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5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6.xml" ContentType="application/vnd.openxmlformats-officedocument.presentationml.notesSlide+xml"/>
  <Override PartName="/ppt/tags/tag35.xml" ContentType="application/vnd.openxmlformats-officedocument.presentationml.tags+xml"/>
  <Override PartName="/ppt/notesSlides/notesSlide17.xml" ContentType="application/vnd.openxmlformats-officedocument.presentationml.notesSlide+xml"/>
  <Override PartName="/ppt/tags/tag3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37.xml" ContentType="application/vnd.openxmlformats-officedocument.presentationml.tags+xml"/>
  <Override PartName="/ppt/notesSlides/notesSlide20.xml" ContentType="application/vnd.openxmlformats-officedocument.presentationml.notesSlide+xml"/>
  <Override PartName="/ppt/tags/tag38.xml" ContentType="application/vnd.openxmlformats-officedocument.presentationml.tags+xml"/>
  <Override PartName="/ppt/notesSlides/notesSlide21.xml" ContentType="application/vnd.openxmlformats-officedocument.presentationml.notesSlide+xml"/>
  <Override PartName="/ppt/tags/tag39.xml" ContentType="application/vnd.openxmlformats-officedocument.presentationml.tags+xml"/>
  <Override PartName="/ppt/notesSlides/notesSlide22.xml" ContentType="application/vnd.openxmlformats-officedocument.presentationml.notesSlide+xml"/>
  <Override PartName="/ppt/tags/tag40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60" r:id="rId4"/>
    <p:sldId id="265" r:id="rId5"/>
    <p:sldId id="261" r:id="rId6"/>
    <p:sldId id="284" r:id="rId7"/>
    <p:sldId id="285" r:id="rId8"/>
    <p:sldId id="286" r:id="rId9"/>
    <p:sldId id="3759" r:id="rId10"/>
    <p:sldId id="3760" r:id="rId11"/>
    <p:sldId id="3761" r:id="rId12"/>
    <p:sldId id="3762" r:id="rId13"/>
    <p:sldId id="3763" r:id="rId14"/>
    <p:sldId id="3767" r:id="rId15"/>
    <p:sldId id="3768" r:id="rId16"/>
    <p:sldId id="3769" r:id="rId17"/>
    <p:sldId id="3779" r:id="rId18"/>
    <p:sldId id="3771" r:id="rId19"/>
    <p:sldId id="3772" r:id="rId20"/>
    <p:sldId id="3773" r:id="rId21"/>
    <p:sldId id="3774" r:id="rId22"/>
    <p:sldId id="3775" r:id="rId23"/>
    <p:sldId id="3776" r:id="rId24"/>
    <p:sldId id="378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B8B9"/>
    <a:srgbClr val="DDD1D1"/>
    <a:srgbClr val="D4E1E2"/>
    <a:srgbClr val="B8CFD0"/>
    <a:srgbClr val="767171"/>
    <a:srgbClr val="E6E6E6"/>
    <a:srgbClr val="9BAF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CFA43-B04B-418C-BEE8-0C1FFD08958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AA788-0294-4FF9-B001-ED66C7D3E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124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7850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6910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3088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3363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3474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6862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23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0179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56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2925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214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8110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412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3780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2628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7333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740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447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579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517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428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103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874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2AA788-0294-4FF9-B001-ED66C7D3ED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33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0A0B27-C51F-4F1A-914F-DB3E0DEEE0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54E87C3-F5D2-4A1E-B48F-E945202A33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96DDF6E-1938-41D3-B4BA-E4F64A32C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29EF-C334-4AD6-B7B0-B65D560FF77C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D35AB9-14E1-4BF5-B0F9-7B91414AF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5DA71CA-F464-4909-AD1B-B6749B260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7353-890C-4DFE-AF59-BF08F66D5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62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E123B0-9FA2-4287-BC46-1AF9FEC57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6F06E2D-B8DB-4F7E-8BDA-06814CBFE9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75B67A8-D760-49B8-B6E5-5010DB601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29EF-C334-4AD6-B7B0-B65D560FF77C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F140491-2309-4665-9453-4D20C3509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78FF3F2-ADF7-4F4F-B9F8-C1A964128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7353-890C-4DFE-AF59-BF08F66D5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09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FE02DF5-FCB3-42CC-8C11-D03648AAC8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67BE5E0-30EE-4C7E-95B8-15E5DA65F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3ACCE4-7B2A-4129-9092-F74ACB93D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29EF-C334-4AD6-B7B0-B65D560FF77C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2312600-29DD-46ED-B618-862F2C8F0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F24B204-8C1F-4F46-AE3D-97C911F78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7353-890C-4DFE-AF59-BF08F66D5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60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F605C5E-4683-4DB6-B4A4-43268746C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1F60FEA-6ADD-4151-9E3B-9F9A8856F7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D9D2F06-3443-481D-88AD-D72AA25EB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29EF-C334-4AD6-B7B0-B65D560FF77C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B79EE7F-5A9F-4170-B69B-916478D3E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14A492B-682E-4687-9835-5868922DD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7353-890C-4DFE-AF59-BF08F66D5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63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271A46-E51C-44AC-9D91-AA051660F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57C58BB-780A-4D8E-A258-C9761C3F63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C8DFBB-518F-4621-A145-CE5261D2D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29EF-C334-4AD6-B7B0-B65D560FF77C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FEBF99D-C275-43D8-ADF6-A74849704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5697176-E6D3-44AC-AEF1-1507E36D7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7353-890C-4DFE-AF59-BF08F66D5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89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6840DE-79BB-4D35-9FB2-10221D695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8A1DA2C-BD01-4F4E-B048-B8962BCDD8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98E8F4B-2494-4DA2-A4ED-9924B17394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CABF850-838B-4443-A20B-17DDECF2F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29EF-C334-4AD6-B7B0-B65D560FF77C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873B9F4-2669-481B-ACAC-00B6CB829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7BDDFE-0EF4-4F98-BFD0-DB86BD3C0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7353-890C-4DFE-AF59-BF08F66D5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81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6DCF2E-D6C9-46C7-8638-64B415BED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A366587-4FAB-4F94-B1AF-98A6A2C5D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C6D7AD6-E36D-42E9-9AA6-F86D52549E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0282FBF-666F-4093-8F06-1A18F1D2A2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F8545B8-A519-4E3B-B622-8067D1BB08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9428AF3-3CF1-4F75-8773-CC2A87D84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29EF-C334-4AD6-B7B0-B65D560FF77C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4628FB9-83AA-4DD0-8F29-2837766F2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57ACF91-E2A7-4B5C-9DB3-26AAECDCD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7353-890C-4DFE-AF59-BF08F66D5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89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7DB8EA-379A-4DA4-8116-AE48B0022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C481AA1-54A8-4F0D-8CA7-7A3D7B830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29EF-C334-4AD6-B7B0-B65D560FF77C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E6A56F2-C5A8-4908-BFE0-936D5D36D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08E1A29-3C13-4D8F-BFF4-0DEED8D58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7353-890C-4DFE-AF59-BF08F66D5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53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38D3D6C-AC90-4178-AFE0-232E6B9E3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29EF-C334-4AD6-B7B0-B65D560FF77C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59978BA-CEAC-4F69-B140-7A9F60713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B050109-BF28-4EA9-9C3C-655672AF5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7353-890C-4DFE-AF59-BF08F66D5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67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C87323-2733-4ECD-BC89-7C8FEAF97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442894F-4994-4C53-9ADA-7E133BD00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540B9BC-E5C7-4B5F-BBA3-D7BF4A3C36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4EA84BD-09A5-4114-B7C5-D05E818B7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29EF-C334-4AD6-B7B0-B65D560FF77C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BAD30A1-2177-4636-BAD4-922DCC6A3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AD2192E-0F42-4718-A43F-A6F966632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7353-890C-4DFE-AF59-BF08F66D5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09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ACD82E-8DFA-4AA1-BA1A-A94B4E9F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83AF3B5-5DFC-4694-B2C2-2C626428EA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A84F595-28B9-4779-A540-440850A1A4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01FE3C1-5038-444A-8F0D-4D480A939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29EF-C334-4AD6-B7B0-B65D560FF77C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B9AD7FD-1448-48FA-AD34-0A1A77E07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2524D69-B2A6-407F-9C82-11BAD6E40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7353-890C-4DFE-AF59-BF08F66D5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45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85C2ABC-AD1E-4896-997C-5B9EFD021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0487BDF-D6A3-4B27-BD94-D797FEB820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43E119-0088-4656-B673-8A3FA50C74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C29EF-C334-4AD6-B7B0-B65D560FF77C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8A23387-C564-4C4D-91F8-06E3C2E235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9308528-7879-4A59-BAF5-7337A084E4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7353-890C-4DFE-AF59-BF08F66D5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883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22.pn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23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image" Target="../media/image9.jpeg"/><Relationship Id="rId5" Type="http://schemas.openxmlformats.org/officeDocument/2006/relationships/tags" Target="../tags/tag17.xml"/><Relationship Id="rId10" Type="http://schemas.openxmlformats.org/officeDocument/2006/relationships/notesSlide" Target="../notesSlides/notesSlide13.xml"/><Relationship Id="rId4" Type="http://schemas.openxmlformats.org/officeDocument/2006/relationships/tags" Target="../tags/tag16.xml"/><Relationship Id="rId9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24.pn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9.jpe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notesSlide" Target="../notesSlides/notesSlide15.xml"/><Relationship Id="rId5" Type="http://schemas.openxmlformats.org/officeDocument/2006/relationships/tags" Target="../tags/tag2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4.xml"/><Relationship Id="rId9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32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5" Type="http://schemas.openxmlformats.org/officeDocument/2006/relationships/image" Target="../media/image26.pn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5" Type="http://schemas.openxmlformats.org/officeDocument/2006/relationships/image" Target="../media/image27.pn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5" Type="http://schemas.openxmlformats.org/officeDocument/2006/relationships/image" Target="../media/image30.png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3.jp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4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15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25D2D0D-AF49-4793-9347-FA954AF098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8D50C72-18BC-460C-BD6C-D4AAF21049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685" y="0"/>
            <a:ext cx="5438315" cy="6858000"/>
          </a:xfrm>
          <a:prstGeom prst="rect">
            <a:avLst/>
          </a:prstGeom>
          <a:effectLst>
            <a:outerShdw blurRad="241300" dist="38100" dir="10800000" sx="102000" sy="102000" algn="r" rotWithShape="0">
              <a:prstClr val="black">
                <a:alpha val="31000"/>
              </a:prst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846FA8A-903D-413C-AB22-C252A027EDE6}"/>
              </a:ext>
            </a:extLst>
          </p:cNvPr>
          <p:cNvSpPr/>
          <p:nvPr/>
        </p:nvSpPr>
        <p:spPr>
          <a:xfrm>
            <a:off x="802562" y="1341120"/>
            <a:ext cx="10646488" cy="4145280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56D6626-E038-4AC9-99BF-CAAEACADA1D4}"/>
              </a:ext>
            </a:extLst>
          </p:cNvPr>
          <p:cNvSpPr txBox="1"/>
          <p:nvPr/>
        </p:nvSpPr>
        <p:spPr>
          <a:xfrm>
            <a:off x="1286095" y="3162472"/>
            <a:ext cx="49840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清新多肉</a:t>
            </a:r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PPT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模板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1F70BBB-A920-44F5-9AC5-8735F9FA7234}"/>
              </a:ext>
            </a:extLst>
          </p:cNvPr>
          <p:cNvSpPr txBox="1"/>
          <p:nvPr/>
        </p:nvSpPr>
        <p:spPr>
          <a:xfrm>
            <a:off x="1286095" y="3986771"/>
            <a:ext cx="5293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Please write down what you need here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11" name="矩形 259">
            <a:extLst>
              <a:ext uri="{FF2B5EF4-FFF2-40B4-BE49-F238E27FC236}">
                <a16:creationId xmlns:a16="http://schemas.microsoft.com/office/drawing/2014/main" xmlns="" id="{2EC5E2AF-24E7-4DAD-8E7D-0EC4E4EE1D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2637" y="4562538"/>
            <a:ext cx="5341048" cy="23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517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汇报人</a:t>
            </a:r>
            <a:r>
              <a:rPr lang="zh-CN" altLang="en-US" sz="1517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：</a:t>
            </a:r>
            <a:r>
              <a:rPr lang="zh-CN" altLang="en-US" sz="1517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子</a:t>
            </a:r>
            <a:r>
              <a:rPr lang="zh-CN" altLang="en-US" sz="1517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沐创意素材</a:t>
            </a:r>
            <a:r>
              <a:rPr lang="zh-CN" altLang="en-US" sz="1517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   </a:t>
            </a:r>
            <a:r>
              <a:rPr lang="zh-CN" altLang="en-US" sz="1517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时间：</a:t>
            </a:r>
            <a:r>
              <a:rPr lang="en-US" altLang="zh-CN" sz="1517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2020.5</a:t>
            </a:r>
            <a:endParaRPr lang="zh-CN" altLang="en-US" sz="1517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50247FC-5F68-4E31-8804-3C1516A359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816" y="1938179"/>
            <a:ext cx="950516" cy="110868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52C7F02-4F9C-4C70-BB65-29EADBACC1E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740" y="1962399"/>
            <a:ext cx="1053994" cy="110868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4FA1243-CD19-451A-A9B2-E96F1617E0F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694" y="1976816"/>
            <a:ext cx="990429" cy="1108689"/>
          </a:xfrm>
          <a:prstGeom prst="rect">
            <a:avLst/>
          </a:prstGeom>
        </p:spPr>
      </p:pic>
      <p:pic>
        <p:nvPicPr>
          <p:cNvPr id="2" name="高姗 - 遇见你的时候所有星星都落到我头上">
            <a:hlinkClick r:id="" action="ppaction://media"/>
            <a:extLst>
              <a:ext uri="{FF2B5EF4-FFF2-40B4-BE49-F238E27FC236}">
                <a16:creationId xmlns:a16="http://schemas.microsoft.com/office/drawing/2014/main" xmlns="" id="{145946E7-5EF8-49FC-86C1-9C34D984C7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092934" y="1181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29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00"/>
                            </p:stCondLst>
                            <p:childTnLst>
                              <p:par>
                                <p:cTn id="5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  <p:bldP spid="9" grpId="0"/>
      <p:bldP spid="10" grpId="0"/>
      <p:bldP spid="11" grpId="0"/>
      <p:bldP spid="1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611147"/>
            <a:chOff x="1635650" y="2285671"/>
            <a:chExt cx="3167933" cy="61114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7359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5163206-919C-4319-8B97-AE14D716DDCA}"/>
              </a:ext>
            </a:extLst>
          </p:cNvPr>
          <p:cNvSpPr txBox="1"/>
          <p:nvPr/>
        </p:nvSpPr>
        <p:spPr>
          <a:xfrm>
            <a:off x="1546845" y="3750902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EFDA4A51-53E8-4D57-95BA-562B66192313}"/>
              </a:ext>
            </a:extLst>
          </p:cNvPr>
          <p:cNvSpPr/>
          <p:nvPr/>
        </p:nvSpPr>
        <p:spPr>
          <a:xfrm>
            <a:off x="958480" y="4133425"/>
            <a:ext cx="2281017" cy="1934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>
              <a:lnSpc>
                <a:spcPts val="2000"/>
              </a:lnSpc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A7ABC1E-22D9-4B14-8BBB-DF5BFC0370A8}"/>
              </a:ext>
            </a:extLst>
          </p:cNvPr>
          <p:cNvSpPr txBox="1"/>
          <p:nvPr/>
        </p:nvSpPr>
        <p:spPr>
          <a:xfrm>
            <a:off x="4179167" y="3799241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2803364B-687B-4BC3-AA0D-623A64B628EF}"/>
              </a:ext>
            </a:extLst>
          </p:cNvPr>
          <p:cNvSpPr/>
          <p:nvPr/>
        </p:nvSpPr>
        <p:spPr>
          <a:xfrm>
            <a:off x="3737289" y="4133425"/>
            <a:ext cx="2175702" cy="1601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3E9B2B9D-B78D-4200-A8E4-004E70273142}"/>
              </a:ext>
            </a:extLst>
          </p:cNvPr>
          <p:cNvSpPr txBox="1"/>
          <p:nvPr/>
        </p:nvSpPr>
        <p:spPr>
          <a:xfrm>
            <a:off x="6852044" y="3799241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CB893501-5C27-4343-9CC6-7A01D7191A0B}"/>
              </a:ext>
            </a:extLst>
          </p:cNvPr>
          <p:cNvSpPr/>
          <p:nvPr/>
        </p:nvSpPr>
        <p:spPr>
          <a:xfrm>
            <a:off x="6514694" y="4195224"/>
            <a:ext cx="2175702" cy="1601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CD11C96E-991A-4AC7-A46A-9ACFEAD57C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831" y="1565335"/>
            <a:ext cx="1931219" cy="1973316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7F43AD01-C863-4ECA-BD9C-4E15B9F2F4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990" y="2038836"/>
            <a:ext cx="1395042" cy="1561614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A7CBB30E-B76C-4BA6-ABF2-0145151993F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604" y="1684480"/>
            <a:ext cx="1526655" cy="1780702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6666C68D-4282-4436-BB39-29B0EF39F56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643" y="1881666"/>
            <a:ext cx="1598337" cy="1681280"/>
          </a:xfrm>
          <a:prstGeom prst="rect">
            <a:avLst/>
          </a:prstGeom>
        </p:spPr>
      </p:pic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EF1D8711-2847-471F-97F4-3F35A96B98D3}"/>
              </a:ext>
            </a:extLst>
          </p:cNvPr>
          <p:cNvSpPr/>
          <p:nvPr/>
        </p:nvSpPr>
        <p:spPr>
          <a:xfrm>
            <a:off x="9073121" y="4236478"/>
            <a:ext cx="2175702" cy="1601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BB5AFF7D-AEB8-4581-A59E-4FD293174154}"/>
              </a:ext>
            </a:extLst>
          </p:cNvPr>
          <p:cNvSpPr txBox="1"/>
          <p:nvPr/>
        </p:nvSpPr>
        <p:spPr>
          <a:xfrm>
            <a:off x="9647037" y="3824280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66912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4" grpId="0"/>
      <p:bldP spid="45" grpId="0"/>
      <p:bldP spid="47" grpId="0"/>
      <p:bldP spid="48" grpId="0"/>
      <p:bldP spid="57" grpId="0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592097"/>
            <a:chOff x="1635650" y="2285671"/>
            <a:chExt cx="3167933" cy="59209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5454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sp>
        <p:nvSpPr>
          <p:cNvPr id="8" name="弧形 7">
            <a:extLst>
              <a:ext uri="{FF2B5EF4-FFF2-40B4-BE49-F238E27FC236}">
                <a16:creationId xmlns:a16="http://schemas.microsoft.com/office/drawing/2014/main" xmlns="" id="{2BE776D0-25AF-45EB-A74F-D6499ED43835}"/>
              </a:ext>
            </a:extLst>
          </p:cNvPr>
          <p:cNvSpPr/>
          <p:nvPr/>
        </p:nvSpPr>
        <p:spPr>
          <a:xfrm rot="4727359">
            <a:off x="8556207" y="2652892"/>
            <a:ext cx="2675688" cy="2675688"/>
          </a:xfrm>
          <a:prstGeom prst="arc">
            <a:avLst>
              <a:gd name="adj1" fmla="val 6817764"/>
              <a:gd name="adj2" fmla="val 0"/>
            </a:avLst>
          </a:prstGeom>
          <a:noFill/>
          <a:ln w="57150" cap="flat" cmpd="sng" algn="ctr">
            <a:solidFill>
              <a:srgbClr val="DDD1D1"/>
            </a:solidFill>
            <a:prstDash val="sysDash"/>
          </a:ln>
          <a:effectLst/>
        </p:spPr>
        <p:txBody>
          <a:bodyPr lIns="91440" tIns="45720" rIns="91440" bIns="45720" anchor="ctr"/>
          <a:lstStyle/>
          <a:p>
            <a:pPr algn="ctr" defTabSz="912472" eaLnBrk="0" hangingPunct="0">
              <a:defRPr/>
            </a:pPr>
            <a:endParaRPr lang="zh-CN" altLang="en-US" sz="2400" ker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xmlns="" id="{823BD308-A3CC-4AD4-A388-4940FEBDDA40}"/>
              </a:ext>
            </a:extLst>
          </p:cNvPr>
          <p:cNvSpPr/>
          <p:nvPr/>
        </p:nvSpPr>
        <p:spPr>
          <a:xfrm rot="14755400">
            <a:off x="5928565" y="2329085"/>
            <a:ext cx="2675688" cy="2675688"/>
          </a:xfrm>
          <a:prstGeom prst="arc">
            <a:avLst>
              <a:gd name="adj1" fmla="val 6817764"/>
              <a:gd name="adj2" fmla="val 0"/>
            </a:avLst>
          </a:prstGeom>
          <a:noFill/>
          <a:ln w="57150" cap="flat" cmpd="sng" algn="ctr">
            <a:solidFill>
              <a:srgbClr val="96B8B9"/>
            </a:solidFill>
            <a:prstDash val="sysDash"/>
          </a:ln>
          <a:effectLst/>
        </p:spPr>
        <p:txBody>
          <a:bodyPr lIns="91440" tIns="45720" rIns="91440" bIns="45720" anchor="ctr"/>
          <a:lstStyle/>
          <a:p>
            <a:pPr algn="ctr" defTabSz="912472" eaLnBrk="0" hangingPunct="0">
              <a:defRPr/>
            </a:pPr>
            <a:endParaRPr lang="zh-CN" altLang="en-US" sz="2400" ker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2DC938E-8446-4947-B040-78E83AEA6995}"/>
              </a:ext>
            </a:extLst>
          </p:cNvPr>
          <p:cNvGrpSpPr/>
          <p:nvPr/>
        </p:nvGrpSpPr>
        <p:grpSpPr bwMode="auto">
          <a:xfrm>
            <a:off x="6676816" y="1684261"/>
            <a:ext cx="1179186" cy="1179186"/>
            <a:chOff x="5008976" y="1286594"/>
            <a:chExt cx="914400" cy="9144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65A49B9-7D45-4442-BFB4-F0FDE967F270}"/>
                </a:ext>
              </a:extLst>
            </p:cNvPr>
            <p:cNvSpPr/>
            <p:nvPr/>
          </p:nvSpPr>
          <p:spPr>
            <a:xfrm>
              <a:off x="5008976" y="1286594"/>
              <a:ext cx="914400" cy="914400"/>
            </a:xfrm>
            <a:prstGeom prst="ellipse">
              <a:avLst/>
            </a:prstGeom>
            <a:solidFill>
              <a:srgbClr val="96B8B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2472" eaLnBrk="0" hangingPunct="0">
                <a:defRPr/>
              </a:pPr>
              <a:endParaRPr lang="zh-CN" altLang="en-US" sz="2400" ker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7" name="KSO_Shape">
              <a:extLst>
                <a:ext uri="{FF2B5EF4-FFF2-40B4-BE49-F238E27FC236}">
                  <a16:creationId xmlns:a16="http://schemas.microsoft.com/office/drawing/2014/main" xmlns="" id="{AB45F3E7-4524-42BA-ADEC-8151F49F2794}"/>
                </a:ext>
              </a:extLst>
            </p:cNvPr>
            <p:cNvSpPr/>
            <p:nvPr/>
          </p:nvSpPr>
          <p:spPr>
            <a:xfrm>
              <a:off x="5213764" y="1554882"/>
              <a:ext cx="503237" cy="381000"/>
            </a:xfrm>
            <a:custGeom>
              <a:avLst/>
              <a:gdLst>
                <a:gd name="connsiteX0" fmla="*/ 367281 w 529316"/>
                <a:gd name="connsiteY0" fmla="*/ 196274 h 401026"/>
                <a:gd name="connsiteX1" fmla="*/ 355293 w 529316"/>
                <a:gd name="connsiteY1" fmla="*/ 208263 h 401026"/>
                <a:gd name="connsiteX2" fmla="*/ 465090 w 529316"/>
                <a:gd name="connsiteY2" fmla="*/ 318060 h 401026"/>
                <a:gd name="connsiteX3" fmla="*/ 466739 w 529316"/>
                <a:gd name="connsiteY3" fmla="*/ 320716 h 401026"/>
                <a:gd name="connsiteX4" fmla="*/ 491723 w 529316"/>
                <a:gd name="connsiteY4" fmla="*/ 320716 h 401026"/>
                <a:gd name="connsiteX5" fmla="*/ 162035 w 529316"/>
                <a:gd name="connsiteY5" fmla="*/ 196274 h 401026"/>
                <a:gd name="connsiteX6" fmla="*/ 37593 w 529316"/>
                <a:gd name="connsiteY6" fmla="*/ 320716 h 401026"/>
                <a:gd name="connsiteX7" fmla="*/ 62577 w 529316"/>
                <a:gd name="connsiteY7" fmla="*/ 320716 h 401026"/>
                <a:gd name="connsiteX8" fmla="*/ 64225 w 529316"/>
                <a:gd name="connsiteY8" fmla="*/ 318061 h 401026"/>
                <a:gd name="connsiteX9" fmla="*/ 174023 w 529316"/>
                <a:gd name="connsiteY9" fmla="*/ 208263 h 401026"/>
                <a:gd name="connsiteX10" fmla="*/ 46349 w 529316"/>
                <a:gd name="connsiteY10" fmla="*/ 80311 h 401026"/>
                <a:gd name="connsiteX11" fmla="*/ 222791 w 529316"/>
                <a:gd name="connsiteY11" fmla="*/ 256753 h 401026"/>
                <a:gd name="connsiteX12" fmla="*/ 263500 w 529316"/>
                <a:gd name="connsiteY12" fmla="*/ 273616 h 401026"/>
                <a:gd name="connsiteX13" fmla="*/ 264659 w 529316"/>
                <a:gd name="connsiteY13" fmla="*/ 273504 h 401026"/>
                <a:gd name="connsiteX14" fmla="*/ 306525 w 529316"/>
                <a:gd name="connsiteY14" fmla="*/ 256753 h 401026"/>
                <a:gd name="connsiteX15" fmla="*/ 482968 w 529316"/>
                <a:gd name="connsiteY15" fmla="*/ 80311 h 401026"/>
                <a:gd name="connsiteX16" fmla="*/ 458990 w 529316"/>
                <a:gd name="connsiteY16" fmla="*/ 80311 h 401026"/>
                <a:gd name="connsiteX17" fmla="*/ 300904 w 529316"/>
                <a:gd name="connsiteY17" fmla="*/ 238397 h 401026"/>
                <a:gd name="connsiteX18" fmla="*/ 264659 w 529316"/>
                <a:gd name="connsiteY18" fmla="*/ 252899 h 401026"/>
                <a:gd name="connsiteX19" fmla="*/ 263656 w 529316"/>
                <a:gd name="connsiteY19" fmla="*/ 252995 h 401026"/>
                <a:gd name="connsiteX20" fmla="*/ 228412 w 529316"/>
                <a:gd name="connsiteY20" fmla="*/ 238397 h 401026"/>
                <a:gd name="connsiteX21" fmla="*/ 70326 w 529316"/>
                <a:gd name="connsiteY21" fmla="*/ 80311 h 401026"/>
                <a:gd name="connsiteX22" fmla="*/ 92015 w 529316"/>
                <a:gd name="connsiteY22" fmla="*/ 0 h 401026"/>
                <a:gd name="connsiteX23" fmla="*/ 437301 w 529316"/>
                <a:gd name="connsiteY23" fmla="*/ 0 h 401026"/>
                <a:gd name="connsiteX24" fmla="*/ 529316 w 529316"/>
                <a:gd name="connsiteY24" fmla="*/ 92015 h 401026"/>
                <a:gd name="connsiteX25" fmla="*/ 529316 w 529316"/>
                <a:gd name="connsiteY25" fmla="*/ 309011 h 401026"/>
                <a:gd name="connsiteX26" fmla="*/ 437301 w 529316"/>
                <a:gd name="connsiteY26" fmla="*/ 401026 h 401026"/>
                <a:gd name="connsiteX27" fmla="*/ 92015 w 529316"/>
                <a:gd name="connsiteY27" fmla="*/ 401026 h 401026"/>
                <a:gd name="connsiteX28" fmla="*/ 0 w 529316"/>
                <a:gd name="connsiteY28" fmla="*/ 309011 h 401026"/>
                <a:gd name="connsiteX29" fmla="*/ 0 w 529316"/>
                <a:gd name="connsiteY29" fmla="*/ 92015 h 401026"/>
                <a:gd name="connsiteX30" fmla="*/ 92015 w 529316"/>
                <a:gd name="connsiteY30" fmla="*/ 0 h 40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9316" h="401026">
                  <a:moveTo>
                    <a:pt x="367281" y="196274"/>
                  </a:moveTo>
                  <a:lnTo>
                    <a:pt x="355293" y="208263"/>
                  </a:lnTo>
                  <a:lnTo>
                    <a:pt x="465090" y="318060"/>
                  </a:lnTo>
                  <a:cubicBezTo>
                    <a:pt x="465822" y="318792"/>
                    <a:pt x="466527" y="319541"/>
                    <a:pt x="466739" y="320716"/>
                  </a:cubicBezTo>
                  <a:lnTo>
                    <a:pt x="491723" y="320716"/>
                  </a:lnTo>
                  <a:close/>
                  <a:moveTo>
                    <a:pt x="162035" y="196274"/>
                  </a:moveTo>
                  <a:lnTo>
                    <a:pt x="37593" y="320716"/>
                  </a:lnTo>
                  <a:lnTo>
                    <a:pt x="62577" y="320716"/>
                  </a:lnTo>
                  <a:lnTo>
                    <a:pt x="64225" y="318061"/>
                  </a:lnTo>
                  <a:lnTo>
                    <a:pt x="174023" y="208263"/>
                  </a:lnTo>
                  <a:close/>
                  <a:moveTo>
                    <a:pt x="46349" y="80311"/>
                  </a:moveTo>
                  <a:lnTo>
                    <a:pt x="222791" y="256753"/>
                  </a:lnTo>
                  <a:cubicBezTo>
                    <a:pt x="234032" y="267995"/>
                    <a:pt x="248767" y="273616"/>
                    <a:pt x="263500" y="273616"/>
                  </a:cubicBezTo>
                  <a:cubicBezTo>
                    <a:pt x="263887" y="273616"/>
                    <a:pt x="264274" y="273611"/>
                    <a:pt x="264659" y="273504"/>
                  </a:cubicBezTo>
                  <a:cubicBezTo>
                    <a:pt x="279774" y="273906"/>
                    <a:pt x="294989" y="268289"/>
                    <a:pt x="306525" y="256753"/>
                  </a:cubicBezTo>
                  <a:lnTo>
                    <a:pt x="482968" y="80311"/>
                  </a:lnTo>
                  <a:lnTo>
                    <a:pt x="458990" y="80311"/>
                  </a:lnTo>
                  <a:lnTo>
                    <a:pt x="300904" y="238397"/>
                  </a:lnTo>
                  <a:cubicBezTo>
                    <a:pt x="290917" y="248385"/>
                    <a:pt x="277745" y="253247"/>
                    <a:pt x="264659" y="252899"/>
                  </a:cubicBezTo>
                  <a:cubicBezTo>
                    <a:pt x="264325" y="252991"/>
                    <a:pt x="263990" y="252995"/>
                    <a:pt x="263656" y="252995"/>
                  </a:cubicBezTo>
                  <a:cubicBezTo>
                    <a:pt x="250900" y="252995"/>
                    <a:pt x="238144" y="248128"/>
                    <a:pt x="228412" y="238397"/>
                  </a:cubicBezTo>
                  <a:lnTo>
                    <a:pt x="70326" y="80311"/>
                  </a:lnTo>
                  <a:close/>
                  <a:moveTo>
                    <a:pt x="92015" y="0"/>
                  </a:moveTo>
                  <a:lnTo>
                    <a:pt x="437301" y="0"/>
                  </a:lnTo>
                  <a:cubicBezTo>
                    <a:pt x="488119" y="0"/>
                    <a:pt x="529316" y="41197"/>
                    <a:pt x="529316" y="92015"/>
                  </a:cubicBezTo>
                  <a:lnTo>
                    <a:pt x="529316" y="309011"/>
                  </a:lnTo>
                  <a:cubicBezTo>
                    <a:pt x="529316" y="359829"/>
                    <a:pt x="488119" y="401026"/>
                    <a:pt x="437301" y="401026"/>
                  </a:cubicBezTo>
                  <a:lnTo>
                    <a:pt x="92015" y="401026"/>
                  </a:lnTo>
                  <a:cubicBezTo>
                    <a:pt x="41197" y="401026"/>
                    <a:pt x="0" y="359829"/>
                    <a:pt x="0" y="309011"/>
                  </a:cubicBezTo>
                  <a:lnTo>
                    <a:pt x="0" y="92015"/>
                  </a:lnTo>
                  <a:cubicBezTo>
                    <a:pt x="0" y="41197"/>
                    <a:pt x="41197" y="0"/>
                    <a:pt x="92015" y="0"/>
                  </a:cubicBez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2472" eaLnBrk="0" hangingPunct="0">
                <a:defRPr/>
              </a:pPr>
              <a:endParaRPr lang="zh-CN" altLang="en-US" sz="2400" ker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AE1FFAB-CF3C-46EC-8F08-96B2AC9B7954}"/>
              </a:ext>
            </a:extLst>
          </p:cNvPr>
          <p:cNvGrpSpPr/>
          <p:nvPr/>
        </p:nvGrpSpPr>
        <p:grpSpPr bwMode="auto">
          <a:xfrm>
            <a:off x="9196141" y="4844574"/>
            <a:ext cx="1179186" cy="1179186"/>
            <a:chOff x="6766339" y="3729757"/>
            <a:chExt cx="914400" cy="9144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E90A99A9-3913-48E7-8EFC-DBE348B7C7CD}"/>
                </a:ext>
              </a:extLst>
            </p:cNvPr>
            <p:cNvSpPr/>
            <p:nvPr/>
          </p:nvSpPr>
          <p:spPr>
            <a:xfrm>
              <a:off x="6766339" y="3729757"/>
              <a:ext cx="914400" cy="914400"/>
            </a:xfrm>
            <a:prstGeom prst="ellipse">
              <a:avLst/>
            </a:prstGeom>
            <a:solidFill>
              <a:srgbClr val="DDD1D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2472" eaLnBrk="0" hangingPunct="0">
                <a:defRPr/>
              </a:pPr>
              <a:endParaRPr lang="zh-CN" altLang="en-US" sz="2400" ker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4A173E5B-1C70-433E-A724-7FD418E85C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9864" y="3993282"/>
              <a:ext cx="385762" cy="385762"/>
            </a:xfrm>
            <a:custGeom>
              <a:avLst/>
              <a:gdLst>
                <a:gd name="T0" fmla="*/ 2147483647 w 2073"/>
                <a:gd name="T1" fmla="*/ 2147483647 h 2073"/>
                <a:gd name="T2" fmla="*/ 2147483647 w 2073"/>
                <a:gd name="T3" fmla="*/ 2147483647 h 2073"/>
                <a:gd name="T4" fmla="*/ 2147483647 w 2073"/>
                <a:gd name="T5" fmla="*/ 1230957982 h 2073"/>
                <a:gd name="T6" fmla="*/ 2147483647 w 2073"/>
                <a:gd name="T7" fmla="*/ 644480831 h 2073"/>
                <a:gd name="T8" fmla="*/ 2147483647 w 2073"/>
                <a:gd name="T9" fmla="*/ 644480831 h 2073"/>
                <a:gd name="T10" fmla="*/ 2147483647 w 2073"/>
                <a:gd name="T11" fmla="*/ 1810994228 h 2073"/>
                <a:gd name="T12" fmla="*/ 2147483647 w 2073"/>
                <a:gd name="T13" fmla="*/ 2147483647 h 2073"/>
                <a:gd name="T14" fmla="*/ 2147483647 w 2073"/>
                <a:gd name="T15" fmla="*/ 2147483647 h 2073"/>
                <a:gd name="T16" fmla="*/ 2147483647 w 2073"/>
                <a:gd name="T17" fmla="*/ 2147483647 h 2073"/>
                <a:gd name="T18" fmla="*/ 2147483647 w 2073"/>
                <a:gd name="T19" fmla="*/ 2147483647 h 2073"/>
                <a:gd name="T20" fmla="*/ 2147483647 w 2073"/>
                <a:gd name="T21" fmla="*/ 2147483647 h 2073"/>
                <a:gd name="T22" fmla="*/ 2147483647 w 2073"/>
                <a:gd name="T23" fmla="*/ 2147483647 h 2073"/>
                <a:gd name="T24" fmla="*/ 2147483647 w 2073"/>
                <a:gd name="T25" fmla="*/ 2147483647 h 2073"/>
                <a:gd name="T26" fmla="*/ 1630542283 w 2073"/>
                <a:gd name="T27" fmla="*/ 2147483647 h 2073"/>
                <a:gd name="T28" fmla="*/ 1630542283 w 2073"/>
                <a:gd name="T29" fmla="*/ 2147483647 h 2073"/>
                <a:gd name="T30" fmla="*/ 2147483647 w 2073"/>
                <a:gd name="T31" fmla="*/ 2147483647 h 2073"/>
                <a:gd name="T32" fmla="*/ 2147483647 w 2073"/>
                <a:gd name="T33" fmla="*/ 2147483647 h 2073"/>
                <a:gd name="T34" fmla="*/ 2147483647 w 2073"/>
                <a:gd name="T35" fmla="*/ 1810994228 h 2073"/>
                <a:gd name="T36" fmla="*/ 1630542283 w 2073"/>
                <a:gd name="T37" fmla="*/ 2147483647 h 2073"/>
                <a:gd name="T38" fmla="*/ 2147483647 w 2073"/>
                <a:gd name="T39" fmla="*/ 2147483647 h 2073"/>
                <a:gd name="T40" fmla="*/ 2147483647 w 2073"/>
                <a:gd name="T41" fmla="*/ 2147483647 h 2073"/>
                <a:gd name="T42" fmla="*/ 2147483647 w 2073"/>
                <a:gd name="T43" fmla="*/ 2147483647 h 2073"/>
                <a:gd name="T44" fmla="*/ 2147483647 w 2073"/>
                <a:gd name="T45" fmla="*/ 2147483647 h 2073"/>
                <a:gd name="T46" fmla="*/ 2147483647 w 2073"/>
                <a:gd name="T47" fmla="*/ 2147483647 h 2073"/>
                <a:gd name="T48" fmla="*/ 2147483647 w 2073"/>
                <a:gd name="T49" fmla="*/ 2147483647 h 2073"/>
                <a:gd name="T50" fmla="*/ 2147483647 w 2073"/>
                <a:gd name="T51" fmla="*/ 2147483647 h 2073"/>
                <a:gd name="T52" fmla="*/ 2147483647 w 2073"/>
                <a:gd name="T53" fmla="*/ 2147483647 h 2073"/>
                <a:gd name="T54" fmla="*/ 2147483647 w 2073"/>
                <a:gd name="T55" fmla="*/ 2147483647 h 2073"/>
                <a:gd name="T56" fmla="*/ 2147483647 w 2073"/>
                <a:gd name="T57" fmla="*/ 2147483647 h 2073"/>
                <a:gd name="T58" fmla="*/ 1733633037 w 2073"/>
                <a:gd name="T59" fmla="*/ 2147483647 h 2073"/>
                <a:gd name="T60" fmla="*/ 1752990548 w 2073"/>
                <a:gd name="T61" fmla="*/ 2147483647 h 2073"/>
                <a:gd name="T62" fmla="*/ 1050506222 w 2073"/>
                <a:gd name="T63" fmla="*/ 2147483647 h 2073"/>
                <a:gd name="T64" fmla="*/ 1005384536 w 2073"/>
                <a:gd name="T65" fmla="*/ 2147483647 h 2073"/>
                <a:gd name="T66" fmla="*/ 0 w 2073"/>
                <a:gd name="T67" fmla="*/ 2147483647 h 2073"/>
                <a:gd name="T68" fmla="*/ 2147483647 w 2073"/>
                <a:gd name="T69" fmla="*/ 2147483647 h 2073"/>
                <a:gd name="T70" fmla="*/ 2147483647 w 2073"/>
                <a:gd name="T71" fmla="*/ 2147483647 h 207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073" h="2073">
                  <a:moveTo>
                    <a:pt x="1973" y="643"/>
                  </a:moveTo>
                  <a:cubicBezTo>
                    <a:pt x="1883" y="734"/>
                    <a:pt x="1883" y="734"/>
                    <a:pt x="1883" y="734"/>
                  </a:cubicBezTo>
                  <a:cubicBezTo>
                    <a:pt x="1339" y="191"/>
                    <a:pt x="1339" y="191"/>
                    <a:pt x="1339" y="191"/>
                  </a:cubicBezTo>
                  <a:cubicBezTo>
                    <a:pt x="1430" y="100"/>
                    <a:pt x="1430" y="100"/>
                    <a:pt x="1430" y="100"/>
                  </a:cubicBezTo>
                  <a:cubicBezTo>
                    <a:pt x="1530" y="0"/>
                    <a:pt x="1692" y="0"/>
                    <a:pt x="1792" y="100"/>
                  </a:cubicBezTo>
                  <a:cubicBezTo>
                    <a:pt x="1973" y="281"/>
                    <a:pt x="1973" y="281"/>
                    <a:pt x="1973" y="281"/>
                  </a:cubicBezTo>
                  <a:cubicBezTo>
                    <a:pt x="2073" y="381"/>
                    <a:pt x="2073" y="543"/>
                    <a:pt x="1973" y="643"/>
                  </a:cubicBezTo>
                  <a:close/>
                  <a:moveTo>
                    <a:pt x="706" y="1729"/>
                  </a:moveTo>
                  <a:cubicBezTo>
                    <a:pt x="681" y="1754"/>
                    <a:pt x="681" y="1795"/>
                    <a:pt x="706" y="1820"/>
                  </a:cubicBezTo>
                  <a:cubicBezTo>
                    <a:pt x="731" y="1845"/>
                    <a:pt x="771" y="1845"/>
                    <a:pt x="796" y="1820"/>
                  </a:cubicBezTo>
                  <a:cubicBezTo>
                    <a:pt x="1792" y="824"/>
                    <a:pt x="1792" y="824"/>
                    <a:pt x="1792" y="824"/>
                  </a:cubicBezTo>
                  <a:cubicBezTo>
                    <a:pt x="1701" y="734"/>
                    <a:pt x="1701" y="734"/>
                    <a:pt x="1701" y="734"/>
                  </a:cubicBezTo>
                  <a:lnTo>
                    <a:pt x="706" y="1729"/>
                  </a:lnTo>
                  <a:close/>
                  <a:moveTo>
                    <a:pt x="253" y="1277"/>
                  </a:moveTo>
                  <a:cubicBezTo>
                    <a:pt x="228" y="1302"/>
                    <a:pt x="228" y="1342"/>
                    <a:pt x="253" y="1367"/>
                  </a:cubicBezTo>
                  <a:cubicBezTo>
                    <a:pt x="278" y="1392"/>
                    <a:pt x="319" y="1392"/>
                    <a:pt x="344" y="1367"/>
                  </a:cubicBezTo>
                  <a:cubicBezTo>
                    <a:pt x="1339" y="372"/>
                    <a:pt x="1339" y="372"/>
                    <a:pt x="1339" y="372"/>
                  </a:cubicBezTo>
                  <a:cubicBezTo>
                    <a:pt x="1249" y="281"/>
                    <a:pt x="1249" y="281"/>
                    <a:pt x="1249" y="281"/>
                  </a:cubicBezTo>
                  <a:lnTo>
                    <a:pt x="253" y="1277"/>
                  </a:lnTo>
                  <a:close/>
                  <a:moveTo>
                    <a:pt x="1430" y="462"/>
                  </a:moveTo>
                  <a:cubicBezTo>
                    <a:pt x="434" y="1458"/>
                    <a:pt x="434" y="1458"/>
                    <a:pt x="434" y="1458"/>
                  </a:cubicBezTo>
                  <a:cubicBezTo>
                    <a:pt x="384" y="1507"/>
                    <a:pt x="384" y="1589"/>
                    <a:pt x="434" y="1639"/>
                  </a:cubicBezTo>
                  <a:cubicBezTo>
                    <a:pt x="484" y="1689"/>
                    <a:pt x="565" y="1689"/>
                    <a:pt x="615" y="1638"/>
                  </a:cubicBezTo>
                  <a:cubicBezTo>
                    <a:pt x="1611" y="643"/>
                    <a:pt x="1611" y="643"/>
                    <a:pt x="1611" y="643"/>
                  </a:cubicBezTo>
                  <a:lnTo>
                    <a:pt x="1430" y="462"/>
                  </a:lnTo>
                  <a:close/>
                  <a:moveTo>
                    <a:pt x="615" y="1910"/>
                  </a:moveTo>
                  <a:cubicBezTo>
                    <a:pt x="584" y="1879"/>
                    <a:pt x="570" y="1840"/>
                    <a:pt x="564" y="1800"/>
                  </a:cubicBezTo>
                  <a:cubicBezTo>
                    <a:pt x="551" y="1802"/>
                    <a:pt x="538" y="1804"/>
                    <a:pt x="525" y="1804"/>
                  </a:cubicBezTo>
                  <a:cubicBezTo>
                    <a:pt x="456" y="1804"/>
                    <a:pt x="392" y="1777"/>
                    <a:pt x="344" y="1729"/>
                  </a:cubicBezTo>
                  <a:cubicBezTo>
                    <a:pt x="295" y="1681"/>
                    <a:pt x="269" y="1617"/>
                    <a:pt x="269" y="1548"/>
                  </a:cubicBezTo>
                  <a:cubicBezTo>
                    <a:pt x="269" y="1536"/>
                    <a:pt x="271" y="1524"/>
                    <a:pt x="272" y="1511"/>
                  </a:cubicBezTo>
                  <a:cubicBezTo>
                    <a:pt x="231" y="1506"/>
                    <a:pt x="193" y="1488"/>
                    <a:pt x="163" y="1458"/>
                  </a:cubicBezTo>
                  <a:cubicBezTo>
                    <a:pt x="160" y="1455"/>
                    <a:pt x="159" y="1451"/>
                    <a:pt x="156" y="1448"/>
                  </a:cubicBezTo>
                  <a:cubicBezTo>
                    <a:pt x="0" y="2073"/>
                    <a:pt x="0" y="2073"/>
                    <a:pt x="0" y="2073"/>
                  </a:cubicBezTo>
                  <a:cubicBezTo>
                    <a:pt x="624" y="1917"/>
                    <a:pt x="624" y="1917"/>
                    <a:pt x="624" y="1917"/>
                  </a:cubicBezTo>
                  <a:cubicBezTo>
                    <a:pt x="621" y="1914"/>
                    <a:pt x="618" y="1912"/>
                    <a:pt x="615" y="19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defTabSz="912472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ker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D5D93BDF-B175-4989-AC84-1ED9EFB9A8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2142" y="2605535"/>
            <a:ext cx="3674602" cy="109177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2000"/>
              </a:lnSpc>
              <a:spcBef>
                <a:spcPts val="600"/>
              </a:spcBef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0B58EAF-0519-4C58-9F5A-92747BA3A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8012" y="2199455"/>
            <a:ext cx="3213100" cy="46166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91247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输入标题</a:t>
            </a:r>
            <a:endParaRPr lang="zh-CN" altLang="en-US" sz="2400" kern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FE8D34A-7149-47F0-8D6D-35DFBD0EF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3074" y="4682939"/>
            <a:ext cx="3674602" cy="143776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2000"/>
              </a:lnSpc>
              <a:spcBef>
                <a:spcPts val="600"/>
              </a:spcBef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  <a:p>
            <a:pPr>
              <a:lnSpc>
                <a:spcPts val="2000"/>
              </a:lnSpc>
              <a:spcBef>
                <a:spcPts val="600"/>
              </a:spcBef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4C4BABB-F009-43A2-9733-32809F7FB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5774" y="4293778"/>
            <a:ext cx="3240088" cy="46166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912472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输入标题</a:t>
            </a:r>
            <a:endParaRPr lang="zh-CN" altLang="en-US" sz="2400" kern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9A88F9E0-FB07-4854-AC26-1C9AF743EE01}"/>
              </a:ext>
            </a:extLst>
          </p:cNvPr>
          <p:cNvSpPr/>
          <p:nvPr/>
        </p:nvSpPr>
        <p:spPr>
          <a:xfrm>
            <a:off x="1030663" y="2251842"/>
            <a:ext cx="398463" cy="398463"/>
          </a:xfrm>
          <a:prstGeom prst="ellipse">
            <a:avLst/>
          </a:prstGeom>
          <a:solidFill>
            <a:srgbClr val="96B8B9"/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anchor="ctr"/>
          <a:lstStyle/>
          <a:p>
            <a:pPr algn="ctr" defTabSz="912472" eaLnBrk="0" hangingPunct="0">
              <a:defRPr/>
            </a:pPr>
            <a:endParaRPr lang="zh-CN" altLang="en-US" sz="2400" ker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221842E1-DAA6-4591-B22C-479DC4AD0C1C}"/>
              </a:ext>
            </a:extLst>
          </p:cNvPr>
          <p:cNvSpPr/>
          <p:nvPr/>
        </p:nvSpPr>
        <p:spPr>
          <a:xfrm>
            <a:off x="1018425" y="4369976"/>
            <a:ext cx="398463" cy="400051"/>
          </a:xfrm>
          <a:prstGeom prst="ellipse">
            <a:avLst/>
          </a:prstGeom>
          <a:solidFill>
            <a:srgbClr val="DDD1D1"/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anchor="ctr"/>
          <a:lstStyle/>
          <a:p>
            <a:pPr algn="ctr" defTabSz="912472" eaLnBrk="0" hangingPunct="0">
              <a:defRPr/>
            </a:pPr>
            <a:endParaRPr lang="zh-CN" altLang="en-US" sz="2400" ker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C5FD1124-F685-4DC3-9B75-E7513B4F30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792" y="2975708"/>
            <a:ext cx="1332517" cy="155425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82794088-CB69-488D-9A3C-A07CA5B52E7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239" y="3162649"/>
            <a:ext cx="1316763" cy="136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93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584775"/>
            <a:chOff x="1635650" y="2285671"/>
            <a:chExt cx="3167933" cy="5847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1644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4211B28-3C16-4F47-8991-B6027161A922}"/>
              </a:ext>
            </a:extLst>
          </p:cNvPr>
          <p:cNvSpPr txBox="1"/>
          <p:nvPr/>
        </p:nvSpPr>
        <p:spPr>
          <a:xfrm>
            <a:off x="5886501" y="2234381"/>
            <a:ext cx="1486076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77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B4A1F80-AE2C-4999-B65B-47ACA2C65379}"/>
              </a:ext>
            </a:extLst>
          </p:cNvPr>
          <p:cNvSpPr/>
          <p:nvPr/>
        </p:nvSpPr>
        <p:spPr>
          <a:xfrm>
            <a:off x="5260834" y="2590244"/>
            <a:ext cx="2402579" cy="838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D7574B5-BBEF-494E-A96E-4781642D711C}"/>
              </a:ext>
            </a:extLst>
          </p:cNvPr>
          <p:cNvSpPr txBox="1"/>
          <p:nvPr/>
        </p:nvSpPr>
        <p:spPr>
          <a:xfrm>
            <a:off x="9114311" y="2229705"/>
            <a:ext cx="1486076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77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1BFD0A7-62EA-4595-BB3D-413B7DC28820}"/>
              </a:ext>
            </a:extLst>
          </p:cNvPr>
          <p:cNvSpPr/>
          <p:nvPr/>
        </p:nvSpPr>
        <p:spPr>
          <a:xfrm>
            <a:off x="8526215" y="2601159"/>
            <a:ext cx="2429109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00FBDBF-F101-4458-9703-616A2004A206}"/>
              </a:ext>
            </a:extLst>
          </p:cNvPr>
          <p:cNvSpPr txBox="1"/>
          <p:nvPr/>
        </p:nvSpPr>
        <p:spPr>
          <a:xfrm>
            <a:off x="5888439" y="4347293"/>
            <a:ext cx="1486076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77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A2D0AA2-40AB-4C40-B6A0-4DC9EE0110D8}"/>
              </a:ext>
            </a:extLst>
          </p:cNvPr>
          <p:cNvSpPr/>
          <p:nvPr/>
        </p:nvSpPr>
        <p:spPr>
          <a:xfrm>
            <a:off x="5226682" y="4744148"/>
            <a:ext cx="2429109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CE2DB3F4-467D-41C0-A8A0-E63CE037FF63}"/>
              </a:ext>
            </a:extLst>
          </p:cNvPr>
          <p:cNvSpPr/>
          <p:nvPr/>
        </p:nvSpPr>
        <p:spPr>
          <a:xfrm>
            <a:off x="8521169" y="4746813"/>
            <a:ext cx="2429109" cy="831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83D8D65A-26A3-4889-BEF0-EDCB9661DA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76" y="1646147"/>
            <a:ext cx="3538930" cy="4301778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924EB11-E55B-4827-890C-A29135F9A2C4}"/>
              </a:ext>
            </a:extLst>
          </p:cNvPr>
          <p:cNvSpPr txBox="1"/>
          <p:nvPr/>
        </p:nvSpPr>
        <p:spPr>
          <a:xfrm>
            <a:off x="9125647" y="4347155"/>
            <a:ext cx="1486076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77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96852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584775"/>
            <a:chOff x="1635650" y="2285671"/>
            <a:chExt cx="3167933" cy="5847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1644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sp>
        <p:nvSpPr>
          <p:cNvPr id="8" name="PA_库_文本框 75">
            <a:extLst>
              <a:ext uri="{FF2B5EF4-FFF2-40B4-BE49-F238E27FC236}">
                <a16:creationId xmlns:a16="http://schemas.microsoft.com/office/drawing/2014/main" xmlns="" id="{4A77DC6E-394A-4118-B978-02241523A58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941944" y="3680336"/>
            <a:ext cx="658383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3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=</a:t>
            </a:r>
          </a:p>
        </p:txBody>
      </p:sp>
      <p:grpSp>
        <p:nvGrpSpPr>
          <p:cNvPr id="9" name="PA_库_组合 1">
            <a:extLst>
              <a:ext uri="{FF2B5EF4-FFF2-40B4-BE49-F238E27FC236}">
                <a16:creationId xmlns:a16="http://schemas.microsoft.com/office/drawing/2014/main" xmlns="" id="{16AFD4D8-9441-417B-9654-8CD2F55118E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802531" y="3680336"/>
            <a:ext cx="3015436" cy="2301364"/>
            <a:chOff x="1802531" y="3208386"/>
            <a:chExt cx="3015436" cy="2301364"/>
          </a:xfrm>
        </p:grpSpPr>
        <p:sp>
          <p:nvSpPr>
            <p:cNvPr id="11" name="文本框 65">
              <a:extLst>
                <a:ext uri="{FF2B5EF4-FFF2-40B4-BE49-F238E27FC236}">
                  <a16:creationId xmlns:a16="http://schemas.microsoft.com/office/drawing/2014/main" xmlns="" id="{4EB6E1DE-25AD-47CB-8911-86ED9F73A27E}"/>
                </a:ext>
              </a:extLst>
            </p:cNvPr>
            <p:cNvSpPr txBox="1"/>
            <p:nvPr/>
          </p:nvSpPr>
          <p:spPr>
            <a:xfrm>
              <a:off x="3697288" y="3208386"/>
              <a:ext cx="658383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de-DE" sz="3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+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29C173A-93D2-4022-BE0A-9DC139701BCC}"/>
                </a:ext>
              </a:extLst>
            </p:cNvPr>
            <p:cNvCxnSpPr>
              <a:cxnSpLocks/>
            </p:cNvCxnSpPr>
            <p:nvPr/>
          </p:nvCxnSpPr>
          <p:spPr>
            <a:xfrm>
              <a:off x="4008465" y="3727354"/>
              <a:ext cx="0" cy="1782396"/>
            </a:xfrm>
            <a:prstGeom prst="line">
              <a:avLst/>
            </a:prstGeom>
            <a:ln w="12700" cap="flat" cmpd="sng" algn="ctr">
              <a:solidFill>
                <a:srgbClr val="767171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E89F6897-A2BC-4CEC-A67A-7B4DD6FFA328}"/>
                </a:ext>
              </a:extLst>
            </p:cNvPr>
            <p:cNvGrpSpPr/>
            <p:nvPr/>
          </p:nvGrpSpPr>
          <p:grpSpPr>
            <a:xfrm>
              <a:off x="1802531" y="4665703"/>
              <a:ext cx="3015436" cy="461665"/>
              <a:chOff x="1802531" y="4665703"/>
              <a:chExt cx="3015436" cy="461665"/>
            </a:xfrm>
          </p:grpSpPr>
          <p:sp>
            <p:nvSpPr>
              <p:cNvPr id="16" name="文本框 77">
                <a:extLst>
                  <a:ext uri="{FF2B5EF4-FFF2-40B4-BE49-F238E27FC236}">
                    <a16:creationId xmlns:a16="http://schemas.microsoft.com/office/drawing/2014/main" xmlns="" id="{88B589DA-B249-4FC1-920E-F0BD034663C9}"/>
                  </a:ext>
                </a:extLst>
              </p:cNvPr>
              <p:cNvSpPr txBox="1"/>
              <p:nvPr/>
            </p:nvSpPr>
            <p:spPr>
              <a:xfrm>
                <a:off x="1802531" y="4665703"/>
                <a:ext cx="2152943" cy="461665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r">
                  <a:lnSpc>
                    <a:spcPts val="2000"/>
                  </a:lnSpc>
                  <a:spcBef>
                    <a:spcPts val="600"/>
                  </a:spcBef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sym typeface="微软雅黑" pitchFamily="34" charset="-122"/>
                  </a:rPr>
                  <a:t>请在此处添加具体内容，文字尽量言简意赅，简要说明即可，不必过于繁琐。注意版面的美观度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7" name="文本框 80">
                <a:extLst>
                  <a:ext uri="{FF2B5EF4-FFF2-40B4-BE49-F238E27FC236}">
                    <a16:creationId xmlns:a16="http://schemas.microsoft.com/office/drawing/2014/main" xmlns="" id="{D6E4DB9A-CE14-46C2-B02D-DD7109E41A9A}"/>
                  </a:ext>
                </a:extLst>
              </p:cNvPr>
              <p:cNvSpPr txBox="1"/>
              <p:nvPr/>
            </p:nvSpPr>
            <p:spPr>
              <a:xfrm>
                <a:off x="4061457" y="4804919"/>
                <a:ext cx="756510" cy="3139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lvl="0"/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</p:grpSp>
      </p:grpSp>
      <p:grpSp>
        <p:nvGrpSpPr>
          <p:cNvPr id="18" name="PA_库_组合 54">
            <a:extLst>
              <a:ext uri="{FF2B5EF4-FFF2-40B4-BE49-F238E27FC236}">
                <a16:creationId xmlns:a16="http://schemas.microsoft.com/office/drawing/2014/main" xmlns="" id="{A8518CB7-0980-495B-97DC-1C627CF781A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251146" y="3680336"/>
            <a:ext cx="3029552" cy="2206114"/>
            <a:chOff x="6251146" y="3208386"/>
            <a:chExt cx="3029552" cy="2206114"/>
          </a:xfrm>
        </p:grpSpPr>
        <p:sp>
          <p:nvSpPr>
            <p:cNvPr id="19" name="文本框 74">
              <a:extLst>
                <a:ext uri="{FF2B5EF4-FFF2-40B4-BE49-F238E27FC236}">
                  <a16:creationId xmlns:a16="http://schemas.microsoft.com/office/drawing/2014/main" xmlns="" id="{2FBBC073-D00B-407E-998B-8C4A747B0F97}"/>
                </a:ext>
              </a:extLst>
            </p:cNvPr>
            <p:cNvSpPr txBox="1"/>
            <p:nvPr/>
          </p:nvSpPr>
          <p:spPr>
            <a:xfrm>
              <a:off x="8151992" y="3208386"/>
              <a:ext cx="658383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de-DE" sz="3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+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5F93DD1-ED55-4D26-AD0B-CD3A49E98A39}"/>
                </a:ext>
              </a:extLst>
            </p:cNvPr>
            <p:cNvCxnSpPr>
              <a:cxnSpLocks/>
            </p:cNvCxnSpPr>
            <p:nvPr/>
          </p:nvCxnSpPr>
          <p:spPr>
            <a:xfrm>
              <a:off x="8468892" y="3716154"/>
              <a:ext cx="0" cy="1698346"/>
            </a:xfrm>
            <a:prstGeom prst="line">
              <a:avLst/>
            </a:prstGeom>
            <a:ln w="12700" cap="flat" cmpd="sng" algn="ctr">
              <a:solidFill>
                <a:srgbClr val="767171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D6290233-D332-46AF-A2F4-6364B9F050AD}"/>
                </a:ext>
              </a:extLst>
            </p:cNvPr>
            <p:cNvGrpSpPr/>
            <p:nvPr/>
          </p:nvGrpSpPr>
          <p:grpSpPr>
            <a:xfrm>
              <a:off x="6251146" y="4653852"/>
              <a:ext cx="3029552" cy="464999"/>
              <a:chOff x="6251146" y="4653852"/>
              <a:chExt cx="3029552" cy="464999"/>
            </a:xfrm>
          </p:grpSpPr>
          <p:sp>
            <p:nvSpPr>
              <p:cNvPr id="22" name="文本框 79">
                <a:extLst>
                  <a:ext uri="{FF2B5EF4-FFF2-40B4-BE49-F238E27FC236}">
                    <a16:creationId xmlns:a16="http://schemas.microsoft.com/office/drawing/2014/main" xmlns="" id="{F860416E-E5C4-4BD6-A795-8049DEA90772}"/>
                  </a:ext>
                </a:extLst>
              </p:cNvPr>
              <p:cNvSpPr txBox="1"/>
              <p:nvPr/>
            </p:nvSpPr>
            <p:spPr>
              <a:xfrm>
                <a:off x="6251146" y="4653852"/>
                <a:ext cx="2152943" cy="461665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r">
                  <a:lnSpc>
                    <a:spcPts val="2000"/>
                  </a:lnSpc>
                  <a:spcBef>
                    <a:spcPts val="600"/>
                  </a:spcBef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sym typeface="微软雅黑" pitchFamily="34" charset="-122"/>
                  </a:rPr>
                  <a:t>请在此处添加具体内容，文字尽量言简意赅，简要说明即可，不必过于繁琐。注意版面的美观度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3" name="文本框 81">
                <a:extLst>
                  <a:ext uri="{FF2B5EF4-FFF2-40B4-BE49-F238E27FC236}">
                    <a16:creationId xmlns:a16="http://schemas.microsoft.com/office/drawing/2014/main" xmlns="" id="{49BBBB28-0BD3-4216-B8E4-7569F5C25069}"/>
                  </a:ext>
                </a:extLst>
              </p:cNvPr>
              <p:cNvSpPr txBox="1"/>
              <p:nvPr/>
            </p:nvSpPr>
            <p:spPr>
              <a:xfrm>
                <a:off x="8524188" y="4804919"/>
                <a:ext cx="756510" cy="3139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lvl="0"/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</p:grpSp>
      </p:grpSp>
      <p:grpSp>
        <p:nvGrpSpPr>
          <p:cNvPr id="24" name="PA_库_组合 10">
            <a:extLst>
              <a:ext uri="{FF2B5EF4-FFF2-40B4-BE49-F238E27FC236}">
                <a16:creationId xmlns:a16="http://schemas.microsoft.com/office/drawing/2014/main" xmlns="" id="{30F34E98-5070-4931-9F4F-E1A0595D0C0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209206" y="2335608"/>
            <a:ext cx="1576388" cy="2356903"/>
            <a:chOff x="2209206" y="1863658"/>
            <a:chExt cx="1576388" cy="2356903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4C36EA93-7645-4635-92C6-202380FF0FAE}"/>
                </a:ext>
              </a:extLst>
            </p:cNvPr>
            <p:cNvSpPr/>
            <p:nvPr/>
          </p:nvSpPr>
          <p:spPr>
            <a:xfrm rot="11840417">
              <a:off x="2339024" y="2930964"/>
              <a:ext cx="1160846" cy="1160846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6" name="不完整圆 25">
              <a:extLst>
                <a:ext uri="{FF2B5EF4-FFF2-40B4-BE49-F238E27FC236}">
                  <a16:creationId xmlns:a16="http://schemas.microsoft.com/office/drawing/2014/main" xmlns="" id="{813C3F68-AB8F-43B2-8370-9CABB8EF78D4}"/>
                </a:ext>
              </a:extLst>
            </p:cNvPr>
            <p:cNvSpPr/>
            <p:nvPr/>
          </p:nvSpPr>
          <p:spPr>
            <a:xfrm rot="5422425">
              <a:off x="2346624" y="2929747"/>
              <a:ext cx="1153247" cy="1153543"/>
            </a:xfrm>
            <a:prstGeom prst="pie">
              <a:avLst>
                <a:gd name="adj1" fmla="val 10766470"/>
                <a:gd name="adj2" fmla="val 6573054"/>
              </a:avLst>
            </a:prstGeom>
            <a:solidFill>
              <a:srgbClr val="96B8B9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A0347573-5E27-49A7-9227-00ABA1B8E5C6}"/>
                </a:ext>
              </a:extLst>
            </p:cNvPr>
            <p:cNvSpPr/>
            <p:nvPr/>
          </p:nvSpPr>
          <p:spPr>
            <a:xfrm rot="5422425">
              <a:off x="2432161" y="3028612"/>
              <a:ext cx="974572" cy="9745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2D067A4C-7D29-406D-8876-F1F18A64C3A1}"/>
                </a:ext>
              </a:extLst>
            </p:cNvPr>
            <p:cNvSpPr/>
            <p:nvPr/>
          </p:nvSpPr>
          <p:spPr>
            <a:xfrm rot="5422425">
              <a:off x="2209206" y="2792477"/>
              <a:ext cx="1428084" cy="1428083"/>
            </a:xfrm>
            <a:prstGeom prst="ellipse">
              <a:avLst/>
            </a:prstGeom>
            <a:noFill/>
            <a:ln>
              <a:solidFill>
                <a:srgbClr val="96B8B9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375CBF13-0347-434A-B576-B6A9ADD043A3}"/>
                </a:ext>
              </a:extLst>
            </p:cNvPr>
            <p:cNvCxnSpPr/>
            <p:nvPr/>
          </p:nvCxnSpPr>
          <p:spPr>
            <a:xfrm>
              <a:off x="2909899" y="2278101"/>
              <a:ext cx="0" cy="522577"/>
            </a:xfrm>
            <a:prstGeom prst="line">
              <a:avLst/>
            </a:prstGeom>
            <a:ln>
              <a:solidFill>
                <a:srgbClr val="96B8B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595479A9-412E-4B21-9D7E-1C2E64429B40}"/>
                </a:ext>
              </a:extLst>
            </p:cNvPr>
            <p:cNvGrpSpPr/>
            <p:nvPr/>
          </p:nvGrpSpPr>
          <p:grpSpPr>
            <a:xfrm>
              <a:off x="2421896" y="1863658"/>
              <a:ext cx="1363698" cy="345287"/>
              <a:chOff x="2302253" y="1442998"/>
              <a:chExt cx="1363698" cy="345287"/>
            </a:xfrm>
          </p:grpSpPr>
          <p:sp>
            <p:nvSpPr>
              <p:cNvPr id="32" name="文本框 41">
                <a:extLst>
                  <a:ext uri="{FF2B5EF4-FFF2-40B4-BE49-F238E27FC236}">
                    <a16:creationId xmlns:a16="http://schemas.microsoft.com/office/drawing/2014/main" xmlns="" id="{0CCDC179-2023-4845-802B-4085E50660A2}"/>
                  </a:ext>
                </a:extLst>
              </p:cNvPr>
              <p:cNvSpPr txBox="1"/>
              <p:nvPr/>
            </p:nvSpPr>
            <p:spPr>
              <a:xfrm>
                <a:off x="2717747" y="1442998"/>
                <a:ext cx="948204" cy="34528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33" name="文本框 42">
                <a:extLst>
                  <a:ext uri="{FF2B5EF4-FFF2-40B4-BE49-F238E27FC236}">
                    <a16:creationId xmlns:a16="http://schemas.microsoft.com/office/drawing/2014/main" xmlns="" id="{FF1DF433-84F1-4C93-A7AA-C2B9642BBF32}"/>
                  </a:ext>
                </a:extLst>
              </p:cNvPr>
              <p:cNvSpPr txBox="1"/>
              <p:nvPr/>
            </p:nvSpPr>
            <p:spPr>
              <a:xfrm>
                <a:off x="2302253" y="1461753"/>
                <a:ext cx="497529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de-DE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01</a:t>
                </a:r>
              </a:p>
            </p:txBody>
          </p:sp>
        </p:grpSp>
      </p:grpSp>
      <p:grpSp>
        <p:nvGrpSpPr>
          <p:cNvPr id="34" name="PA_库_组合 11">
            <a:extLst>
              <a:ext uri="{FF2B5EF4-FFF2-40B4-BE49-F238E27FC236}">
                <a16:creationId xmlns:a16="http://schemas.microsoft.com/office/drawing/2014/main" xmlns="" id="{50ED6FD1-DABF-4923-9B93-08A3321F233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442432" y="2335608"/>
            <a:ext cx="1527434" cy="2356903"/>
            <a:chOff x="4442432" y="1863658"/>
            <a:chExt cx="1527434" cy="2356903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3652CCF2-7135-404C-8C0A-FB9827D270A6}"/>
                </a:ext>
              </a:extLst>
            </p:cNvPr>
            <p:cNvSpPr/>
            <p:nvPr/>
          </p:nvSpPr>
          <p:spPr>
            <a:xfrm rot="11840417">
              <a:off x="4572250" y="2930964"/>
              <a:ext cx="1160846" cy="1160846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36" name="不完整圆 35">
              <a:extLst>
                <a:ext uri="{FF2B5EF4-FFF2-40B4-BE49-F238E27FC236}">
                  <a16:creationId xmlns:a16="http://schemas.microsoft.com/office/drawing/2014/main" xmlns="" id="{326D7FCB-8819-4639-8CF7-7212AC540660}"/>
                </a:ext>
              </a:extLst>
            </p:cNvPr>
            <p:cNvSpPr/>
            <p:nvPr/>
          </p:nvSpPr>
          <p:spPr>
            <a:xfrm rot="5422425">
              <a:off x="4579850" y="2929747"/>
              <a:ext cx="1153247" cy="1153543"/>
            </a:xfrm>
            <a:prstGeom prst="pie">
              <a:avLst>
                <a:gd name="adj1" fmla="val 10766470"/>
                <a:gd name="adj2" fmla="val 3757806"/>
              </a:avLst>
            </a:prstGeom>
            <a:solidFill>
              <a:srgbClr val="DDD1D1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67C1AB8C-4E9A-4E93-BBFE-127772CB51C2}"/>
                </a:ext>
              </a:extLst>
            </p:cNvPr>
            <p:cNvSpPr/>
            <p:nvPr/>
          </p:nvSpPr>
          <p:spPr>
            <a:xfrm rot="5422425">
              <a:off x="4665387" y="3028612"/>
              <a:ext cx="974572" cy="9745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CA4193EC-0E4A-48D3-A635-62596F1E2DA1}"/>
                </a:ext>
              </a:extLst>
            </p:cNvPr>
            <p:cNvSpPr/>
            <p:nvPr/>
          </p:nvSpPr>
          <p:spPr>
            <a:xfrm rot="5422425">
              <a:off x="4442432" y="2792477"/>
              <a:ext cx="1428084" cy="1428083"/>
            </a:xfrm>
            <a:prstGeom prst="ellipse">
              <a:avLst/>
            </a:prstGeom>
            <a:noFill/>
            <a:ln>
              <a:solidFill>
                <a:srgbClr val="DDD1D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210BBF23-38D8-4050-9FFB-B5291A3ACA14}"/>
                </a:ext>
              </a:extLst>
            </p:cNvPr>
            <p:cNvCxnSpPr/>
            <p:nvPr/>
          </p:nvCxnSpPr>
          <p:spPr>
            <a:xfrm>
              <a:off x="5131974" y="2278101"/>
              <a:ext cx="0" cy="522577"/>
            </a:xfrm>
            <a:prstGeom prst="line">
              <a:avLst/>
            </a:prstGeom>
            <a:ln>
              <a:solidFill>
                <a:srgbClr val="DDD1D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44AAA290-560C-417C-BF32-8248C7937B7C}"/>
                </a:ext>
              </a:extLst>
            </p:cNvPr>
            <p:cNvGrpSpPr/>
            <p:nvPr/>
          </p:nvGrpSpPr>
          <p:grpSpPr>
            <a:xfrm>
              <a:off x="4606168" y="1863658"/>
              <a:ext cx="1363698" cy="345287"/>
              <a:chOff x="2302253" y="1442998"/>
              <a:chExt cx="1363698" cy="345287"/>
            </a:xfrm>
          </p:grpSpPr>
          <p:sp>
            <p:nvSpPr>
              <p:cNvPr id="42" name="文本框 44">
                <a:extLst>
                  <a:ext uri="{FF2B5EF4-FFF2-40B4-BE49-F238E27FC236}">
                    <a16:creationId xmlns:a16="http://schemas.microsoft.com/office/drawing/2014/main" xmlns="" id="{EC0B5554-235E-4E82-9054-DA611F341104}"/>
                  </a:ext>
                </a:extLst>
              </p:cNvPr>
              <p:cNvSpPr txBox="1"/>
              <p:nvPr/>
            </p:nvSpPr>
            <p:spPr>
              <a:xfrm>
                <a:off x="2717747" y="1442998"/>
                <a:ext cx="948204" cy="34528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43" name="文本框 45">
                <a:extLst>
                  <a:ext uri="{FF2B5EF4-FFF2-40B4-BE49-F238E27FC236}">
                    <a16:creationId xmlns:a16="http://schemas.microsoft.com/office/drawing/2014/main" xmlns="" id="{ADAB1FF3-7595-442D-B1D5-760FC4FC32CA}"/>
                  </a:ext>
                </a:extLst>
              </p:cNvPr>
              <p:cNvSpPr txBox="1"/>
              <p:nvPr/>
            </p:nvSpPr>
            <p:spPr>
              <a:xfrm>
                <a:off x="2302253" y="1461753"/>
                <a:ext cx="497529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de-DE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02</a:t>
                </a:r>
              </a:p>
            </p:txBody>
          </p:sp>
        </p:grpSp>
      </p:grpSp>
      <p:grpSp>
        <p:nvGrpSpPr>
          <p:cNvPr id="44" name="PA_库_组合 12">
            <a:extLst>
              <a:ext uri="{FF2B5EF4-FFF2-40B4-BE49-F238E27FC236}">
                <a16:creationId xmlns:a16="http://schemas.microsoft.com/office/drawing/2014/main" xmlns="" id="{10848910-A6E5-4E91-82D1-EA9320A60ABF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675658" y="2335608"/>
            <a:ext cx="1583485" cy="2360386"/>
            <a:chOff x="6675658" y="1863658"/>
            <a:chExt cx="1583485" cy="2360386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3DBC5034-3645-459D-A2AB-82D4B8163118}"/>
                </a:ext>
              </a:extLst>
            </p:cNvPr>
            <p:cNvSpPr/>
            <p:nvPr/>
          </p:nvSpPr>
          <p:spPr>
            <a:xfrm rot="11840417">
              <a:off x="6805476" y="2934446"/>
              <a:ext cx="1160846" cy="1160846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6" name="不完整圆 45">
              <a:extLst>
                <a:ext uri="{FF2B5EF4-FFF2-40B4-BE49-F238E27FC236}">
                  <a16:creationId xmlns:a16="http://schemas.microsoft.com/office/drawing/2014/main" xmlns="" id="{C095154E-DF76-4E4B-9D9D-EE88186B895D}"/>
                </a:ext>
              </a:extLst>
            </p:cNvPr>
            <p:cNvSpPr/>
            <p:nvPr/>
          </p:nvSpPr>
          <p:spPr>
            <a:xfrm rot="5422425">
              <a:off x="6813076" y="2933229"/>
              <a:ext cx="1153247" cy="1153543"/>
            </a:xfrm>
            <a:prstGeom prst="pie">
              <a:avLst>
                <a:gd name="adj1" fmla="val 10766470"/>
                <a:gd name="adj2" fmla="val 8791917"/>
              </a:avLst>
            </a:prstGeom>
            <a:solidFill>
              <a:srgbClr val="96B8B9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D533ACFA-54ED-4941-B564-CC1E04B7219E}"/>
                </a:ext>
              </a:extLst>
            </p:cNvPr>
            <p:cNvSpPr/>
            <p:nvPr/>
          </p:nvSpPr>
          <p:spPr>
            <a:xfrm rot="5422425">
              <a:off x="6898613" y="3032095"/>
              <a:ext cx="974572" cy="9745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05675F05-D9C0-420B-95E5-ABDF704D00BB}"/>
                </a:ext>
              </a:extLst>
            </p:cNvPr>
            <p:cNvSpPr/>
            <p:nvPr/>
          </p:nvSpPr>
          <p:spPr>
            <a:xfrm rot="5422425">
              <a:off x="6675658" y="2795960"/>
              <a:ext cx="1428084" cy="1428083"/>
            </a:xfrm>
            <a:prstGeom prst="ellipse">
              <a:avLst/>
            </a:prstGeom>
            <a:noFill/>
            <a:ln>
              <a:solidFill>
                <a:srgbClr val="96B8B9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1A51CA9E-0E96-4534-AE02-9BB04B26A364}"/>
                </a:ext>
              </a:extLst>
            </p:cNvPr>
            <p:cNvCxnSpPr/>
            <p:nvPr/>
          </p:nvCxnSpPr>
          <p:spPr>
            <a:xfrm>
              <a:off x="7375567" y="2278101"/>
              <a:ext cx="0" cy="522577"/>
            </a:xfrm>
            <a:prstGeom prst="line">
              <a:avLst/>
            </a:prstGeom>
            <a:ln>
              <a:solidFill>
                <a:srgbClr val="96B8B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47F68C19-9999-42F9-8115-B7AF61895CBD}"/>
                </a:ext>
              </a:extLst>
            </p:cNvPr>
            <p:cNvGrpSpPr/>
            <p:nvPr/>
          </p:nvGrpSpPr>
          <p:grpSpPr>
            <a:xfrm>
              <a:off x="6895445" y="1863658"/>
              <a:ext cx="1363698" cy="345287"/>
              <a:chOff x="2302253" y="1442998"/>
              <a:chExt cx="1363698" cy="345287"/>
            </a:xfrm>
          </p:grpSpPr>
          <p:sp>
            <p:nvSpPr>
              <p:cNvPr id="52" name="文本框 47">
                <a:extLst>
                  <a:ext uri="{FF2B5EF4-FFF2-40B4-BE49-F238E27FC236}">
                    <a16:creationId xmlns:a16="http://schemas.microsoft.com/office/drawing/2014/main" xmlns="" id="{C1DCF4D4-B54A-462C-AF6F-A4C2303AC20E}"/>
                  </a:ext>
                </a:extLst>
              </p:cNvPr>
              <p:cNvSpPr txBox="1"/>
              <p:nvPr/>
            </p:nvSpPr>
            <p:spPr>
              <a:xfrm>
                <a:off x="2717747" y="1442998"/>
                <a:ext cx="948204" cy="34528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53" name="文本框 50">
                <a:extLst>
                  <a:ext uri="{FF2B5EF4-FFF2-40B4-BE49-F238E27FC236}">
                    <a16:creationId xmlns:a16="http://schemas.microsoft.com/office/drawing/2014/main" xmlns="" id="{0936AF3D-6BBD-468B-9701-9CFEBDCC8B11}"/>
                  </a:ext>
                </a:extLst>
              </p:cNvPr>
              <p:cNvSpPr txBox="1"/>
              <p:nvPr/>
            </p:nvSpPr>
            <p:spPr>
              <a:xfrm>
                <a:off x="2302253" y="1461753"/>
                <a:ext cx="497529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de-DE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03</a:t>
                </a:r>
              </a:p>
            </p:txBody>
          </p:sp>
        </p:grpSp>
      </p:grpSp>
      <p:grpSp>
        <p:nvGrpSpPr>
          <p:cNvPr id="54" name="PA_库_组合 13">
            <a:extLst>
              <a:ext uri="{FF2B5EF4-FFF2-40B4-BE49-F238E27FC236}">
                <a16:creationId xmlns:a16="http://schemas.microsoft.com/office/drawing/2014/main" xmlns="" id="{70A819B2-4C4F-4DD1-8208-0DFBF4B1A68B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908884" y="2335608"/>
            <a:ext cx="1480585" cy="2356903"/>
            <a:chOff x="8908884" y="1863658"/>
            <a:chExt cx="1480585" cy="2356903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D4BC3942-2DC0-43D2-9C21-5A5B25532F01}"/>
                </a:ext>
              </a:extLst>
            </p:cNvPr>
            <p:cNvSpPr/>
            <p:nvPr/>
          </p:nvSpPr>
          <p:spPr>
            <a:xfrm rot="11840417">
              <a:off x="9038702" y="2930964"/>
              <a:ext cx="1160846" cy="1160846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56" name="不完整圆 55">
              <a:extLst>
                <a:ext uri="{FF2B5EF4-FFF2-40B4-BE49-F238E27FC236}">
                  <a16:creationId xmlns:a16="http://schemas.microsoft.com/office/drawing/2014/main" xmlns="" id="{524636D1-D86E-4806-A70E-BB787E6B6347}"/>
                </a:ext>
              </a:extLst>
            </p:cNvPr>
            <p:cNvSpPr/>
            <p:nvPr/>
          </p:nvSpPr>
          <p:spPr>
            <a:xfrm rot="5422425">
              <a:off x="9046302" y="2929747"/>
              <a:ext cx="1153247" cy="1153543"/>
            </a:xfrm>
            <a:prstGeom prst="pie">
              <a:avLst>
                <a:gd name="adj1" fmla="val 10766470"/>
                <a:gd name="adj2" fmla="val 7662698"/>
              </a:avLst>
            </a:prstGeom>
            <a:solidFill>
              <a:srgbClr val="DDD1D1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B04B84A3-B593-46A6-A1FB-76811F71C878}"/>
                </a:ext>
              </a:extLst>
            </p:cNvPr>
            <p:cNvSpPr/>
            <p:nvPr/>
          </p:nvSpPr>
          <p:spPr>
            <a:xfrm rot="5422425">
              <a:off x="9131839" y="3028612"/>
              <a:ext cx="974572" cy="9745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526F5404-550E-4368-ABE1-B6E2E3A60FA7}"/>
                </a:ext>
              </a:extLst>
            </p:cNvPr>
            <p:cNvSpPr/>
            <p:nvPr/>
          </p:nvSpPr>
          <p:spPr>
            <a:xfrm rot="5422425">
              <a:off x="8908884" y="2792477"/>
              <a:ext cx="1428084" cy="1428083"/>
            </a:xfrm>
            <a:prstGeom prst="ellipse">
              <a:avLst/>
            </a:prstGeom>
            <a:noFill/>
            <a:ln>
              <a:solidFill>
                <a:srgbClr val="DDD1D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5C529F28-5A7A-4721-82D7-0CCA014E9853}"/>
                </a:ext>
              </a:extLst>
            </p:cNvPr>
            <p:cNvCxnSpPr/>
            <p:nvPr/>
          </p:nvCxnSpPr>
          <p:spPr>
            <a:xfrm>
              <a:off x="9620173" y="2264806"/>
              <a:ext cx="0" cy="522577"/>
            </a:xfrm>
            <a:prstGeom prst="line">
              <a:avLst/>
            </a:prstGeom>
            <a:ln>
              <a:solidFill>
                <a:srgbClr val="DDD1D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50F76351-2B68-4898-AF6C-BD2C08E4B840}"/>
                </a:ext>
              </a:extLst>
            </p:cNvPr>
            <p:cNvGrpSpPr/>
            <p:nvPr/>
          </p:nvGrpSpPr>
          <p:grpSpPr>
            <a:xfrm>
              <a:off x="9025771" y="1863658"/>
              <a:ext cx="1363698" cy="345287"/>
              <a:chOff x="2302253" y="1442998"/>
              <a:chExt cx="1363698" cy="345287"/>
            </a:xfrm>
          </p:grpSpPr>
          <p:sp>
            <p:nvSpPr>
              <p:cNvPr id="62" name="文本框 60">
                <a:extLst>
                  <a:ext uri="{FF2B5EF4-FFF2-40B4-BE49-F238E27FC236}">
                    <a16:creationId xmlns:a16="http://schemas.microsoft.com/office/drawing/2014/main" xmlns="" id="{F0E51FF9-6A99-49BD-99AC-341904C40A40}"/>
                  </a:ext>
                </a:extLst>
              </p:cNvPr>
              <p:cNvSpPr txBox="1"/>
              <p:nvPr/>
            </p:nvSpPr>
            <p:spPr>
              <a:xfrm>
                <a:off x="2717747" y="1442998"/>
                <a:ext cx="948204" cy="34528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63" name="文本框 82">
                <a:extLst>
                  <a:ext uri="{FF2B5EF4-FFF2-40B4-BE49-F238E27FC236}">
                    <a16:creationId xmlns:a16="http://schemas.microsoft.com/office/drawing/2014/main" xmlns="" id="{2D8835F4-9E62-408D-B791-1EB4BB29F368}"/>
                  </a:ext>
                </a:extLst>
              </p:cNvPr>
              <p:cNvSpPr txBox="1"/>
              <p:nvPr/>
            </p:nvSpPr>
            <p:spPr>
              <a:xfrm>
                <a:off x="2302253" y="1461753"/>
                <a:ext cx="497529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de-DE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04</a:t>
                </a:r>
              </a:p>
            </p:txBody>
          </p:sp>
        </p:grpSp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09CAF44E-2729-40D5-9E66-0A957971339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249" y="3588884"/>
            <a:ext cx="696056" cy="779167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5EFE6CEF-9967-4DB4-9D62-13C4A2D0FCA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052" y="3548233"/>
            <a:ext cx="696056" cy="779167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E0A8171C-1402-495D-B6C0-693DCD8C3E5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704" y="3548234"/>
            <a:ext cx="696056" cy="779167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46EC8715-BCCD-48CE-8F64-4299B517D4F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462" y="3548234"/>
            <a:ext cx="696056" cy="77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89E4E7-F03E-4869-9A74-4CD6CADD0C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9989A97-FAE1-491C-A666-47045C34CD53}"/>
              </a:ext>
            </a:extLst>
          </p:cNvPr>
          <p:cNvGrpSpPr/>
          <p:nvPr/>
        </p:nvGrpSpPr>
        <p:grpSpPr>
          <a:xfrm>
            <a:off x="-20698" y="-15240"/>
            <a:ext cx="12272310" cy="6873240"/>
            <a:chOff x="-20698" y="-15240"/>
            <a:chExt cx="12272310" cy="687324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9C9B435-C131-4579-8D69-01F10592D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698" y="0"/>
              <a:ext cx="1494107" cy="6858000"/>
            </a:xfrm>
            <a:prstGeom prst="rect">
              <a:avLst/>
            </a:prstGeom>
            <a:effectLst>
              <a:outerShdw blurRad="241300" dist="38100" sx="102000" sy="102000" algn="l" rotWithShape="0">
                <a:prstClr val="black">
                  <a:alpha val="31000"/>
                </a:prstClr>
              </a:outerShdw>
            </a:effectLst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EA5D9FAF-C716-48A3-BE38-96A46CE6C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9997" y="-15240"/>
              <a:ext cx="1491615" cy="6858000"/>
            </a:xfrm>
            <a:prstGeom prst="rect">
              <a:avLst/>
            </a:prstGeom>
            <a:effectLst>
              <a:outerShdw blurRad="241300" dist="38100" dir="10800000" sx="102000" sy="102000" algn="r" rotWithShape="0">
                <a:prstClr val="black">
                  <a:alpha val="31000"/>
                </a:prstClr>
              </a:outerShdw>
            </a:effectLst>
          </p:spPr>
        </p:pic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75EA9F5-9387-425C-9506-B29C5C89635C}"/>
              </a:ext>
            </a:extLst>
          </p:cNvPr>
          <p:cNvSpPr/>
          <p:nvPr/>
        </p:nvSpPr>
        <p:spPr>
          <a:xfrm>
            <a:off x="802562" y="1341120"/>
            <a:ext cx="10646488" cy="4145280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D278617-991F-4A56-90B7-A3C94D4FC019}"/>
              </a:ext>
            </a:extLst>
          </p:cNvPr>
          <p:cNvSpPr txBox="1"/>
          <p:nvPr/>
        </p:nvSpPr>
        <p:spPr>
          <a:xfrm>
            <a:off x="3846561" y="3349285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输入第叁章标题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4E36F04-5216-4433-A505-A2CC8DC16BC6}"/>
              </a:ext>
            </a:extLst>
          </p:cNvPr>
          <p:cNvSpPr txBox="1"/>
          <p:nvPr/>
        </p:nvSpPr>
        <p:spPr>
          <a:xfrm>
            <a:off x="3481551" y="4257249"/>
            <a:ext cx="5293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Please write down what you need here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AF3F033-C8A6-4F35-BCF9-A3D73EA938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882" y="2124992"/>
            <a:ext cx="950516" cy="110868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3090A97-46AA-4424-BE30-7E4C670572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806" y="2149212"/>
            <a:ext cx="1053994" cy="110868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0076542-EA88-456F-85AF-187071B5AF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760" y="2163629"/>
            <a:ext cx="990429" cy="1108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350319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584775"/>
            <a:chOff x="1635650" y="2285671"/>
            <a:chExt cx="3167933" cy="5847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3549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grpSp>
        <p:nvGrpSpPr>
          <p:cNvPr id="19" name="PA_库_组合 28">
            <a:extLst>
              <a:ext uri="{FF2B5EF4-FFF2-40B4-BE49-F238E27FC236}">
                <a16:creationId xmlns:a16="http://schemas.microsoft.com/office/drawing/2014/main" xmlns="" id="{7D3EB4FB-89A6-427C-9476-6F8AB875A76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869067" y="2058566"/>
            <a:ext cx="1901372" cy="2144485"/>
            <a:chOff x="3869067" y="1772816"/>
            <a:chExt cx="1901372" cy="2144485"/>
          </a:xfrm>
        </p:grpSpPr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xmlns="" id="{378EF48F-2074-4A99-BA63-0150C9DCC834}"/>
                </a:ext>
              </a:extLst>
            </p:cNvPr>
            <p:cNvSpPr/>
            <p:nvPr/>
          </p:nvSpPr>
          <p:spPr>
            <a:xfrm>
              <a:off x="3869067" y="1772816"/>
              <a:ext cx="1901372" cy="1901372"/>
            </a:xfrm>
            <a:prstGeom prst="rect">
              <a:avLst/>
            </a:prstGeom>
            <a:solidFill>
              <a:srgbClr val="B8C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1" name="Freeform: Shape 19">
              <a:extLst>
                <a:ext uri="{FF2B5EF4-FFF2-40B4-BE49-F238E27FC236}">
                  <a16:creationId xmlns:a16="http://schemas.microsoft.com/office/drawing/2014/main" xmlns="" id="{6B0DB3DC-F603-458D-B65D-4EA4FE2D300B}"/>
                </a:ext>
              </a:extLst>
            </p:cNvPr>
            <p:cNvSpPr/>
            <p:nvPr/>
          </p:nvSpPr>
          <p:spPr>
            <a:xfrm rot="10800000">
              <a:off x="3869067" y="3547187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rgbClr val="96B8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2" name="PA_库_组合 27">
            <a:extLst>
              <a:ext uri="{FF2B5EF4-FFF2-40B4-BE49-F238E27FC236}">
                <a16:creationId xmlns:a16="http://schemas.microsoft.com/office/drawing/2014/main" xmlns="" id="{9C090A26-2C04-4BE4-91BF-C0412E09870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168053" y="2058566"/>
            <a:ext cx="1901372" cy="2140857"/>
            <a:chOff x="1168053" y="1772816"/>
            <a:chExt cx="1901372" cy="214085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5F217A56-2579-4FB1-8E2D-8B84CD306DE3}"/>
                </a:ext>
              </a:extLst>
            </p:cNvPr>
            <p:cNvSpPr/>
            <p:nvPr/>
          </p:nvSpPr>
          <p:spPr>
            <a:xfrm>
              <a:off x="1168053" y="1772816"/>
              <a:ext cx="1901372" cy="1901372"/>
            </a:xfrm>
            <a:prstGeom prst="rect">
              <a:avLst/>
            </a:prstGeom>
            <a:solidFill>
              <a:srgbClr val="B8C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F1F00DED-CD87-41E0-B1B5-183FA9DA0283}"/>
                </a:ext>
              </a:extLst>
            </p:cNvPr>
            <p:cNvSpPr/>
            <p:nvPr/>
          </p:nvSpPr>
          <p:spPr>
            <a:xfrm rot="10800000">
              <a:off x="1168053" y="3543559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rgbClr val="96B8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5" name="PA_库_组合 29">
            <a:extLst>
              <a:ext uri="{FF2B5EF4-FFF2-40B4-BE49-F238E27FC236}">
                <a16:creationId xmlns:a16="http://schemas.microsoft.com/office/drawing/2014/main" xmlns="" id="{2A3BB6D0-6FE0-4193-A9C6-132561D7ED2C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570080" y="2058566"/>
            <a:ext cx="1901373" cy="2140857"/>
            <a:chOff x="6570080" y="1772816"/>
            <a:chExt cx="1901373" cy="2140857"/>
          </a:xfrm>
        </p:grpSpPr>
        <p:sp>
          <p:nvSpPr>
            <p:cNvPr id="26" name="Rectangle 26">
              <a:extLst>
                <a:ext uri="{FF2B5EF4-FFF2-40B4-BE49-F238E27FC236}">
                  <a16:creationId xmlns:a16="http://schemas.microsoft.com/office/drawing/2014/main" xmlns="" id="{1E48A87E-D01E-42ED-9AAD-82425A4E04CD}"/>
                </a:ext>
              </a:extLst>
            </p:cNvPr>
            <p:cNvSpPr/>
            <p:nvPr/>
          </p:nvSpPr>
          <p:spPr>
            <a:xfrm>
              <a:off x="6570081" y="1772816"/>
              <a:ext cx="1901372" cy="1901372"/>
            </a:xfrm>
            <a:prstGeom prst="rect">
              <a:avLst/>
            </a:prstGeom>
            <a:solidFill>
              <a:srgbClr val="B8C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7" name="Freeform: Shape 27">
              <a:extLst>
                <a:ext uri="{FF2B5EF4-FFF2-40B4-BE49-F238E27FC236}">
                  <a16:creationId xmlns:a16="http://schemas.microsoft.com/office/drawing/2014/main" xmlns="" id="{CDCCF3C4-6079-42D7-B2DF-2BDF89BC4ED8}"/>
                </a:ext>
              </a:extLst>
            </p:cNvPr>
            <p:cNvSpPr/>
            <p:nvPr/>
          </p:nvSpPr>
          <p:spPr>
            <a:xfrm rot="10800000">
              <a:off x="6570080" y="3543559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rgbClr val="96B8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8" name="PA_库_组合 30">
            <a:extLst>
              <a:ext uri="{FF2B5EF4-FFF2-40B4-BE49-F238E27FC236}">
                <a16:creationId xmlns:a16="http://schemas.microsoft.com/office/drawing/2014/main" xmlns="" id="{6CC2648D-51C8-410B-9BCE-73B36683014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271092" y="2058566"/>
            <a:ext cx="1901375" cy="2180771"/>
            <a:chOff x="9271092" y="1772816"/>
            <a:chExt cx="1901375" cy="2180771"/>
          </a:xfrm>
        </p:grpSpPr>
        <p:sp>
          <p:nvSpPr>
            <p:cNvPr id="29" name="Rectangle 30">
              <a:extLst>
                <a:ext uri="{FF2B5EF4-FFF2-40B4-BE49-F238E27FC236}">
                  <a16:creationId xmlns:a16="http://schemas.microsoft.com/office/drawing/2014/main" xmlns="" id="{FB65269F-0DEB-4B50-A894-C0B55DAF8B6D}"/>
                </a:ext>
              </a:extLst>
            </p:cNvPr>
            <p:cNvSpPr/>
            <p:nvPr/>
          </p:nvSpPr>
          <p:spPr>
            <a:xfrm>
              <a:off x="9271095" y="1772816"/>
              <a:ext cx="1901372" cy="1901372"/>
            </a:xfrm>
            <a:prstGeom prst="rect">
              <a:avLst/>
            </a:prstGeom>
            <a:solidFill>
              <a:srgbClr val="B8C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30" name="Freeform: Shape 31">
              <a:extLst>
                <a:ext uri="{FF2B5EF4-FFF2-40B4-BE49-F238E27FC236}">
                  <a16:creationId xmlns:a16="http://schemas.microsoft.com/office/drawing/2014/main" xmlns="" id="{46623915-3F85-455A-91DC-C825A46C01B4}"/>
                </a:ext>
              </a:extLst>
            </p:cNvPr>
            <p:cNvSpPr/>
            <p:nvPr/>
          </p:nvSpPr>
          <p:spPr>
            <a:xfrm rot="10800000">
              <a:off x="9271092" y="3583473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rgbClr val="96B8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1" name="PA_库_组合 1">
            <a:extLst>
              <a:ext uri="{FF2B5EF4-FFF2-40B4-BE49-F238E27FC236}">
                <a16:creationId xmlns:a16="http://schemas.microsoft.com/office/drawing/2014/main" xmlns="" id="{45A5F636-24B4-468D-8503-66106F45FF6F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045159" y="4501937"/>
            <a:ext cx="2147157" cy="893160"/>
            <a:chOff x="1045159" y="4216187"/>
            <a:chExt cx="2147157" cy="893160"/>
          </a:xfrm>
        </p:grpSpPr>
        <p:sp>
          <p:nvSpPr>
            <p:cNvPr id="32" name="TextBox 33">
              <a:extLst>
                <a:ext uri="{FF2B5EF4-FFF2-40B4-BE49-F238E27FC236}">
                  <a16:creationId xmlns:a16="http://schemas.microsoft.com/office/drawing/2014/main" xmlns="" id="{28DA74D3-E669-4210-950E-E9ED470D960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80128" y="4216187"/>
              <a:ext cx="1077218" cy="172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输入标题文本</a:t>
              </a:r>
            </a:p>
          </p:txBody>
        </p:sp>
        <p:sp>
          <p:nvSpPr>
            <p:cNvPr id="33" name="Rectangle 38">
              <a:extLst>
                <a:ext uri="{FF2B5EF4-FFF2-40B4-BE49-F238E27FC236}">
                  <a16:creationId xmlns:a16="http://schemas.microsoft.com/office/drawing/2014/main" xmlns="" id="{BD054902-151E-46FA-B3CC-941E975F7B8B}"/>
                </a:ext>
              </a:extLst>
            </p:cNvPr>
            <p:cNvSpPr/>
            <p:nvPr/>
          </p:nvSpPr>
          <p:spPr>
            <a:xfrm>
              <a:off x="1045159" y="4582536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ts val="2000"/>
                </a:lnSpc>
                <a:spcBef>
                  <a:spcPts val="600"/>
                </a:spcBef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4" name="PA_库_组合 24">
            <a:extLst>
              <a:ext uri="{FF2B5EF4-FFF2-40B4-BE49-F238E27FC236}">
                <a16:creationId xmlns:a16="http://schemas.microsoft.com/office/drawing/2014/main" xmlns="" id="{28A1D863-D3A1-4392-B6CE-510104BB5900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746170" y="4501937"/>
            <a:ext cx="2147157" cy="893160"/>
            <a:chOff x="3746170" y="4216187"/>
            <a:chExt cx="2147157" cy="89316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69799E66-1ED8-4DA3-A7C2-D41740A36A5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281139" y="4216187"/>
              <a:ext cx="1077218" cy="172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2pPr marL="0" lvl="1" algn="ctr">
                <a:defRPr b="1">
                  <a:solidFill>
                    <a:schemeClr val="accent1"/>
                  </a:solidFill>
                </a:defRPr>
              </a:lvl2pPr>
            </a:lstStyle>
            <a:p>
              <a:pPr lvl="1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输入标题文本</a:t>
              </a:r>
            </a:p>
          </p:txBody>
        </p:sp>
        <p:sp>
          <p:nvSpPr>
            <p:cNvPr id="36" name="Rectangle 39">
              <a:extLst>
                <a:ext uri="{FF2B5EF4-FFF2-40B4-BE49-F238E27FC236}">
                  <a16:creationId xmlns:a16="http://schemas.microsoft.com/office/drawing/2014/main" xmlns="" id="{41D186F2-8DE0-4B73-BC8B-527566B96DE6}"/>
                </a:ext>
              </a:extLst>
            </p:cNvPr>
            <p:cNvSpPr/>
            <p:nvPr/>
          </p:nvSpPr>
          <p:spPr>
            <a:xfrm>
              <a:off x="3746170" y="4582536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ts val="2000"/>
                </a:lnSpc>
                <a:spcBef>
                  <a:spcPts val="600"/>
                </a:spcBef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7" name="PA_库_组合 25">
            <a:extLst>
              <a:ext uri="{FF2B5EF4-FFF2-40B4-BE49-F238E27FC236}">
                <a16:creationId xmlns:a16="http://schemas.microsoft.com/office/drawing/2014/main" xmlns="" id="{75FD354C-6050-4E21-B8FE-8E3E1F8DE8DA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6447181" y="4501937"/>
            <a:ext cx="2147157" cy="893160"/>
            <a:chOff x="6447181" y="4216187"/>
            <a:chExt cx="2147157" cy="893160"/>
          </a:xfrm>
        </p:grpSpPr>
        <p:sp>
          <p:nvSpPr>
            <p:cNvPr id="38" name="TextBox 35">
              <a:extLst>
                <a:ext uri="{FF2B5EF4-FFF2-40B4-BE49-F238E27FC236}">
                  <a16:creationId xmlns:a16="http://schemas.microsoft.com/office/drawing/2014/main" xmlns="" id="{76D5D8CE-885D-4B3F-8B01-1B552CA93CB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982150" y="4216187"/>
              <a:ext cx="1077218" cy="172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2pPr marL="0" lvl="1" algn="ctr">
                <a:defRPr b="1">
                  <a:solidFill>
                    <a:schemeClr val="accent1"/>
                  </a:solidFill>
                </a:defRPr>
              </a:lvl2pPr>
            </a:lstStyle>
            <a:p>
              <a:pPr lvl="1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输入标题文本</a:t>
              </a:r>
            </a:p>
          </p:txBody>
        </p:sp>
        <p:sp>
          <p:nvSpPr>
            <p:cNvPr id="39" name="Rectangle 40">
              <a:extLst>
                <a:ext uri="{FF2B5EF4-FFF2-40B4-BE49-F238E27FC236}">
                  <a16:creationId xmlns:a16="http://schemas.microsoft.com/office/drawing/2014/main" xmlns="" id="{778600A2-0096-439D-B8F1-53F0127E3E69}"/>
                </a:ext>
              </a:extLst>
            </p:cNvPr>
            <p:cNvSpPr/>
            <p:nvPr/>
          </p:nvSpPr>
          <p:spPr>
            <a:xfrm>
              <a:off x="6447181" y="4582536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ts val="2000"/>
                </a:lnSpc>
                <a:spcBef>
                  <a:spcPts val="600"/>
                </a:spcBef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0" name="PA_库_组合 26">
            <a:extLst>
              <a:ext uri="{FF2B5EF4-FFF2-40B4-BE49-F238E27FC236}">
                <a16:creationId xmlns:a16="http://schemas.microsoft.com/office/drawing/2014/main" xmlns="" id="{8AABAB20-27A8-4AEC-BE80-27EB6C93229C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9148192" y="4501937"/>
            <a:ext cx="2147157" cy="893160"/>
            <a:chOff x="9148192" y="4216187"/>
            <a:chExt cx="2147157" cy="893160"/>
          </a:xfrm>
        </p:grpSpPr>
        <p:sp>
          <p:nvSpPr>
            <p:cNvPr id="43" name="TextBox 36">
              <a:extLst>
                <a:ext uri="{FF2B5EF4-FFF2-40B4-BE49-F238E27FC236}">
                  <a16:creationId xmlns:a16="http://schemas.microsoft.com/office/drawing/2014/main" xmlns="" id="{1408FDF5-A0E8-498F-A1CE-5E735728BA2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683161" y="4216187"/>
              <a:ext cx="1077218" cy="172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2pPr marL="0" lvl="1" algn="ctr">
                <a:defRPr b="1">
                  <a:solidFill>
                    <a:schemeClr val="accent1"/>
                  </a:solidFill>
                </a:defRPr>
              </a:lvl2pPr>
            </a:lstStyle>
            <a:p>
              <a:pPr lvl="1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输入标题文本</a:t>
              </a:r>
            </a:p>
          </p:txBody>
        </p:sp>
        <p:sp>
          <p:nvSpPr>
            <p:cNvPr id="46" name="Rectangle 41">
              <a:extLst>
                <a:ext uri="{FF2B5EF4-FFF2-40B4-BE49-F238E27FC236}">
                  <a16:creationId xmlns:a16="http://schemas.microsoft.com/office/drawing/2014/main" xmlns="" id="{687396A0-5DEF-4E03-AFCF-2158B9E06698}"/>
                </a:ext>
              </a:extLst>
            </p:cNvPr>
            <p:cNvSpPr/>
            <p:nvPr/>
          </p:nvSpPr>
          <p:spPr>
            <a:xfrm>
              <a:off x="9148192" y="4582536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ts val="2000"/>
                </a:lnSpc>
                <a:spcBef>
                  <a:spcPts val="600"/>
                </a:spcBef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63E36230-4D15-4916-A8BC-50296672C7B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967" y="2266950"/>
            <a:ext cx="1140522" cy="1562359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7DBAF9C0-AD2C-4224-A7EA-F10A964FACF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909" y="2308937"/>
            <a:ext cx="1140522" cy="1562359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1847657D-2DE5-4768-96F7-B4BDB8E4597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150" y="2256532"/>
            <a:ext cx="1140522" cy="1562359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29C68CB9-7601-42D9-9CC0-F01707D7914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77" y="2294163"/>
            <a:ext cx="1140522" cy="156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7746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592097"/>
            <a:chOff x="1635650" y="2285671"/>
            <a:chExt cx="3167933" cy="59209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5454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grpSp>
        <p:nvGrpSpPr>
          <p:cNvPr id="8" name="PA_库_组合 50">
            <a:extLst>
              <a:ext uri="{FF2B5EF4-FFF2-40B4-BE49-F238E27FC236}">
                <a16:creationId xmlns:a16="http://schemas.microsoft.com/office/drawing/2014/main" xmlns="" id="{14186226-8728-4E59-8ABE-8734B2B434D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973333" y="2408934"/>
            <a:ext cx="3405972" cy="2964547"/>
            <a:chOff x="2916183" y="2256534"/>
            <a:chExt cx="3405972" cy="2964547"/>
          </a:xfrm>
        </p:grpSpPr>
        <p:cxnSp>
          <p:nvCxnSpPr>
            <p:cNvPr id="9" name="Straight Connector 39">
              <a:extLst>
                <a:ext uri="{FF2B5EF4-FFF2-40B4-BE49-F238E27FC236}">
                  <a16:creationId xmlns:a16="http://schemas.microsoft.com/office/drawing/2014/main" xmlns="" id="{EED039BF-41F8-45E1-9E76-A9290F7F940A}"/>
                </a:ext>
              </a:extLst>
            </p:cNvPr>
            <p:cNvCxnSpPr/>
            <p:nvPr/>
          </p:nvCxnSpPr>
          <p:spPr bwMode="auto">
            <a:xfrm flipV="1">
              <a:off x="5798726" y="3130933"/>
              <a:ext cx="523429" cy="212152"/>
            </a:xfrm>
            <a:prstGeom prst="line">
              <a:avLst/>
            </a:prstGeom>
            <a:solidFill>
              <a:schemeClr val="accent1"/>
            </a:solidFill>
            <a:ln w="15875" cap="rnd" cmpd="sng" algn="ctr">
              <a:solidFill>
                <a:srgbClr val="767171"/>
              </a:solidFill>
              <a:prstDash val="sysDot"/>
              <a:round/>
              <a:headEnd type="oval" w="sm" len="sm"/>
              <a:tailEnd type="oval" w="sm" len="sm"/>
            </a:ln>
            <a:effectLst/>
          </p:spPr>
        </p:cxnSp>
        <p:sp>
          <p:nvSpPr>
            <p:cNvPr id="11" name="Oval 40">
              <a:extLst>
                <a:ext uri="{FF2B5EF4-FFF2-40B4-BE49-F238E27FC236}">
                  <a16:creationId xmlns:a16="http://schemas.microsoft.com/office/drawing/2014/main" xmlns="" id="{C4856E75-AF32-4A73-A296-D4A91D3812E2}"/>
                </a:ext>
              </a:extLst>
            </p:cNvPr>
            <p:cNvSpPr/>
            <p:nvPr/>
          </p:nvSpPr>
          <p:spPr bwMode="auto">
            <a:xfrm>
              <a:off x="2916183" y="2372239"/>
              <a:ext cx="2848842" cy="2848842"/>
            </a:xfrm>
            <a:prstGeom prst="ellipse">
              <a:avLst/>
            </a:prstGeom>
            <a:noFill/>
            <a:ln w="28575" cap="flat" cmpd="sng" algn="ctr">
              <a:solidFill>
                <a:srgbClr val="96B8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2" name="TextBox 41">
              <a:extLst>
                <a:ext uri="{FF2B5EF4-FFF2-40B4-BE49-F238E27FC236}">
                  <a16:creationId xmlns:a16="http://schemas.microsoft.com/office/drawing/2014/main" xmlns="" id="{03438AF7-B70D-4A79-949C-81C1A31512A8}"/>
                </a:ext>
              </a:extLst>
            </p:cNvPr>
            <p:cNvSpPr txBox="1"/>
            <p:nvPr/>
          </p:nvSpPr>
          <p:spPr>
            <a:xfrm>
              <a:off x="3379019" y="3141013"/>
              <a:ext cx="1962076" cy="461665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3600" b="1" spc="-135" baseline="30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4" name="TextBox 42">
              <a:extLst>
                <a:ext uri="{FF2B5EF4-FFF2-40B4-BE49-F238E27FC236}">
                  <a16:creationId xmlns:a16="http://schemas.microsoft.com/office/drawing/2014/main" xmlns="" id="{613CD41A-5586-4942-A4D1-FBE8BC3A5E0D}"/>
                </a:ext>
              </a:extLst>
            </p:cNvPr>
            <p:cNvSpPr txBox="1"/>
            <p:nvPr/>
          </p:nvSpPr>
          <p:spPr>
            <a:xfrm>
              <a:off x="3213005" y="3958072"/>
              <a:ext cx="2294104" cy="521040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ts val="1800"/>
                </a:lnSpc>
                <a:spcBef>
                  <a:spcPts val="600"/>
                </a:spcBef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lnSpc>
                  <a:spcPts val="2000"/>
                </a:lnSpc>
                <a:spcBef>
                  <a:spcPts val="600"/>
                </a:spcBef>
              </a:pP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6" name="Oval 43">
              <a:extLst>
                <a:ext uri="{FF2B5EF4-FFF2-40B4-BE49-F238E27FC236}">
                  <a16:creationId xmlns:a16="http://schemas.microsoft.com/office/drawing/2014/main" xmlns="" id="{C409263E-E8E3-4924-8189-5C6BCD16BB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39861" y="2256534"/>
              <a:ext cx="661499" cy="663239"/>
            </a:xfrm>
            <a:prstGeom prst="ellipse">
              <a:avLst/>
            </a:prstGeom>
            <a:solidFill>
              <a:srgbClr val="96B8B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02</a:t>
              </a:r>
              <a:endParaRPr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44">
              <a:extLst>
                <a:ext uri="{FF2B5EF4-FFF2-40B4-BE49-F238E27FC236}">
                  <a16:creationId xmlns:a16="http://schemas.microsoft.com/office/drawing/2014/main" xmlns="" id="{F2921460-F5C1-4BE4-9476-63268406F6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68734" y="2513125"/>
              <a:ext cx="213080" cy="139184"/>
              <a:chOff x="184" y="192"/>
              <a:chExt cx="297" cy="194"/>
            </a:xfrm>
            <a:solidFill>
              <a:schemeClr val="bg1"/>
            </a:solidFill>
            <a:effectLst/>
          </p:grpSpPr>
          <p:sp>
            <p:nvSpPr>
              <p:cNvPr id="22" name="Freeform: Shape 49">
                <a:extLst>
                  <a:ext uri="{FF2B5EF4-FFF2-40B4-BE49-F238E27FC236}">
                    <a16:creationId xmlns:a16="http://schemas.microsoft.com/office/drawing/2014/main" xmlns="" id="{770A88A2-0FF5-46D4-AB7C-11976C263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192"/>
                <a:ext cx="2" cy="1"/>
              </a:xfrm>
              <a:custGeom>
                <a:avLst/>
                <a:gdLst>
                  <a:gd name="T0" fmla="*/ 0 w 21600"/>
                  <a:gd name="T1" fmla="*/ 0 h 13852"/>
                  <a:gd name="T2" fmla="*/ 0 w 21600"/>
                  <a:gd name="T3" fmla="*/ 0 h 13852"/>
                  <a:gd name="T4" fmla="*/ 0 w 21600"/>
                  <a:gd name="T5" fmla="*/ 0 h 13852"/>
                  <a:gd name="T6" fmla="*/ 0 w 21600"/>
                  <a:gd name="T7" fmla="*/ 0 h 13852"/>
                  <a:gd name="T8" fmla="*/ 0 w 21600"/>
                  <a:gd name="T9" fmla="*/ 0 h 138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13852">
                    <a:moveTo>
                      <a:pt x="0" y="4834"/>
                    </a:moveTo>
                    <a:cubicBezTo>
                      <a:pt x="3511" y="21600"/>
                      <a:pt x="21600" y="12034"/>
                      <a:pt x="21600" y="0"/>
                    </a:cubicBezTo>
                    <a:cubicBezTo>
                      <a:pt x="15647" y="0"/>
                      <a:pt x="9617" y="0"/>
                      <a:pt x="3511" y="0"/>
                    </a:cubicBezTo>
                    <a:cubicBezTo>
                      <a:pt x="4732" y="4834"/>
                      <a:pt x="3435" y="6480"/>
                      <a:pt x="0" y="4834"/>
                    </a:cubicBezTo>
                    <a:close/>
                    <a:moveTo>
                      <a:pt x="0" y="48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50">
                <a:extLst>
                  <a:ext uri="{FF2B5EF4-FFF2-40B4-BE49-F238E27FC236}">
                    <a16:creationId xmlns:a16="http://schemas.microsoft.com/office/drawing/2014/main" xmlns="" id="{43BCDF3B-3498-432A-9EE3-62FA1DC06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" y="200"/>
                <a:ext cx="3" cy="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4954" y="20491"/>
                      <a:pt x="21600" y="16184"/>
                      <a:pt x="21600" y="0"/>
                    </a:cubicBezTo>
                    <a:cubicBezTo>
                      <a:pt x="7849" y="9201"/>
                      <a:pt x="3208" y="6526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51">
                <a:extLst>
                  <a:ext uri="{FF2B5EF4-FFF2-40B4-BE49-F238E27FC236}">
                    <a16:creationId xmlns:a16="http://schemas.microsoft.com/office/drawing/2014/main" xmlns="" id="{06A606FD-489A-415E-8A50-DD90062E5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" y="216"/>
                <a:ext cx="3" cy="4"/>
              </a:xfrm>
              <a:custGeom>
                <a:avLst/>
                <a:gdLst>
                  <a:gd name="T0" fmla="*/ 0 w 15151"/>
                  <a:gd name="T1" fmla="*/ 0 h 21600"/>
                  <a:gd name="T2" fmla="*/ 0 w 15151"/>
                  <a:gd name="T3" fmla="*/ 0 h 21600"/>
                  <a:gd name="T4" fmla="*/ 0 w 15151"/>
                  <a:gd name="T5" fmla="*/ 0 h 21600"/>
                  <a:gd name="T6" fmla="*/ 0 w 15151"/>
                  <a:gd name="T7" fmla="*/ 0 h 21600"/>
                  <a:gd name="T8" fmla="*/ 0 w 15151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51" h="21600">
                    <a:moveTo>
                      <a:pt x="10724" y="0"/>
                    </a:moveTo>
                    <a:cubicBezTo>
                      <a:pt x="11899" y="6522"/>
                      <a:pt x="8375" y="7809"/>
                      <a:pt x="0" y="3905"/>
                    </a:cubicBezTo>
                    <a:cubicBezTo>
                      <a:pt x="3373" y="13417"/>
                      <a:pt x="1667" y="15535"/>
                      <a:pt x="7124" y="21600"/>
                    </a:cubicBezTo>
                    <a:cubicBezTo>
                      <a:pt x="9284" y="12503"/>
                      <a:pt x="21600" y="3905"/>
                      <a:pt x="10724" y="0"/>
                    </a:cubicBezTo>
                    <a:close/>
                    <a:moveTo>
                      <a:pt x="1072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52">
                <a:extLst>
                  <a:ext uri="{FF2B5EF4-FFF2-40B4-BE49-F238E27FC236}">
                    <a16:creationId xmlns:a16="http://schemas.microsoft.com/office/drawing/2014/main" xmlns="" id="{9FDA7165-8B42-46FD-9C39-2BD6F18F3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" y="216"/>
                <a:ext cx="3" cy="5"/>
              </a:xfrm>
              <a:custGeom>
                <a:avLst/>
                <a:gdLst>
                  <a:gd name="T0" fmla="*/ 0 w 14680"/>
                  <a:gd name="T1" fmla="*/ 0 h 18108"/>
                  <a:gd name="T2" fmla="*/ 0 w 14680"/>
                  <a:gd name="T3" fmla="*/ 0 h 18108"/>
                  <a:gd name="T4" fmla="*/ 0 w 14680"/>
                  <a:gd name="T5" fmla="*/ 0 h 18108"/>
                  <a:gd name="T6" fmla="*/ 0 w 14680"/>
                  <a:gd name="T7" fmla="*/ 0 h 18108"/>
                  <a:gd name="T8" fmla="*/ 0 w 14680"/>
                  <a:gd name="T9" fmla="*/ 0 h 18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80" h="18108">
                    <a:moveTo>
                      <a:pt x="10298" y="0"/>
                    </a:moveTo>
                    <a:cubicBezTo>
                      <a:pt x="10298" y="7291"/>
                      <a:pt x="8417" y="10676"/>
                      <a:pt x="5725" y="2364"/>
                    </a:cubicBezTo>
                    <a:cubicBezTo>
                      <a:pt x="-3356" y="2364"/>
                      <a:pt x="1087" y="12243"/>
                      <a:pt x="1087" y="17618"/>
                    </a:cubicBezTo>
                    <a:cubicBezTo>
                      <a:pt x="18244" y="21600"/>
                      <a:pt x="16493" y="0"/>
                      <a:pt x="10298" y="0"/>
                    </a:cubicBezTo>
                    <a:close/>
                    <a:moveTo>
                      <a:pt x="10298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53">
                <a:extLst>
                  <a:ext uri="{FF2B5EF4-FFF2-40B4-BE49-F238E27FC236}">
                    <a16:creationId xmlns:a16="http://schemas.microsoft.com/office/drawing/2014/main" xmlns="" id="{D3BEE05A-F67E-4BB7-8431-F9360CBB59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" y="232"/>
                <a:ext cx="7" cy="3"/>
              </a:xfrm>
              <a:custGeom>
                <a:avLst/>
                <a:gdLst>
                  <a:gd name="T0" fmla="*/ 0 w 21600"/>
                  <a:gd name="T1" fmla="*/ 0 h 9393"/>
                  <a:gd name="T2" fmla="*/ 0 w 21600"/>
                  <a:gd name="T3" fmla="*/ 0 h 9393"/>
                  <a:gd name="T4" fmla="*/ 0 w 21600"/>
                  <a:gd name="T5" fmla="*/ 0 h 9393"/>
                  <a:gd name="T6" fmla="*/ 0 w 21600"/>
                  <a:gd name="T7" fmla="*/ 0 h 9393"/>
                  <a:gd name="T8" fmla="*/ 0 w 21600"/>
                  <a:gd name="T9" fmla="*/ 0 h 93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9393">
                    <a:moveTo>
                      <a:pt x="21600" y="0"/>
                    </a:moveTo>
                    <a:cubicBezTo>
                      <a:pt x="15130" y="2920"/>
                      <a:pt x="18136" y="5863"/>
                      <a:pt x="9453" y="3062"/>
                    </a:cubicBezTo>
                    <a:cubicBezTo>
                      <a:pt x="5701" y="1875"/>
                      <a:pt x="1732" y="-3323"/>
                      <a:pt x="0" y="3371"/>
                    </a:cubicBezTo>
                    <a:cubicBezTo>
                      <a:pt x="11016" y="4439"/>
                      <a:pt x="21600" y="18277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55">
                <a:extLst>
                  <a:ext uri="{FF2B5EF4-FFF2-40B4-BE49-F238E27FC236}">
                    <a16:creationId xmlns:a16="http://schemas.microsoft.com/office/drawing/2014/main" xmlns="" id="{BE232878-2A7C-469D-9597-6C9F648FE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" y="272"/>
                <a:ext cx="3" cy="2"/>
              </a:xfrm>
              <a:custGeom>
                <a:avLst/>
                <a:gdLst>
                  <a:gd name="T0" fmla="*/ 0 w 16989"/>
                  <a:gd name="T1" fmla="*/ 0 h 15334"/>
                  <a:gd name="T2" fmla="*/ 0 w 16989"/>
                  <a:gd name="T3" fmla="*/ 0 h 15334"/>
                  <a:gd name="T4" fmla="*/ 0 w 16989"/>
                  <a:gd name="T5" fmla="*/ 0 h 15334"/>
                  <a:gd name="T6" fmla="*/ 0 w 16989"/>
                  <a:gd name="T7" fmla="*/ 0 h 15334"/>
                  <a:gd name="T8" fmla="*/ 0 w 16989"/>
                  <a:gd name="T9" fmla="*/ 0 h 153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989" h="15334">
                    <a:moveTo>
                      <a:pt x="5730" y="2266"/>
                    </a:moveTo>
                    <a:cubicBezTo>
                      <a:pt x="4165" y="1591"/>
                      <a:pt x="2498" y="771"/>
                      <a:pt x="900" y="0"/>
                    </a:cubicBezTo>
                    <a:cubicBezTo>
                      <a:pt x="-4611" y="21600"/>
                      <a:pt x="16989" y="17743"/>
                      <a:pt x="16989" y="4629"/>
                    </a:cubicBezTo>
                    <a:cubicBezTo>
                      <a:pt x="12159" y="7955"/>
                      <a:pt x="7839" y="13596"/>
                      <a:pt x="5730" y="2266"/>
                    </a:cubicBezTo>
                    <a:close/>
                    <a:moveTo>
                      <a:pt x="5730" y="226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58">
                <a:extLst>
                  <a:ext uri="{FF2B5EF4-FFF2-40B4-BE49-F238E27FC236}">
                    <a16:creationId xmlns:a16="http://schemas.microsoft.com/office/drawing/2014/main" xmlns="" id="{0106B971-032E-491C-9EB8-17C9D25A1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16604"/>
                  <a:gd name="T1" fmla="*/ 0 h 17442"/>
                  <a:gd name="T2" fmla="*/ 0 w 16604"/>
                  <a:gd name="T3" fmla="*/ 0 h 17442"/>
                  <a:gd name="T4" fmla="*/ 0 w 16604"/>
                  <a:gd name="T5" fmla="*/ 0 h 17442"/>
                  <a:gd name="T6" fmla="*/ 0 w 16604"/>
                  <a:gd name="T7" fmla="*/ 0 h 174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604" h="17442">
                    <a:moveTo>
                      <a:pt x="1543" y="0"/>
                    </a:moveTo>
                    <a:cubicBezTo>
                      <a:pt x="-4492" y="21600"/>
                      <a:pt x="8577" y="17040"/>
                      <a:pt x="16563" y="17040"/>
                    </a:cubicBezTo>
                    <a:cubicBezTo>
                      <a:pt x="17108" y="7620"/>
                      <a:pt x="12116" y="1920"/>
                      <a:pt x="1543" y="0"/>
                    </a:cubicBezTo>
                    <a:close/>
                    <a:moveTo>
                      <a:pt x="1543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59">
                <a:extLst>
                  <a:ext uri="{FF2B5EF4-FFF2-40B4-BE49-F238E27FC236}">
                    <a16:creationId xmlns:a16="http://schemas.microsoft.com/office/drawing/2014/main" xmlns="" id="{3C100CE2-485D-4F48-BCDB-CF790DEB3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21600"/>
                  <a:gd name="T1" fmla="*/ 0 h 12742"/>
                  <a:gd name="T2" fmla="*/ 0 w 21600"/>
                  <a:gd name="T3" fmla="*/ 0 h 12742"/>
                  <a:gd name="T4" fmla="*/ 0 w 21600"/>
                  <a:gd name="T5" fmla="*/ 0 h 12742"/>
                  <a:gd name="T6" fmla="*/ 0 w 21600"/>
                  <a:gd name="T7" fmla="*/ 0 h 127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2742">
                    <a:moveTo>
                      <a:pt x="0" y="12742"/>
                    </a:moveTo>
                    <a:cubicBezTo>
                      <a:pt x="7251" y="11994"/>
                      <a:pt x="14425" y="11339"/>
                      <a:pt x="21600" y="10545"/>
                    </a:cubicBezTo>
                    <a:cubicBezTo>
                      <a:pt x="17860" y="-8858"/>
                      <a:pt x="2137" y="2550"/>
                      <a:pt x="0" y="12742"/>
                    </a:cubicBezTo>
                    <a:close/>
                    <a:moveTo>
                      <a:pt x="0" y="1274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60">
                <a:extLst>
                  <a:ext uri="{FF2B5EF4-FFF2-40B4-BE49-F238E27FC236}">
                    <a16:creationId xmlns:a16="http://schemas.microsoft.com/office/drawing/2014/main" xmlns="" id="{AC3F734F-A75A-49A4-9BCD-37A9BD6C6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" y="288"/>
                <a:ext cx="2" cy="1"/>
              </a:xfrm>
              <a:custGeom>
                <a:avLst/>
                <a:gdLst>
                  <a:gd name="T0" fmla="*/ 0 w 17161"/>
                  <a:gd name="T1" fmla="*/ 0 h 13638"/>
                  <a:gd name="T2" fmla="*/ 0 w 17161"/>
                  <a:gd name="T3" fmla="*/ 0 h 13638"/>
                  <a:gd name="T4" fmla="*/ 0 w 17161"/>
                  <a:gd name="T5" fmla="*/ 0 h 13638"/>
                  <a:gd name="T6" fmla="*/ 0 w 17161"/>
                  <a:gd name="T7" fmla="*/ 0 h 136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161" h="13638">
                    <a:moveTo>
                      <a:pt x="1582" y="0"/>
                    </a:moveTo>
                    <a:cubicBezTo>
                      <a:pt x="-4374" y="21600"/>
                      <a:pt x="7735" y="11073"/>
                      <a:pt x="17161" y="11073"/>
                    </a:cubicBezTo>
                    <a:cubicBezTo>
                      <a:pt x="17226" y="3353"/>
                      <a:pt x="8782" y="0"/>
                      <a:pt x="1582" y="0"/>
                    </a:cubicBezTo>
                    <a:close/>
                    <a:moveTo>
                      <a:pt x="1582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61">
                <a:extLst>
                  <a:ext uri="{FF2B5EF4-FFF2-40B4-BE49-F238E27FC236}">
                    <a16:creationId xmlns:a16="http://schemas.microsoft.com/office/drawing/2014/main" xmlns="" id="{5DD45A1B-D6F5-45D9-A4D4-CB625E3E7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" y="288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0" y="7500"/>
                      <a:pt x="0" y="14250"/>
                      <a:pt x="0" y="21600"/>
                    </a:cubicBezTo>
                    <a:cubicBezTo>
                      <a:pt x="8975" y="18750"/>
                      <a:pt x="12777" y="14250"/>
                      <a:pt x="21600" y="14250"/>
                    </a:cubicBezTo>
                    <a:cubicBezTo>
                      <a:pt x="21600" y="5100"/>
                      <a:pt x="9279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62">
                <a:extLst>
                  <a:ext uri="{FF2B5EF4-FFF2-40B4-BE49-F238E27FC236}">
                    <a16:creationId xmlns:a16="http://schemas.microsoft.com/office/drawing/2014/main" xmlns="" id="{5CEF58AD-D71A-4F46-96FA-1765C760D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" y="304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7923" y="21600"/>
                      <a:pt x="17234" y="20571"/>
                      <a:pt x="21600" y="5371"/>
                    </a:cubicBezTo>
                    <a:cubicBezTo>
                      <a:pt x="16200" y="3429"/>
                      <a:pt x="10915" y="1714"/>
                      <a:pt x="5285" y="0"/>
                    </a:cubicBezTo>
                    <a:cubicBezTo>
                      <a:pt x="3447" y="7200"/>
                      <a:pt x="1838" y="144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63">
                <a:extLst>
                  <a:ext uri="{FF2B5EF4-FFF2-40B4-BE49-F238E27FC236}">
                    <a16:creationId xmlns:a16="http://schemas.microsoft.com/office/drawing/2014/main" xmlns="" id="{A0186E36-C043-4361-8E50-B78DB50BF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" y="384"/>
                <a:ext cx="1" cy="2"/>
              </a:xfrm>
              <a:custGeom>
                <a:avLst/>
                <a:gdLst>
                  <a:gd name="T0" fmla="*/ 0 w 16557"/>
                  <a:gd name="T1" fmla="*/ 0 h 18344"/>
                  <a:gd name="T2" fmla="*/ 0 w 16557"/>
                  <a:gd name="T3" fmla="*/ 0 h 18344"/>
                  <a:gd name="T4" fmla="*/ 0 w 16557"/>
                  <a:gd name="T5" fmla="*/ 0 h 18344"/>
                  <a:gd name="T6" fmla="*/ 0 w 16557"/>
                  <a:gd name="T7" fmla="*/ 0 h 183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557" h="18344">
                    <a:moveTo>
                      <a:pt x="0" y="16234"/>
                    </a:moveTo>
                    <a:cubicBezTo>
                      <a:pt x="21600" y="21600"/>
                      <a:pt x="17408" y="16922"/>
                      <a:pt x="13033" y="0"/>
                    </a:cubicBezTo>
                    <a:cubicBezTo>
                      <a:pt x="2734" y="5916"/>
                      <a:pt x="0" y="4471"/>
                      <a:pt x="0" y="16234"/>
                    </a:cubicBezTo>
                    <a:close/>
                    <a:moveTo>
                      <a:pt x="0" y="162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7" name="PA_库_组合 52">
            <a:extLst>
              <a:ext uri="{FF2B5EF4-FFF2-40B4-BE49-F238E27FC236}">
                <a16:creationId xmlns:a16="http://schemas.microsoft.com/office/drawing/2014/main" xmlns="" id="{61AC88E7-D8A1-407E-A8F2-75760FEFABC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110745" y="3883876"/>
            <a:ext cx="1972599" cy="2037784"/>
            <a:chOff x="9053595" y="3731476"/>
            <a:chExt cx="1972599" cy="2037784"/>
          </a:xfrm>
        </p:grpSpPr>
        <p:sp>
          <p:nvSpPr>
            <p:cNvPr id="38" name="Oval 65">
              <a:extLst>
                <a:ext uri="{FF2B5EF4-FFF2-40B4-BE49-F238E27FC236}">
                  <a16:creationId xmlns:a16="http://schemas.microsoft.com/office/drawing/2014/main" xmlns="" id="{E5120CE0-0094-46B1-92C2-3B7A556C5367}"/>
                </a:ext>
              </a:extLst>
            </p:cNvPr>
            <p:cNvSpPr/>
            <p:nvPr/>
          </p:nvSpPr>
          <p:spPr bwMode="auto">
            <a:xfrm>
              <a:off x="9053595" y="3796661"/>
              <a:ext cx="1972599" cy="1972599"/>
            </a:xfrm>
            <a:prstGeom prst="ellipse">
              <a:avLst/>
            </a:prstGeom>
            <a:noFill/>
            <a:ln w="28575" cap="flat" cmpd="sng" algn="ctr">
              <a:solidFill>
                <a:srgbClr val="96B8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TextBox 66">
              <a:extLst>
                <a:ext uri="{FF2B5EF4-FFF2-40B4-BE49-F238E27FC236}">
                  <a16:creationId xmlns:a16="http://schemas.microsoft.com/office/drawing/2014/main" xmlns="" id="{34326C72-7A2E-4170-9BC9-F65B86FC40DF}"/>
                </a:ext>
              </a:extLst>
            </p:cNvPr>
            <p:cNvSpPr txBox="1"/>
            <p:nvPr/>
          </p:nvSpPr>
          <p:spPr>
            <a:xfrm>
              <a:off x="9193201" y="4343084"/>
              <a:ext cx="1659685" cy="400110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2000" b="1" spc="-83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40" name="TextBox 67">
              <a:extLst>
                <a:ext uri="{FF2B5EF4-FFF2-40B4-BE49-F238E27FC236}">
                  <a16:creationId xmlns:a16="http://schemas.microsoft.com/office/drawing/2014/main" xmlns="" id="{7CF13683-6B19-4614-A264-2C38DC0DF8F4}"/>
                </a:ext>
              </a:extLst>
            </p:cNvPr>
            <p:cNvSpPr txBox="1"/>
            <p:nvPr/>
          </p:nvSpPr>
          <p:spPr>
            <a:xfrm>
              <a:off x="9219184" y="4836813"/>
              <a:ext cx="1641419" cy="434221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ts val="2000"/>
                </a:lnSpc>
                <a:spcBef>
                  <a:spcPts val="600"/>
                </a:spcBef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1" name="Oval 68">
              <a:extLst>
                <a:ext uri="{FF2B5EF4-FFF2-40B4-BE49-F238E27FC236}">
                  <a16:creationId xmlns:a16="http://schemas.microsoft.com/office/drawing/2014/main" xmlns="" id="{34F56067-6244-4133-B280-554B46BD7E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361482" y="3731476"/>
              <a:ext cx="661499" cy="661499"/>
            </a:xfrm>
            <a:prstGeom prst="ellipse">
              <a:avLst/>
            </a:prstGeom>
            <a:solidFill>
              <a:srgbClr val="96B8B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04</a:t>
              </a:r>
              <a:endParaRPr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PA_库_组合 1">
            <a:extLst>
              <a:ext uri="{FF2B5EF4-FFF2-40B4-BE49-F238E27FC236}">
                <a16:creationId xmlns:a16="http://schemas.microsoft.com/office/drawing/2014/main" xmlns="" id="{DBA0BA73-263E-4DA3-8D5C-EBFF54C2DE3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112979" y="1493168"/>
            <a:ext cx="1989007" cy="2036050"/>
            <a:chOff x="1055829" y="1340768"/>
            <a:chExt cx="1989007" cy="2036050"/>
          </a:xfrm>
        </p:grpSpPr>
        <p:sp>
          <p:nvSpPr>
            <p:cNvPr id="46" name="Oval 73">
              <a:extLst>
                <a:ext uri="{FF2B5EF4-FFF2-40B4-BE49-F238E27FC236}">
                  <a16:creationId xmlns:a16="http://schemas.microsoft.com/office/drawing/2014/main" xmlns="" id="{BEC6CEFA-0512-448D-89DE-FA99002B155D}"/>
                </a:ext>
              </a:extLst>
            </p:cNvPr>
            <p:cNvSpPr/>
            <p:nvPr/>
          </p:nvSpPr>
          <p:spPr bwMode="auto">
            <a:xfrm>
              <a:off x="1055829" y="1658195"/>
              <a:ext cx="1718624" cy="1718623"/>
            </a:xfrm>
            <a:prstGeom prst="ellipse">
              <a:avLst/>
            </a:prstGeom>
            <a:noFill/>
            <a:ln w="28575" cap="flat" cmpd="sng" algn="ctr">
              <a:solidFill>
                <a:srgbClr val="96B8B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TextBox 74">
              <a:extLst>
                <a:ext uri="{FF2B5EF4-FFF2-40B4-BE49-F238E27FC236}">
                  <a16:creationId xmlns:a16="http://schemas.microsoft.com/office/drawing/2014/main" xmlns="" id="{1A63F0CD-E52B-469B-A4F4-CBFC9C34B055}"/>
                </a:ext>
              </a:extLst>
            </p:cNvPr>
            <p:cNvSpPr txBox="1"/>
            <p:nvPr/>
          </p:nvSpPr>
          <p:spPr>
            <a:xfrm>
              <a:off x="1055829" y="2221403"/>
              <a:ext cx="1722211" cy="400110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2400" b="1" spc="-83" baseline="30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48" name="TextBox 75">
              <a:extLst>
                <a:ext uri="{FF2B5EF4-FFF2-40B4-BE49-F238E27FC236}">
                  <a16:creationId xmlns:a16="http://schemas.microsoft.com/office/drawing/2014/main" xmlns="" id="{C119567F-BB8B-4F56-A2AC-AE42D2B6DE58}"/>
                </a:ext>
              </a:extLst>
            </p:cNvPr>
            <p:cNvSpPr txBox="1"/>
            <p:nvPr/>
          </p:nvSpPr>
          <p:spPr>
            <a:xfrm>
              <a:off x="1136621" y="2565475"/>
              <a:ext cx="1557039" cy="347403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ts val="1500"/>
                </a:lnSpc>
                <a:spcBef>
                  <a:spcPts val="600"/>
                </a:spcBef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9" name="Oval 76">
              <a:extLst>
                <a:ext uri="{FF2B5EF4-FFF2-40B4-BE49-F238E27FC236}">
                  <a16:creationId xmlns:a16="http://schemas.microsoft.com/office/drawing/2014/main" xmlns="" id="{8F51ED41-5B4A-436D-BA03-7D557FA262A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69361" y="1340768"/>
              <a:ext cx="661499" cy="661499"/>
            </a:xfrm>
            <a:prstGeom prst="ellipse">
              <a:avLst/>
            </a:prstGeom>
            <a:solidFill>
              <a:srgbClr val="96B8B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01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50" name="Straight Connector 77">
              <a:extLst>
                <a:ext uri="{FF2B5EF4-FFF2-40B4-BE49-F238E27FC236}">
                  <a16:creationId xmlns:a16="http://schemas.microsoft.com/office/drawing/2014/main" xmlns="" id="{04A574C5-9F6B-4312-BED9-A98B329CF974}"/>
                </a:ext>
              </a:extLst>
            </p:cNvPr>
            <p:cNvCxnSpPr/>
            <p:nvPr/>
          </p:nvCxnSpPr>
          <p:spPr bwMode="auto">
            <a:xfrm>
              <a:off x="2770678" y="2930272"/>
              <a:ext cx="274158" cy="95345"/>
            </a:xfrm>
            <a:prstGeom prst="line">
              <a:avLst/>
            </a:prstGeom>
            <a:solidFill>
              <a:schemeClr val="accent1"/>
            </a:solidFill>
            <a:ln w="15875" cap="rnd" cmpd="sng" algn="ctr">
              <a:solidFill>
                <a:srgbClr val="767171"/>
              </a:solidFill>
              <a:prstDash val="sysDot"/>
              <a:round/>
              <a:headEnd type="oval" w="sm" len="sm"/>
              <a:tailEnd type="oval" w="sm" len="sm"/>
            </a:ln>
            <a:effectLst/>
          </p:spPr>
        </p:cxnSp>
      </p:grpSp>
      <p:grpSp>
        <p:nvGrpSpPr>
          <p:cNvPr id="52" name="PA_库_组合 51">
            <a:extLst>
              <a:ext uri="{FF2B5EF4-FFF2-40B4-BE49-F238E27FC236}">
                <a16:creationId xmlns:a16="http://schemas.microsoft.com/office/drawing/2014/main" xmlns="" id="{8551668C-B638-47D7-ADB7-AA4C7172D53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379306" y="1511743"/>
            <a:ext cx="2889311" cy="2753436"/>
            <a:chOff x="6322156" y="1359343"/>
            <a:chExt cx="2889311" cy="2753436"/>
          </a:xfrm>
        </p:grpSpPr>
        <p:sp>
          <p:nvSpPr>
            <p:cNvPr id="53" name="Oval 80">
              <a:extLst>
                <a:ext uri="{FF2B5EF4-FFF2-40B4-BE49-F238E27FC236}">
                  <a16:creationId xmlns:a16="http://schemas.microsoft.com/office/drawing/2014/main" xmlns="" id="{D7387ED8-BC68-4FA9-B18F-9F4F04230E47}"/>
                </a:ext>
              </a:extLst>
            </p:cNvPr>
            <p:cNvSpPr/>
            <p:nvPr/>
          </p:nvSpPr>
          <p:spPr bwMode="auto">
            <a:xfrm>
              <a:off x="6322156" y="1522856"/>
              <a:ext cx="2273808" cy="2273806"/>
            </a:xfrm>
            <a:prstGeom prst="ellipse">
              <a:avLst/>
            </a:prstGeom>
            <a:solidFill>
              <a:srgbClr val="96B8B9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TextBox 81">
              <a:extLst>
                <a:ext uri="{FF2B5EF4-FFF2-40B4-BE49-F238E27FC236}">
                  <a16:creationId xmlns:a16="http://schemas.microsoft.com/office/drawing/2014/main" xmlns="" id="{828F4711-E59E-4473-B6D4-9A8370015355}"/>
                </a:ext>
              </a:extLst>
            </p:cNvPr>
            <p:cNvSpPr txBox="1"/>
            <p:nvPr/>
          </p:nvSpPr>
          <p:spPr>
            <a:xfrm>
              <a:off x="6580434" y="2204864"/>
              <a:ext cx="1723549" cy="400110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</a:rPr>
                <a:t>输入标题文本</a:t>
              </a:r>
            </a:p>
          </p:txBody>
        </p:sp>
        <p:sp>
          <p:nvSpPr>
            <p:cNvPr id="55" name="TextBox 82">
              <a:extLst>
                <a:ext uri="{FF2B5EF4-FFF2-40B4-BE49-F238E27FC236}">
                  <a16:creationId xmlns:a16="http://schemas.microsoft.com/office/drawing/2014/main" xmlns="" id="{F4B2FAEA-C428-40F2-AF9B-6A40A57EC8D8}"/>
                </a:ext>
              </a:extLst>
            </p:cNvPr>
            <p:cNvSpPr txBox="1"/>
            <p:nvPr/>
          </p:nvSpPr>
          <p:spPr>
            <a:xfrm>
              <a:off x="6672048" y="2809351"/>
              <a:ext cx="1723550" cy="477631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en-US" altLang="zh-CN" sz="9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56" name="Freeform: Shape 83">
              <a:extLst>
                <a:ext uri="{FF2B5EF4-FFF2-40B4-BE49-F238E27FC236}">
                  <a16:creationId xmlns:a16="http://schemas.microsoft.com/office/drawing/2014/main" xmlns="" id="{63BD7C54-292B-430D-ABD8-02A62C3F9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8869" y="1359343"/>
              <a:ext cx="800751" cy="800751"/>
            </a:xfrm>
            <a:custGeom>
              <a:avLst/>
              <a:gdLst>
                <a:gd name="T0" fmla="*/ 0 w 3223"/>
                <a:gd name="T1" fmla="*/ 1612 h 3223"/>
                <a:gd name="T2" fmla="*/ 0 w 3223"/>
                <a:gd name="T3" fmla="*/ 1612 h 3223"/>
                <a:gd name="T4" fmla="*/ 1611 w 3223"/>
                <a:gd name="T5" fmla="*/ 0 h 3223"/>
                <a:gd name="T6" fmla="*/ 3223 w 3223"/>
                <a:gd name="T7" fmla="*/ 1612 h 3223"/>
                <a:gd name="T8" fmla="*/ 1611 w 3223"/>
                <a:gd name="T9" fmla="*/ 3223 h 3223"/>
                <a:gd name="T10" fmla="*/ 0 w 3223"/>
                <a:gd name="T11" fmla="*/ 1612 h 3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3" h="3223">
                  <a:moveTo>
                    <a:pt x="0" y="1612"/>
                  </a:moveTo>
                  <a:lnTo>
                    <a:pt x="0" y="1612"/>
                  </a:lnTo>
                  <a:cubicBezTo>
                    <a:pt x="0" y="722"/>
                    <a:pt x="721" y="0"/>
                    <a:pt x="1611" y="0"/>
                  </a:cubicBezTo>
                  <a:cubicBezTo>
                    <a:pt x="2501" y="0"/>
                    <a:pt x="3223" y="722"/>
                    <a:pt x="3223" y="1612"/>
                  </a:cubicBezTo>
                  <a:cubicBezTo>
                    <a:pt x="3223" y="2502"/>
                    <a:pt x="2501" y="3223"/>
                    <a:pt x="1611" y="3223"/>
                  </a:cubicBezTo>
                  <a:cubicBezTo>
                    <a:pt x="721" y="3223"/>
                    <a:pt x="0" y="2502"/>
                    <a:pt x="0" y="1612"/>
                  </a:cubicBezTo>
                  <a:close/>
                </a:path>
              </a:pathLst>
            </a:custGeom>
            <a:solidFill>
              <a:srgbClr val="DDD1D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03</a:t>
              </a:r>
              <a:endParaRPr dirty="0">
                <a:solidFill>
                  <a:schemeClr val="bg1"/>
                </a:solidFill>
              </a:endParaRPr>
            </a:p>
          </p:txBody>
        </p:sp>
        <p:cxnSp>
          <p:nvCxnSpPr>
            <p:cNvPr id="57" name="Straight Connector 84">
              <a:extLst>
                <a:ext uri="{FF2B5EF4-FFF2-40B4-BE49-F238E27FC236}">
                  <a16:creationId xmlns:a16="http://schemas.microsoft.com/office/drawing/2014/main" xmlns="" id="{1D02EF8F-B4D9-425C-A258-6443662FF25A}"/>
                </a:ext>
              </a:extLst>
            </p:cNvPr>
            <p:cNvCxnSpPr/>
            <p:nvPr/>
          </p:nvCxnSpPr>
          <p:spPr bwMode="auto">
            <a:xfrm>
              <a:off x="8395598" y="3447172"/>
              <a:ext cx="815869" cy="665607"/>
            </a:xfrm>
            <a:prstGeom prst="line">
              <a:avLst/>
            </a:prstGeom>
            <a:solidFill>
              <a:schemeClr val="accent1"/>
            </a:solidFill>
            <a:ln w="15875" cap="rnd" cmpd="sng" algn="ctr">
              <a:solidFill>
                <a:srgbClr val="767171"/>
              </a:solidFill>
              <a:prstDash val="sysDot"/>
              <a:round/>
              <a:headEnd type="oval" w="sm" len="sm"/>
              <a:tailEnd type="oval" w="sm" len="sm"/>
            </a:ln>
            <a:effectLst/>
          </p:spPr>
        </p:cxnSp>
      </p:grpSp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8ACFC96E-3175-40FF-BEE1-D4DB52004C6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0209" y="4308279"/>
            <a:ext cx="3858845" cy="224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51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ripple dir="l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611147"/>
            <a:chOff x="1635650" y="2285671"/>
            <a:chExt cx="3167933" cy="61114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7359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F62CF2F-41B5-4B99-86EF-BA27AF6A2E47}"/>
              </a:ext>
            </a:extLst>
          </p:cNvPr>
          <p:cNvSpPr/>
          <p:nvPr/>
        </p:nvSpPr>
        <p:spPr>
          <a:xfrm>
            <a:off x="1122045" y="3231515"/>
            <a:ext cx="2448560" cy="422910"/>
          </a:xfrm>
          <a:prstGeom prst="rect">
            <a:avLst/>
          </a:prstGeom>
          <a:solidFill>
            <a:srgbClr val="96B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1B26F014-9FAA-41C0-BCED-E9B6ABF16AFA}"/>
              </a:ext>
            </a:extLst>
          </p:cNvPr>
          <p:cNvSpPr/>
          <p:nvPr/>
        </p:nvSpPr>
        <p:spPr>
          <a:xfrm>
            <a:off x="4869180" y="3231515"/>
            <a:ext cx="2448560" cy="422910"/>
          </a:xfrm>
          <a:prstGeom prst="rect">
            <a:avLst/>
          </a:prstGeom>
          <a:solidFill>
            <a:srgbClr val="DD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3298645-5115-4E71-A697-642642904402}"/>
              </a:ext>
            </a:extLst>
          </p:cNvPr>
          <p:cNvSpPr/>
          <p:nvPr/>
        </p:nvSpPr>
        <p:spPr>
          <a:xfrm>
            <a:off x="8654415" y="3231515"/>
            <a:ext cx="2448560" cy="422910"/>
          </a:xfrm>
          <a:prstGeom prst="rect">
            <a:avLst/>
          </a:prstGeom>
          <a:solidFill>
            <a:srgbClr val="96B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C4BB269-25D9-4E91-9FB0-76B6C62E99A8}"/>
              </a:ext>
            </a:extLst>
          </p:cNvPr>
          <p:cNvSpPr/>
          <p:nvPr/>
        </p:nvSpPr>
        <p:spPr>
          <a:xfrm>
            <a:off x="1122045" y="4910455"/>
            <a:ext cx="2448560" cy="422910"/>
          </a:xfrm>
          <a:prstGeom prst="rect">
            <a:avLst/>
          </a:prstGeom>
          <a:solidFill>
            <a:srgbClr val="DD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5F2FA56-443A-44DD-ABCB-6EAA91F4D84A}"/>
              </a:ext>
            </a:extLst>
          </p:cNvPr>
          <p:cNvSpPr/>
          <p:nvPr/>
        </p:nvSpPr>
        <p:spPr>
          <a:xfrm>
            <a:off x="4869180" y="4910455"/>
            <a:ext cx="2448560" cy="422910"/>
          </a:xfrm>
          <a:prstGeom prst="rect">
            <a:avLst/>
          </a:prstGeom>
          <a:solidFill>
            <a:srgbClr val="96B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5D6211FA-4F82-4F29-A969-5D5161B94577}"/>
              </a:ext>
            </a:extLst>
          </p:cNvPr>
          <p:cNvSpPr/>
          <p:nvPr/>
        </p:nvSpPr>
        <p:spPr>
          <a:xfrm>
            <a:off x="8654415" y="4910455"/>
            <a:ext cx="2448560" cy="422910"/>
          </a:xfrm>
          <a:prstGeom prst="rect">
            <a:avLst/>
          </a:prstGeom>
          <a:solidFill>
            <a:srgbClr val="DD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B6A42E1E-1CF3-4CC4-AB63-E10173B9625E}"/>
              </a:ext>
            </a:extLst>
          </p:cNvPr>
          <p:cNvSpPr/>
          <p:nvPr/>
        </p:nvSpPr>
        <p:spPr>
          <a:xfrm>
            <a:off x="1000125" y="3810635"/>
            <a:ext cx="2693035" cy="4318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F3187A27-B605-476A-B34A-9550A33BC807}"/>
              </a:ext>
            </a:extLst>
          </p:cNvPr>
          <p:cNvSpPr/>
          <p:nvPr/>
        </p:nvSpPr>
        <p:spPr>
          <a:xfrm>
            <a:off x="4747260" y="3810635"/>
            <a:ext cx="2693035" cy="4318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A7BAFA7F-046A-4495-B6BF-C9AE4104FE0B}"/>
              </a:ext>
            </a:extLst>
          </p:cNvPr>
          <p:cNvSpPr/>
          <p:nvPr/>
        </p:nvSpPr>
        <p:spPr>
          <a:xfrm>
            <a:off x="8532495" y="3810635"/>
            <a:ext cx="2693035" cy="4318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17019B2B-5609-449D-A7AB-E2596903C40F}"/>
              </a:ext>
            </a:extLst>
          </p:cNvPr>
          <p:cNvSpPr/>
          <p:nvPr/>
        </p:nvSpPr>
        <p:spPr>
          <a:xfrm>
            <a:off x="1000125" y="5258435"/>
            <a:ext cx="2693035" cy="4318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435B2AD9-1518-4572-8BE9-C56D28BDD195}"/>
              </a:ext>
            </a:extLst>
          </p:cNvPr>
          <p:cNvSpPr/>
          <p:nvPr/>
        </p:nvSpPr>
        <p:spPr>
          <a:xfrm>
            <a:off x="4747260" y="5493385"/>
            <a:ext cx="2693035" cy="4318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1C551331-C62E-43B0-8FB8-2CE278246BA9}"/>
              </a:ext>
            </a:extLst>
          </p:cNvPr>
          <p:cNvSpPr/>
          <p:nvPr/>
        </p:nvSpPr>
        <p:spPr>
          <a:xfrm>
            <a:off x="8532495" y="5493385"/>
            <a:ext cx="2693035" cy="4318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6" name="TextBox 76">
            <a:extLst>
              <a:ext uri="{FF2B5EF4-FFF2-40B4-BE49-F238E27FC236}">
                <a16:creationId xmlns:a16="http://schemas.microsoft.com/office/drawing/2014/main" xmlns="" id="{E702AA1A-E0B1-4B3A-B822-1E9063DC8AA6}"/>
              </a:ext>
            </a:extLst>
          </p:cNvPr>
          <p:cNvSpPr txBox="1"/>
          <p:nvPr/>
        </p:nvSpPr>
        <p:spPr>
          <a:xfrm>
            <a:off x="1659890" y="3269615"/>
            <a:ext cx="137287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1">
                    <a:alpha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 加 标 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B771D31A-CB2E-4D56-A2E1-8210E89FCC60}"/>
              </a:ext>
            </a:extLst>
          </p:cNvPr>
          <p:cNvSpPr txBox="1"/>
          <p:nvPr/>
        </p:nvSpPr>
        <p:spPr>
          <a:xfrm>
            <a:off x="984846" y="3696317"/>
            <a:ext cx="2689274" cy="7682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48" name="TextBox 76">
            <a:extLst>
              <a:ext uri="{FF2B5EF4-FFF2-40B4-BE49-F238E27FC236}">
                <a16:creationId xmlns:a16="http://schemas.microsoft.com/office/drawing/2014/main" xmlns="" id="{73B57D7D-2669-4F0A-975E-16394126EE66}"/>
              </a:ext>
            </a:extLst>
          </p:cNvPr>
          <p:cNvSpPr txBox="1"/>
          <p:nvPr/>
        </p:nvSpPr>
        <p:spPr>
          <a:xfrm>
            <a:off x="5405120" y="3258820"/>
            <a:ext cx="137287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1">
                    <a:alpha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 加 标 题</a:t>
            </a:r>
          </a:p>
        </p:txBody>
      </p:sp>
      <p:sp>
        <p:nvSpPr>
          <p:cNvPr id="49" name="TextBox 76">
            <a:extLst>
              <a:ext uri="{FF2B5EF4-FFF2-40B4-BE49-F238E27FC236}">
                <a16:creationId xmlns:a16="http://schemas.microsoft.com/office/drawing/2014/main" xmlns="" id="{A16141C9-04D3-4D00-8C5B-6687239E362E}"/>
              </a:ext>
            </a:extLst>
          </p:cNvPr>
          <p:cNvSpPr txBox="1"/>
          <p:nvPr/>
        </p:nvSpPr>
        <p:spPr>
          <a:xfrm>
            <a:off x="9192895" y="3258820"/>
            <a:ext cx="137287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1">
                    <a:alpha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 加 标 题</a:t>
            </a:r>
          </a:p>
        </p:txBody>
      </p:sp>
      <p:sp>
        <p:nvSpPr>
          <p:cNvPr id="50" name="TextBox 76">
            <a:extLst>
              <a:ext uri="{FF2B5EF4-FFF2-40B4-BE49-F238E27FC236}">
                <a16:creationId xmlns:a16="http://schemas.microsoft.com/office/drawing/2014/main" xmlns="" id="{221DCB30-6070-4414-ACFD-8D5E6D79D507}"/>
              </a:ext>
            </a:extLst>
          </p:cNvPr>
          <p:cNvSpPr txBox="1"/>
          <p:nvPr/>
        </p:nvSpPr>
        <p:spPr>
          <a:xfrm>
            <a:off x="9192260" y="4937760"/>
            <a:ext cx="137287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1">
                    <a:alpha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 加 标 题</a:t>
            </a:r>
          </a:p>
        </p:txBody>
      </p:sp>
      <p:sp>
        <p:nvSpPr>
          <p:cNvPr id="51" name="TextBox 76">
            <a:extLst>
              <a:ext uri="{FF2B5EF4-FFF2-40B4-BE49-F238E27FC236}">
                <a16:creationId xmlns:a16="http://schemas.microsoft.com/office/drawing/2014/main" xmlns="" id="{46E7F3D0-F368-48C5-8509-361D8977EA08}"/>
              </a:ext>
            </a:extLst>
          </p:cNvPr>
          <p:cNvSpPr txBox="1"/>
          <p:nvPr/>
        </p:nvSpPr>
        <p:spPr>
          <a:xfrm>
            <a:off x="5405120" y="4937760"/>
            <a:ext cx="137287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1">
                    <a:alpha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 加 标 题</a:t>
            </a:r>
          </a:p>
        </p:txBody>
      </p:sp>
      <p:sp>
        <p:nvSpPr>
          <p:cNvPr id="52" name="TextBox 76">
            <a:extLst>
              <a:ext uri="{FF2B5EF4-FFF2-40B4-BE49-F238E27FC236}">
                <a16:creationId xmlns:a16="http://schemas.microsoft.com/office/drawing/2014/main" xmlns="" id="{CD9DE192-CEBC-4023-9712-2894E0CA3062}"/>
              </a:ext>
            </a:extLst>
          </p:cNvPr>
          <p:cNvSpPr txBox="1"/>
          <p:nvPr/>
        </p:nvSpPr>
        <p:spPr>
          <a:xfrm>
            <a:off x="1659890" y="4965065"/>
            <a:ext cx="137287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1">
                    <a:alpha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 加 标 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F36BF95F-906A-4503-9587-76B80D8324B8}"/>
              </a:ext>
            </a:extLst>
          </p:cNvPr>
          <p:cNvSpPr txBox="1"/>
          <p:nvPr/>
        </p:nvSpPr>
        <p:spPr>
          <a:xfrm>
            <a:off x="4731981" y="3696317"/>
            <a:ext cx="2689274" cy="7682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1D04387F-9203-47AC-A14A-17289C22771B}"/>
              </a:ext>
            </a:extLst>
          </p:cNvPr>
          <p:cNvSpPr txBox="1"/>
          <p:nvPr/>
        </p:nvSpPr>
        <p:spPr>
          <a:xfrm>
            <a:off x="8513406" y="3696317"/>
            <a:ext cx="2689274" cy="7682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9926189-9E14-46CF-B59E-5DD9D5681961}"/>
              </a:ext>
            </a:extLst>
          </p:cNvPr>
          <p:cNvSpPr txBox="1"/>
          <p:nvPr/>
        </p:nvSpPr>
        <p:spPr>
          <a:xfrm>
            <a:off x="8513406" y="5442567"/>
            <a:ext cx="2689274" cy="7682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AFA2257A-B35C-4D25-A8E3-A808ACACDA6D}"/>
              </a:ext>
            </a:extLst>
          </p:cNvPr>
          <p:cNvSpPr txBox="1"/>
          <p:nvPr/>
        </p:nvSpPr>
        <p:spPr>
          <a:xfrm>
            <a:off x="4731981" y="5442567"/>
            <a:ext cx="2689274" cy="7682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23952B4B-74D6-4BED-9608-E7ECFD5E4BB0}"/>
              </a:ext>
            </a:extLst>
          </p:cNvPr>
          <p:cNvSpPr txBox="1"/>
          <p:nvPr/>
        </p:nvSpPr>
        <p:spPr>
          <a:xfrm>
            <a:off x="984846" y="5442567"/>
            <a:ext cx="2689274" cy="7682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1B5C456A-54D4-4C5C-BA27-8F078795A2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5" y="1523889"/>
            <a:ext cx="2588923" cy="1506294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89E2EF88-4F93-48A3-BE45-C2A33844B0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981" y="1564548"/>
            <a:ext cx="2588923" cy="1506294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90DFD4DE-10EA-4FFD-8FB7-066E5BF263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523" y="1564548"/>
            <a:ext cx="2588923" cy="150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31553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611147"/>
            <a:chOff x="1635650" y="2285671"/>
            <a:chExt cx="3167933" cy="61114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7359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sp>
        <p:nvSpPr>
          <p:cNvPr id="8" name="Rectangle: Rounded Corners 4">
            <a:extLst>
              <a:ext uri="{FF2B5EF4-FFF2-40B4-BE49-F238E27FC236}">
                <a16:creationId xmlns:a16="http://schemas.microsoft.com/office/drawing/2014/main" xmlns="" id="{728E5434-9D92-42E5-9918-F985306F296D}"/>
              </a:ext>
            </a:extLst>
          </p:cNvPr>
          <p:cNvSpPr/>
          <p:nvPr/>
        </p:nvSpPr>
        <p:spPr>
          <a:xfrm>
            <a:off x="8569325" y="1960245"/>
            <a:ext cx="2265045" cy="566420"/>
          </a:xfrm>
          <a:prstGeom prst="roundRect">
            <a:avLst/>
          </a:prstGeom>
          <a:solidFill>
            <a:srgbClr val="96B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xmlns="" id="{49D24352-4462-4F42-9DA9-6142811035EF}"/>
              </a:ext>
            </a:extLst>
          </p:cNvPr>
          <p:cNvSpPr/>
          <p:nvPr/>
        </p:nvSpPr>
        <p:spPr>
          <a:xfrm>
            <a:off x="8819515" y="4916805"/>
            <a:ext cx="2265045" cy="566420"/>
          </a:xfrm>
          <a:prstGeom prst="roundRect">
            <a:avLst/>
          </a:prstGeom>
          <a:solidFill>
            <a:srgbClr val="96B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Rectangle: Rounded Corners 6">
            <a:extLst>
              <a:ext uri="{FF2B5EF4-FFF2-40B4-BE49-F238E27FC236}">
                <a16:creationId xmlns:a16="http://schemas.microsoft.com/office/drawing/2014/main" xmlns="" id="{F66C3A74-9C7A-4F58-B7A0-D88776F65B65}"/>
              </a:ext>
            </a:extLst>
          </p:cNvPr>
          <p:cNvSpPr/>
          <p:nvPr/>
        </p:nvSpPr>
        <p:spPr>
          <a:xfrm>
            <a:off x="8228330" y="3387725"/>
            <a:ext cx="2265045" cy="566420"/>
          </a:xfrm>
          <a:prstGeom prst="roundRect">
            <a:avLst/>
          </a:prstGeom>
          <a:solidFill>
            <a:srgbClr val="DD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2" name="Rectangle: Rounded Corners 7">
            <a:extLst>
              <a:ext uri="{FF2B5EF4-FFF2-40B4-BE49-F238E27FC236}">
                <a16:creationId xmlns:a16="http://schemas.microsoft.com/office/drawing/2014/main" xmlns="" id="{6D5E5CDE-1CF1-4592-8B9D-F2A81020E59B}"/>
              </a:ext>
            </a:extLst>
          </p:cNvPr>
          <p:cNvSpPr/>
          <p:nvPr/>
        </p:nvSpPr>
        <p:spPr>
          <a:xfrm>
            <a:off x="1677670" y="3705860"/>
            <a:ext cx="2265045" cy="566420"/>
          </a:xfrm>
          <a:prstGeom prst="roundRect">
            <a:avLst/>
          </a:prstGeom>
          <a:solidFill>
            <a:srgbClr val="DD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4" name="Rectangle: Rounded Corners 8">
            <a:extLst>
              <a:ext uri="{FF2B5EF4-FFF2-40B4-BE49-F238E27FC236}">
                <a16:creationId xmlns:a16="http://schemas.microsoft.com/office/drawing/2014/main" xmlns="" id="{3E5FA936-C972-40CA-9742-5CA3DB54C1E7}"/>
              </a:ext>
            </a:extLst>
          </p:cNvPr>
          <p:cNvSpPr/>
          <p:nvPr/>
        </p:nvSpPr>
        <p:spPr>
          <a:xfrm>
            <a:off x="1108710" y="2188210"/>
            <a:ext cx="2265045" cy="566420"/>
          </a:xfrm>
          <a:prstGeom prst="roundRect">
            <a:avLst/>
          </a:prstGeom>
          <a:solidFill>
            <a:srgbClr val="96B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l"/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Rectangle: Rounded Corners 9">
            <a:extLst>
              <a:ext uri="{FF2B5EF4-FFF2-40B4-BE49-F238E27FC236}">
                <a16:creationId xmlns:a16="http://schemas.microsoft.com/office/drawing/2014/main" xmlns="" id="{09595BD4-62AE-4FD7-A962-5BF2EADB16B8}"/>
              </a:ext>
            </a:extLst>
          </p:cNvPr>
          <p:cNvSpPr/>
          <p:nvPr/>
        </p:nvSpPr>
        <p:spPr>
          <a:xfrm>
            <a:off x="1290320" y="5118735"/>
            <a:ext cx="2265045" cy="566420"/>
          </a:xfrm>
          <a:prstGeom prst="roundRect">
            <a:avLst/>
          </a:prstGeom>
          <a:solidFill>
            <a:srgbClr val="96B8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600" b="1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7" name="Freeform: Shape 10">
            <a:extLst>
              <a:ext uri="{FF2B5EF4-FFF2-40B4-BE49-F238E27FC236}">
                <a16:creationId xmlns:a16="http://schemas.microsoft.com/office/drawing/2014/main" xmlns="" id="{9356B27C-DC70-46D5-9A0D-3F34FB80573C}"/>
              </a:ext>
            </a:extLst>
          </p:cNvPr>
          <p:cNvSpPr/>
          <p:nvPr/>
        </p:nvSpPr>
        <p:spPr bwMode="auto">
          <a:xfrm>
            <a:off x="6243955" y="2223770"/>
            <a:ext cx="2275840" cy="381000"/>
          </a:xfrm>
          <a:custGeom>
            <a:avLst/>
            <a:gdLst>
              <a:gd name="T0" fmla="*/ 339 w 902"/>
              <a:gd name="T1" fmla="*/ 147 h 151"/>
              <a:gd name="T2" fmla="*/ 342 w 902"/>
              <a:gd name="T3" fmla="*/ 151 h 151"/>
              <a:gd name="T4" fmla="*/ 480 w 902"/>
              <a:gd name="T5" fmla="*/ 13 h 151"/>
              <a:gd name="T6" fmla="*/ 902 w 902"/>
              <a:gd name="T7" fmla="*/ 13 h 151"/>
              <a:gd name="T8" fmla="*/ 902 w 902"/>
              <a:gd name="T9" fmla="*/ 3 h 151"/>
              <a:gd name="T10" fmla="*/ 475 w 902"/>
              <a:gd name="T11" fmla="*/ 3 h 151"/>
              <a:gd name="T12" fmla="*/ 475 w 902"/>
              <a:gd name="T13" fmla="*/ 5 h 151"/>
              <a:gd name="T14" fmla="*/ 475 w 902"/>
              <a:gd name="T15" fmla="*/ 4 h 151"/>
              <a:gd name="T16" fmla="*/ 340 w 902"/>
              <a:gd name="T17" fmla="*/ 139 h 151"/>
              <a:gd name="T18" fmla="*/ 0 w 902"/>
              <a:gd name="T19" fmla="*/ 0 h 151"/>
              <a:gd name="T20" fmla="*/ 0 w 902"/>
              <a:gd name="T21" fmla="*/ 7 h 151"/>
              <a:gd name="T22" fmla="*/ 339 w 902"/>
              <a:gd name="T23" fmla="*/ 148 h 151"/>
              <a:gd name="T24" fmla="*/ 339 w 902"/>
              <a:gd name="T25" fmla="*/ 14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2" h="151">
                <a:moveTo>
                  <a:pt x="339" y="147"/>
                </a:moveTo>
                <a:cubicBezTo>
                  <a:pt x="342" y="151"/>
                  <a:pt x="342" y="151"/>
                  <a:pt x="342" y="151"/>
                </a:cubicBezTo>
                <a:cubicBezTo>
                  <a:pt x="480" y="13"/>
                  <a:pt x="480" y="13"/>
                  <a:pt x="480" y="13"/>
                </a:cubicBezTo>
                <a:cubicBezTo>
                  <a:pt x="902" y="13"/>
                  <a:pt x="902" y="13"/>
                  <a:pt x="902" y="13"/>
                </a:cubicBezTo>
                <a:cubicBezTo>
                  <a:pt x="902" y="3"/>
                  <a:pt x="902" y="3"/>
                  <a:pt x="902" y="3"/>
                </a:cubicBezTo>
                <a:cubicBezTo>
                  <a:pt x="475" y="3"/>
                  <a:pt x="475" y="3"/>
                  <a:pt x="475" y="3"/>
                </a:cubicBezTo>
                <a:cubicBezTo>
                  <a:pt x="475" y="5"/>
                  <a:pt x="475" y="5"/>
                  <a:pt x="475" y="5"/>
                </a:cubicBezTo>
                <a:cubicBezTo>
                  <a:pt x="475" y="4"/>
                  <a:pt x="475" y="4"/>
                  <a:pt x="475" y="4"/>
                </a:cubicBezTo>
                <a:cubicBezTo>
                  <a:pt x="340" y="139"/>
                  <a:pt x="340" y="139"/>
                  <a:pt x="340" y="139"/>
                </a:cubicBezTo>
                <a:cubicBezTo>
                  <a:pt x="243" y="60"/>
                  <a:pt x="125" y="12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28" y="20"/>
                  <a:pt x="244" y="70"/>
                  <a:pt x="339" y="148"/>
                </a:cubicBezTo>
                <a:lnTo>
                  <a:pt x="339" y="147"/>
                </a:lnTo>
                <a:close/>
              </a:path>
            </a:pathLst>
          </a:custGeom>
          <a:solidFill>
            <a:srgbClr val="96B8B9"/>
          </a:solidFill>
          <a:ln w="9525">
            <a:solidFill>
              <a:srgbClr val="96B8B9"/>
            </a:solidFill>
            <a:round/>
          </a:ln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8" name="Freeform: Shape 11">
            <a:extLst>
              <a:ext uri="{FF2B5EF4-FFF2-40B4-BE49-F238E27FC236}">
                <a16:creationId xmlns:a16="http://schemas.microsoft.com/office/drawing/2014/main" xmlns="" id="{2B47DBB1-AE43-447D-922D-A77459D53921}"/>
              </a:ext>
            </a:extLst>
          </p:cNvPr>
          <p:cNvSpPr/>
          <p:nvPr/>
        </p:nvSpPr>
        <p:spPr bwMode="auto">
          <a:xfrm>
            <a:off x="3649980" y="5064125"/>
            <a:ext cx="2275840" cy="381000"/>
          </a:xfrm>
          <a:custGeom>
            <a:avLst/>
            <a:gdLst>
              <a:gd name="T0" fmla="*/ 564 w 902"/>
              <a:gd name="T1" fmla="*/ 3 h 151"/>
              <a:gd name="T2" fmla="*/ 560 w 902"/>
              <a:gd name="T3" fmla="*/ 0 h 151"/>
              <a:gd name="T4" fmla="*/ 422 w 902"/>
              <a:gd name="T5" fmla="*/ 138 h 151"/>
              <a:gd name="T6" fmla="*/ 0 w 902"/>
              <a:gd name="T7" fmla="*/ 138 h 151"/>
              <a:gd name="T8" fmla="*/ 0 w 902"/>
              <a:gd name="T9" fmla="*/ 148 h 151"/>
              <a:gd name="T10" fmla="*/ 427 w 902"/>
              <a:gd name="T11" fmla="*/ 148 h 151"/>
              <a:gd name="T12" fmla="*/ 427 w 902"/>
              <a:gd name="T13" fmla="*/ 146 h 151"/>
              <a:gd name="T14" fmla="*/ 428 w 902"/>
              <a:gd name="T15" fmla="*/ 146 h 151"/>
              <a:gd name="T16" fmla="*/ 562 w 902"/>
              <a:gd name="T17" fmla="*/ 12 h 151"/>
              <a:gd name="T18" fmla="*/ 902 w 902"/>
              <a:gd name="T19" fmla="*/ 151 h 151"/>
              <a:gd name="T20" fmla="*/ 902 w 902"/>
              <a:gd name="T21" fmla="*/ 144 h 151"/>
              <a:gd name="T22" fmla="*/ 564 w 902"/>
              <a:gd name="T23" fmla="*/ 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02" h="151">
                <a:moveTo>
                  <a:pt x="564" y="3"/>
                </a:moveTo>
                <a:cubicBezTo>
                  <a:pt x="560" y="0"/>
                  <a:pt x="560" y="0"/>
                  <a:pt x="560" y="0"/>
                </a:cubicBezTo>
                <a:cubicBezTo>
                  <a:pt x="422" y="138"/>
                  <a:pt x="422" y="138"/>
                  <a:pt x="422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48"/>
                  <a:pt x="0" y="148"/>
                  <a:pt x="0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562" y="12"/>
                  <a:pt x="562" y="12"/>
                  <a:pt x="562" y="12"/>
                </a:cubicBezTo>
                <a:cubicBezTo>
                  <a:pt x="660" y="91"/>
                  <a:pt x="777" y="139"/>
                  <a:pt x="902" y="151"/>
                </a:cubicBezTo>
                <a:cubicBezTo>
                  <a:pt x="902" y="144"/>
                  <a:pt x="902" y="144"/>
                  <a:pt x="902" y="144"/>
                </a:cubicBezTo>
                <a:cubicBezTo>
                  <a:pt x="775" y="131"/>
                  <a:pt x="658" y="80"/>
                  <a:pt x="564" y="3"/>
                </a:cubicBezTo>
                <a:close/>
              </a:path>
            </a:pathLst>
          </a:custGeom>
          <a:solidFill>
            <a:srgbClr val="96B8B9"/>
          </a:solidFill>
          <a:ln w="9525">
            <a:solidFill>
              <a:srgbClr val="96B8B9"/>
            </a:solidFill>
            <a:round/>
          </a:ln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9" name="Freeform: Shape 12">
            <a:extLst>
              <a:ext uri="{FF2B5EF4-FFF2-40B4-BE49-F238E27FC236}">
                <a16:creationId xmlns:a16="http://schemas.microsoft.com/office/drawing/2014/main" xmlns="" id="{2160ED18-FA53-4672-A0B9-7EB966D5818A}"/>
              </a:ext>
            </a:extLst>
          </p:cNvPr>
          <p:cNvSpPr/>
          <p:nvPr/>
        </p:nvSpPr>
        <p:spPr bwMode="auto">
          <a:xfrm>
            <a:off x="7320280" y="2807335"/>
            <a:ext cx="852805" cy="881380"/>
          </a:xfrm>
          <a:custGeom>
            <a:avLst/>
            <a:gdLst>
              <a:gd name="T0" fmla="*/ 338 w 338"/>
              <a:gd name="T1" fmla="*/ 349 h 349"/>
              <a:gd name="T2" fmla="*/ 338 w 338"/>
              <a:gd name="T3" fmla="*/ 339 h 349"/>
              <a:gd name="T4" fmla="*/ 148 w 338"/>
              <a:gd name="T5" fmla="*/ 339 h 349"/>
              <a:gd name="T6" fmla="*/ 6 w 338"/>
              <a:gd name="T7" fmla="*/ 0 h 349"/>
              <a:gd name="T8" fmla="*/ 0 w 338"/>
              <a:gd name="T9" fmla="*/ 5 h 349"/>
              <a:gd name="T10" fmla="*/ 141 w 338"/>
              <a:gd name="T11" fmla="*/ 344 h 349"/>
              <a:gd name="T12" fmla="*/ 141 w 338"/>
              <a:gd name="T13" fmla="*/ 344 h 349"/>
              <a:gd name="T14" fmla="*/ 141 w 338"/>
              <a:gd name="T15" fmla="*/ 349 h 349"/>
              <a:gd name="T16" fmla="*/ 338 w 338"/>
              <a:gd name="T17" fmla="*/ 34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" h="349">
                <a:moveTo>
                  <a:pt x="338" y="349"/>
                </a:moveTo>
                <a:cubicBezTo>
                  <a:pt x="338" y="339"/>
                  <a:pt x="338" y="339"/>
                  <a:pt x="338" y="339"/>
                </a:cubicBezTo>
                <a:cubicBezTo>
                  <a:pt x="148" y="339"/>
                  <a:pt x="148" y="339"/>
                  <a:pt x="148" y="339"/>
                </a:cubicBezTo>
                <a:cubicBezTo>
                  <a:pt x="135" y="214"/>
                  <a:pt x="86" y="97"/>
                  <a:pt x="6" y="0"/>
                </a:cubicBezTo>
                <a:cubicBezTo>
                  <a:pt x="0" y="5"/>
                  <a:pt x="0" y="5"/>
                  <a:pt x="0" y="5"/>
                </a:cubicBezTo>
                <a:cubicBezTo>
                  <a:pt x="78" y="100"/>
                  <a:pt x="128" y="216"/>
                  <a:pt x="141" y="344"/>
                </a:cubicBezTo>
                <a:cubicBezTo>
                  <a:pt x="141" y="344"/>
                  <a:pt x="141" y="344"/>
                  <a:pt x="141" y="344"/>
                </a:cubicBezTo>
                <a:cubicBezTo>
                  <a:pt x="141" y="349"/>
                  <a:pt x="141" y="349"/>
                  <a:pt x="141" y="349"/>
                </a:cubicBezTo>
                <a:lnTo>
                  <a:pt x="338" y="349"/>
                </a:lnTo>
                <a:close/>
              </a:path>
            </a:pathLst>
          </a:custGeom>
          <a:solidFill>
            <a:srgbClr val="DDD1D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" name="Freeform: Shape 13">
            <a:extLst>
              <a:ext uri="{FF2B5EF4-FFF2-40B4-BE49-F238E27FC236}">
                <a16:creationId xmlns:a16="http://schemas.microsoft.com/office/drawing/2014/main" xmlns="" id="{56043809-627D-4364-9DB1-A1B96D175E38}"/>
              </a:ext>
            </a:extLst>
          </p:cNvPr>
          <p:cNvSpPr/>
          <p:nvPr/>
        </p:nvSpPr>
        <p:spPr bwMode="auto">
          <a:xfrm>
            <a:off x="3422650" y="2456815"/>
            <a:ext cx="1432560" cy="1218565"/>
          </a:xfrm>
          <a:custGeom>
            <a:avLst/>
            <a:gdLst>
              <a:gd name="T0" fmla="*/ 556 w 568"/>
              <a:gd name="T1" fmla="*/ 143 h 483"/>
              <a:gd name="T2" fmla="*/ 417 w 568"/>
              <a:gd name="T3" fmla="*/ 483 h 483"/>
              <a:gd name="T4" fmla="*/ 424 w 568"/>
              <a:gd name="T5" fmla="*/ 483 h 483"/>
              <a:gd name="T6" fmla="*/ 565 w 568"/>
              <a:gd name="T7" fmla="*/ 144 h 483"/>
              <a:gd name="T8" fmla="*/ 565 w 568"/>
              <a:gd name="T9" fmla="*/ 144 h 483"/>
              <a:gd name="T10" fmla="*/ 568 w 568"/>
              <a:gd name="T11" fmla="*/ 141 h 483"/>
              <a:gd name="T12" fmla="*/ 429 w 568"/>
              <a:gd name="T13" fmla="*/ 1 h 483"/>
              <a:gd name="T14" fmla="*/ 427 w 568"/>
              <a:gd name="T15" fmla="*/ 3 h 483"/>
              <a:gd name="T16" fmla="*/ 427 w 568"/>
              <a:gd name="T17" fmla="*/ 0 h 483"/>
              <a:gd name="T18" fmla="*/ 0 w 568"/>
              <a:gd name="T19" fmla="*/ 0 h 483"/>
              <a:gd name="T20" fmla="*/ 0 w 568"/>
              <a:gd name="T21" fmla="*/ 10 h 483"/>
              <a:gd name="T22" fmla="*/ 423 w 568"/>
              <a:gd name="T23" fmla="*/ 10 h 483"/>
              <a:gd name="T24" fmla="*/ 556 w 568"/>
              <a:gd name="T25" fmla="*/ 14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8" h="483">
                <a:moveTo>
                  <a:pt x="556" y="143"/>
                </a:moveTo>
                <a:cubicBezTo>
                  <a:pt x="477" y="240"/>
                  <a:pt x="429" y="358"/>
                  <a:pt x="417" y="483"/>
                </a:cubicBezTo>
                <a:cubicBezTo>
                  <a:pt x="424" y="483"/>
                  <a:pt x="424" y="483"/>
                  <a:pt x="424" y="483"/>
                </a:cubicBezTo>
                <a:cubicBezTo>
                  <a:pt x="437" y="355"/>
                  <a:pt x="488" y="239"/>
                  <a:pt x="565" y="144"/>
                </a:cubicBezTo>
                <a:cubicBezTo>
                  <a:pt x="565" y="144"/>
                  <a:pt x="565" y="144"/>
                  <a:pt x="565" y="144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429" y="1"/>
                  <a:pt x="429" y="1"/>
                  <a:pt x="429" y="1"/>
                </a:cubicBezTo>
                <a:cubicBezTo>
                  <a:pt x="427" y="3"/>
                  <a:pt x="427" y="3"/>
                  <a:pt x="427" y="3"/>
                </a:cubicBezTo>
                <a:cubicBezTo>
                  <a:pt x="427" y="0"/>
                  <a:pt x="427" y="0"/>
                  <a:pt x="42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423" y="10"/>
                  <a:pt x="423" y="10"/>
                  <a:pt x="423" y="10"/>
                </a:cubicBezTo>
                <a:lnTo>
                  <a:pt x="556" y="143"/>
                </a:lnTo>
                <a:close/>
              </a:path>
            </a:pathLst>
          </a:custGeom>
          <a:solidFill>
            <a:srgbClr val="96B8B9"/>
          </a:solidFill>
          <a:ln w="9525">
            <a:solidFill>
              <a:srgbClr val="96B8B9"/>
            </a:solidFill>
            <a:round/>
          </a:ln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1" name="Freeform: Shape 14">
            <a:extLst>
              <a:ext uri="{FF2B5EF4-FFF2-40B4-BE49-F238E27FC236}">
                <a16:creationId xmlns:a16="http://schemas.microsoft.com/office/drawing/2014/main" xmlns="" id="{33F13CF2-4581-42FA-855B-BBC65AB86B80}"/>
              </a:ext>
            </a:extLst>
          </p:cNvPr>
          <p:cNvSpPr/>
          <p:nvPr/>
        </p:nvSpPr>
        <p:spPr bwMode="auto">
          <a:xfrm>
            <a:off x="3994785" y="3980180"/>
            <a:ext cx="852805" cy="881380"/>
          </a:xfrm>
          <a:custGeom>
            <a:avLst/>
            <a:gdLst>
              <a:gd name="T0" fmla="*/ 0 w 338"/>
              <a:gd name="T1" fmla="*/ 0 h 349"/>
              <a:gd name="T2" fmla="*/ 0 w 338"/>
              <a:gd name="T3" fmla="*/ 10 h 349"/>
              <a:gd name="T4" fmla="*/ 191 w 338"/>
              <a:gd name="T5" fmla="*/ 10 h 349"/>
              <a:gd name="T6" fmla="*/ 332 w 338"/>
              <a:gd name="T7" fmla="*/ 349 h 349"/>
              <a:gd name="T8" fmla="*/ 338 w 338"/>
              <a:gd name="T9" fmla="*/ 343 h 349"/>
              <a:gd name="T10" fmla="*/ 197 w 338"/>
              <a:gd name="T11" fmla="*/ 5 h 349"/>
              <a:gd name="T12" fmla="*/ 197 w 338"/>
              <a:gd name="T13" fmla="*/ 5 h 349"/>
              <a:gd name="T14" fmla="*/ 197 w 338"/>
              <a:gd name="T15" fmla="*/ 0 h 349"/>
              <a:gd name="T16" fmla="*/ 0 w 338"/>
              <a:gd name="T17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" h="349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191" y="10"/>
                  <a:pt x="191" y="10"/>
                  <a:pt x="191" y="10"/>
                </a:cubicBezTo>
                <a:cubicBezTo>
                  <a:pt x="204" y="135"/>
                  <a:pt x="253" y="252"/>
                  <a:pt x="332" y="349"/>
                </a:cubicBezTo>
                <a:cubicBezTo>
                  <a:pt x="338" y="343"/>
                  <a:pt x="338" y="343"/>
                  <a:pt x="338" y="343"/>
                </a:cubicBezTo>
                <a:cubicBezTo>
                  <a:pt x="261" y="249"/>
                  <a:pt x="210" y="132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7" y="0"/>
                  <a:pt x="197" y="0"/>
                  <a:pt x="19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1D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2" name="Freeform: Shape 15">
            <a:extLst>
              <a:ext uri="{FF2B5EF4-FFF2-40B4-BE49-F238E27FC236}">
                <a16:creationId xmlns:a16="http://schemas.microsoft.com/office/drawing/2014/main" xmlns="" id="{04391C77-6F58-40F7-A250-77F9D5DA9224}"/>
              </a:ext>
            </a:extLst>
          </p:cNvPr>
          <p:cNvSpPr/>
          <p:nvPr/>
        </p:nvSpPr>
        <p:spPr bwMode="auto">
          <a:xfrm>
            <a:off x="7312660" y="3993515"/>
            <a:ext cx="1430655" cy="1218565"/>
          </a:xfrm>
          <a:custGeom>
            <a:avLst/>
            <a:gdLst>
              <a:gd name="T0" fmla="*/ 145 w 567"/>
              <a:gd name="T1" fmla="*/ 473 h 483"/>
              <a:gd name="T2" fmla="*/ 12 w 567"/>
              <a:gd name="T3" fmla="*/ 340 h 483"/>
              <a:gd name="T4" fmla="*/ 151 w 567"/>
              <a:gd name="T5" fmla="*/ 0 h 483"/>
              <a:gd name="T6" fmla="*/ 144 w 567"/>
              <a:gd name="T7" fmla="*/ 0 h 483"/>
              <a:gd name="T8" fmla="*/ 3 w 567"/>
              <a:gd name="T9" fmla="*/ 338 h 483"/>
              <a:gd name="T10" fmla="*/ 4 w 567"/>
              <a:gd name="T11" fmla="*/ 338 h 483"/>
              <a:gd name="T12" fmla="*/ 0 w 567"/>
              <a:gd name="T13" fmla="*/ 342 h 483"/>
              <a:gd name="T14" fmla="*/ 140 w 567"/>
              <a:gd name="T15" fmla="*/ 481 h 483"/>
              <a:gd name="T16" fmla="*/ 140 w 567"/>
              <a:gd name="T17" fmla="*/ 481 h 483"/>
              <a:gd name="T18" fmla="*/ 140 w 567"/>
              <a:gd name="T19" fmla="*/ 483 h 483"/>
              <a:gd name="T20" fmla="*/ 567 w 567"/>
              <a:gd name="T21" fmla="*/ 483 h 483"/>
              <a:gd name="T22" fmla="*/ 567 w 567"/>
              <a:gd name="T23" fmla="*/ 473 h 483"/>
              <a:gd name="T24" fmla="*/ 145 w 567"/>
              <a:gd name="T25" fmla="*/ 47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7" h="483">
                <a:moveTo>
                  <a:pt x="145" y="473"/>
                </a:moveTo>
                <a:cubicBezTo>
                  <a:pt x="12" y="340"/>
                  <a:pt x="12" y="340"/>
                  <a:pt x="12" y="340"/>
                </a:cubicBezTo>
                <a:cubicBezTo>
                  <a:pt x="91" y="242"/>
                  <a:pt x="139" y="125"/>
                  <a:pt x="151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1" y="127"/>
                  <a:pt x="81" y="244"/>
                  <a:pt x="3" y="338"/>
                </a:cubicBezTo>
                <a:cubicBezTo>
                  <a:pt x="4" y="338"/>
                  <a:pt x="4" y="338"/>
                  <a:pt x="4" y="338"/>
                </a:cubicBezTo>
                <a:cubicBezTo>
                  <a:pt x="0" y="342"/>
                  <a:pt x="0" y="342"/>
                  <a:pt x="0" y="342"/>
                </a:cubicBezTo>
                <a:cubicBezTo>
                  <a:pt x="140" y="481"/>
                  <a:pt x="140" y="481"/>
                  <a:pt x="140" y="481"/>
                </a:cubicBezTo>
                <a:cubicBezTo>
                  <a:pt x="140" y="481"/>
                  <a:pt x="140" y="481"/>
                  <a:pt x="140" y="481"/>
                </a:cubicBezTo>
                <a:cubicBezTo>
                  <a:pt x="140" y="483"/>
                  <a:pt x="140" y="483"/>
                  <a:pt x="140" y="483"/>
                </a:cubicBezTo>
                <a:cubicBezTo>
                  <a:pt x="567" y="483"/>
                  <a:pt x="567" y="483"/>
                  <a:pt x="567" y="483"/>
                </a:cubicBezTo>
                <a:cubicBezTo>
                  <a:pt x="567" y="473"/>
                  <a:pt x="567" y="473"/>
                  <a:pt x="567" y="473"/>
                </a:cubicBezTo>
                <a:lnTo>
                  <a:pt x="145" y="473"/>
                </a:lnTo>
                <a:close/>
              </a:path>
            </a:pathLst>
          </a:custGeom>
          <a:solidFill>
            <a:srgbClr val="96B8B9"/>
          </a:solidFill>
          <a:ln w="9525">
            <a:solidFill>
              <a:srgbClr val="96B8B9"/>
            </a:solidFill>
            <a:round/>
          </a:ln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3" name="Freeform: Shape 18">
            <a:extLst>
              <a:ext uri="{FF2B5EF4-FFF2-40B4-BE49-F238E27FC236}">
                <a16:creationId xmlns:a16="http://schemas.microsoft.com/office/drawing/2014/main" xmlns="" id="{D4ED1F1D-658F-4180-9D6C-48B1D68F0E49}"/>
              </a:ext>
            </a:extLst>
          </p:cNvPr>
          <p:cNvSpPr/>
          <p:nvPr/>
        </p:nvSpPr>
        <p:spPr bwMode="auto">
          <a:xfrm>
            <a:off x="4491355" y="2811145"/>
            <a:ext cx="530860" cy="885190"/>
          </a:xfrm>
          <a:custGeom>
            <a:avLst/>
            <a:gdLst>
              <a:gd name="T0" fmla="*/ 210 w 210"/>
              <a:gd name="T1" fmla="*/ 54 h 350"/>
              <a:gd name="T2" fmla="*/ 144 w 210"/>
              <a:gd name="T3" fmla="*/ 0 h 350"/>
              <a:gd name="T4" fmla="*/ 0 w 210"/>
              <a:gd name="T5" fmla="*/ 342 h 350"/>
              <a:gd name="T6" fmla="*/ 86 w 210"/>
              <a:gd name="T7" fmla="*/ 350 h 350"/>
              <a:gd name="T8" fmla="*/ 210 w 210"/>
              <a:gd name="T9" fmla="*/ 5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350">
                <a:moveTo>
                  <a:pt x="210" y="54"/>
                </a:moveTo>
                <a:cubicBezTo>
                  <a:pt x="144" y="0"/>
                  <a:pt x="144" y="0"/>
                  <a:pt x="144" y="0"/>
                </a:cubicBezTo>
                <a:cubicBezTo>
                  <a:pt x="7" y="132"/>
                  <a:pt x="0" y="342"/>
                  <a:pt x="0" y="342"/>
                </a:cubicBezTo>
                <a:cubicBezTo>
                  <a:pt x="86" y="350"/>
                  <a:pt x="86" y="350"/>
                  <a:pt x="86" y="350"/>
                </a:cubicBezTo>
                <a:cubicBezTo>
                  <a:pt x="97" y="238"/>
                  <a:pt x="142" y="136"/>
                  <a:pt x="210" y="54"/>
                </a:cubicBezTo>
                <a:close/>
              </a:path>
            </a:pathLst>
          </a:custGeom>
          <a:solidFill>
            <a:srgbClr val="96B8B9"/>
          </a:solidFill>
          <a:ln>
            <a:solidFill>
              <a:srgbClr val="96B8B9"/>
            </a:solidFill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4" name="Freeform: Shape 19">
            <a:extLst>
              <a:ext uri="{FF2B5EF4-FFF2-40B4-BE49-F238E27FC236}">
                <a16:creationId xmlns:a16="http://schemas.microsoft.com/office/drawing/2014/main" xmlns="" id="{70F2326F-78DF-4FDD-9669-F31777403500}"/>
              </a:ext>
            </a:extLst>
          </p:cNvPr>
          <p:cNvSpPr/>
          <p:nvPr/>
        </p:nvSpPr>
        <p:spPr bwMode="auto">
          <a:xfrm>
            <a:off x="4491355" y="3970655"/>
            <a:ext cx="528955" cy="875665"/>
          </a:xfrm>
          <a:custGeom>
            <a:avLst/>
            <a:gdLst>
              <a:gd name="T0" fmla="*/ 87 w 209"/>
              <a:gd name="T1" fmla="*/ 0 h 347"/>
              <a:gd name="T2" fmla="*/ 0 w 209"/>
              <a:gd name="T3" fmla="*/ 9 h 347"/>
              <a:gd name="T4" fmla="*/ 141 w 209"/>
              <a:gd name="T5" fmla="*/ 347 h 347"/>
              <a:gd name="T6" fmla="*/ 209 w 209"/>
              <a:gd name="T7" fmla="*/ 291 h 347"/>
              <a:gd name="T8" fmla="*/ 87 w 209"/>
              <a:gd name="T9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347">
                <a:moveTo>
                  <a:pt x="87" y="0"/>
                </a:moveTo>
                <a:cubicBezTo>
                  <a:pt x="0" y="9"/>
                  <a:pt x="0" y="9"/>
                  <a:pt x="0" y="9"/>
                </a:cubicBezTo>
                <a:cubicBezTo>
                  <a:pt x="14" y="217"/>
                  <a:pt x="141" y="347"/>
                  <a:pt x="141" y="347"/>
                </a:cubicBezTo>
                <a:cubicBezTo>
                  <a:pt x="209" y="291"/>
                  <a:pt x="209" y="291"/>
                  <a:pt x="209" y="291"/>
                </a:cubicBezTo>
                <a:cubicBezTo>
                  <a:pt x="142" y="210"/>
                  <a:pt x="98" y="110"/>
                  <a:pt x="87" y="0"/>
                </a:cubicBezTo>
                <a:close/>
              </a:path>
            </a:pathLst>
          </a:custGeom>
          <a:solidFill>
            <a:srgbClr val="DDD1D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5" name="Freeform: Shape 20">
            <a:extLst>
              <a:ext uri="{FF2B5EF4-FFF2-40B4-BE49-F238E27FC236}">
                <a16:creationId xmlns:a16="http://schemas.microsoft.com/office/drawing/2014/main" xmlns="" id="{B8B88E0C-32FA-4980-80A3-F4CB909CBB51}"/>
              </a:ext>
            </a:extLst>
          </p:cNvPr>
          <p:cNvSpPr/>
          <p:nvPr/>
        </p:nvSpPr>
        <p:spPr bwMode="auto">
          <a:xfrm>
            <a:off x="5061585" y="4892040"/>
            <a:ext cx="886460" cy="543560"/>
          </a:xfrm>
          <a:custGeom>
            <a:avLst/>
            <a:gdLst>
              <a:gd name="T0" fmla="*/ 56 w 351"/>
              <a:gd name="T1" fmla="*/ 0 h 215"/>
              <a:gd name="T2" fmla="*/ 0 w 351"/>
              <a:gd name="T3" fmla="*/ 68 h 215"/>
              <a:gd name="T4" fmla="*/ 342 w 351"/>
              <a:gd name="T5" fmla="*/ 212 h 215"/>
              <a:gd name="T6" fmla="*/ 351 w 351"/>
              <a:gd name="T7" fmla="*/ 123 h 215"/>
              <a:gd name="T8" fmla="*/ 56 w 351"/>
              <a:gd name="T9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1" h="215">
                <a:moveTo>
                  <a:pt x="56" y="0"/>
                </a:moveTo>
                <a:cubicBezTo>
                  <a:pt x="0" y="68"/>
                  <a:pt x="0" y="68"/>
                  <a:pt x="0" y="68"/>
                </a:cubicBezTo>
                <a:cubicBezTo>
                  <a:pt x="173" y="215"/>
                  <a:pt x="342" y="212"/>
                  <a:pt x="342" y="212"/>
                </a:cubicBezTo>
                <a:cubicBezTo>
                  <a:pt x="351" y="123"/>
                  <a:pt x="351" y="123"/>
                  <a:pt x="351" y="123"/>
                </a:cubicBezTo>
                <a:cubicBezTo>
                  <a:pt x="240" y="112"/>
                  <a:pt x="138" y="68"/>
                  <a:pt x="56" y="0"/>
                </a:cubicBezTo>
                <a:close/>
              </a:path>
            </a:pathLst>
          </a:custGeom>
          <a:solidFill>
            <a:srgbClr val="96B8B9"/>
          </a:solidFill>
          <a:ln>
            <a:solidFill>
              <a:srgbClr val="96B8B9"/>
            </a:solidFill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6" name="Freeform: Shape 21">
            <a:extLst>
              <a:ext uri="{FF2B5EF4-FFF2-40B4-BE49-F238E27FC236}">
                <a16:creationId xmlns:a16="http://schemas.microsoft.com/office/drawing/2014/main" xmlns="" id="{FA8DBC19-331D-4283-A3BF-8A3332549833}"/>
              </a:ext>
            </a:extLst>
          </p:cNvPr>
          <p:cNvSpPr/>
          <p:nvPr/>
        </p:nvSpPr>
        <p:spPr bwMode="auto">
          <a:xfrm>
            <a:off x="6200775" y="4897755"/>
            <a:ext cx="884555" cy="519430"/>
          </a:xfrm>
          <a:custGeom>
            <a:avLst/>
            <a:gdLst>
              <a:gd name="T0" fmla="*/ 0 w 351"/>
              <a:gd name="T1" fmla="*/ 121 h 206"/>
              <a:gd name="T2" fmla="*/ 8 w 351"/>
              <a:gd name="T3" fmla="*/ 206 h 206"/>
              <a:gd name="T4" fmla="*/ 351 w 351"/>
              <a:gd name="T5" fmla="*/ 66 h 206"/>
              <a:gd name="T6" fmla="*/ 298 w 351"/>
              <a:gd name="T7" fmla="*/ 0 h 206"/>
              <a:gd name="T8" fmla="*/ 0 w 351"/>
              <a:gd name="T9" fmla="*/ 12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1" h="206">
                <a:moveTo>
                  <a:pt x="0" y="121"/>
                </a:moveTo>
                <a:cubicBezTo>
                  <a:pt x="8" y="206"/>
                  <a:pt x="8" y="206"/>
                  <a:pt x="8" y="206"/>
                </a:cubicBezTo>
                <a:cubicBezTo>
                  <a:pt x="8" y="206"/>
                  <a:pt x="223" y="197"/>
                  <a:pt x="351" y="66"/>
                </a:cubicBezTo>
                <a:cubicBezTo>
                  <a:pt x="298" y="0"/>
                  <a:pt x="298" y="0"/>
                  <a:pt x="298" y="0"/>
                </a:cubicBezTo>
                <a:cubicBezTo>
                  <a:pt x="215" y="68"/>
                  <a:pt x="113" y="111"/>
                  <a:pt x="0" y="121"/>
                </a:cubicBezTo>
                <a:close/>
              </a:path>
            </a:pathLst>
          </a:custGeom>
          <a:solidFill>
            <a:srgbClr val="DDD1D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7" name="Freeform: Shape 22">
            <a:extLst>
              <a:ext uri="{FF2B5EF4-FFF2-40B4-BE49-F238E27FC236}">
                <a16:creationId xmlns:a16="http://schemas.microsoft.com/office/drawing/2014/main" xmlns="" id="{C969EA73-8190-461E-84C4-9430BEE9C11E}"/>
              </a:ext>
            </a:extLst>
          </p:cNvPr>
          <p:cNvSpPr/>
          <p:nvPr/>
        </p:nvSpPr>
        <p:spPr bwMode="auto">
          <a:xfrm>
            <a:off x="7138670" y="3970655"/>
            <a:ext cx="537845" cy="887095"/>
          </a:xfrm>
          <a:custGeom>
            <a:avLst/>
            <a:gdLst>
              <a:gd name="T0" fmla="*/ 124 w 213"/>
              <a:gd name="T1" fmla="*/ 0 h 351"/>
              <a:gd name="T2" fmla="*/ 0 w 213"/>
              <a:gd name="T3" fmla="*/ 294 h 351"/>
              <a:gd name="T4" fmla="*/ 69 w 213"/>
              <a:gd name="T5" fmla="*/ 351 h 351"/>
              <a:gd name="T6" fmla="*/ 213 w 213"/>
              <a:gd name="T7" fmla="*/ 9 h 351"/>
              <a:gd name="T8" fmla="*/ 124 w 213"/>
              <a:gd name="T9" fmla="*/ 0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351">
                <a:moveTo>
                  <a:pt x="124" y="0"/>
                </a:moveTo>
                <a:cubicBezTo>
                  <a:pt x="113" y="111"/>
                  <a:pt x="68" y="212"/>
                  <a:pt x="0" y="294"/>
                </a:cubicBezTo>
                <a:cubicBezTo>
                  <a:pt x="69" y="351"/>
                  <a:pt x="69" y="351"/>
                  <a:pt x="69" y="351"/>
                </a:cubicBezTo>
                <a:cubicBezTo>
                  <a:pt x="69" y="351"/>
                  <a:pt x="209" y="205"/>
                  <a:pt x="21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96B8B9"/>
          </a:solidFill>
          <a:ln>
            <a:solidFill>
              <a:srgbClr val="96B8B9"/>
            </a:solidFill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8" name="Freeform: Shape 23">
            <a:extLst>
              <a:ext uri="{FF2B5EF4-FFF2-40B4-BE49-F238E27FC236}">
                <a16:creationId xmlns:a16="http://schemas.microsoft.com/office/drawing/2014/main" xmlns="" id="{EC3B9175-DC89-48E4-9E68-797E5B8FC3E9}"/>
              </a:ext>
            </a:extLst>
          </p:cNvPr>
          <p:cNvSpPr/>
          <p:nvPr/>
        </p:nvSpPr>
        <p:spPr bwMode="auto">
          <a:xfrm>
            <a:off x="7151370" y="2818765"/>
            <a:ext cx="525145" cy="888365"/>
          </a:xfrm>
          <a:custGeom>
            <a:avLst/>
            <a:gdLst>
              <a:gd name="T0" fmla="*/ 120 w 208"/>
              <a:gd name="T1" fmla="*/ 352 h 352"/>
              <a:gd name="T2" fmla="*/ 208 w 208"/>
              <a:gd name="T3" fmla="*/ 344 h 352"/>
              <a:gd name="T4" fmla="*/ 67 w 208"/>
              <a:gd name="T5" fmla="*/ 0 h 352"/>
              <a:gd name="T6" fmla="*/ 0 w 208"/>
              <a:gd name="T7" fmla="*/ 56 h 352"/>
              <a:gd name="T8" fmla="*/ 120 w 208"/>
              <a:gd name="T9" fmla="*/ 352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352">
                <a:moveTo>
                  <a:pt x="120" y="352"/>
                </a:moveTo>
                <a:cubicBezTo>
                  <a:pt x="208" y="344"/>
                  <a:pt x="208" y="344"/>
                  <a:pt x="208" y="344"/>
                </a:cubicBezTo>
                <a:cubicBezTo>
                  <a:pt x="208" y="344"/>
                  <a:pt x="207" y="153"/>
                  <a:pt x="67" y="0"/>
                </a:cubicBezTo>
                <a:cubicBezTo>
                  <a:pt x="0" y="56"/>
                  <a:pt x="0" y="56"/>
                  <a:pt x="0" y="56"/>
                </a:cubicBezTo>
                <a:cubicBezTo>
                  <a:pt x="67" y="138"/>
                  <a:pt x="110" y="240"/>
                  <a:pt x="120" y="352"/>
                </a:cubicBezTo>
                <a:close/>
              </a:path>
            </a:pathLst>
          </a:custGeom>
          <a:solidFill>
            <a:srgbClr val="DDD1D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9" name="Freeform: Shape 24">
            <a:extLst>
              <a:ext uri="{FF2B5EF4-FFF2-40B4-BE49-F238E27FC236}">
                <a16:creationId xmlns:a16="http://schemas.microsoft.com/office/drawing/2014/main" xmlns="" id="{8B593722-2ACA-451E-B73F-D24CF0192F17}"/>
              </a:ext>
            </a:extLst>
          </p:cNvPr>
          <p:cNvSpPr/>
          <p:nvPr/>
        </p:nvSpPr>
        <p:spPr bwMode="auto">
          <a:xfrm>
            <a:off x="6221095" y="2240915"/>
            <a:ext cx="884555" cy="530860"/>
          </a:xfrm>
          <a:custGeom>
            <a:avLst/>
            <a:gdLst>
              <a:gd name="T0" fmla="*/ 296 w 351"/>
              <a:gd name="T1" fmla="*/ 210 h 210"/>
              <a:gd name="T2" fmla="*/ 351 w 351"/>
              <a:gd name="T3" fmla="*/ 144 h 210"/>
              <a:gd name="T4" fmla="*/ 9 w 351"/>
              <a:gd name="T5" fmla="*/ 0 h 210"/>
              <a:gd name="T6" fmla="*/ 0 w 351"/>
              <a:gd name="T7" fmla="*/ 86 h 210"/>
              <a:gd name="T8" fmla="*/ 296 w 351"/>
              <a:gd name="T9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1" h="210">
                <a:moveTo>
                  <a:pt x="296" y="210"/>
                </a:moveTo>
                <a:cubicBezTo>
                  <a:pt x="351" y="144"/>
                  <a:pt x="351" y="144"/>
                  <a:pt x="351" y="144"/>
                </a:cubicBezTo>
                <a:cubicBezTo>
                  <a:pt x="351" y="144"/>
                  <a:pt x="238" y="19"/>
                  <a:pt x="9" y="0"/>
                </a:cubicBezTo>
                <a:cubicBezTo>
                  <a:pt x="0" y="86"/>
                  <a:pt x="0" y="86"/>
                  <a:pt x="0" y="86"/>
                </a:cubicBezTo>
                <a:cubicBezTo>
                  <a:pt x="112" y="97"/>
                  <a:pt x="214" y="142"/>
                  <a:pt x="296" y="210"/>
                </a:cubicBezTo>
                <a:close/>
              </a:path>
            </a:pathLst>
          </a:custGeom>
          <a:solidFill>
            <a:srgbClr val="96B8B9"/>
          </a:solidFill>
          <a:ln>
            <a:solidFill>
              <a:srgbClr val="96B8B9"/>
            </a:solidFill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30" name="Freeform: Shape 25">
            <a:extLst>
              <a:ext uri="{FF2B5EF4-FFF2-40B4-BE49-F238E27FC236}">
                <a16:creationId xmlns:a16="http://schemas.microsoft.com/office/drawing/2014/main" xmlns="" id="{0145B1E8-C18F-478E-BE7D-0D872AF3FE28}"/>
              </a:ext>
            </a:extLst>
          </p:cNvPr>
          <p:cNvSpPr/>
          <p:nvPr/>
        </p:nvSpPr>
        <p:spPr bwMode="auto">
          <a:xfrm>
            <a:off x="5062855" y="2231390"/>
            <a:ext cx="884555" cy="523240"/>
          </a:xfrm>
          <a:custGeom>
            <a:avLst/>
            <a:gdLst>
              <a:gd name="T0" fmla="*/ 351 w 351"/>
              <a:gd name="T1" fmla="*/ 85 h 207"/>
              <a:gd name="T2" fmla="*/ 343 w 351"/>
              <a:gd name="T3" fmla="*/ 0 h 207"/>
              <a:gd name="T4" fmla="*/ 0 w 351"/>
              <a:gd name="T5" fmla="*/ 141 h 207"/>
              <a:gd name="T6" fmla="*/ 54 w 351"/>
              <a:gd name="T7" fmla="*/ 207 h 207"/>
              <a:gd name="T8" fmla="*/ 351 w 351"/>
              <a:gd name="T9" fmla="*/ 85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1" h="207">
                <a:moveTo>
                  <a:pt x="351" y="85"/>
                </a:moveTo>
                <a:cubicBezTo>
                  <a:pt x="343" y="0"/>
                  <a:pt x="343" y="0"/>
                  <a:pt x="343" y="0"/>
                </a:cubicBezTo>
                <a:cubicBezTo>
                  <a:pt x="343" y="0"/>
                  <a:pt x="153" y="0"/>
                  <a:pt x="0" y="141"/>
                </a:cubicBezTo>
                <a:cubicBezTo>
                  <a:pt x="54" y="207"/>
                  <a:pt x="54" y="207"/>
                  <a:pt x="54" y="207"/>
                </a:cubicBezTo>
                <a:cubicBezTo>
                  <a:pt x="136" y="139"/>
                  <a:pt x="239" y="95"/>
                  <a:pt x="351" y="85"/>
                </a:cubicBezTo>
                <a:close/>
              </a:path>
            </a:pathLst>
          </a:custGeom>
          <a:solidFill>
            <a:srgbClr val="DDD1D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FC521C6-A13E-419C-9ADD-2974838B957A}"/>
              </a:ext>
            </a:extLst>
          </p:cNvPr>
          <p:cNvSpPr txBox="1"/>
          <p:nvPr/>
        </p:nvSpPr>
        <p:spPr>
          <a:xfrm>
            <a:off x="1290320" y="2287270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请在此处添加标题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8188CE52-1B1E-47D8-9999-3CC774C0A6F1}"/>
              </a:ext>
            </a:extLst>
          </p:cNvPr>
          <p:cNvSpPr txBox="1"/>
          <p:nvPr/>
        </p:nvSpPr>
        <p:spPr>
          <a:xfrm>
            <a:off x="1869440" y="3804920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请在此处添加标题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7873ADED-6C9D-49A8-B514-D2B3BB8BC1F3}"/>
              </a:ext>
            </a:extLst>
          </p:cNvPr>
          <p:cNvSpPr txBox="1"/>
          <p:nvPr/>
        </p:nvSpPr>
        <p:spPr>
          <a:xfrm>
            <a:off x="1417320" y="5212080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请在此处添加标题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93FE6E78-AC22-4E5C-A653-4CCF36BC162E}"/>
              </a:ext>
            </a:extLst>
          </p:cNvPr>
          <p:cNvSpPr txBox="1"/>
          <p:nvPr/>
        </p:nvSpPr>
        <p:spPr>
          <a:xfrm>
            <a:off x="8945880" y="5015865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请在此处添加标题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8A4DEE60-542D-409C-BFC5-E8CDB3788FF5}"/>
              </a:ext>
            </a:extLst>
          </p:cNvPr>
          <p:cNvSpPr txBox="1"/>
          <p:nvPr/>
        </p:nvSpPr>
        <p:spPr>
          <a:xfrm>
            <a:off x="8354695" y="3505835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请在此处添加标题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DC9B90A-3E4E-4F0A-9392-DF329587A2FE}"/>
              </a:ext>
            </a:extLst>
          </p:cNvPr>
          <p:cNvSpPr txBox="1"/>
          <p:nvPr/>
        </p:nvSpPr>
        <p:spPr>
          <a:xfrm>
            <a:off x="8696325" y="2088515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请在此处添加标题</a:t>
            </a: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F19873FF-D3E8-4A4B-92E4-ECFB7649F2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675" y="2807335"/>
            <a:ext cx="1790863" cy="188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43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41" grpId="0"/>
      <p:bldP spid="43" grpId="0"/>
      <p:bldP spid="44" grpId="0"/>
      <p:bldP spid="45" grpId="0"/>
      <p:bldP spid="46" grpId="0"/>
      <p:bldP spid="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89E4E7-F03E-4869-9A74-4CD6CADD0C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9989A97-FAE1-491C-A666-47045C34CD53}"/>
              </a:ext>
            </a:extLst>
          </p:cNvPr>
          <p:cNvGrpSpPr/>
          <p:nvPr/>
        </p:nvGrpSpPr>
        <p:grpSpPr>
          <a:xfrm>
            <a:off x="-20698" y="-15240"/>
            <a:ext cx="12272310" cy="6873240"/>
            <a:chOff x="-20698" y="-15240"/>
            <a:chExt cx="12272310" cy="687324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9C9B435-C131-4579-8D69-01F10592D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698" y="0"/>
              <a:ext cx="1494107" cy="6858000"/>
            </a:xfrm>
            <a:prstGeom prst="rect">
              <a:avLst/>
            </a:prstGeom>
            <a:effectLst>
              <a:outerShdw blurRad="241300" dist="38100" sx="102000" sy="102000" algn="l" rotWithShape="0">
                <a:prstClr val="black">
                  <a:alpha val="31000"/>
                </a:prstClr>
              </a:outerShdw>
            </a:effectLst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EA5D9FAF-C716-48A3-BE38-96A46CE6C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9997" y="-15240"/>
              <a:ext cx="1491615" cy="6858000"/>
            </a:xfrm>
            <a:prstGeom prst="rect">
              <a:avLst/>
            </a:prstGeom>
            <a:effectLst>
              <a:outerShdw blurRad="241300" dist="38100" dir="10800000" sx="102000" sy="102000" algn="r" rotWithShape="0">
                <a:prstClr val="black">
                  <a:alpha val="31000"/>
                </a:prstClr>
              </a:outerShdw>
            </a:effectLst>
          </p:spPr>
        </p:pic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75EA9F5-9387-425C-9506-B29C5C89635C}"/>
              </a:ext>
            </a:extLst>
          </p:cNvPr>
          <p:cNvSpPr/>
          <p:nvPr/>
        </p:nvSpPr>
        <p:spPr>
          <a:xfrm>
            <a:off x="802562" y="1341120"/>
            <a:ext cx="10646488" cy="4145280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D278617-991F-4A56-90B7-A3C94D4FC019}"/>
              </a:ext>
            </a:extLst>
          </p:cNvPr>
          <p:cNvSpPr txBox="1"/>
          <p:nvPr/>
        </p:nvSpPr>
        <p:spPr>
          <a:xfrm>
            <a:off x="3846561" y="3349285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输入第肆章标题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4E36F04-5216-4433-A505-A2CC8DC16BC6}"/>
              </a:ext>
            </a:extLst>
          </p:cNvPr>
          <p:cNvSpPr txBox="1"/>
          <p:nvPr/>
        </p:nvSpPr>
        <p:spPr>
          <a:xfrm>
            <a:off x="3481551" y="4257249"/>
            <a:ext cx="5293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Please write down what you need here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AF3F033-C8A6-4F35-BCF9-A3D73EA938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882" y="2124992"/>
            <a:ext cx="950516" cy="110868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3090A97-46AA-4424-BE30-7E4C670572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806" y="2149212"/>
            <a:ext cx="1053994" cy="110868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0076542-EA88-456F-85AF-187071B5AF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760" y="2163629"/>
            <a:ext cx="990429" cy="1108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14148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7875EA2-EAF6-4073-B4BF-34471BE1E2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6E7656D-6DCE-4F02-A511-4645A072CA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57750" cy="6858000"/>
          </a:xfrm>
          <a:prstGeom prst="rect">
            <a:avLst/>
          </a:prstGeom>
          <a:effectLst>
            <a:outerShdw blurRad="241300" dist="38100" sx="102000" sy="102000" algn="l" rotWithShape="0">
              <a:prstClr val="black">
                <a:alpha val="31000"/>
              </a:prst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3B3172D-1D67-4B58-AB7B-5EC082CE4082}"/>
              </a:ext>
            </a:extLst>
          </p:cNvPr>
          <p:cNvSpPr/>
          <p:nvPr/>
        </p:nvSpPr>
        <p:spPr>
          <a:xfrm>
            <a:off x="802562" y="1341120"/>
            <a:ext cx="10646488" cy="4145280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A88A885-5FB3-4422-BA7F-5553C356D922}"/>
              </a:ext>
            </a:extLst>
          </p:cNvPr>
          <p:cNvSpPr txBox="1"/>
          <p:nvPr/>
        </p:nvSpPr>
        <p:spPr>
          <a:xfrm>
            <a:off x="3319474" y="1523963"/>
            <a:ext cx="25186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目 录</a:t>
            </a:r>
            <a:endParaRPr lang="en-US" altLang="zh-CN" sz="48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r>
              <a:rPr lang="en-US" altLang="zh-CN" sz="40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CONT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ENT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9" name="PA_组合 36">
            <a:extLst>
              <a:ext uri="{FF2B5EF4-FFF2-40B4-BE49-F238E27FC236}">
                <a16:creationId xmlns:a16="http://schemas.microsoft.com/office/drawing/2014/main" xmlns="" id="{A9159F0F-AAF9-40B5-A8DF-7F42A6E7CF2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139244" y="2443153"/>
            <a:ext cx="4028311" cy="985975"/>
            <a:chOff x="1614538" y="2193352"/>
            <a:chExt cx="4028311" cy="985975"/>
          </a:xfrm>
        </p:grpSpPr>
        <p:grpSp>
          <p:nvGrpSpPr>
            <p:cNvPr id="10" name="组合 31">
              <a:extLst>
                <a:ext uri="{FF2B5EF4-FFF2-40B4-BE49-F238E27FC236}">
                  <a16:creationId xmlns:a16="http://schemas.microsoft.com/office/drawing/2014/main" xmlns="" id="{957AE612-147A-4D51-980C-F24A46550FFB}"/>
                </a:ext>
              </a:extLst>
            </p:cNvPr>
            <p:cNvGrpSpPr/>
            <p:nvPr/>
          </p:nvGrpSpPr>
          <p:grpSpPr>
            <a:xfrm>
              <a:off x="1614538" y="2285671"/>
              <a:ext cx="707749" cy="656899"/>
              <a:chOff x="1962880" y="2980466"/>
              <a:chExt cx="707749" cy="656899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D55C70A1-802C-4987-BB91-DEA87258B900}"/>
                  </a:ext>
                </a:extLst>
              </p:cNvPr>
              <p:cNvSpPr/>
              <p:nvPr/>
            </p:nvSpPr>
            <p:spPr>
              <a:xfrm>
                <a:off x="1962880" y="2994119"/>
                <a:ext cx="707749" cy="64324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6CF6CD95-04F6-46B7-B71D-72ACFB80E2A8}"/>
                  </a:ext>
                </a:extLst>
              </p:cNvPr>
              <p:cNvSpPr txBox="1"/>
              <p:nvPr/>
            </p:nvSpPr>
            <p:spPr>
              <a:xfrm>
                <a:off x="1983992" y="2980466"/>
                <a:ext cx="6655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latin typeface="+mn-ea"/>
                    <a:cs typeface="+mn-ea"/>
                    <a:sym typeface="+mn-lt"/>
                  </a:rPr>
                  <a:t>壹</a:t>
                </a:r>
              </a:p>
            </p:txBody>
          </p:sp>
        </p:grpSp>
        <p:grpSp>
          <p:nvGrpSpPr>
            <p:cNvPr id="11" name="组合 32">
              <a:extLst>
                <a:ext uri="{FF2B5EF4-FFF2-40B4-BE49-F238E27FC236}">
                  <a16:creationId xmlns:a16="http://schemas.microsoft.com/office/drawing/2014/main" xmlns="" id="{25A820DB-CE26-4247-B5C5-2F9F27B9DF13}"/>
                </a:ext>
              </a:extLst>
            </p:cNvPr>
            <p:cNvGrpSpPr/>
            <p:nvPr/>
          </p:nvGrpSpPr>
          <p:grpSpPr>
            <a:xfrm>
              <a:off x="2434991" y="2193352"/>
              <a:ext cx="3207858" cy="985975"/>
              <a:chOff x="6384460" y="1395641"/>
              <a:chExt cx="3207858" cy="985975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8E2502F4-1E94-418C-8E3E-96BD15DBA6F5}"/>
                  </a:ext>
                </a:extLst>
              </p:cNvPr>
              <p:cNvSpPr txBox="1"/>
              <p:nvPr/>
            </p:nvSpPr>
            <p:spPr>
              <a:xfrm>
                <a:off x="6384460" y="1395641"/>
                <a:ext cx="2778167" cy="52322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dist"/>
                <a:r>
                  <a:rPr lang="zh-CN" altLang="en-US" sz="2800" dirty="0">
                    <a:latin typeface="+mn-ea"/>
                    <a:cs typeface="+mn-ea"/>
                    <a:sym typeface="+mn-lt"/>
                  </a:rPr>
                  <a:t>个人基本信息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57452992-4D25-4CBE-8E20-B5681CF98F30}"/>
                  </a:ext>
                </a:extLst>
              </p:cNvPr>
              <p:cNvSpPr/>
              <p:nvPr/>
            </p:nvSpPr>
            <p:spPr>
              <a:xfrm>
                <a:off x="6410371" y="1811139"/>
                <a:ext cx="3181947" cy="5704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100" dirty="0">
                    <a:latin typeface="+mn-ea"/>
                    <a:sym typeface="微软雅黑" pitchFamily="34" charset="-122"/>
                  </a:rPr>
                  <a:t>请在此处添加具体内容，文字尽量言简意赅，简要说明即可，不必过于繁琐。</a:t>
                </a:r>
              </a:p>
            </p:txBody>
          </p:sp>
        </p:grpSp>
      </p:grpSp>
      <p:grpSp>
        <p:nvGrpSpPr>
          <p:cNvPr id="16" name="PA_组合 36">
            <a:extLst>
              <a:ext uri="{FF2B5EF4-FFF2-40B4-BE49-F238E27FC236}">
                <a16:creationId xmlns:a16="http://schemas.microsoft.com/office/drawing/2014/main" xmlns="" id="{21143689-3FED-459C-A6E4-B937D6DEEB3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139244" y="3907951"/>
            <a:ext cx="3960174" cy="985847"/>
            <a:chOff x="1614538" y="2226990"/>
            <a:chExt cx="3960174" cy="985847"/>
          </a:xfrm>
        </p:grpSpPr>
        <p:grpSp>
          <p:nvGrpSpPr>
            <p:cNvPr id="17" name="组合 31">
              <a:extLst>
                <a:ext uri="{FF2B5EF4-FFF2-40B4-BE49-F238E27FC236}">
                  <a16:creationId xmlns:a16="http://schemas.microsoft.com/office/drawing/2014/main" xmlns="" id="{5F9FD9D6-EFF4-407D-9702-E0D6B68B0993}"/>
                </a:ext>
              </a:extLst>
            </p:cNvPr>
            <p:cNvGrpSpPr/>
            <p:nvPr/>
          </p:nvGrpSpPr>
          <p:grpSpPr>
            <a:xfrm>
              <a:off x="1614538" y="2285671"/>
              <a:ext cx="707749" cy="656899"/>
              <a:chOff x="1962880" y="2980466"/>
              <a:chExt cx="707749" cy="656899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9E3081FD-01B3-4EA3-BE45-A877257902B4}"/>
                  </a:ext>
                </a:extLst>
              </p:cNvPr>
              <p:cNvSpPr/>
              <p:nvPr/>
            </p:nvSpPr>
            <p:spPr>
              <a:xfrm>
                <a:off x="1962880" y="2994119"/>
                <a:ext cx="707749" cy="64324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E252C655-9FA7-4A16-9AAA-D13BDAFACA19}"/>
                  </a:ext>
                </a:extLst>
              </p:cNvPr>
              <p:cNvSpPr txBox="1"/>
              <p:nvPr/>
            </p:nvSpPr>
            <p:spPr>
              <a:xfrm>
                <a:off x="1983992" y="2980466"/>
                <a:ext cx="6655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latin typeface="+mn-ea"/>
                    <a:cs typeface="+mn-ea"/>
                    <a:sym typeface="+mn-lt"/>
                  </a:rPr>
                  <a:t>贰</a:t>
                </a:r>
              </a:p>
            </p:txBody>
          </p:sp>
        </p:grpSp>
        <p:grpSp>
          <p:nvGrpSpPr>
            <p:cNvPr id="18" name="组合 32">
              <a:extLst>
                <a:ext uri="{FF2B5EF4-FFF2-40B4-BE49-F238E27FC236}">
                  <a16:creationId xmlns:a16="http://schemas.microsoft.com/office/drawing/2014/main" xmlns="" id="{E059B6B6-19BF-48D4-902E-B86DD75BAF21}"/>
                </a:ext>
              </a:extLst>
            </p:cNvPr>
            <p:cNvGrpSpPr/>
            <p:nvPr/>
          </p:nvGrpSpPr>
          <p:grpSpPr>
            <a:xfrm>
              <a:off x="2366854" y="2226990"/>
              <a:ext cx="3207858" cy="985847"/>
              <a:chOff x="6316323" y="1429279"/>
              <a:chExt cx="3207858" cy="985847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8D7E0CE5-2FC8-493F-AAA5-96C0ED9CF893}"/>
                  </a:ext>
                </a:extLst>
              </p:cNvPr>
              <p:cNvSpPr txBox="1"/>
              <p:nvPr/>
            </p:nvSpPr>
            <p:spPr>
              <a:xfrm>
                <a:off x="6316323" y="1429279"/>
                <a:ext cx="2778167" cy="52322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dist"/>
                <a:r>
                  <a:rPr lang="zh-CN" altLang="en-US" sz="2800" dirty="0">
                    <a:latin typeface="+mn-ea"/>
                    <a:cs typeface="+mn-ea"/>
                    <a:sym typeface="+mn-lt"/>
                  </a:rPr>
                  <a:t>工作岗位认知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4EDA2CFF-BFD4-4754-85C6-2875456CD8B9}"/>
                  </a:ext>
                </a:extLst>
              </p:cNvPr>
              <p:cNvSpPr/>
              <p:nvPr/>
            </p:nvSpPr>
            <p:spPr>
              <a:xfrm>
                <a:off x="6342234" y="1844777"/>
                <a:ext cx="3181947" cy="5703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100" dirty="0">
                    <a:latin typeface="+mn-ea"/>
                    <a:sym typeface="微软雅黑" pitchFamily="34" charset="-122"/>
                  </a:rPr>
                  <a:t>请在此处添加具体内容，文字尽量言简意赅，简要说明即可，不必过于繁琐。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032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584775"/>
            <a:chOff x="1635650" y="2285671"/>
            <a:chExt cx="3167933" cy="5847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3549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sp>
        <p:nvSpPr>
          <p:cNvPr id="41" name="Pentagon 49">
            <a:extLst>
              <a:ext uri="{FF2B5EF4-FFF2-40B4-BE49-F238E27FC236}">
                <a16:creationId xmlns:a16="http://schemas.microsoft.com/office/drawing/2014/main" xmlns="" id="{8F657E9B-16A7-4FCD-BC94-64C1FF855D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0205" y="1927860"/>
            <a:ext cx="1749425" cy="836930"/>
          </a:xfrm>
          <a:prstGeom prst="homePlate">
            <a:avLst>
              <a:gd name="adj" fmla="val 50002"/>
            </a:avLst>
          </a:prstGeom>
          <a:solidFill>
            <a:srgbClr val="DDD1D1"/>
          </a:solidFill>
          <a:ln>
            <a:noFill/>
          </a:ln>
        </p:spPr>
        <p:txBody>
          <a:bodyPr lIns="91262" tIns="45631" rIns="91262" bIns="45631"/>
          <a:lstStyle>
            <a:lvl1pPr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00" b="1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2" name="Pentagon 51">
            <a:extLst>
              <a:ext uri="{FF2B5EF4-FFF2-40B4-BE49-F238E27FC236}">
                <a16:creationId xmlns:a16="http://schemas.microsoft.com/office/drawing/2014/main" xmlns="" id="{E7BDC385-F645-41E4-8451-FB0CB93761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0205" y="3439160"/>
            <a:ext cx="1749425" cy="836930"/>
          </a:xfrm>
          <a:prstGeom prst="homePlate">
            <a:avLst>
              <a:gd name="adj" fmla="val 50002"/>
            </a:avLst>
          </a:prstGeom>
          <a:solidFill>
            <a:srgbClr val="DDD1D1"/>
          </a:solidFill>
          <a:ln>
            <a:noFill/>
          </a:ln>
        </p:spPr>
        <p:txBody>
          <a:bodyPr lIns="91262" tIns="45631" rIns="91262" bIns="45631"/>
          <a:lstStyle>
            <a:lvl1pPr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00" b="1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4" name="Pentagon 52">
            <a:extLst>
              <a:ext uri="{FF2B5EF4-FFF2-40B4-BE49-F238E27FC236}">
                <a16:creationId xmlns:a16="http://schemas.microsoft.com/office/drawing/2014/main" xmlns="" id="{9D7CEC1C-6013-4CAD-939D-F7F98801EBA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156325" y="2691130"/>
            <a:ext cx="1749425" cy="836295"/>
          </a:xfrm>
          <a:prstGeom prst="homePlate">
            <a:avLst>
              <a:gd name="adj" fmla="val 50002"/>
            </a:avLst>
          </a:prstGeom>
          <a:solidFill>
            <a:srgbClr val="96B8B9"/>
          </a:solidFill>
          <a:ln>
            <a:noFill/>
          </a:ln>
        </p:spPr>
        <p:txBody>
          <a:bodyPr lIns="91262" tIns="45631" rIns="91262" bIns="45631"/>
          <a:lstStyle>
            <a:lvl1pPr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00" b="1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5" name="Pentagon 53">
            <a:extLst>
              <a:ext uri="{FF2B5EF4-FFF2-40B4-BE49-F238E27FC236}">
                <a16:creationId xmlns:a16="http://schemas.microsoft.com/office/drawing/2014/main" xmlns="" id="{F7721D30-99A8-4C25-97CD-0D79717CAA8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156325" y="4220845"/>
            <a:ext cx="1749425" cy="836295"/>
          </a:xfrm>
          <a:prstGeom prst="homePlate">
            <a:avLst>
              <a:gd name="adj" fmla="val 50002"/>
            </a:avLst>
          </a:prstGeom>
          <a:solidFill>
            <a:srgbClr val="96B8B9"/>
          </a:solidFill>
          <a:ln>
            <a:noFill/>
          </a:ln>
          <a:extLst/>
        </p:spPr>
        <p:txBody>
          <a:bodyPr lIns="91262" tIns="45631" rIns="91262" bIns="45631"/>
          <a:lstStyle>
            <a:lvl1pPr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00" b="1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51" name="Rectangle 34">
            <a:extLst>
              <a:ext uri="{FF2B5EF4-FFF2-40B4-BE49-F238E27FC236}">
                <a16:creationId xmlns:a16="http://schemas.microsoft.com/office/drawing/2014/main" xmlns="" id="{BB856C8B-A34E-469B-98D9-3DB6385E3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300" y="1978660"/>
            <a:ext cx="200025" cy="752475"/>
          </a:xfrm>
          <a:prstGeom prst="rect">
            <a:avLst/>
          </a:prstGeom>
          <a:solidFill>
            <a:srgbClr val="DDD1D1"/>
          </a:solidFill>
          <a:ln>
            <a:noFill/>
          </a:ln>
        </p:spPr>
        <p:txBody>
          <a:bodyPr lIns="91262" tIns="45631" rIns="91262" bIns="45631"/>
          <a:lstStyle>
            <a:lvl1pPr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600" b="1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52" name="Rectangle 35">
            <a:extLst>
              <a:ext uri="{FF2B5EF4-FFF2-40B4-BE49-F238E27FC236}">
                <a16:creationId xmlns:a16="http://schemas.microsoft.com/office/drawing/2014/main" xmlns="" id="{AE2E9395-727D-4522-9454-CCAA03ADD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300" y="2731135"/>
            <a:ext cx="200025" cy="752475"/>
          </a:xfrm>
          <a:prstGeom prst="rect">
            <a:avLst/>
          </a:prstGeom>
          <a:solidFill>
            <a:srgbClr val="96B8B9"/>
          </a:solidFill>
          <a:ln>
            <a:noFill/>
          </a:ln>
          <a:extLst/>
        </p:spPr>
        <p:txBody>
          <a:bodyPr lIns="91262" tIns="45631" rIns="91262" bIns="45631"/>
          <a:lstStyle>
            <a:lvl1pPr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600" b="1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53" name="Rectangle 36">
            <a:extLst>
              <a:ext uri="{FF2B5EF4-FFF2-40B4-BE49-F238E27FC236}">
                <a16:creationId xmlns:a16="http://schemas.microsoft.com/office/drawing/2014/main" xmlns="" id="{6DE77DA7-F664-4506-913A-955CF8742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300" y="3483610"/>
            <a:ext cx="200025" cy="751205"/>
          </a:xfrm>
          <a:prstGeom prst="rect">
            <a:avLst/>
          </a:prstGeom>
          <a:solidFill>
            <a:srgbClr val="DDD1D1"/>
          </a:solidFill>
          <a:ln>
            <a:noFill/>
          </a:ln>
        </p:spPr>
        <p:txBody>
          <a:bodyPr lIns="91262" tIns="45631" rIns="91262" bIns="45631"/>
          <a:lstStyle>
            <a:lvl1pPr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600" b="1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54" name="Rectangle 37">
            <a:extLst>
              <a:ext uri="{FF2B5EF4-FFF2-40B4-BE49-F238E27FC236}">
                <a16:creationId xmlns:a16="http://schemas.microsoft.com/office/drawing/2014/main" xmlns="" id="{A73918CE-0720-4BB8-9555-D227DA3D1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300" y="4234180"/>
            <a:ext cx="200025" cy="752475"/>
          </a:xfrm>
          <a:prstGeom prst="rect">
            <a:avLst/>
          </a:prstGeom>
          <a:solidFill>
            <a:srgbClr val="96B8B9"/>
          </a:solidFill>
          <a:ln>
            <a:noFill/>
          </a:ln>
          <a:extLst/>
        </p:spPr>
        <p:txBody>
          <a:bodyPr lIns="91262" tIns="45631" rIns="91262" bIns="45631"/>
          <a:lstStyle>
            <a:lvl1pPr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600" b="1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55" name="Rectangle 30">
            <a:extLst>
              <a:ext uri="{FF2B5EF4-FFF2-40B4-BE49-F238E27FC236}">
                <a16:creationId xmlns:a16="http://schemas.microsoft.com/office/drawing/2014/main" xmlns="" id="{A697BB91-C49E-4CE6-B7D0-F96EE2CD5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300" y="4977130"/>
            <a:ext cx="200025" cy="752475"/>
          </a:xfrm>
          <a:prstGeom prst="rect">
            <a:avLst/>
          </a:prstGeom>
          <a:solidFill>
            <a:srgbClr val="DDD1D1"/>
          </a:solidFill>
          <a:ln>
            <a:noFill/>
          </a:ln>
        </p:spPr>
        <p:txBody>
          <a:bodyPr lIns="91262" tIns="45631" rIns="91262" bIns="45631"/>
          <a:lstStyle>
            <a:lvl1pPr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600" b="1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56" name="Pentagon 31">
            <a:extLst>
              <a:ext uri="{FF2B5EF4-FFF2-40B4-BE49-F238E27FC236}">
                <a16:creationId xmlns:a16="http://schemas.microsoft.com/office/drawing/2014/main" xmlns="" id="{12A4D125-B43F-48C6-8ADC-E4DD6ACBA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0205" y="4902835"/>
            <a:ext cx="1749425" cy="836930"/>
          </a:xfrm>
          <a:prstGeom prst="homePlate">
            <a:avLst>
              <a:gd name="adj" fmla="val 50002"/>
            </a:avLst>
          </a:prstGeom>
          <a:solidFill>
            <a:srgbClr val="DDD1D1"/>
          </a:solidFill>
          <a:ln>
            <a:noFill/>
          </a:ln>
        </p:spPr>
        <p:txBody>
          <a:bodyPr lIns="91262" tIns="45631" rIns="91262" bIns="45631"/>
          <a:lstStyle>
            <a:lvl1pPr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0287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00" b="1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B227EEE6-2C08-4D40-B49E-F7E36260B6B9}"/>
              </a:ext>
            </a:extLst>
          </p:cNvPr>
          <p:cNvSpPr txBox="1"/>
          <p:nvPr/>
        </p:nvSpPr>
        <p:spPr>
          <a:xfrm>
            <a:off x="8173720" y="266763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添加标题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045012A0-0D35-4FE0-909C-D36C8D17FDE3}"/>
              </a:ext>
            </a:extLst>
          </p:cNvPr>
          <p:cNvSpPr txBox="1"/>
          <p:nvPr/>
        </p:nvSpPr>
        <p:spPr>
          <a:xfrm>
            <a:off x="8173720" y="2985770"/>
            <a:ext cx="3257319" cy="5296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algn="r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050"/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4F0EBF85-73FD-4831-BC32-3FD6D3A4834D}"/>
              </a:ext>
            </a:extLst>
          </p:cNvPr>
          <p:cNvSpPr txBox="1"/>
          <p:nvPr/>
        </p:nvSpPr>
        <p:spPr>
          <a:xfrm>
            <a:off x="8173720" y="417068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添加标题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55DA39E3-7F76-4DCB-9E07-392AD7A18360}"/>
              </a:ext>
            </a:extLst>
          </p:cNvPr>
          <p:cNvSpPr txBox="1"/>
          <p:nvPr/>
        </p:nvSpPr>
        <p:spPr>
          <a:xfrm>
            <a:off x="8173720" y="4488815"/>
            <a:ext cx="3257319" cy="5296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05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30BFFF84-2A48-4F73-982B-682679B5677A}"/>
              </a:ext>
            </a:extLst>
          </p:cNvPr>
          <p:cNvSpPr txBox="1"/>
          <p:nvPr/>
        </p:nvSpPr>
        <p:spPr>
          <a:xfrm>
            <a:off x="2921079" y="482854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添加标题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075836FC-BA07-46E5-B98F-AF988B2F31D4}"/>
              </a:ext>
            </a:extLst>
          </p:cNvPr>
          <p:cNvSpPr txBox="1"/>
          <p:nvPr/>
        </p:nvSpPr>
        <p:spPr>
          <a:xfrm>
            <a:off x="691780" y="5146675"/>
            <a:ext cx="3337295" cy="5314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algn="r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05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1220AF95-1A6A-4309-B051-D295C1122764}"/>
              </a:ext>
            </a:extLst>
          </p:cNvPr>
          <p:cNvSpPr txBox="1"/>
          <p:nvPr/>
        </p:nvSpPr>
        <p:spPr>
          <a:xfrm>
            <a:off x="2921079" y="336486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添加标题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7D4757DF-DC07-4993-AD6F-57B56FE5A422}"/>
              </a:ext>
            </a:extLst>
          </p:cNvPr>
          <p:cNvSpPr txBox="1"/>
          <p:nvPr/>
        </p:nvSpPr>
        <p:spPr>
          <a:xfrm>
            <a:off x="691780" y="3683000"/>
            <a:ext cx="3337295" cy="5314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algn="r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050"/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1AE5BEDE-B9C4-4D12-9184-86DA4B872A3C}"/>
              </a:ext>
            </a:extLst>
          </p:cNvPr>
          <p:cNvSpPr txBox="1"/>
          <p:nvPr/>
        </p:nvSpPr>
        <p:spPr>
          <a:xfrm>
            <a:off x="2921079" y="181991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添加标题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B789BD55-D9A8-49FF-B123-7F2500C4AD15}"/>
              </a:ext>
            </a:extLst>
          </p:cNvPr>
          <p:cNvSpPr txBox="1"/>
          <p:nvPr/>
        </p:nvSpPr>
        <p:spPr>
          <a:xfrm>
            <a:off x="691780" y="2138045"/>
            <a:ext cx="3337295" cy="5314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2700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4" grpId="0" bldLvl="0" animBg="1"/>
      <p:bldP spid="45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8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584775"/>
            <a:chOff x="1635650" y="2285671"/>
            <a:chExt cx="3167933" cy="5847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3549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548A03A8-01AD-4E5C-88D6-72A51A345F81}"/>
              </a:ext>
            </a:extLst>
          </p:cNvPr>
          <p:cNvCxnSpPr/>
          <p:nvPr/>
        </p:nvCxnSpPr>
        <p:spPr>
          <a:xfrm>
            <a:off x="963930" y="2916555"/>
            <a:ext cx="10373360" cy="0"/>
          </a:xfrm>
          <a:prstGeom prst="line">
            <a:avLst/>
          </a:prstGeom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箭头: 右 38">
            <a:extLst>
              <a:ext uri="{FF2B5EF4-FFF2-40B4-BE49-F238E27FC236}">
                <a16:creationId xmlns:a16="http://schemas.microsoft.com/office/drawing/2014/main" xmlns="" id="{F3EE1CBC-E2F4-4109-A782-7CDA7144C237}"/>
              </a:ext>
            </a:extLst>
          </p:cNvPr>
          <p:cNvSpPr/>
          <p:nvPr/>
        </p:nvSpPr>
        <p:spPr>
          <a:xfrm>
            <a:off x="11020425" y="2489200"/>
            <a:ext cx="982345" cy="781050"/>
          </a:xfrm>
          <a:prstGeom prst="rightArrow">
            <a:avLst/>
          </a:prstGeom>
          <a:solidFill>
            <a:srgbClr val="DD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TextBox 76">
            <a:extLst>
              <a:ext uri="{FF2B5EF4-FFF2-40B4-BE49-F238E27FC236}">
                <a16:creationId xmlns:a16="http://schemas.microsoft.com/office/drawing/2014/main" xmlns="" id="{1EBBAF13-E30C-4CF5-9602-EF5E7DE3F486}"/>
              </a:ext>
            </a:extLst>
          </p:cNvPr>
          <p:cNvSpPr txBox="1"/>
          <p:nvPr/>
        </p:nvSpPr>
        <p:spPr>
          <a:xfrm>
            <a:off x="414049" y="3430995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8948547-64AD-4B30-9FBD-2B453D756D88}"/>
              </a:ext>
            </a:extLst>
          </p:cNvPr>
          <p:cNvSpPr txBox="1"/>
          <p:nvPr/>
        </p:nvSpPr>
        <p:spPr>
          <a:xfrm>
            <a:off x="457591" y="3802001"/>
            <a:ext cx="1840547" cy="219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ts val="2000"/>
              </a:lnSpc>
              <a:spcBef>
                <a:spcPts val="600"/>
              </a:spcBef>
            </a:pP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2" name="TextBox 76">
            <a:extLst>
              <a:ext uri="{FF2B5EF4-FFF2-40B4-BE49-F238E27FC236}">
                <a16:creationId xmlns:a16="http://schemas.microsoft.com/office/drawing/2014/main" xmlns="" id="{6C9858B3-93D4-4A8D-93B0-06CD3723A121}"/>
              </a:ext>
            </a:extLst>
          </p:cNvPr>
          <p:cNvSpPr txBox="1"/>
          <p:nvPr/>
        </p:nvSpPr>
        <p:spPr>
          <a:xfrm>
            <a:off x="3121824" y="3399988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56D8CF10-FD6F-4275-B750-C9A69D9D785B}"/>
              </a:ext>
            </a:extLst>
          </p:cNvPr>
          <p:cNvSpPr txBox="1"/>
          <p:nvPr/>
        </p:nvSpPr>
        <p:spPr>
          <a:xfrm>
            <a:off x="3121825" y="3800022"/>
            <a:ext cx="1915782" cy="1857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ts val="600"/>
              </a:spcBef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  <a:endParaRPr lang="en-US" altLang="zh-CN" dirty="0"/>
          </a:p>
        </p:txBody>
      </p:sp>
      <p:sp>
        <p:nvSpPr>
          <p:cNvPr id="44" name="TextBox 76">
            <a:extLst>
              <a:ext uri="{FF2B5EF4-FFF2-40B4-BE49-F238E27FC236}">
                <a16:creationId xmlns:a16="http://schemas.microsoft.com/office/drawing/2014/main" xmlns="" id="{74C1D760-9126-4E9F-A66B-1F91E1CEE9C5}"/>
              </a:ext>
            </a:extLst>
          </p:cNvPr>
          <p:cNvSpPr txBox="1"/>
          <p:nvPr/>
        </p:nvSpPr>
        <p:spPr>
          <a:xfrm>
            <a:off x="5841710" y="3399988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EE7A09E8-8FFB-4949-8EF0-814EDA9A2069}"/>
              </a:ext>
            </a:extLst>
          </p:cNvPr>
          <p:cNvSpPr txBox="1"/>
          <p:nvPr/>
        </p:nvSpPr>
        <p:spPr>
          <a:xfrm>
            <a:off x="5841711" y="3800022"/>
            <a:ext cx="1915782" cy="1857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ts val="600"/>
              </a:spcBef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  <a:endParaRPr lang="en-US" altLang="zh-CN" dirty="0"/>
          </a:p>
        </p:txBody>
      </p:sp>
      <p:sp>
        <p:nvSpPr>
          <p:cNvPr id="46" name="TextBox 76">
            <a:extLst>
              <a:ext uri="{FF2B5EF4-FFF2-40B4-BE49-F238E27FC236}">
                <a16:creationId xmlns:a16="http://schemas.microsoft.com/office/drawing/2014/main" xmlns="" id="{9F31AB61-80F5-4C81-ADBD-A0C500BF3F73}"/>
              </a:ext>
            </a:extLst>
          </p:cNvPr>
          <p:cNvSpPr txBox="1"/>
          <p:nvPr/>
        </p:nvSpPr>
        <p:spPr>
          <a:xfrm>
            <a:off x="8462990" y="3400623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A7B2773-B7A0-4682-8F34-3BDDE73B26FD}"/>
              </a:ext>
            </a:extLst>
          </p:cNvPr>
          <p:cNvSpPr txBox="1"/>
          <p:nvPr/>
        </p:nvSpPr>
        <p:spPr>
          <a:xfrm>
            <a:off x="8462991" y="3800657"/>
            <a:ext cx="1915782" cy="1857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ts val="600"/>
              </a:spcBef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  <a:endParaRPr lang="en-US" altLang="zh-CN" dirty="0"/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3F5CF90B-4EC9-4635-B8ED-9B65833429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16" y="1652270"/>
            <a:ext cx="1288550" cy="1566308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65F145C5-BDC6-4AF6-BB46-34D6EBF5E84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267" y="1823748"/>
            <a:ext cx="848014" cy="1459512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2830D293-5FC5-4BDB-B20C-526F590403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710" y="1694996"/>
            <a:ext cx="1288550" cy="1566308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550BD5E9-07A9-4685-A7AF-FD62AFE454A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834" y="1866474"/>
            <a:ext cx="848014" cy="145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05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584775"/>
            <a:chOff x="1635650" y="2285671"/>
            <a:chExt cx="3167933" cy="5847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3549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sp>
        <p:nvSpPr>
          <p:cNvPr id="8" name="Freeform 4">
            <a:extLst>
              <a:ext uri="{FF2B5EF4-FFF2-40B4-BE49-F238E27FC236}">
                <a16:creationId xmlns:a16="http://schemas.microsoft.com/office/drawing/2014/main" xmlns="" id="{3A0734BF-36B0-4A01-A27D-C84F1EE84B4A}"/>
              </a:ext>
            </a:extLst>
          </p:cNvPr>
          <p:cNvSpPr/>
          <p:nvPr/>
        </p:nvSpPr>
        <p:spPr bwMode="gray">
          <a:xfrm>
            <a:off x="6173937" y="1317970"/>
            <a:ext cx="1954687" cy="1185485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96B8B9"/>
          </a:solidFill>
          <a:ln w="1270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 sz="3199">
              <a:ea typeface="宋体" panose="02010600030101010101" pitchFamily="2" charset="-122"/>
            </a:endParaRPr>
          </a:p>
        </p:txBody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xmlns="" id="{C87FBC71-B8F2-4007-A1F4-91A9A81DB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5976" y="2788423"/>
            <a:ext cx="3058959" cy="2595481"/>
          </a:xfrm>
          <a:prstGeom prst="roundRect">
            <a:avLst>
              <a:gd name="adj" fmla="val 4690"/>
            </a:avLst>
          </a:prstGeom>
          <a:noFill/>
          <a:ln w="12700">
            <a:solidFill>
              <a:schemeClr val="tx2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199"/>
          </a:p>
        </p:txBody>
      </p:sp>
      <p:sp>
        <p:nvSpPr>
          <p:cNvPr id="11" name="AutoShape 6">
            <a:extLst>
              <a:ext uri="{FF2B5EF4-FFF2-40B4-BE49-F238E27FC236}">
                <a16:creationId xmlns:a16="http://schemas.microsoft.com/office/drawing/2014/main" xmlns="" id="{C2E65ABD-B7EA-4A7B-86E2-EF6E79C73F03}"/>
              </a:ext>
            </a:extLst>
          </p:cNvPr>
          <p:cNvSpPr>
            <a:spLocks noChangeArrowheads="1"/>
          </p:cNvSpPr>
          <p:nvPr/>
        </p:nvSpPr>
        <p:spPr bwMode="gray">
          <a:xfrm>
            <a:off x="4286948" y="2646751"/>
            <a:ext cx="2483553" cy="479727"/>
          </a:xfrm>
          <a:prstGeom prst="roundRect">
            <a:avLst>
              <a:gd name="adj" fmla="val 50000"/>
            </a:avLst>
          </a:prstGeom>
          <a:solidFill>
            <a:srgbClr val="DDD1D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186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AutoShape 9">
            <a:extLst>
              <a:ext uri="{FF2B5EF4-FFF2-40B4-BE49-F238E27FC236}">
                <a16:creationId xmlns:a16="http://schemas.microsoft.com/office/drawing/2014/main" xmlns="" id="{BF74E5A3-F5FF-4BA6-8CD0-DD6425904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0522" y="2273844"/>
            <a:ext cx="3058959" cy="2595481"/>
          </a:xfrm>
          <a:prstGeom prst="roundRect">
            <a:avLst>
              <a:gd name="adj" fmla="val 4690"/>
            </a:avLst>
          </a:prstGeom>
          <a:noFill/>
          <a:ln w="12700">
            <a:solidFill>
              <a:schemeClr val="tx2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199"/>
          </a:p>
        </p:txBody>
      </p:sp>
      <p:sp>
        <p:nvSpPr>
          <p:cNvPr id="14" name="AutoShape 10">
            <a:extLst>
              <a:ext uri="{FF2B5EF4-FFF2-40B4-BE49-F238E27FC236}">
                <a16:creationId xmlns:a16="http://schemas.microsoft.com/office/drawing/2014/main" xmlns="" id="{395F5B24-0112-4F71-BF0C-80E9294150BC}"/>
              </a:ext>
            </a:extLst>
          </p:cNvPr>
          <p:cNvSpPr>
            <a:spLocks noChangeArrowheads="1"/>
          </p:cNvSpPr>
          <p:nvPr/>
        </p:nvSpPr>
        <p:spPr bwMode="gray">
          <a:xfrm>
            <a:off x="7608224" y="2127288"/>
            <a:ext cx="2483553" cy="479727"/>
          </a:xfrm>
          <a:prstGeom prst="roundRect">
            <a:avLst>
              <a:gd name="adj" fmla="val 50000"/>
            </a:avLst>
          </a:prstGeom>
          <a:solidFill>
            <a:srgbClr val="96B8B9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186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xmlns="" id="{FC33323A-7402-419A-B90F-5F18C5D17724}"/>
              </a:ext>
            </a:extLst>
          </p:cNvPr>
          <p:cNvSpPr/>
          <p:nvPr/>
        </p:nvSpPr>
        <p:spPr bwMode="gray">
          <a:xfrm>
            <a:off x="2734196" y="1832551"/>
            <a:ext cx="1954687" cy="1187112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96B8B9"/>
          </a:solidFill>
          <a:ln w="1270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 sz="3199">
              <a:ea typeface="宋体" panose="02010600030101010101" pitchFamily="2" charset="-122"/>
            </a:endParaRPr>
          </a:p>
        </p:txBody>
      </p:sp>
      <p:sp>
        <p:nvSpPr>
          <p:cNvPr id="17" name="AutoShape 17">
            <a:extLst>
              <a:ext uri="{FF2B5EF4-FFF2-40B4-BE49-F238E27FC236}">
                <a16:creationId xmlns:a16="http://schemas.microsoft.com/office/drawing/2014/main" xmlns="" id="{05EB38E1-17C2-44DA-AD37-8F52038A7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429" y="3229723"/>
            <a:ext cx="3058959" cy="2595481"/>
          </a:xfrm>
          <a:prstGeom prst="roundRect">
            <a:avLst>
              <a:gd name="adj" fmla="val 4690"/>
            </a:avLst>
          </a:prstGeom>
          <a:noFill/>
          <a:ln w="12700">
            <a:solidFill>
              <a:schemeClr val="tx2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199"/>
          </a:p>
        </p:txBody>
      </p:sp>
      <p:sp>
        <p:nvSpPr>
          <p:cNvPr id="18" name="AutoShape 18">
            <a:extLst>
              <a:ext uri="{FF2B5EF4-FFF2-40B4-BE49-F238E27FC236}">
                <a16:creationId xmlns:a16="http://schemas.microsoft.com/office/drawing/2014/main" xmlns="" id="{E0529878-9434-41DB-9943-E96629A02B04}"/>
              </a:ext>
            </a:extLst>
          </p:cNvPr>
          <p:cNvSpPr>
            <a:spLocks noChangeArrowheads="1"/>
          </p:cNvSpPr>
          <p:nvPr/>
        </p:nvSpPr>
        <p:spPr bwMode="gray">
          <a:xfrm>
            <a:off x="919131" y="3083165"/>
            <a:ext cx="2483553" cy="479727"/>
          </a:xfrm>
          <a:prstGeom prst="roundRect">
            <a:avLst>
              <a:gd name="adj" fmla="val 50000"/>
            </a:avLst>
          </a:prstGeom>
          <a:solidFill>
            <a:srgbClr val="96B8B9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186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Text Box 10">
            <a:extLst>
              <a:ext uri="{FF2B5EF4-FFF2-40B4-BE49-F238E27FC236}">
                <a16:creationId xmlns:a16="http://schemas.microsoft.com/office/drawing/2014/main" xmlns="" id="{BC95CDCD-E1B7-4903-8F3A-AD81533F1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150" y="3789343"/>
            <a:ext cx="2830389" cy="17461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25" tIns="30463" rIns="60925" bIns="30463">
            <a:no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  <a:p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20" name="Text Box 10">
            <a:extLst>
              <a:ext uri="{FF2B5EF4-FFF2-40B4-BE49-F238E27FC236}">
                <a16:creationId xmlns:a16="http://schemas.microsoft.com/office/drawing/2014/main" xmlns="" id="{DD4F2BE2-87BA-4ABF-B338-C5134CFAA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3758" y="3354105"/>
            <a:ext cx="2830389" cy="17461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25" tIns="30463" rIns="60925" bIns="30463">
            <a:no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</p:txBody>
      </p:sp>
      <p:sp>
        <p:nvSpPr>
          <p:cNvPr id="21" name="Text Box 10">
            <a:extLst>
              <a:ext uri="{FF2B5EF4-FFF2-40B4-BE49-F238E27FC236}">
                <a16:creationId xmlns:a16="http://schemas.microsoft.com/office/drawing/2014/main" xmlns="" id="{93CB9E78-DCCA-4102-9F4A-5772E4599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8303" y="2819501"/>
            <a:ext cx="2830389" cy="17461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25" tIns="30463" rIns="60925" bIns="30463">
            <a:no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330E3F3A-9BF6-4175-A3C0-4B2CBEE11B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614" y="4227179"/>
            <a:ext cx="3435564" cy="199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15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584775"/>
            <a:chOff x="1635650" y="2285671"/>
            <a:chExt cx="3167933" cy="5847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3549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263DCEF-33BA-45EF-82A5-C392524D5166}"/>
              </a:ext>
            </a:extLst>
          </p:cNvPr>
          <p:cNvGrpSpPr/>
          <p:nvPr/>
        </p:nvGrpSpPr>
        <p:grpSpPr>
          <a:xfrm>
            <a:off x="4277827" y="1700807"/>
            <a:ext cx="3625720" cy="3622882"/>
            <a:chOff x="3207948" y="1275605"/>
            <a:chExt cx="2720129" cy="2717161"/>
          </a:xfrm>
        </p:grpSpPr>
        <p:sp>
          <p:nvSpPr>
            <p:cNvPr id="9" name="Freeform: Shape 99">
              <a:extLst>
                <a:ext uri="{FF2B5EF4-FFF2-40B4-BE49-F238E27FC236}">
                  <a16:creationId xmlns:a16="http://schemas.microsoft.com/office/drawing/2014/main" xmlns="" id="{B6EFF571-2283-4C2C-A295-DDFD4D523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847" y="2252062"/>
              <a:ext cx="1255444" cy="1101110"/>
            </a:xfrm>
            <a:custGeom>
              <a:avLst/>
              <a:gdLst/>
              <a:ahLst/>
              <a:cxnLst>
                <a:cxn ang="0">
                  <a:pos x="389" y="752"/>
                </a:cxn>
                <a:cxn ang="0">
                  <a:pos x="0" y="207"/>
                </a:cxn>
                <a:cxn ang="0">
                  <a:pos x="0" y="52"/>
                </a:cxn>
                <a:cxn ang="0">
                  <a:pos x="856" y="752"/>
                </a:cxn>
                <a:cxn ang="0">
                  <a:pos x="389" y="752"/>
                </a:cxn>
              </a:cxnLst>
              <a:rect l="0" t="0" r="r" b="b"/>
              <a:pathLst>
                <a:path w="856" h="752">
                  <a:moveTo>
                    <a:pt x="389" y="752"/>
                  </a:moveTo>
                  <a:cubicBezTo>
                    <a:pt x="441" y="509"/>
                    <a:pt x="272" y="259"/>
                    <a:pt x="0" y="207"/>
                  </a:cubicBezTo>
                  <a:cubicBezTo>
                    <a:pt x="0" y="155"/>
                    <a:pt x="0" y="103"/>
                    <a:pt x="0" y="52"/>
                  </a:cubicBezTo>
                  <a:cubicBezTo>
                    <a:pt x="415" y="0"/>
                    <a:pt x="804" y="308"/>
                    <a:pt x="856" y="752"/>
                  </a:cubicBezTo>
                  <a:cubicBezTo>
                    <a:pt x="700" y="752"/>
                    <a:pt x="545" y="752"/>
                    <a:pt x="389" y="752"/>
                  </a:cubicBezTo>
                  <a:close/>
                </a:path>
              </a:pathLst>
            </a:custGeom>
            <a:solidFill>
              <a:srgbClr val="B8CFD0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: Shape 100">
              <a:extLst>
                <a:ext uri="{FF2B5EF4-FFF2-40B4-BE49-F238E27FC236}">
                  <a16:creationId xmlns:a16="http://schemas.microsoft.com/office/drawing/2014/main" xmlns="" id="{7B3AAB12-09B7-4610-B429-4FE3638EF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3324" y="2379684"/>
              <a:ext cx="891870" cy="1613082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110" y="110"/>
                </a:cxn>
                <a:cxn ang="0">
                  <a:pos x="220" y="0"/>
                </a:cxn>
                <a:cxn ang="0">
                  <a:pos x="331" y="1101"/>
                </a:cxn>
                <a:cxn ang="0">
                  <a:pos x="0" y="771"/>
                </a:cxn>
              </a:cxnLst>
              <a:rect l="0" t="0" r="r" b="b"/>
              <a:pathLst>
                <a:path w="608" h="1101">
                  <a:moveTo>
                    <a:pt x="0" y="771"/>
                  </a:moveTo>
                  <a:cubicBezTo>
                    <a:pt x="209" y="635"/>
                    <a:pt x="266" y="339"/>
                    <a:pt x="110" y="110"/>
                  </a:cubicBezTo>
                  <a:cubicBezTo>
                    <a:pt x="147" y="73"/>
                    <a:pt x="184" y="37"/>
                    <a:pt x="220" y="0"/>
                  </a:cubicBezTo>
                  <a:cubicBezTo>
                    <a:pt x="551" y="257"/>
                    <a:pt x="608" y="750"/>
                    <a:pt x="331" y="1101"/>
                  </a:cubicBezTo>
                  <a:cubicBezTo>
                    <a:pt x="220" y="991"/>
                    <a:pt x="110" y="881"/>
                    <a:pt x="0" y="771"/>
                  </a:cubicBezTo>
                  <a:close/>
                </a:path>
              </a:pathLst>
            </a:custGeom>
            <a:solidFill>
              <a:srgbClr val="96B8B9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: Shape 101">
              <a:extLst>
                <a:ext uri="{FF2B5EF4-FFF2-40B4-BE49-F238E27FC236}">
                  <a16:creationId xmlns:a16="http://schemas.microsoft.com/office/drawing/2014/main" xmlns="" id="{7E5A68CE-8C56-4A3D-8953-242DD1D20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542" y="2580021"/>
              <a:ext cx="1104078" cy="1255444"/>
            </a:xfrm>
            <a:custGeom>
              <a:avLst/>
              <a:gdLst/>
              <a:ahLst/>
              <a:cxnLst>
                <a:cxn ang="0">
                  <a:pos x="0" y="389"/>
                </a:cxn>
                <a:cxn ang="0">
                  <a:pos x="545" y="0"/>
                </a:cxn>
                <a:cxn ang="0">
                  <a:pos x="701" y="0"/>
                </a:cxn>
                <a:cxn ang="0">
                  <a:pos x="0" y="857"/>
                </a:cxn>
                <a:cxn ang="0">
                  <a:pos x="0" y="389"/>
                </a:cxn>
              </a:cxnLst>
              <a:rect l="0" t="0" r="r" b="b"/>
              <a:pathLst>
                <a:path w="753" h="857">
                  <a:moveTo>
                    <a:pt x="0" y="389"/>
                  </a:moveTo>
                  <a:cubicBezTo>
                    <a:pt x="244" y="441"/>
                    <a:pt x="493" y="272"/>
                    <a:pt x="545" y="0"/>
                  </a:cubicBezTo>
                  <a:cubicBezTo>
                    <a:pt x="597" y="0"/>
                    <a:pt x="649" y="0"/>
                    <a:pt x="701" y="0"/>
                  </a:cubicBezTo>
                  <a:cubicBezTo>
                    <a:pt x="753" y="416"/>
                    <a:pt x="444" y="805"/>
                    <a:pt x="0" y="857"/>
                  </a:cubicBezTo>
                  <a:cubicBezTo>
                    <a:pt x="0" y="701"/>
                    <a:pt x="0" y="545"/>
                    <a:pt x="0" y="389"/>
                  </a:cubicBezTo>
                  <a:close/>
                </a:path>
              </a:pathLst>
            </a:custGeom>
            <a:solidFill>
              <a:srgbClr val="DDD1D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: Shape 102">
              <a:extLst>
                <a:ext uri="{FF2B5EF4-FFF2-40B4-BE49-F238E27FC236}">
                  <a16:creationId xmlns:a16="http://schemas.microsoft.com/office/drawing/2014/main" xmlns="" id="{2C0C2F8E-D092-497C-B7A1-FBC25F52D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7948" y="2489498"/>
              <a:ext cx="1614566" cy="890386"/>
            </a:xfrm>
            <a:custGeom>
              <a:avLst/>
              <a:gdLst/>
              <a:ahLst/>
              <a:cxnLst>
                <a:cxn ang="0">
                  <a:pos x="331" y="0"/>
                </a:cxn>
                <a:cxn ang="0">
                  <a:pos x="991" y="111"/>
                </a:cxn>
                <a:cxn ang="0">
                  <a:pos x="1101" y="221"/>
                </a:cxn>
                <a:cxn ang="0">
                  <a:pos x="0" y="331"/>
                </a:cxn>
                <a:cxn ang="0">
                  <a:pos x="331" y="0"/>
                </a:cxn>
              </a:cxnLst>
              <a:rect l="0" t="0" r="r" b="b"/>
              <a:pathLst>
                <a:path w="1101" h="608">
                  <a:moveTo>
                    <a:pt x="331" y="0"/>
                  </a:moveTo>
                  <a:cubicBezTo>
                    <a:pt x="466" y="209"/>
                    <a:pt x="762" y="266"/>
                    <a:pt x="991" y="111"/>
                  </a:cubicBezTo>
                  <a:cubicBezTo>
                    <a:pt x="1028" y="147"/>
                    <a:pt x="1065" y="184"/>
                    <a:pt x="1101" y="221"/>
                  </a:cubicBezTo>
                  <a:cubicBezTo>
                    <a:pt x="844" y="551"/>
                    <a:pt x="351" y="608"/>
                    <a:pt x="0" y="331"/>
                  </a:cubicBezTo>
                  <a:cubicBezTo>
                    <a:pt x="110" y="221"/>
                    <a:pt x="221" y="111"/>
                    <a:pt x="331" y="0"/>
                  </a:cubicBezTo>
                  <a:close/>
                </a:path>
              </a:pathLst>
            </a:custGeom>
            <a:solidFill>
              <a:srgbClr val="D4E1E2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: Shape 103">
              <a:extLst>
                <a:ext uri="{FF2B5EF4-FFF2-40B4-BE49-F238E27FC236}">
                  <a16:creationId xmlns:a16="http://schemas.microsoft.com/office/drawing/2014/main" xmlns="" id="{BD15A98D-5003-4C16-B322-5ED66D834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6734" y="1913715"/>
              <a:ext cx="1255444" cy="1102595"/>
            </a:xfrm>
            <a:custGeom>
              <a:avLst/>
              <a:gdLst/>
              <a:ahLst/>
              <a:cxnLst>
                <a:cxn ang="0">
                  <a:pos x="467" y="0"/>
                </a:cxn>
                <a:cxn ang="0">
                  <a:pos x="856" y="545"/>
                </a:cxn>
                <a:cxn ang="0">
                  <a:pos x="856" y="701"/>
                </a:cxn>
                <a:cxn ang="0">
                  <a:pos x="0" y="0"/>
                </a:cxn>
                <a:cxn ang="0">
                  <a:pos x="467" y="0"/>
                </a:cxn>
              </a:cxnLst>
              <a:rect l="0" t="0" r="r" b="b"/>
              <a:pathLst>
                <a:path w="856" h="753">
                  <a:moveTo>
                    <a:pt x="467" y="0"/>
                  </a:moveTo>
                  <a:cubicBezTo>
                    <a:pt x="415" y="244"/>
                    <a:pt x="584" y="493"/>
                    <a:pt x="856" y="545"/>
                  </a:cubicBezTo>
                  <a:cubicBezTo>
                    <a:pt x="856" y="597"/>
                    <a:pt x="856" y="649"/>
                    <a:pt x="856" y="701"/>
                  </a:cubicBezTo>
                  <a:cubicBezTo>
                    <a:pt x="441" y="753"/>
                    <a:pt x="52" y="445"/>
                    <a:pt x="0" y="0"/>
                  </a:cubicBezTo>
                  <a:cubicBezTo>
                    <a:pt x="156" y="0"/>
                    <a:pt x="311" y="0"/>
                    <a:pt x="467" y="0"/>
                  </a:cubicBezTo>
                  <a:close/>
                </a:path>
              </a:pathLst>
            </a:custGeom>
            <a:solidFill>
              <a:srgbClr val="B8CFD0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: Shape 104">
              <a:extLst>
                <a:ext uri="{FF2B5EF4-FFF2-40B4-BE49-F238E27FC236}">
                  <a16:creationId xmlns:a16="http://schemas.microsoft.com/office/drawing/2014/main" xmlns="" id="{FAF50658-BB57-4982-A9DF-576BDFB91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0831" y="1275605"/>
              <a:ext cx="891870" cy="1613082"/>
            </a:xfrm>
            <a:custGeom>
              <a:avLst/>
              <a:gdLst/>
              <a:ahLst/>
              <a:cxnLst>
                <a:cxn ang="0">
                  <a:pos x="608" y="330"/>
                </a:cxn>
                <a:cxn ang="0">
                  <a:pos x="498" y="991"/>
                </a:cxn>
                <a:cxn ang="0">
                  <a:pos x="388" y="1101"/>
                </a:cxn>
                <a:cxn ang="0">
                  <a:pos x="277" y="0"/>
                </a:cxn>
                <a:cxn ang="0">
                  <a:pos x="608" y="330"/>
                </a:cxn>
              </a:cxnLst>
              <a:rect l="0" t="0" r="r" b="b"/>
              <a:pathLst>
                <a:path w="608" h="1101">
                  <a:moveTo>
                    <a:pt x="608" y="330"/>
                  </a:moveTo>
                  <a:cubicBezTo>
                    <a:pt x="399" y="466"/>
                    <a:pt x="342" y="761"/>
                    <a:pt x="498" y="991"/>
                  </a:cubicBezTo>
                  <a:cubicBezTo>
                    <a:pt x="461" y="1027"/>
                    <a:pt x="424" y="1064"/>
                    <a:pt x="388" y="1101"/>
                  </a:cubicBezTo>
                  <a:cubicBezTo>
                    <a:pt x="57" y="844"/>
                    <a:pt x="0" y="351"/>
                    <a:pt x="277" y="0"/>
                  </a:cubicBezTo>
                  <a:cubicBezTo>
                    <a:pt x="388" y="110"/>
                    <a:pt x="498" y="220"/>
                    <a:pt x="608" y="330"/>
                  </a:cubicBezTo>
                  <a:close/>
                </a:path>
              </a:pathLst>
            </a:custGeom>
            <a:solidFill>
              <a:srgbClr val="96B8B9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: Shape 105">
              <a:extLst>
                <a:ext uri="{FF2B5EF4-FFF2-40B4-BE49-F238E27FC236}">
                  <a16:creationId xmlns:a16="http://schemas.microsoft.com/office/drawing/2014/main" xmlns="" id="{1A1FA933-4E28-41C0-8F5C-E80D1FADC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4404" y="1432907"/>
              <a:ext cx="1104078" cy="1255444"/>
            </a:xfrm>
            <a:custGeom>
              <a:avLst/>
              <a:gdLst/>
              <a:ahLst/>
              <a:cxnLst>
                <a:cxn ang="0">
                  <a:pos x="753" y="467"/>
                </a:cxn>
                <a:cxn ang="0">
                  <a:pos x="208" y="857"/>
                </a:cxn>
                <a:cxn ang="0">
                  <a:pos x="52" y="857"/>
                </a:cxn>
                <a:cxn ang="0">
                  <a:pos x="753" y="0"/>
                </a:cxn>
                <a:cxn ang="0">
                  <a:pos x="753" y="467"/>
                </a:cxn>
              </a:cxnLst>
              <a:rect l="0" t="0" r="r" b="b"/>
              <a:pathLst>
                <a:path w="753" h="857">
                  <a:moveTo>
                    <a:pt x="753" y="467"/>
                  </a:moveTo>
                  <a:cubicBezTo>
                    <a:pt x="509" y="415"/>
                    <a:pt x="260" y="584"/>
                    <a:pt x="208" y="857"/>
                  </a:cubicBezTo>
                  <a:cubicBezTo>
                    <a:pt x="156" y="857"/>
                    <a:pt x="104" y="857"/>
                    <a:pt x="52" y="857"/>
                  </a:cubicBezTo>
                  <a:cubicBezTo>
                    <a:pt x="0" y="441"/>
                    <a:pt x="309" y="52"/>
                    <a:pt x="753" y="0"/>
                  </a:cubicBezTo>
                  <a:cubicBezTo>
                    <a:pt x="753" y="156"/>
                    <a:pt x="753" y="312"/>
                    <a:pt x="753" y="467"/>
                  </a:cubicBezTo>
                  <a:close/>
                </a:path>
              </a:pathLst>
            </a:custGeom>
            <a:solidFill>
              <a:srgbClr val="DDD1D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: Shape 106">
              <a:extLst>
                <a:ext uri="{FF2B5EF4-FFF2-40B4-BE49-F238E27FC236}">
                  <a16:creationId xmlns:a16="http://schemas.microsoft.com/office/drawing/2014/main" xmlns="" id="{197A4945-3549-427B-8FEC-BA69894DA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511" y="1887004"/>
              <a:ext cx="1614566" cy="835479"/>
            </a:xfrm>
            <a:custGeom>
              <a:avLst/>
              <a:gdLst/>
              <a:ahLst/>
              <a:cxnLst>
                <a:cxn ang="0">
                  <a:pos x="137" y="456"/>
                </a:cxn>
                <a:cxn ang="0">
                  <a:pos x="137" y="301"/>
                </a:cxn>
                <a:cxn ang="0">
                  <a:pos x="808" y="570"/>
                </a:cxn>
                <a:cxn ang="0">
                  <a:pos x="1101" y="278"/>
                </a:cxn>
                <a:cxn ang="0">
                  <a:pos x="0" y="388"/>
                </a:cxn>
                <a:cxn ang="0">
                  <a:pos x="110" y="498"/>
                </a:cxn>
                <a:cxn ang="0">
                  <a:pos x="168" y="463"/>
                </a:cxn>
                <a:cxn ang="0">
                  <a:pos x="137" y="456"/>
                </a:cxn>
              </a:cxnLst>
              <a:rect l="0" t="0" r="r" b="b"/>
              <a:pathLst>
                <a:path w="1101" h="570">
                  <a:moveTo>
                    <a:pt x="137" y="456"/>
                  </a:moveTo>
                  <a:cubicBezTo>
                    <a:pt x="137" y="404"/>
                    <a:pt x="137" y="352"/>
                    <a:pt x="137" y="301"/>
                  </a:cubicBezTo>
                  <a:cubicBezTo>
                    <a:pt x="396" y="268"/>
                    <a:pt x="645" y="376"/>
                    <a:pt x="808" y="570"/>
                  </a:cubicBezTo>
                  <a:cubicBezTo>
                    <a:pt x="906" y="472"/>
                    <a:pt x="1003" y="375"/>
                    <a:pt x="1101" y="278"/>
                  </a:cubicBezTo>
                  <a:cubicBezTo>
                    <a:pt x="750" y="0"/>
                    <a:pt x="257" y="57"/>
                    <a:pt x="0" y="388"/>
                  </a:cubicBezTo>
                  <a:cubicBezTo>
                    <a:pt x="36" y="425"/>
                    <a:pt x="73" y="461"/>
                    <a:pt x="110" y="498"/>
                  </a:cubicBezTo>
                  <a:cubicBezTo>
                    <a:pt x="129" y="485"/>
                    <a:pt x="148" y="473"/>
                    <a:pt x="168" y="463"/>
                  </a:cubicBezTo>
                  <a:cubicBezTo>
                    <a:pt x="158" y="461"/>
                    <a:pt x="147" y="458"/>
                    <a:pt x="137" y="456"/>
                  </a:cubicBezTo>
                  <a:close/>
                </a:path>
              </a:pathLst>
            </a:custGeom>
            <a:solidFill>
              <a:srgbClr val="D4E1E2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Oval 107">
              <a:extLst>
                <a:ext uri="{FF2B5EF4-FFF2-40B4-BE49-F238E27FC236}">
                  <a16:creationId xmlns:a16="http://schemas.microsoft.com/office/drawing/2014/main" xmlns="" id="{EFF6745E-20B8-4B9A-9022-852ABB0EFE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4793" y="2243021"/>
              <a:ext cx="755342" cy="75219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none" lIns="121882" tIns="60941" rIns="121882" bIns="60941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66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</p:grpSp>
      <p:sp>
        <p:nvSpPr>
          <p:cNvPr id="44" name="Freeform: Shape 196">
            <a:extLst>
              <a:ext uri="{FF2B5EF4-FFF2-40B4-BE49-F238E27FC236}">
                <a16:creationId xmlns:a16="http://schemas.microsoft.com/office/drawing/2014/main" xmlns="" id="{0556724E-5E2E-4DA3-9EE9-C39B582805F5}"/>
              </a:ext>
            </a:extLst>
          </p:cNvPr>
          <p:cNvSpPr>
            <a:spLocks/>
          </p:cNvSpPr>
          <p:nvPr/>
        </p:nvSpPr>
        <p:spPr bwMode="auto">
          <a:xfrm>
            <a:off x="870708" y="1784724"/>
            <a:ext cx="333278" cy="33604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96B8B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399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: Shape 198">
            <a:extLst>
              <a:ext uri="{FF2B5EF4-FFF2-40B4-BE49-F238E27FC236}">
                <a16:creationId xmlns:a16="http://schemas.microsoft.com/office/drawing/2014/main" xmlns="" id="{504A8919-80B1-4875-B822-241532EC26FE}"/>
              </a:ext>
            </a:extLst>
          </p:cNvPr>
          <p:cNvSpPr>
            <a:spLocks/>
          </p:cNvSpPr>
          <p:nvPr/>
        </p:nvSpPr>
        <p:spPr bwMode="auto">
          <a:xfrm>
            <a:off x="870708" y="2976470"/>
            <a:ext cx="333278" cy="33604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DDD1D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399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: Shape 200">
            <a:extLst>
              <a:ext uri="{FF2B5EF4-FFF2-40B4-BE49-F238E27FC236}">
                <a16:creationId xmlns:a16="http://schemas.microsoft.com/office/drawing/2014/main" xmlns="" id="{440157CA-D928-4CBD-95F8-0DF5B27C57B9}"/>
              </a:ext>
            </a:extLst>
          </p:cNvPr>
          <p:cNvSpPr>
            <a:spLocks/>
          </p:cNvSpPr>
          <p:nvPr/>
        </p:nvSpPr>
        <p:spPr bwMode="auto">
          <a:xfrm>
            <a:off x="870708" y="4105236"/>
            <a:ext cx="333278" cy="33604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96B8B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399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: Shape 202">
            <a:extLst>
              <a:ext uri="{FF2B5EF4-FFF2-40B4-BE49-F238E27FC236}">
                <a16:creationId xmlns:a16="http://schemas.microsoft.com/office/drawing/2014/main" xmlns="" id="{FD6F41D5-F112-4408-A33F-43F30BABF3FC}"/>
              </a:ext>
            </a:extLst>
          </p:cNvPr>
          <p:cNvSpPr>
            <a:spLocks/>
          </p:cNvSpPr>
          <p:nvPr/>
        </p:nvSpPr>
        <p:spPr bwMode="auto">
          <a:xfrm>
            <a:off x="870708" y="5219485"/>
            <a:ext cx="333278" cy="33604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DDD1D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399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: Shape 204">
            <a:extLst>
              <a:ext uri="{FF2B5EF4-FFF2-40B4-BE49-F238E27FC236}">
                <a16:creationId xmlns:a16="http://schemas.microsoft.com/office/drawing/2014/main" xmlns="" id="{5B6BBD46-38EE-4B8E-BF25-41D044070816}"/>
              </a:ext>
            </a:extLst>
          </p:cNvPr>
          <p:cNvSpPr>
            <a:spLocks/>
          </p:cNvSpPr>
          <p:nvPr/>
        </p:nvSpPr>
        <p:spPr bwMode="auto">
          <a:xfrm>
            <a:off x="10854666" y="1784206"/>
            <a:ext cx="333278" cy="33604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DDD1D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399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: Shape 206">
            <a:extLst>
              <a:ext uri="{FF2B5EF4-FFF2-40B4-BE49-F238E27FC236}">
                <a16:creationId xmlns:a16="http://schemas.microsoft.com/office/drawing/2014/main" xmlns="" id="{60A0B008-B2C7-431E-B784-D21BDE539D15}"/>
              </a:ext>
            </a:extLst>
          </p:cNvPr>
          <p:cNvSpPr>
            <a:spLocks/>
          </p:cNvSpPr>
          <p:nvPr/>
        </p:nvSpPr>
        <p:spPr bwMode="auto">
          <a:xfrm>
            <a:off x="10854666" y="3024548"/>
            <a:ext cx="333278" cy="33604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96B8B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399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: Shape 208">
            <a:extLst>
              <a:ext uri="{FF2B5EF4-FFF2-40B4-BE49-F238E27FC236}">
                <a16:creationId xmlns:a16="http://schemas.microsoft.com/office/drawing/2014/main" xmlns="" id="{84C02EBA-DE07-4A24-99AC-07F5CF748B20}"/>
              </a:ext>
            </a:extLst>
          </p:cNvPr>
          <p:cNvSpPr>
            <a:spLocks/>
          </p:cNvSpPr>
          <p:nvPr/>
        </p:nvSpPr>
        <p:spPr bwMode="auto">
          <a:xfrm>
            <a:off x="10854666" y="4036292"/>
            <a:ext cx="333278" cy="33604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DDD1D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399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: Shape 210">
            <a:extLst>
              <a:ext uri="{FF2B5EF4-FFF2-40B4-BE49-F238E27FC236}">
                <a16:creationId xmlns:a16="http://schemas.microsoft.com/office/drawing/2014/main" xmlns="" id="{61DE8375-9D6F-44B0-8B78-DDDA190BAA7E}"/>
              </a:ext>
            </a:extLst>
          </p:cNvPr>
          <p:cNvSpPr>
            <a:spLocks/>
          </p:cNvSpPr>
          <p:nvPr/>
        </p:nvSpPr>
        <p:spPr bwMode="auto">
          <a:xfrm>
            <a:off x="10854666" y="5219485"/>
            <a:ext cx="333278" cy="33604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96B8B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399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Group 52">
            <a:extLst>
              <a:ext uri="{FF2B5EF4-FFF2-40B4-BE49-F238E27FC236}">
                <a16:creationId xmlns:a16="http://schemas.microsoft.com/office/drawing/2014/main" xmlns="" id="{88353F3F-E2E0-4BFC-B2F9-7BBCD96F0BAC}"/>
              </a:ext>
            </a:extLst>
          </p:cNvPr>
          <p:cNvGrpSpPr/>
          <p:nvPr/>
        </p:nvGrpSpPr>
        <p:grpSpPr>
          <a:xfrm>
            <a:off x="1203988" y="1784724"/>
            <a:ext cx="2912292" cy="768987"/>
            <a:chOff x="1415480" y="1651350"/>
            <a:chExt cx="2913191" cy="768987"/>
          </a:xfrm>
        </p:grpSpPr>
        <p:sp>
          <p:nvSpPr>
            <p:cNvPr id="53" name="TextBox 53">
              <a:extLst>
                <a:ext uri="{FF2B5EF4-FFF2-40B4-BE49-F238E27FC236}">
                  <a16:creationId xmlns:a16="http://schemas.microsoft.com/office/drawing/2014/main" xmlns="" id="{B28DA153-B5C1-4A73-A1CF-A8BE5F96D8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479852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54" name="TextBox 54">
              <a:extLst>
                <a:ext uri="{FF2B5EF4-FFF2-40B4-BE49-F238E27FC236}">
                  <a16:creationId xmlns:a16="http://schemas.microsoft.com/office/drawing/2014/main" xmlns="" id="{625E06D4-74C2-478B-939E-E99F30F6EEB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864158"/>
              <a:ext cx="2913190" cy="556179"/>
            </a:xfrm>
            <a:prstGeom prst="rect">
              <a:avLst/>
            </a:prstGeom>
            <a:noFill/>
            <a:extLst/>
          </p:spPr>
          <p:txBody>
            <a:bodyPr wrap="square" lIns="479852" tIns="0" rIns="0" bIns="0" anchor="ctr" anchorCtr="0">
              <a:noAutofit/>
            </a:bodyPr>
            <a:lstStyle/>
            <a:p>
              <a:pPr>
                <a:lnSpc>
                  <a:spcPts val="1600"/>
                </a:lnSpc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55" name="Group 55">
            <a:extLst>
              <a:ext uri="{FF2B5EF4-FFF2-40B4-BE49-F238E27FC236}">
                <a16:creationId xmlns:a16="http://schemas.microsoft.com/office/drawing/2014/main" xmlns="" id="{FFD7E413-6B01-4877-873D-4A5A3E2F87E8}"/>
              </a:ext>
            </a:extLst>
          </p:cNvPr>
          <p:cNvGrpSpPr/>
          <p:nvPr/>
        </p:nvGrpSpPr>
        <p:grpSpPr>
          <a:xfrm>
            <a:off x="7550841" y="1779282"/>
            <a:ext cx="3437178" cy="815338"/>
            <a:chOff x="-345008" y="1227225"/>
            <a:chExt cx="3438238" cy="815337"/>
          </a:xfrm>
          <a:noFill/>
        </p:grpSpPr>
        <p:sp>
          <p:nvSpPr>
            <p:cNvPr id="56" name="TextBox 56">
              <a:extLst>
                <a:ext uri="{FF2B5EF4-FFF2-40B4-BE49-F238E27FC236}">
                  <a16:creationId xmlns:a16="http://schemas.microsoft.com/office/drawing/2014/main" xmlns="" id="{DD6CB1E8-F60A-4389-8C2A-3F834F031D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5821" y="1227225"/>
              <a:ext cx="2777409" cy="30995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wrap="none" lIns="0" tIns="0" rIns="575822" bIns="0" anchor="ctr" anchorCtr="0">
              <a:normAutofit/>
            </a:bodyPr>
            <a:lstStyle/>
            <a:p>
              <a:pPr algn="r" latinLnBrk="0"/>
              <a:r>
                <a:rPr lang="zh-CN" altLang="en-US" sz="1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57" name="TextBox 57">
              <a:extLst>
                <a:ext uri="{FF2B5EF4-FFF2-40B4-BE49-F238E27FC236}">
                  <a16:creationId xmlns:a16="http://schemas.microsoft.com/office/drawing/2014/main" xmlns="" id="{2BCBDDA2-A4EC-4E28-BAD5-C223160D834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345008" y="1486384"/>
              <a:ext cx="2876437" cy="556178"/>
            </a:xfrm>
            <a:prstGeom prst="rect">
              <a:avLst/>
            </a:prstGeom>
            <a:noFill/>
            <a:extLst/>
          </p:spPr>
          <p:txBody>
            <a:bodyPr wrap="square" lIns="479852" tIns="0" rIns="0" bIns="0" anchor="ctr" anchorCtr="0">
              <a:noAutofit/>
            </a:bodyPr>
            <a:lstStyle>
              <a:defPPr>
                <a:defRPr lang="zh-CN"/>
              </a:defPPr>
              <a:lvl1pPr>
                <a:lnSpc>
                  <a:spcPts val="1600"/>
                </a:lnSpc>
                <a:defRPr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pPr algn="r"/>
              <a:r>
                <a:rPr lang="zh-CN" altLang="en-US" dirty="0"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zh-CN" altLang="en-US" dirty="0">
                <a:sym typeface="+mn-ea"/>
              </a:endParaRPr>
            </a:p>
          </p:txBody>
        </p:sp>
      </p:grpSp>
      <p:grpSp>
        <p:nvGrpSpPr>
          <p:cNvPr id="58" name="Group 58">
            <a:extLst>
              <a:ext uri="{FF2B5EF4-FFF2-40B4-BE49-F238E27FC236}">
                <a16:creationId xmlns:a16="http://schemas.microsoft.com/office/drawing/2014/main" xmlns="" id="{5E74F154-1599-4B62-8A31-9A1C5F924633}"/>
              </a:ext>
            </a:extLst>
          </p:cNvPr>
          <p:cNvGrpSpPr/>
          <p:nvPr/>
        </p:nvGrpSpPr>
        <p:grpSpPr>
          <a:xfrm>
            <a:off x="1193083" y="2971546"/>
            <a:ext cx="2923198" cy="794122"/>
            <a:chOff x="1404571" y="1651350"/>
            <a:chExt cx="2924100" cy="794122"/>
          </a:xfrm>
        </p:grpSpPr>
        <p:sp>
          <p:nvSpPr>
            <p:cNvPr id="59" name="TextBox 59">
              <a:extLst>
                <a:ext uri="{FF2B5EF4-FFF2-40B4-BE49-F238E27FC236}">
                  <a16:creationId xmlns:a16="http://schemas.microsoft.com/office/drawing/2014/main" xmlns="" id="{6EB8778F-1509-4FC5-9A55-07EE96ABF92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479852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0" name="TextBox 60">
              <a:extLst>
                <a:ext uri="{FF2B5EF4-FFF2-40B4-BE49-F238E27FC236}">
                  <a16:creationId xmlns:a16="http://schemas.microsoft.com/office/drawing/2014/main" xmlns="" id="{57017DE5-2EB0-4E93-92CD-0F6E2F55235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04571" y="1889293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479852" tIns="0" rIns="0" bIns="0" anchor="ctr" anchorCtr="0">
              <a:noAutofit/>
            </a:bodyPr>
            <a:lstStyle>
              <a:defPPr>
                <a:defRPr lang="zh-CN"/>
              </a:defPPr>
              <a:lvl1pPr>
                <a:lnSpc>
                  <a:spcPts val="1600"/>
                </a:lnSpc>
                <a:defRPr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zh-CN" altLang="en-US" dirty="0">
                <a:sym typeface="+mn-ea"/>
              </a:endParaRPr>
            </a:p>
          </p:txBody>
        </p:sp>
      </p:grpSp>
      <p:grpSp>
        <p:nvGrpSpPr>
          <p:cNvPr id="61" name="Group 61">
            <a:extLst>
              <a:ext uri="{FF2B5EF4-FFF2-40B4-BE49-F238E27FC236}">
                <a16:creationId xmlns:a16="http://schemas.microsoft.com/office/drawing/2014/main" xmlns="" id="{087A159B-EB2D-4C27-AA56-304A29A329E5}"/>
              </a:ext>
            </a:extLst>
          </p:cNvPr>
          <p:cNvGrpSpPr/>
          <p:nvPr/>
        </p:nvGrpSpPr>
        <p:grpSpPr>
          <a:xfrm>
            <a:off x="1203987" y="4114280"/>
            <a:ext cx="2912293" cy="767233"/>
            <a:chOff x="1415479" y="1651350"/>
            <a:chExt cx="2913192" cy="767233"/>
          </a:xfrm>
        </p:grpSpPr>
        <p:sp>
          <p:nvSpPr>
            <p:cNvPr id="62" name="TextBox 62">
              <a:extLst>
                <a:ext uri="{FF2B5EF4-FFF2-40B4-BE49-F238E27FC236}">
                  <a16:creationId xmlns:a16="http://schemas.microsoft.com/office/drawing/2014/main" xmlns="" id="{5C63A337-1C1C-470B-A7E8-C7024B71574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479852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3" name="TextBox 63">
              <a:extLst>
                <a:ext uri="{FF2B5EF4-FFF2-40B4-BE49-F238E27FC236}">
                  <a16:creationId xmlns:a16="http://schemas.microsoft.com/office/drawing/2014/main" xmlns="" id="{B8695C56-BB1A-46CD-B804-486B5839342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79" y="1862404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479852" tIns="0" rIns="0" bIns="0" anchor="ctr" anchorCtr="0">
              <a:noAutofit/>
            </a:bodyPr>
            <a:lstStyle>
              <a:defPPr>
                <a:defRPr lang="zh-CN"/>
              </a:defPPr>
              <a:lvl1pPr>
                <a:lnSpc>
                  <a:spcPts val="1600"/>
                </a:lnSpc>
                <a:defRPr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zh-CN" altLang="en-US" dirty="0">
                <a:sym typeface="+mn-ea"/>
              </a:endParaRPr>
            </a:p>
          </p:txBody>
        </p:sp>
      </p:grpSp>
      <p:grpSp>
        <p:nvGrpSpPr>
          <p:cNvPr id="64" name="Group 64">
            <a:extLst>
              <a:ext uri="{FF2B5EF4-FFF2-40B4-BE49-F238E27FC236}">
                <a16:creationId xmlns:a16="http://schemas.microsoft.com/office/drawing/2014/main" xmlns="" id="{1B4DE43A-BB58-4915-9E74-82632562C8E5}"/>
              </a:ext>
            </a:extLst>
          </p:cNvPr>
          <p:cNvGrpSpPr/>
          <p:nvPr/>
        </p:nvGrpSpPr>
        <p:grpSpPr>
          <a:xfrm>
            <a:off x="1203987" y="5217631"/>
            <a:ext cx="2912293" cy="760166"/>
            <a:chOff x="1415479" y="1651350"/>
            <a:chExt cx="2913192" cy="760166"/>
          </a:xfrm>
        </p:grpSpPr>
        <p:sp>
          <p:nvSpPr>
            <p:cNvPr id="65" name="TextBox 65">
              <a:extLst>
                <a:ext uri="{FF2B5EF4-FFF2-40B4-BE49-F238E27FC236}">
                  <a16:creationId xmlns:a16="http://schemas.microsoft.com/office/drawing/2014/main" xmlns="" id="{6B7C5794-D426-4C0F-837C-67EBA737AC2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479852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6" name="TextBox 66">
              <a:extLst>
                <a:ext uri="{FF2B5EF4-FFF2-40B4-BE49-F238E27FC236}">
                  <a16:creationId xmlns:a16="http://schemas.microsoft.com/office/drawing/2014/main" xmlns="" id="{8F186B89-C054-46FF-8DDA-0215201F57A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79" y="1855337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479852" tIns="0" rIns="0" bIns="0" anchor="ctr" anchorCtr="0">
              <a:noAutofit/>
            </a:bodyPr>
            <a:lstStyle>
              <a:defPPr>
                <a:defRPr lang="zh-CN"/>
              </a:defPPr>
              <a:lvl1pPr>
                <a:lnSpc>
                  <a:spcPts val="1600"/>
                </a:lnSpc>
                <a:defRPr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zh-CN" altLang="en-US" dirty="0">
                <a:sym typeface="+mn-ea"/>
              </a:endParaRPr>
            </a:p>
          </p:txBody>
        </p:sp>
      </p:grpSp>
      <p:grpSp>
        <p:nvGrpSpPr>
          <p:cNvPr id="67" name="Group 67">
            <a:extLst>
              <a:ext uri="{FF2B5EF4-FFF2-40B4-BE49-F238E27FC236}">
                <a16:creationId xmlns:a16="http://schemas.microsoft.com/office/drawing/2014/main" xmlns="" id="{942BD2F5-C4F8-444D-B736-6E29429DD7FE}"/>
              </a:ext>
            </a:extLst>
          </p:cNvPr>
          <p:cNvGrpSpPr/>
          <p:nvPr/>
        </p:nvGrpSpPr>
        <p:grpSpPr>
          <a:xfrm>
            <a:off x="7567498" y="3024549"/>
            <a:ext cx="3420521" cy="815337"/>
            <a:chOff x="-328346" y="1227225"/>
            <a:chExt cx="3421576" cy="815336"/>
          </a:xfrm>
        </p:grpSpPr>
        <p:sp>
          <p:nvSpPr>
            <p:cNvPr id="68" name="TextBox 68">
              <a:extLst>
                <a:ext uri="{FF2B5EF4-FFF2-40B4-BE49-F238E27FC236}">
                  <a16:creationId xmlns:a16="http://schemas.microsoft.com/office/drawing/2014/main" xmlns="" id="{19D474A9-C21D-4B94-8E59-BAA20668348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5821" y="1227225"/>
              <a:ext cx="2777409" cy="309958"/>
            </a:xfrm>
            <a:prstGeom prst="rect">
              <a:avLst/>
            </a:prstGeom>
            <a:noFill/>
            <a:extLst/>
          </p:spPr>
          <p:txBody>
            <a:bodyPr wrap="none" lIns="0" tIns="0" rIns="575822" bIns="0" anchor="ctr" anchorCtr="0">
              <a:normAutofit/>
            </a:bodyPr>
            <a:lstStyle/>
            <a:p>
              <a:pPr algn="r" latinLnBrk="0"/>
              <a:r>
                <a:rPr lang="zh-CN" altLang="en-US" sz="1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9" name="TextBox 69">
              <a:extLst>
                <a:ext uri="{FF2B5EF4-FFF2-40B4-BE49-F238E27FC236}">
                  <a16:creationId xmlns:a16="http://schemas.microsoft.com/office/drawing/2014/main" xmlns="" id="{6C0C39D4-9824-4860-8396-8A02BC3CD69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328346" y="1486383"/>
              <a:ext cx="2876437" cy="556178"/>
            </a:xfrm>
            <a:prstGeom prst="rect">
              <a:avLst/>
            </a:prstGeom>
            <a:noFill/>
            <a:extLst/>
          </p:spPr>
          <p:txBody>
            <a:bodyPr wrap="square" lIns="479852" tIns="0" rIns="0" bIns="0" anchor="ctr" anchorCtr="0">
              <a:noAutofit/>
            </a:bodyPr>
            <a:lstStyle>
              <a:defPPr>
                <a:defRPr lang="zh-CN"/>
              </a:defPPr>
              <a:lvl1pPr algn="r">
                <a:lnSpc>
                  <a:spcPts val="1600"/>
                </a:lnSpc>
                <a:defRPr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zh-CN" altLang="en-US" dirty="0">
                <a:sym typeface="+mn-ea"/>
              </a:endParaRPr>
            </a:p>
          </p:txBody>
        </p:sp>
      </p:grpSp>
      <p:grpSp>
        <p:nvGrpSpPr>
          <p:cNvPr id="70" name="Group 70">
            <a:extLst>
              <a:ext uri="{FF2B5EF4-FFF2-40B4-BE49-F238E27FC236}">
                <a16:creationId xmlns:a16="http://schemas.microsoft.com/office/drawing/2014/main" xmlns="" id="{73B4A729-28E7-4F28-BDB0-6CA9D6DAE968}"/>
              </a:ext>
            </a:extLst>
          </p:cNvPr>
          <p:cNvGrpSpPr/>
          <p:nvPr/>
        </p:nvGrpSpPr>
        <p:grpSpPr>
          <a:xfrm>
            <a:off x="7538412" y="4041216"/>
            <a:ext cx="3449607" cy="813717"/>
            <a:chOff x="-357441" y="1227225"/>
            <a:chExt cx="3450671" cy="813716"/>
          </a:xfrm>
        </p:grpSpPr>
        <p:sp>
          <p:nvSpPr>
            <p:cNvPr id="71" name="TextBox 71">
              <a:extLst>
                <a:ext uri="{FF2B5EF4-FFF2-40B4-BE49-F238E27FC236}">
                  <a16:creationId xmlns:a16="http://schemas.microsoft.com/office/drawing/2014/main" xmlns="" id="{D239AA60-CCA1-4B74-8652-576753E83D6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5821" y="1227225"/>
              <a:ext cx="2777409" cy="309958"/>
            </a:xfrm>
            <a:prstGeom prst="rect">
              <a:avLst/>
            </a:prstGeom>
            <a:noFill/>
            <a:extLst/>
          </p:spPr>
          <p:txBody>
            <a:bodyPr wrap="none" lIns="0" tIns="0" rIns="575822" bIns="0" anchor="ctr" anchorCtr="0">
              <a:normAutofit/>
            </a:bodyPr>
            <a:lstStyle/>
            <a:p>
              <a:pPr algn="r" latinLnBrk="0"/>
              <a:r>
                <a:rPr lang="zh-CN" altLang="en-US" sz="1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72" name="TextBox 72">
              <a:extLst>
                <a:ext uri="{FF2B5EF4-FFF2-40B4-BE49-F238E27FC236}">
                  <a16:creationId xmlns:a16="http://schemas.microsoft.com/office/drawing/2014/main" xmlns="" id="{269117F7-7EDB-40E3-B357-6BA485811D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357441" y="1484763"/>
              <a:ext cx="2876437" cy="556178"/>
            </a:xfrm>
            <a:prstGeom prst="rect">
              <a:avLst/>
            </a:prstGeom>
            <a:noFill/>
            <a:extLst/>
          </p:spPr>
          <p:txBody>
            <a:bodyPr wrap="square" lIns="479852" tIns="0" rIns="0" bIns="0" anchor="ctr" anchorCtr="0">
              <a:noAutofit/>
            </a:bodyPr>
            <a:lstStyle>
              <a:defPPr>
                <a:defRPr lang="zh-CN"/>
              </a:defPPr>
              <a:lvl1pPr algn="r">
                <a:lnSpc>
                  <a:spcPts val="1600"/>
                </a:lnSpc>
                <a:defRPr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zh-CN" altLang="en-US" dirty="0">
                <a:sym typeface="+mn-ea"/>
              </a:endParaRPr>
            </a:p>
          </p:txBody>
        </p:sp>
      </p:grpSp>
      <p:grpSp>
        <p:nvGrpSpPr>
          <p:cNvPr id="73" name="Group 73">
            <a:extLst>
              <a:ext uri="{FF2B5EF4-FFF2-40B4-BE49-F238E27FC236}">
                <a16:creationId xmlns:a16="http://schemas.microsoft.com/office/drawing/2014/main" xmlns="" id="{3000B31D-A442-4C4B-9321-7D57CDCD8FE5}"/>
              </a:ext>
            </a:extLst>
          </p:cNvPr>
          <p:cNvGrpSpPr/>
          <p:nvPr/>
        </p:nvGrpSpPr>
        <p:grpSpPr>
          <a:xfrm>
            <a:off x="7550044" y="5229332"/>
            <a:ext cx="3437975" cy="803636"/>
            <a:chOff x="-345805" y="1227225"/>
            <a:chExt cx="3439035" cy="803635"/>
          </a:xfrm>
        </p:grpSpPr>
        <p:sp>
          <p:nvSpPr>
            <p:cNvPr id="74" name="TextBox 74">
              <a:extLst>
                <a:ext uri="{FF2B5EF4-FFF2-40B4-BE49-F238E27FC236}">
                  <a16:creationId xmlns:a16="http://schemas.microsoft.com/office/drawing/2014/main" xmlns="" id="{83BB851C-1589-4462-90FB-A1A559EEFC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5821" y="1227225"/>
              <a:ext cx="2777409" cy="309958"/>
            </a:xfrm>
            <a:prstGeom prst="rect">
              <a:avLst/>
            </a:prstGeom>
            <a:noFill/>
            <a:extLst/>
          </p:spPr>
          <p:txBody>
            <a:bodyPr wrap="none" lIns="0" tIns="0" rIns="575822" bIns="0" anchor="ctr" anchorCtr="0">
              <a:normAutofit/>
            </a:bodyPr>
            <a:lstStyle/>
            <a:p>
              <a:pPr algn="r" latinLnBrk="0"/>
              <a:r>
                <a:rPr lang="zh-CN" altLang="en-US" sz="1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75" name="TextBox 75">
              <a:extLst>
                <a:ext uri="{FF2B5EF4-FFF2-40B4-BE49-F238E27FC236}">
                  <a16:creationId xmlns:a16="http://schemas.microsoft.com/office/drawing/2014/main" xmlns="" id="{EA490F1A-4C3D-45FD-8F94-F02169593B9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345805" y="1474682"/>
              <a:ext cx="2876437" cy="556178"/>
            </a:xfrm>
            <a:prstGeom prst="rect">
              <a:avLst/>
            </a:prstGeom>
            <a:noFill/>
            <a:extLst/>
          </p:spPr>
          <p:txBody>
            <a:bodyPr wrap="square" lIns="479852" tIns="0" rIns="0" bIns="0" anchor="ctr" anchorCtr="0">
              <a:noAutofit/>
            </a:bodyPr>
            <a:lstStyle>
              <a:defPPr>
                <a:defRPr lang="zh-CN"/>
              </a:defPPr>
              <a:lvl1pPr algn="r">
                <a:lnSpc>
                  <a:spcPts val="1600"/>
                </a:lnSpc>
                <a:defRPr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zh-CN" altLang="en-US" dirty="0">
                <a:sym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2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25D2D0D-AF49-4793-9347-FA954AF098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8D50C72-18BC-460C-BD6C-D4AAF21049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685" y="0"/>
            <a:ext cx="5438315" cy="6858000"/>
          </a:xfrm>
          <a:prstGeom prst="rect">
            <a:avLst/>
          </a:prstGeom>
          <a:effectLst>
            <a:outerShdw blurRad="241300" dist="38100" dir="10800000" sx="102000" sy="102000" algn="r" rotWithShape="0">
              <a:prstClr val="black">
                <a:alpha val="31000"/>
              </a:prst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846FA8A-903D-413C-AB22-C252A027EDE6}"/>
              </a:ext>
            </a:extLst>
          </p:cNvPr>
          <p:cNvSpPr/>
          <p:nvPr/>
        </p:nvSpPr>
        <p:spPr>
          <a:xfrm>
            <a:off x="802562" y="1341120"/>
            <a:ext cx="10646488" cy="4145280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56D6626-E038-4AC9-99BF-CAAEACADA1D4}"/>
              </a:ext>
            </a:extLst>
          </p:cNvPr>
          <p:cNvSpPr txBox="1"/>
          <p:nvPr/>
        </p:nvSpPr>
        <p:spPr>
          <a:xfrm>
            <a:off x="1286095" y="3162472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感谢您的欣赏！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1F70BBB-A920-44F5-9AC5-8735F9FA7234}"/>
              </a:ext>
            </a:extLst>
          </p:cNvPr>
          <p:cNvSpPr txBox="1"/>
          <p:nvPr/>
        </p:nvSpPr>
        <p:spPr>
          <a:xfrm>
            <a:off x="1286095" y="3986771"/>
            <a:ext cx="5293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Please write down what you need here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11" name="矩形 259">
            <a:extLst>
              <a:ext uri="{FF2B5EF4-FFF2-40B4-BE49-F238E27FC236}">
                <a16:creationId xmlns:a16="http://schemas.microsoft.com/office/drawing/2014/main" xmlns="" id="{2EC5E2AF-24E7-4DAD-8E7D-0EC4E4EE1D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2637" y="4562538"/>
            <a:ext cx="5341048" cy="23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517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汇报人</a:t>
            </a:r>
            <a:r>
              <a:rPr lang="zh-CN" altLang="en-US" sz="1517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：</a:t>
            </a:r>
            <a:r>
              <a:rPr lang="zh-CN" altLang="en-US" sz="1517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子</a:t>
            </a:r>
            <a:r>
              <a:rPr lang="zh-CN" altLang="en-US" sz="1517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沐创意素材</a:t>
            </a:r>
            <a:r>
              <a:rPr lang="zh-CN" altLang="en-US" sz="1517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   </a:t>
            </a:r>
            <a:r>
              <a:rPr lang="zh-CN" altLang="en-US" sz="1517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时间：</a:t>
            </a:r>
            <a:r>
              <a:rPr lang="en-US" altLang="zh-CN" sz="1517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2020.5</a:t>
            </a:r>
            <a:endParaRPr lang="zh-CN" altLang="en-US" sz="1517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50247FC-5F68-4E31-8804-3C1516A35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816" y="1938179"/>
            <a:ext cx="950516" cy="110868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52C7F02-4F9C-4C70-BB65-29EADBACC1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740" y="1962399"/>
            <a:ext cx="1053994" cy="110868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4FA1243-CD19-451A-A9B2-E96F1617E0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694" y="1976816"/>
            <a:ext cx="990429" cy="1108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6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0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7875EA2-EAF6-4073-B4BF-34471BE1E2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6E7656D-6DCE-4F02-A511-4645A072CA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4250" y="0"/>
            <a:ext cx="4857750" cy="6858000"/>
          </a:xfrm>
          <a:prstGeom prst="rect">
            <a:avLst/>
          </a:prstGeom>
          <a:effectLst>
            <a:outerShdw blurRad="241300" dist="38100" dir="10800000" sx="102000" sy="102000" algn="r" rotWithShape="0">
              <a:prstClr val="black">
                <a:alpha val="31000"/>
              </a:prst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3B3172D-1D67-4B58-AB7B-5EC082CE4082}"/>
              </a:ext>
            </a:extLst>
          </p:cNvPr>
          <p:cNvSpPr/>
          <p:nvPr/>
        </p:nvSpPr>
        <p:spPr>
          <a:xfrm>
            <a:off x="802562" y="1341120"/>
            <a:ext cx="10646488" cy="4145280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A88A885-5FB3-4422-BA7F-5553C356D922}"/>
              </a:ext>
            </a:extLst>
          </p:cNvPr>
          <p:cNvSpPr txBox="1"/>
          <p:nvPr/>
        </p:nvSpPr>
        <p:spPr>
          <a:xfrm>
            <a:off x="6367474" y="1504950"/>
            <a:ext cx="25186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8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目 录</a:t>
            </a:r>
            <a:endParaRPr lang="en-US" altLang="zh-CN" sz="48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CO</a:t>
            </a:r>
            <a:r>
              <a:rPr lang="en-US" altLang="zh-CN" sz="40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NTENT</a:t>
            </a:r>
            <a:endParaRPr lang="zh-CN" altLang="en-US" sz="40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3" name="PA_组合 36">
            <a:extLst>
              <a:ext uri="{FF2B5EF4-FFF2-40B4-BE49-F238E27FC236}">
                <a16:creationId xmlns:a16="http://schemas.microsoft.com/office/drawing/2014/main" xmlns="" id="{B84CC4EA-B570-43EB-AA13-4A9DCAC8BBC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734717" y="2315284"/>
            <a:ext cx="4007198" cy="985847"/>
            <a:chOff x="1614538" y="2193352"/>
            <a:chExt cx="4007198" cy="985847"/>
          </a:xfrm>
        </p:grpSpPr>
        <p:grpSp>
          <p:nvGrpSpPr>
            <p:cNvPr id="24" name="组合 31">
              <a:extLst>
                <a:ext uri="{FF2B5EF4-FFF2-40B4-BE49-F238E27FC236}">
                  <a16:creationId xmlns:a16="http://schemas.microsoft.com/office/drawing/2014/main" xmlns="" id="{B1809827-E23D-40B6-8052-113323FB5BA9}"/>
                </a:ext>
              </a:extLst>
            </p:cNvPr>
            <p:cNvGrpSpPr/>
            <p:nvPr/>
          </p:nvGrpSpPr>
          <p:grpSpPr>
            <a:xfrm>
              <a:off x="1614538" y="2285671"/>
              <a:ext cx="707749" cy="656899"/>
              <a:chOff x="1962880" y="2980466"/>
              <a:chExt cx="707749" cy="656899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C9866D88-E6D1-4704-A45D-A21279CFE3E7}"/>
                  </a:ext>
                </a:extLst>
              </p:cNvPr>
              <p:cNvSpPr/>
              <p:nvPr/>
            </p:nvSpPr>
            <p:spPr>
              <a:xfrm>
                <a:off x="1962880" y="2994119"/>
                <a:ext cx="707749" cy="64324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DC9F5A5B-3458-4D9A-A226-E2E89D6680E9}"/>
                  </a:ext>
                </a:extLst>
              </p:cNvPr>
              <p:cNvSpPr txBox="1"/>
              <p:nvPr/>
            </p:nvSpPr>
            <p:spPr>
              <a:xfrm>
                <a:off x="1983992" y="2980466"/>
                <a:ext cx="6655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latin typeface="+mn-ea"/>
                    <a:cs typeface="+mn-ea"/>
                    <a:sym typeface="+mn-lt"/>
                  </a:rPr>
                  <a:t>叁</a:t>
                </a:r>
              </a:p>
            </p:txBody>
          </p:sp>
        </p:grpSp>
        <p:grpSp>
          <p:nvGrpSpPr>
            <p:cNvPr id="25" name="组合 32">
              <a:extLst>
                <a:ext uri="{FF2B5EF4-FFF2-40B4-BE49-F238E27FC236}">
                  <a16:creationId xmlns:a16="http://schemas.microsoft.com/office/drawing/2014/main" xmlns="" id="{4DD8475D-324B-4680-BB9E-FD16F1D6A07E}"/>
                </a:ext>
              </a:extLst>
            </p:cNvPr>
            <p:cNvGrpSpPr/>
            <p:nvPr/>
          </p:nvGrpSpPr>
          <p:grpSpPr>
            <a:xfrm>
              <a:off x="2413878" y="2193352"/>
              <a:ext cx="3207858" cy="985847"/>
              <a:chOff x="6363347" y="1395641"/>
              <a:chExt cx="3207858" cy="985847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B39E0C41-0D30-470F-BC6B-36FE94A1AD13}"/>
                  </a:ext>
                </a:extLst>
              </p:cNvPr>
              <p:cNvSpPr txBox="1"/>
              <p:nvPr/>
            </p:nvSpPr>
            <p:spPr>
              <a:xfrm>
                <a:off x="6363347" y="1395641"/>
                <a:ext cx="2778167" cy="52322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dist"/>
                <a:r>
                  <a:rPr lang="zh-CN" altLang="en-US" sz="2800" dirty="0">
                    <a:latin typeface="+mn-ea"/>
                    <a:cs typeface="+mn-ea"/>
                    <a:sym typeface="+mn-lt"/>
                  </a:rPr>
                  <a:t>胜任能力分析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B38C1581-B5FE-47FC-AF38-C29B2703C7A7}"/>
                  </a:ext>
                </a:extLst>
              </p:cNvPr>
              <p:cNvSpPr/>
              <p:nvPr/>
            </p:nvSpPr>
            <p:spPr>
              <a:xfrm>
                <a:off x="6389258" y="1811139"/>
                <a:ext cx="3181947" cy="5703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100" dirty="0">
                    <a:latin typeface="+mn-ea"/>
                    <a:sym typeface="微软雅黑" pitchFamily="34" charset="-122"/>
                  </a:rPr>
                  <a:t>请在此处添加具体内容，文字尽量言简意赅，简要说明即可，不必过于繁琐。</a:t>
                </a:r>
              </a:p>
            </p:txBody>
          </p:sp>
        </p:grpSp>
      </p:grpSp>
      <p:grpSp>
        <p:nvGrpSpPr>
          <p:cNvPr id="30" name="PA_组合 36">
            <a:extLst>
              <a:ext uri="{FF2B5EF4-FFF2-40B4-BE49-F238E27FC236}">
                <a16:creationId xmlns:a16="http://schemas.microsoft.com/office/drawing/2014/main" xmlns="" id="{58A6BE53-CB4F-43D9-93AB-80C2026B486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734717" y="3780082"/>
            <a:ext cx="4033109" cy="985847"/>
            <a:chOff x="1614538" y="2226990"/>
            <a:chExt cx="4033109" cy="985847"/>
          </a:xfrm>
        </p:grpSpPr>
        <p:grpSp>
          <p:nvGrpSpPr>
            <p:cNvPr id="31" name="组合 31">
              <a:extLst>
                <a:ext uri="{FF2B5EF4-FFF2-40B4-BE49-F238E27FC236}">
                  <a16:creationId xmlns:a16="http://schemas.microsoft.com/office/drawing/2014/main" xmlns="" id="{77E033FF-31CB-49AE-897C-D911547E177A}"/>
                </a:ext>
              </a:extLst>
            </p:cNvPr>
            <p:cNvGrpSpPr/>
            <p:nvPr/>
          </p:nvGrpSpPr>
          <p:grpSpPr>
            <a:xfrm>
              <a:off x="1614538" y="2285671"/>
              <a:ext cx="707749" cy="656899"/>
              <a:chOff x="1962880" y="2980466"/>
              <a:chExt cx="707749" cy="656899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3B20D65F-4130-493B-920F-DAFFB9A5DBAF}"/>
                  </a:ext>
                </a:extLst>
              </p:cNvPr>
              <p:cNvSpPr/>
              <p:nvPr/>
            </p:nvSpPr>
            <p:spPr>
              <a:xfrm>
                <a:off x="1962880" y="2994119"/>
                <a:ext cx="707749" cy="64324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A4D09AD9-662F-4822-B424-8EFF3CF9E99E}"/>
                  </a:ext>
                </a:extLst>
              </p:cNvPr>
              <p:cNvSpPr txBox="1"/>
              <p:nvPr/>
            </p:nvSpPr>
            <p:spPr>
              <a:xfrm>
                <a:off x="1983992" y="2980466"/>
                <a:ext cx="6655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latin typeface="+mn-ea"/>
                    <a:cs typeface="+mn-ea"/>
                    <a:sym typeface="+mn-lt"/>
                  </a:rPr>
                  <a:t>肆</a:t>
                </a:r>
              </a:p>
            </p:txBody>
          </p:sp>
        </p:grpSp>
        <p:grpSp>
          <p:nvGrpSpPr>
            <p:cNvPr id="32" name="组合 32">
              <a:extLst>
                <a:ext uri="{FF2B5EF4-FFF2-40B4-BE49-F238E27FC236}">
                  <a16:creationId xmlns:a16="http://schemas.microsoft.com/office/drawing/2014/main" xmlns="" id="{6B60C371-529E-4975-A3EA-F220C03FAE81}"/>
                </a:ext>
              </a:extLst>
            </p:cNvPr>
            <p:cNvGrpSpPr/>
            <p:nvPr/>
          </p:nvGrpSpPr>
          <p:grpSpPr>
            <a:xfrm>
              <a:off x="2439789" y="2226990"/>
              <a:ext cx="3207858" cy="985847"/>
              <a:chOff x="6389258" y="1429279"/>
              <a:chExt cx="3207858" cy="985847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CB5F4815-A7C9-400F-A7A3-996A2A0D47A8}"/>
                  </a:ext>
                </a:extLst>
              </p:cNvPr>
              <p:cNvSpPr txBox="1"/>
              <p:nvPr/>
            </p:nvSpPr>
            <p:spPr>
              <a:xfrm>
                <a:off x="6389258" y="1429279"/>
                <a:ext cx="2778167" cy="52322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dist"/>
                <a:r>
                  <a:rPr lang="zh-CN" altLang="en-US" sz="2800" dirty="0">
                    <a:latin typeface="+mn-ea"/>
                    <a:cs typeface="+mn-ea"/>
                    <a:sym typeface="+mn-lt"/>
                  </a:rPr>
                  <a:t>职业目标规划</a:t>
                </a: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="" id="{08E1659D-1C81-448C-AE6C-3AA1160DEE97}"/>
                  </a:ext>
                </a:extLst>
              </p:cNvPr>
              <p:cNvSpPr/>
              <p:nvPr/>
            </p:nvSpPr>
            <p:spPr>
              <a:xfrm>
                <a:off x="6415169" y="1844777"/>
                <a:ext cx="3181947" cy="5703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100" dirty="0">
                    <a:latin typeface="+mn-ea"/>
                    <a:sym typeface="微软雅黑" pitchFamily="34" charset="-122"/>
                  </a:rPr>
                  <a:t>请在此处添加具体内容，文字尽量言简意赅，简要说明即可，不必过于繁琐。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687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89E4E7-F03E-4869-9A74-4CD6CADD0C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9989A97-FAE1-491C-A666-47045C34CD53}"/>
              </a:ext>
            </a:extLst>
          </p:cNvPr>
          <p:cNvGrpSpPr/>
          <p:nvPr/>
        </p:nvGrpSpPr>
        <p:grpSpPr>
          <a:xfrm>
            <a:off x="-20698" y="-15240"/>
            <a:ext cx="12272310" cy="6873240"/>
            <a:chOff x="-20698" y="-15240"/>
            <a:chExt cx="12272310" cy="687324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9C9B435-C131-4579-8D69-01F10592D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698" y="0"/>
              <a:ext cx="1494107" cy="6858000"/>
            </a:xfrm>
            <a:prstGeom prst="rect">
              <a:avLst/>
            </a:prstGeom>
            <a:effectLst>
              <a:outerShdw blurRad="241300" dist="38100" sx="102000" sy="102000" algn="l" rotWithShape="0">
                <a:prstClr val="black">
                  <a:alpha val="31000"/>
                </a:prstClr>
              </a:outerShdw>
            </a:effectLst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EA5D9FAF-C716-48A3-BE38-96A46CE6C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9997" y="-15240"/>
              <a:ext cx="1491615" cy="6858000"/>
            </a:xfrm>
            <a:prstGeom prst="rect">
              <a:avLst/>
            </a:prstGeom>
            <a:effectLst>
              <a:outerShdw blurRad="241300" dist="38100" dir="10800000" sx="102000" sy="102000" algn="r" rotWithShape="0">
                <a:prstClr val="black">
                  <a:alpha val="31000"/>
                </a:prstClr>
              </a:outerShdw>
            </a:effectLst>
          </p:spPr>
        </p:pic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75EA9F5-9387-425C-9506-B29C5C89635C}"/>
              </a:ext>
            </a:extLst>
          </p:cNvPr>
          <p:cNvSpPr/>
          <p:nvPr/>
        </p:nvSpPr>
        <p:spPr>
          <a:xfrm>
            <a:off x="802562" y="1341120"/>
            <a:ext cx="10646488" cy="4145280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D278617-991F-4A56-90B7-A3C94D4FC019}"/>
              </a:ext>
            </a:extLst>
          </p:cNvPr>
          <p:cNvSpPr txBox="1"/>
          <p:nvPr/>
        </p:nvSpPr>
        <p:spPr>
          <a:xfrm>
            <a:off x="3846561" y="3349285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输入第壹章标题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4E36F04-5216-4433-A505-A2CC8DC16BC6}"/>
              </a:ext>
            </a:extLst>
          </p:cNvPr>
          <p:cNvSpPr txBox="1"/>
          <p:nvPr/>
        </p:nvSpPr>
        <p:spPr>
          <a:xfrm>
            <a:off x="3481551" y="4257249"/>
            <a:ext cx="5293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Please write down what you need here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AF3F033-C8A6-4F35-BCF9-A3D73EA938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882" y="2124992"/>
            <a:ext cx="950516" cy="110868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3090A97-46AA-4424-BE30-7E4C670572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806" y="2149212"/>
            <a:ext cx="1053994" cy="110868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0076542-EA88-456F-85AF-187071B5AF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760" y="2163629"/>
            <a:ext cx="990429" cy="1108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090785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584775"/>
            <a:chOff x="1635650" y="2285671"/>
            <a:chExt cx="3167933" cy="5847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1644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280BBFC-7B75-42A0-BC22-552ED8D363FC}"/>
              </a:ext>
            </a:extLst>
          </p:cNvPr>
          <p:cNvSpPr txBox="1"/>
          <p:nvPr/>
        </p:nvSpPr>
        <p:spPr>
          <a:xfrm>
            <a:off x="1977812" y="4211448"/>
            <a:ext cx="1433414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77" b="1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ACC7EE1-1ED7-4C93-B83C-B96BBB345A15}"/>
              </a:ext>
            </a:extLst>
          </p:cNvPr>
          <p:cNvSpPr/>
          <p:nvPr/>
        </p:nvSpPr>
        <p:spPr>
          <a:xfrm>
            <a:off x="1190902" y="4643253"/>
            <a:ext cx="2777405" cy="89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4DBD20F-6E88-4BA1-A4D1-B23C6C409568}"/>
              </a:ext>
            </a:extLst>
          </p:cNvPr>
          <p:cNvSpPr txBox="1"/>
          <p:nvPr/>
        </p:nvSpPr>
        <p:spPr>
          <a:xfrm>
            <a:off x="5319100" y="4211448"/>
            <a:ext cx="1433414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77" b="1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C8EEDB2-9BAB-4862-B58A-21750426AFC7}"/>
              </a:ext>
            </a:extLst>
          </p:cNvPr>
          <p:cNvSpPr/>
          <p:nvPr/>
        </p:nvSpPr>
        <p:spPr>
          <a:xfrm>
            <a:off x="4532190" y="4643253"/>
            <a:ext cx="2777405" cy="89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98D6CD9-7A83-4D43-ACCE-A47E0A1F7D83}"/>
              </a:ext>
            </a:extLst>
          </p:cNvPr>
          <p:cNvSpPr txBox="1"/>
          <p:nvPr/>
        </p:nvSpPr>
        <p:spPr>
          <a:xfrm>
            <a:off x="8660388" y="4211448"/>
            <a:ext cx="1433414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77" b="1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A3F82B4-FB4B-48FB-B184-731820AC5E86}"/>
              </a:ext>
            </a:extLst>
          </p:cNvPr>
          <p:cNvSpPr/>
          <p:nvPr/>
        </p:nvSpPr>
        <p:spPr>
          <a:xfrm>
            <a:off x="7873478" y="4643253"/>
            <a:ext cx="2777405" cy="89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68C4A4F1-55EA-4A7B-AE99-BB062140FE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084" y="2043987"/>
            <a:ext cx="1825040" cy="189319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01B4A32-6CFF-4CFD-8F01-39BD9F13DB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756" y="2053383"/>
            <a:ext cx="1433414" cy="196358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8D094AB-1676-43C3-83EA-2135978328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762" y="1476309"/>
            <a:ext cx="2608476" cy="254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65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584775"/>
            <a:chOff x="1635650" y="2285671"/>
            <a:chExt cx="3167933" cy="5847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1644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 此处输入标题</a:t>
              </a: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A1A719E0-C0EB-485A-A9E8-EAA1C53775E0}"/>
              </a:ext>
            </a:extLst>
          </p:cNvPr>
          <p:cNvSpPr/>
          <p:nvPr/>
        </p:nvSpPr>
        <p:spPr>
          <a:xfrm>
            <a:off x="1380490" y="1915160"/>
            <a:ext cx="3873500" cy="387350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8F93904-BA6A-45C8-9611-95D60F663BD2}"/>
              </a:ext>
            </a:extLst>
          </p:cNvPr>
          <p:cNvGrpSpPr/>
          <p:nvPr/>
        </p:nvGrpSpPr>
        <p:grpSpPr>
          <a:xfrm>
            <a:off x="6533698" y="4251960"/>
            <a:ext cx="851874" cy="851874"/>
            <a:chOff x="5731058" y="2070100"/>
            <a:chExt cx="851874" cy="851874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C03719F3-2E1F-4B20-9D8D-B627BA150FBF}"/>
                </a:ext>
              </a:extLst>
            </p:cNvPr>
            <p:cNvSpPr/>
            <p:nvPr/>
          </p:nvSpPr>
          <p:spPr>
            <a:xfrm>
              <a:off x="5731058" y="2070100"/>
              <a:ext cx="851874" cy="851874"/>
            </a:xfrm>
            <a:prstGeom prst="ellipse">
              <a:avLst/>
            </a:prstGeom>
            <a:solidFill>
              <a:srgbClr val="DDD1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2" name="椭圆 13">
              <a:extLst>
                <a:ext uri="{FF2B5EF4-FFF2-40B4-BE49-F238E27FC236}">
                  <a16:creationId xmlns:a16="http://schemas.microsoft.com/office/drawing/2014/main" xmlns="" id="{B6CBEB49-FBF6-4A8C-91D9-16620608E66B}"/>
                </a:ext>
              </a:extLst>
            </p:cNvPr>
            <p:cNvSpPr/>
            <p:nvPr/>
          </p:nvSpPr>
          <p:spPr>
            <a:xfrm>
              <a:off x="5976921" y="2303294"/>
              <a:ext cx="360149" cy="385486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EA7C1F5-DD7C-439D-9E69-145C8E2C1C4D}"/>
              </a:ext>
            </a:extLst>
          </p:cNvPr>
          <p:cNvGrpSpPr/>
          <p:nvPr/>
        </p:nvGrpSpPr>
        <p:grpSpPr>
          <a:xfrm>
            <a:off x="7864444" y="4251960"/>
            <a:ext cx="851874" cy="851874"/>
            <a:chOff x="8148329" y="2070100"/>
            <a:chExt cx="851874" cy="85187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8729B5A5-4238-4C01-9DE0-2B97D719D451}"/>
                </a:ext>
              </a:extLst>
            </p:cNvPr>
            <p:cNvSpPr/>
            <p:nvPr/>
          </p:nvSpPr>
          <p:spPr>
            <a:xfrm>
              <a:off x="8148329" y="2070100"/>
              <a:ext cx="851874" cy="851874"/>
            </a:xfrm>
            <a:prstGeom prst="ellipse">
              <a:avLst/>
            </a:prstGeom>
            <a:solidFill>
              <a:srgbClr val="B8C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7" name="椭圆 15">
              <a:extLst>
                <a:ext uri="{FF2B5EF4-FFF2-40B4-BE49-F238E27FC236}">
                  <a16:creationId xmlns:a16="http://schemas.microsoft.com/office/drawing/2014/main" xmlns="" id="{E0178938-D2DA-4ADA-8AAA-C1168530F9D2}"/>
                </a:ext>
              </a:extLst>
            </p:cNvPr>
            <p:cNvSpPr/>
            <p:nvPr/>
          </p:nvSpPr>
          <p:spPr>
            <a:xfrm>
              <a:off x="8381524" y="2303294"/>
              <a:ext cx="385486" cy="385486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30051A0F-0653-4EE1-A222-5688E2FE996F}"/>
              </a:ext>
            </a:extLst>
          </p:cNvPr>
          <p:cNvGrpSpPr/>
          <p:nvPr/>
        </p:nvGrpSpPr>
        <p:grpSpPr>
          <a:xfrm>
            <a:off x="9195190" y="4251960"/>
            <a:ext cx="851874" cy="851874"/>
            <a:chOff x="10565600" y="2070100"/>
            <a:chExt cx="851874" cy="851874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FF1E6EDB-5415-46F1-BF0A-B32B76BE79FA}"/>
                </a:ext>
              </a:extLst>
            </p:cNvPr>
            <p:cNvSpPr/>
            <p:nvPr/>
          </p:nvSpPr>
          <p:spPr>
            <a:xfrm>
              <a:off x="10565600" y="2070100"/>
              <a:ext cx="851874" cy="851874"/>
            </a:xfrm>
            <a:prstGeom prst="ellipse">
              <a:avLst/>
            </a:prstGeom>
            <a:solidFill>
              <a:srgbClr val="9BA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0" name="椭圆 17">
              <a:extLst>
                <a:ext uri="{FF2B5EF4-FFF2-40B4-BE49-F238E27FC236}">
                  <a16:creationId xmlns:a16="http://schemas.microsoft.com/office/drawing/2014/main" xmlns="" id="{BCCA85B5-F6C2-446B-BE9F-2A3B3BB77FDC}"/>
                </a:ext>
              </a:extLst>
            </p:cNvPr>
            <p:cNvSpPr/>
            <p:nvPr/>
          </p:nvSpPr>
          <p:spPr>
            <a:xfrm>
              <a:off x="10798795" y="2319098"/>
              <a:ext cx="385486" cy="353878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0A453F1-4A55-453A-BAAB-634E63094276}"/>
              </a:ext>
            </a:extLst>
          </p:cNvPr>
          <p:cNvGrpSpPr/>
          <p:nvPr/>
        </p:nvGrpSpPr>
        <p:grpSpPr>
          <a:xfrm>
            <a:off x="5973784" y="2471358"/>
            <a:ext cx="5050769" cy="2027007"/>
            <a:chOff x="6959890" y="2082463"/>
            <a:chExt cx="5050769" cy="2027007"/>
          </a:xfrm>
        </p:grpSpPr>
        <p:sp>
          <p:nvSpPr>
            <p:cNvPr id="22" name="TextBox 19">
              <a:extLst>
                <a:ext uri="{FF2B5EF4-FFF2-40B4-BE49-F238E27FC236}">
                  <a16:creationId xmlns:a16="http://schemas.microsoft.com/office/drawing/2014/main" xmlns="" id="{939F4D3B-4BBD-4823-B8BF-0572E2CBE2F8}"/>
                </a:ext>
              </a:extLst>
            </p:cNvPr>
            <p:cNvSpPr txBox="1"/>
            <p:nvPr/>
          </p:nvSpPr>
          <p:spPr>
            <a:xfrm>
              <a:off x="6959890" y="2082463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小标题</a:t>
              </a:r>
              <a:endParaRPr 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D0D16710-3209-437A-B5A8-2FFB3AC4F1B7}"/>
                </a:ext>
              </a:extLst>
            </p:cNvPr>
            <p:cNvSpPr txBox="1"/>
            <p:nvPr/>
          </p:nvSpPr>
          <p:spPr>
            <a:xfrm>
              <a:off x="6959891" y="2452413"/>
              <a:ext cx="5050768" cy="165705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  </a:r>
            </a:p>
            <a:p>
              <a:pPr>
                <a:lnSpc>
                  <a:spcPct val="150000"/>
                </a:lnSpc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24" name="TextBox 19">
            <a:extLst>
              <a:ext uri="{FF2B5EF4-FFF2-40B4-BE49-F238E27FC236}">
                <a16:creationId xmlns:a16="http://schemas.microsoft.com/office/drawing/2014/main" xmlns="" id="{AD50D84D-A1C1-4B52-9F0E-CBF8EF1B4BC0}"/>
              </a:ext>
            </a:extLst>
          </p:cNvPr>
          <p:cNvSpPr txBox="1"/>
          <p:nvPr/>
        </p:nvSpPr>
        <p:spPr>
          <a:xfrm>
            <a:off x="6273001" y="5231065"/>
            <a:ext cx="137326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文字添加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5" name="TextBox 19">
            <a:extLst>
              <a:ext uri="{FF2B5EF4-FFF2-40B4-BE49-F238E27FC236}">
                <a16:creationId xmlns:a16="http://schemas.microsoft.com/office/drawing/2014/main" xmlns="" id="{62475205-221A-4159-A062-C3A816B4ACB1}"/>
              </a:ext>
            </a:extLst>
          </p:cNvPr>
          <p:cNvSpPr txBox="1"/>
          <p:nvPr/>
        </p:nvSpPr>
        <p:spPr>
          <a:xfrm>
            <a:off x="7603747" y="5231065"/>
            <a:ext cx="137326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文字添加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6" name="TextBox 19">
            <a:extLst>
              <a:ext uri="{FF2B5EF4-FFF2-40B4-BE49-F238E27FC236}">
                <a16:creationId xmlns:a16="http://schemas.microsoft.com/office/drawing/2014/main" xmlns="" id="{C7D9C19D-18E7-402C-A3DA-AA81AB709EB5}"/>
              </a:ext>
            </a:extLst>
          </p:cNvPr>
          <p:cNvSpPr txBox="1"/>
          <p:nvPr/>
        </p:nvSpPr>
        <p:spPr>
          <a:xfrm>
            <a:off x="8934493" y="5231065"/>
            <a:ext cx="137326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文字添加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1305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584775"/>
            <a:chOff x="1635650" y="2285671"/>
            <a:chExt cx="3167933" cy="5847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1644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此处输入标题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090A80F-3583-499B-9D91-0A2EAC07C4D9}"/>
              </a:ext>
            </a:extLst>
          </p:cNvPr>
          <p:cNvSpPr txBox="1"/>
          <p:nvPr/>
        </p:nvSpPr>
        <p:spPr>
          <a:xfrm>
            <a:off x="2880992" y="2272689"/>
            <a:ext cx="1561653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577" b="1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2DB1F59-E907-4201-BBB4-001EFAD317EC}"/>
              </a:ext>
            </a:extLst>
          </p:cNvPr>
          <p:cNvSpPr/>
          <p:nvPr/>
        </p:nvSpPr>
        <p:spPr>
          <a:xfrm>
            <a:off x="938681" y="2704494"/>
            <a:ext cx="3615646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9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97E7242-BFEE-4074-937A-199D4771F123}"/>
              </a:ext>
            </a:extLst>
          </p:cNvPr>
          <p:cNvSpPr txBox="1"/>
          <p:nvPr/>
        </p:nvSpPr>
        <p:spPr>
          <a:xfrm>
            <a:off x="3024289" y="4153506"/>
            <a:ext cx="1433414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577" b="1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2623EFA-38AD-4123-A7E5-DFAA1C4F7A84}"/>
              </a:ext>
            </a:extLst>
          </p:cNvPr>
          <p:cNvSpPr/>
          <p:nvPr/>
        </p:nvSpPr>
        <p:spPr>
          <a:xfrm>
            <a:off x="967676" y="4585311"/>
            <a:ext cx="3615646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9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EE733C8-797E-4F94-A117-7C10516B28D5}"/>
              </a:ext>
            </a:extLst>
          </p:cNvPr>
          <p:cNvSpPr txBox="1"/>
          <p:nvPr/>
        </p:nvSpPr>
        <p:spPr>
          <a:xfrm>
            <a:off x="7742347" y="2233944"/>
            <a:ext cx="1433414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77" b="1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5224A6D3-58AE-4650-988E-58F107CC4CCB}"/>
              </a:ext>
            </a:extLst>
          </p:cNvPr>
          <p:cNvSpPr/>
          <p:nvPr/>
        </p:nvSpPr>
        <p:spPr>
          <a:xfrm>
            <a:off x="7738821" y="2579389"/>
            <a:ext cx="3510011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25C7867-9347-4F96-8389-CB80CBFA97DB}"/>
              </a:ext>
            </a:extLst>
          </p:cNvPr>
          <p:cNvSpPr txBox="1"/>
          <p:nvPr/>
        </p:nvSpPr>
        <p:spPr>
          <a:xfrm>
            <a:off x="7714075" y="4153506"/>
            <a:ext cx="1433414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77" b="1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BF1D2420-6504-45BC-8350-AF579422BB0D}"/>
              </a:ext>
            </a:extLst>
          </p:cNvPr>
          <p:cNvSpPr/>
          <p:nvPr/>
        </p:nvSpPr>
        <p:spPr>
          <a:xfrm>
            <a:off x="7738821" y="4450357"/>
            <a:ext cx="3510011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itchFamily="34" charset="-122"/>
              </a:rPr>
              <a:t>请在此处添加具体内容，文字尽量言简意赅，简要说明即可，不必过于繁琐。注意版面的美观度。请在此处添加具体内容，文字尽量言简意赅，简要说明即可，不必过于繁琐。注意版面的美观度。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E2CFC840-7937-4111-AFD6-09138CA4C4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805" y="1850233"/>
            <a:ext cx="1561653" cy="372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55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42366E-EDFB-4C4F-9F21-3E38C82F51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DB0FF6-B4A8-4BB2-B233-4C32F3324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" y="-20835"/>
            <a:ext cx="12192000" cy="870857"/>
          </a:xfrm>
          <a:prstGeom prst="rect">
            <a:avLst/>
          </a:prstGeom>
        </p:spPr>
      </p:pic>
      <p:grpSp>
        <p:nvGrpSpPr>
          <p:cNvPr id="7" name="PA_组合 36">
            <a:extLst>
              <a:ext uri="{FF2B5EF4-FFF2-40B4-BE49-F238E27FC236}">
                <a16:creationId xmlns:a16="http://schemas.microsoft.com/office/drawing/2014/main" xmlns="" id="{4F88C6FD-FFF9-4E26-B95C-CA16D48CB92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406" y="101445"/>
            <a:ext cx="3167933" cy="584775"/>
            <a:chOff x="1635650" y="2285671"/>
            <a:chExt cx="3167933" cy="5847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394AE8-1943-4895-87A0-DA269B59745C}"/>
                </a:ext>
              </a:extLst>
            </p:cNvPr>
            <p:cNvSpPr txBox="1"/>
            <p:nvPr/>
          </p:nvSpPr>
          <p:spPr>
            <a:xfrm>
              <a:off x="1635650" y="2285671"/>
              <a:ext cx="6655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6443CFC-99DA-4056-8054-BA722C70C312}"/>
                </a:ext>
              </a:extLst>
            </p:cNvPr>
            <p:cNvSpPr txBox="1"/>
            <p:nvPr/>
          </p:nvSpPr>
          <p:spPr>
            <a:xfrm>
              <a:off x="2025416" y="2316448"/>
              <a:ext cx="277816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 此处输入标题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6660387-7348-4CBF-A895-1C0FA4DF3E99}"/>
              </a:ext>
            </a:extLst>
          </p:cNvPr>
          <p:cNvGrpSpPr/>
          <p:nvPr/>
        </p:nvGrpSpPr>
        <p:grpSpPr>
          <a:xfrm>
            <a:off x="918852" y="1667708"/>
            <a:ext cx="9989294" cy="4333178"/>
            <a:chOff x="918852" y="1667708"/>
            <a:chExt cx="9989294" cy="4333178"/>
          </a:xfrm>
        </p:grpSpPr>
        <p:sp>
          <p:nvSpPr>
            <p:cNvPr id="8" name="Shape 1624">
              <a:extLst>
                <a:ext uri="{FF2B5EF4-FFF2-40B4-BE49-F238E27FC236}">
                  <a16:creationId xmlns:a16="http://schemas.microsoft.com/office/drawing/2014/main" xmlns="" id="{D97004B7-E1F4-4ED0-9CBD-DEF0326C1FEA}"/>
                </a:ext>
              </a:extLst>
            </p:cNvPr>
            <p:cNvSpPr/>
            <p:nvPr/>
          </p:nvSpPr>
          <p:spPr>
            <a:xfrm>
              <a:off x="3270503" y="2503766"/>
              <a:ext cx="6244834" cy="3497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730" y="16970"/>
                    <a:pt x="4055" y="13284"/>
                    <a:pt x="7055" y="10308"/>
                  </a:cubicBezTo>
                  <a:cubicBezTo>
                    <a:pt x="10098" y="7290"/>
                    <a:pt x="13901" y="4973"/>
                    <a:pt x="18380" y="2877"/>
                  </a:cubicBezTo>
                  <a:lnTo>
                    <a:pt x="18198" y="0"/>
                  </a:lnTo>
                  <a:lnTo>
                    <a:pt x="21600" y="4603"/>
                  </a:lnTo>
                  <a:lnTo>
                    <a:pt x="18924" y="11507"/>
                  </a:lnTo>
                  <a:lnTo>
                    <a:pt x="18743" y="8630"/>
                  </a:lnTo>
                  <a:cubicBezTo>
                    <a:pt x="14655" y="9764"/>
                    <a:pt x="11069" y="11155"/>
                    <a:pt x="8004" y="13185"/>
                  </a:cubicBezTo>
                  <a:cubicBezTo>
                    <a:pt x="4885" y="15251"/>
                    <a:pt x="2242" y="17999"/>
                    <a:pt x="0" y="21600"/>
                  </a:cubicBezTo>
                  <a:close/>
                </a:path>
              </a:pathLst>
            </a:custGeom>
            <a:solidFill>
              <a:srgbClr val="DDD1D1"/>
            </a:solidFill>
            <a:ln w="12700">
              <a:miter lim="400000"/>
            </a:ln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1626">
              <a:extLst>
                <a:ext uri="{FF2B5EF4-FFF2-40B4-BE49-F238E27FC236}">
                  <a16:creationId xmlns:a16="http://schemas.microsoft.com/office/drawing/2014/main" xmlns="" id="{F6FA78D8-FDC3-4361-8A6F-5A7143B1ED65}"/>
                </a:ext>
              </a:extLst>
            </p:cNvPr>
            <p:cNvSpPr/>
            <p:nvPr/>
          </p:nvSpPr>
          <p:spPr>
            <a:xfrm flipV="1">
              <a:off x="3735649" y="4263323"/>
              <a:ext cx="1" cy="1250137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3259" tIns="23259" rIns="23259" bIns="2325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1627">
              <a:extLst>
                <a:ext uri="{FF2B5EF4-FFF2-40B4-BE49-F238E27FC236}">
                  <a16:creationId xmlns:a16="http://schemas.microsoft.com/office/drawing/2014/main" xmlns="" id="{9F4582C9-221A-4B77-BC9E-42EDD51286DB}"/>
                </a:ext>
              </a:extLst>
            </p:cNvPr>
            <p:cNvSpPr/>
            <p:nvPr/>
          </p:nvSpPr>
          <p:spPr>
            <a:xfrm flipV="1">
              <a:off x="4932879" y="2898088"/>
              <a:ext cx="1" cy="1775397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3259" tIns="23259" rIns="23259" bIns="2325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1628">
              <a:extLst>
                <a:ext uri="{FF2B5EF4-FFF2-40B4-BE49-F238E27FC236}">
                  <a16:creationId xmlns:a16="http://schemas.microsoft.com/office/drawing/2014/main" xmlns="" id="{EE6CAC51-7DDF-4377-8AD3-4232F6170CC4}"/>
                </a:ext>
              </a:extLst>
            </p:cNvPr>
            <p:cNvSpPr/>
            <p:nvPr/>
          </p:nvSpPr>
          <p:spPr>
            <a:xfrm flipV="1">
              <a:off x="6087155" y="2293150"/>
              <a:ext cx="1" cy="1847370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3259" tIns="23259" rIns="23259" bIns="2325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1629">
              <a:extLst>
                <a:ext uri="{FF2B5EF4-FFF2-40B4-BE49-F238E27FC236}">
                  <a16:creationId xmlns:a16="http://schemas.microsoft.com/office/drawing/2014/main" xmlns="" id="{6C3E8C57-14D2-4F42-8866-2E563210485C}"/>
                </a:ext>
              </a:extLst>
            </p:cNvPr>
            <p:cNvSpPr/>
            <p:nvPr/>
          </p:nvSpPr>
          <p:spPr>
            <a:xfrm flipV="1">
              <a:off x="7704416" y="3638977"/>
              <a:ext cx="1" cy="1226700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3259" tIns="23259" rIns="23259" bIns="2325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1630">
              <a:extLst>
                <a:ext uri="{FF2B5EF4-FFF2-40B4-BE49-F238E27FC236}">
                  <a16:creationId xmlns:a16="http://schemas.microsoft.com/office/drawing/2014/main" xmlns="" id="{00C8D1FD-338B-4F7F-B623-15DA68987726}"/>
                </a:ext>
              </a:extLst>
            </p:cNvPr>
            <p:cNvSpPr/>
            <p:nvPr/>
          </p:nvSpPr>
          <p:spPr>
            <a:xfrm>
              <a:off x="3545128" y="4074392"/>
              <a:ext cx="381041" cy="381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BAFB2"/>
            </a:solidFill>
            <a:ln w="12700" cap="flat">
              <a:noFill/>
              <a:miter lim="400000"/>
            </a:ln>
            <a:effectLst/>
          </p:spPr>
          <p:txBody>
            <a:bodyPr wrap="square" lIns="17445" tIns="17445" rIns="17445" bIns="17445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Shape 1636">
              <a:extLst>
                <a:ext uri="{FF2B5EF4-FFF2-40B4-BE49-F238E27FC236}">
                  <a16:creationId xmlns:a16="http://schemas.microsoft.com/office/drawing/2014/main" xmlns="" id="{6A079EA9-06A7-4BD7-9DD5-1AA42CD0967D}"/>
                </a:ext>
              </a:extLst>
            </p:cNvPr>
            <p:cNvSpPr/>
            <p:nvPr/>
          </p:nvSpPr>
          <p:spPr>
            <a:xfrm>
              <a:off x="4739341" y="2690061"/>
              <a:ext cx="381041" cy="381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B8CFD0"/>
            </a:solidFill>
            <a:ln w="12700" cap="flat">
              <a:noFill/>
              <a:miter lim="400000"/>
            </a:ln>
            <a:effectLst/>
          </p:spPr>
          <p:txBody>
            <a:bodyPr wrap="square" lIns="17445" tIns="17445" rIns="17445" bIns="17445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Shape 1642">
              <a:extLst>
                <a:ext uri="{FF2B5EF4-FFF2-40B4-BE49-F238E27FC236}">
                  <a16:creationId xmlns:a16="http://schemas.microsoft.com/office/drawing/2014/main" xmlns="" id="{7E5CA4C8-25FB-408F-838D-6CAA3F95526B}"/>
                </a:ext>
              </a:extLst>
            </p:cNvPr>
            <p:cNvSpPr/>
            <p:nvPr/>
          </p:nvSpPr>
          <p:spPr>
            <a:xfrm>
              <a:off x="5899179" y="1935008"/>
              <a:ext cx="381041" cy="381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6B8B9"/>
            </a:solidFill>
            <a:ln w="12700" cap="flat">
              <a:noFill/>
              <a:miter lim="400000"/>
            </a:ln>
            <a:effectLst/>
          </p:spPr>
          <p:txBody>
            <a:bodyPr wrap="square" lIns="17445" tIns="17445" rIns="17445" bIns="17445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Shape 1648">
              <a:extLst>
                <a:ext uri="{FF2B5EF4-FFF2-40B4-BE49-F238E27FC236}">
                  <a16:creationId xmlns:a16="http://schemas.microsoft.com/office/drawing/2014/main" xmlns="" id="{7F55BB81-14C6-4F7F-8989-124DAE7015B1}"/>
                </a:ext>
              </a:extLst>
            </p:cNvPr>
            <p:cNvSpPr/>
            <p:nvPr/>
          </p:nvSpPr>
          <p:spPr>
            <a:xfrm>
              <a:off x="7512291" y="4711509"/>
              <a:ext cx="381041" cy="381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6B8B9"/>
            </a:solidFill>
            <a:ln w="12700" cap="flat">
              <a:noFill/>
              <a:miter lim="400000"/>
            </a:ln>
            <a:effectLst/>
          </p:spPr>
          <p:txBody>
            <a:bodyPr wrap="square" lIns="17445" tIns="17445" rIns="17445" bIns="17445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2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1653">
              <a:extLst>
                <a:ext uri="{FF2B5EF4-FFF2-40B4-BE49-F238E27FC236}">
                  <a16:creationId xmlns:a16="http://schemas.microsoft.com/office/drawing/2014/main" xmlns="" id="{24F437E9-6C0A-4D03-B686-016C857CC2B9}"/>
                </a:ext>
              </a:extLst>
            </p:cNvPr>
            <p:cNvSpPr/>
            <p:nvPr/>
          </p:nvSpPr>
          <p:spPr>
            <a:xfrm>
              <a:off x="3683572" y="5468796"/>
              <a:ext cx="104148" cy="1041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</a:pPr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1654">
              <a:extLst>
                <a:ext uri="{FF2B5EF4-FFF2-40B4-BE49-F238E27FC236}">
                  <a16:creationId xmlns:a16="http://schemas.microsoft.com/office/drawing/2014/main" xmlns="" id="{E73884FF-6643-4820-B240-39F68177EAF6}"/>
                </a:ext>
              </a:extLst>
            </p:cNvPr>
            <p:cNvSpPr/>
            <p:nvPr/>
          </p:nvSpPr>
          <p:spPr>
            <a:xfrm>
              <a:off x="4851859" y="4594682"/>
              <a:ext cx="162031" cy="162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</a:pPr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Shape 1655">
              <a:extLst>
                <a:ext uri="{FF2B5EF4-FFF2-40B4-BE49-F238E27FC236}">
                  <a16:creationId xmlns:a16="http://schemas.microsoft.com/office/drawing/2014/main" xmlns="" id="{79182E21-AD1B-4569-B355-796E35ABC32F}"/>
                </a:ext>
              </a:extLst>
            </p:cNvPr>
            <p:cNvSpPr/>
            <p:nvPr/>
          </p:nvSpPr>
          <p:spPr>
            <a:xfrm>
              <a:off x="5983015" y="4039649"/>
              <a:ext cx="208280" cy="208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</a:pPr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Shape 1656">
              <a:extLst>
                <a:ext uri="{FF2B5EF4-FFF2-40B4-BE49-F238E27FC236}">
                  <a16:creationId xmlns:a16="http://schemas.microsoft.com/office/drawing/2014/main" xmlns="" id="{D1D70CFC-4383-4FC5-9704-FDFF769077AA}"/>
                </a:ext>
              </a:extLst>
            </p:cNvPr>
            <p:cNvSpPr/>
            <p:nvPr/>
          </p:nvSpPr>
          <p:spPr>
            <a:xfrm>
              <a:off x="7572824" y="3512748"/>
              <a:ext cx="257564" cy="257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</a:pPr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 Placeholder 4">
              <a:extLst>
                <a:ext uri="{FF2B5EF4-FFF2-40B4-BE49-F238E27FC236}">
                  <a16:creationId xmlns:a16="http://schemas.microsoft.com/office/drawing/2014/main" xmlns="" id="{26646064-A4F0-4197-87C1-1FFE6B38022F}"/>
                </a:ext>
              </a:extLst>
            </p:cNvPr>
            <p:cNvSpPr txBox="1"/>
            <p:nvPr/>
          </p:nvSpPr>
          <p:spPr>
            <a:xfrm>
              <a:off x="3619759" y="4138317"/>
              <a:ext cx="231773" cy="278565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1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25" name="Text Placeholder 4">
              <a:extLst>
                <a:ext uri="{FF2B5EF4-FFF2-40B4-BE49-F238E27FC236}">
                  <a16:creationId xmlns:a16="http://schemas.microsoft.com/office/drawing/2014/main" xmlns="" id="{F53C9E9D-346A-4992-BD69-ACE71D1C5875}"/>
                </a:ext>
              </a:extLst>
            </p:cNvPr>
            <p:cNvSpPr txBox="1"/>
            <p:nvPr/>
          </p:nvSpPr>
          <p:spPr>
            <a:xfrm>
              <a:off x="4813979" y="2741296"/>
              <a:ext cx="231773" cy="278565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1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26" name="Text Placeholder 4">
              <a:extLst>
                <a:ext uri="{FF2B5EF4-FFF2-40B4-BE49-F238E27FC236}">
                  <a16:creationId xmlns:a16="http://schemas.microsoft.com/office/drawing/2014/main" xmlns="" id="{D82D3535-29FE-4D1C-8016-30DADE826415}"/>
                </a:ext>
              </a:extLst>
            </p:cNvPr>
            <p:cNvSpPr txBox="1"/>
            <p:nvPr/>
          </p:nvSpPr>
          <p:spPr>
            <a:xfrm>
              <a:off x="5977224" y="1986247"/>
              <a:ext cx="231773" cy="278565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1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27" name="Text Placeholder 4">
              <a:extLst>
                <a:ext uri="{FF2B5EF4-FFF2-40B4-BE49-F238E27FC236}">
                  <a16:creationId xmlns:a16="http://schemas.microsoft.com/office/drawing/2014/main" xmlns="" id="{763D633B-5C15-4A2C-B41D-CBEDE9799477}"/>
                </a:ext>
              </a:extLst>
            </p:cNvPr>
            <p:cNvSpPr txBox="1"/>
            <p:nvPr/>
          </p:nvSpPr>
          <p:spPr>
            <a:xfrm>
              <a:off x="7586926" y="4781352"/>
              <a:ext cx="231773" cy="278565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1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30" name="Text Placeholder 3">
              <a:extLst>
                <a:ext uri="{FF2B5EF4-FFF2-40B4-BE49-F238E27FC236}">
                  <a16:creationId xmlns:a16="http://schemas.microsoft.com/office/drawing/2014/main" xmlns="" id="{9067302B-4C82-4641-88ED-3BD59C314347}"/>
                </a:ext>
              </a:extLst>
            </p:cNvPr>
            <p:cNvSpPr txBox="1"/>
            <p:nvPr/>
          </p:nvSpPr>
          <p:spPr>
            <a:xfrm>
              <a:off x="9815372" y="3429000"/>
              <a:ext cx="919397" cy="368424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5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 panose="020B060603050402020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Arial" panose="020B0604020202020204" pitchFamily="34" charset="0"/>
                </a:rPr>
                <a:t>输入文本</a:t>
              </a:r>
              <a:endPara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60">
              <a:extLst>
                <a:ext uri="{FF2B5EF4-FFF2-40B4-BE49-F238E27FC236}">
                  <a16:creationId xmlns:a16="http://schemas.microsoft.com/office/drawing/2014/main" xmlns="" id="{B0EA227A-BC16-445E-9298-F4998765AC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3813" y="3903974"/>
              <a:ext cx="149167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输入小标题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95F1373F-439B-4136-B887-B2EC572151BC}"/>
                </a:ext>
              </a:extLst>
            </p:cNvPr>
            <p:cNvSpPr/>
            <p:nvPr/>
          </p:nvSpPr>
          <p:spPr>
            <a:xfrm>
              <a:off x="918852" y="4251521"/>
              <a:ext cx="2541984" cy="831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000"/>
                </a:lnSpc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33" name="TextBox 260">
              <a:extLst>
                <a:ext uri="{FF2B5EF4-FFF2-40B4-BE49-F238E27FC236}">
                  <a16:creationId xmlns:a16="http://schemas.microsoft.com/office/drawing/2014/main" xmlns="" id="{1282B4CA-A787-4681-9940-9BEE26AFD2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03323" y="2371726"/>
              <a:ext cx="154209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输入小标题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51BB57CA-E4E2-4420-88F0-8D9B84CCD8ED}"/>
                </a:ext>
              </a:extLst>
            </p:cNvPr>
            <p:cNvSpPr/>
            <p:nvPr/>
          </p:nvSpPr>
          <p:spPr>
            <a:xfrm>
              <a:off x="2149881" y="2776142"/>
              <a:ext cx="2541984" cy="831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000"/>
                </a:lnSpc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Hiragino Sans GB W3" charset="-122"/>
              </a:endParaRPr>
            </a:p>
          </p:txBody>
        </p:sp>
        <p:sp>
          <p:nvSpPr>
            <p:cNvPr id="35" name="TextBox 260">
              <a:extLst>
                <a:ext uri="{FF2B5EF4-FFF2-40B4-BE49-F238E27FC236}">
                  <a16:creationId xmlns:a16="http://schemas.microsoft.com/office/drawing/2014/main" xmlns="" id="{E132062F-1611-4503-919E-7B7C98D5ED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63242" y="1667708"/>
              <a:ext cx="2327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输入小标题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2F9CDF39-BC53-43A6-96C6-83ACF2867FC4}"/>
                </a:ext>
              </a:extLst>
            </p:cNvPr>
            <p:cNvSpPr/>
            <p:nvPr/>
          </p:nvSpPr>
          <p:spPr>
            <a:xfrm>
              <a:off x="6344686" y="2010364"/>
              <a:ext cx="2541984" cy="831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37" name="TextBox 260">
              <a:extLst>
                <a:ext uri="{FF2B5EF4-FFF2-40B4-BE49-F238E27FC236}">
                  <a16:creationId xmlns:a16="http://schemas.microsoft.com/office/drawing/2014/main" xmlns="" id="{B6332531-686B-431F-9348-89E9AA2FBD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21498" y="4521389"/>
              <a:ext cx="23272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输入小标题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B6B516EE-8089-4650-9127-24816C25872C}"/>
                </a:ext>
              </a:extLst>
            </p:cNvPr>
            <p:cNvSpPr/>
            <p:nvPr/>
          </p:nvSpPr>
          <p:spPr>
            <a:xfrm>
              <a:off x="8012487" y="4926279"/>
              <a:ext cx="2541984" cy="831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微软雅黑" pitchFamily="34" charset="-122"/>
                </a:rPr>
                <a:t>请在此处添加具体内容，文字尽量言简意赅，简要说明即可，不必过于繁琐。注意版面的美观度。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705E1AF7-050F-40D7-8554-E5CBD4BF8E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6580" y="1951246"/>
              <a:ext cx="1181566" cy="14362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094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89E4E7-F03E-4869-9A74-4CD6CADD0C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9989A97-FAE1-491C-A666-47045C34CD53}"/>
              </a:ext>
            </a:extLst>
          </p:cNvPr>
          <p:cNvGrpSpPr/>
          <p:nvPr/>
        </p:nvGrpSpPr>
        <p:grpSpPr>
          <a:xfrm>
            <a:off x="-20698" y="-15240"/>
            <a:ext cx="12272310" cy="6873240"/>
            <a:chOff x="-20698" y="-15240"/>
            <a:chExt cx="12272310" cy="687324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9C9B435-C131-4579-8D69-01F10592D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698" y="0"/>
              <a:ext cx="1494107" cy="6858000"/>
            </a:xfrm>
            <a:prstGeom prst="rect">
              <a:avLst/>
            </a:prstGeom>
            <a:effectLst>
              <a:outerShdw blurRad="241300" dist="38100" sx="102000" sy="102000" algn="l" rotWithShape="0">
                <a:prstClr val="black">
                  <a:alpha val="31000"/>
                </a:prstClr>
              </a:outerShdw>
            </a:effectLst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EA5D9FAF-C716-48A3-BE38-96A46CE6C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9997" y="-15240"/>
              <a:ext cx="1491615" cy="6858000"/>
            </a:xfrm>
            <a:prstGeom prst="rect">
              <a:avLst/>
            </a:prstGeom>
            <a:effectLst>
              <a:outerShdw blurRad="241300" dist="38100" dir="10800000" sx="102000" sy="102000" algn="r" rotWithShape="0">
                <a:prstClr val="black">
                  <a:alpha val="31000"/>
                </a:prstClr>
              </a:outerShdw>
            </a:effectLst>
          </p:spPr>
        </p:pic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75EA9F5-9387-425C-9506-B29C5C89635C}"/>
              </a:ext>
            </a:extLst>
          </p:cNvPr>
          <p:cNvSpPr/>
          <p:nvPr/>
        </p:nvSpPr>
        <p:spPr>
          <a:xfrm>
            <a:off x="802562" y="1341120"/>
            <a:ext cx="10646488" cy="4145280"/>
          </a:xfrm>
          <a:prstGeom prst="rect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D278617-991F-4A56-90B7-A3C94D4FC019}"/>
              </a:ext>
            </a:extLst>
          </p:cNvPr>
          <p:cNvSpPr txBox="1"/>
          <p:nvPr/>
        </p:nvSpPr>
        <p:spPr>
          <a:xfrm>
            <a:off x="3846561" y="3349285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输入第贰章标题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4E36F04-5216-4433-A505-A2CC8DC16BC6}"/>
              </a:ext>
            </a:extLst>
          </p:cNvPr>
          <p:cNvSpPr txBox="1"/>
          <p:nvPr/>
        </p:nvSpPr>
        <p:spPr>
          <a:xfrm>
            <a:off x="3481551" y="4257249"/>
            <a:ext cx="5293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Please write down what you need here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AF3F033-C8A6-4F35-BCF9-A3D73EA938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882" y="2124992"/>
            <a:ext cx="950516" cy="110868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3090A97-46AA-4424-BE30-7E4C670572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806" y="2149212"/>
            <a:ext cx="1053994" cy="110868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0076542-EA88-456F-85AF-187071B5AF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760" y="2163629"/>
            <a:ext cx="990429" cy="1108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53507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3C5745C-2E15-4712-8BAE-DA46AE02FAA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PRESENTATION_TITLE" val="水彩多肉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2506</Words>
  <Application>Microsoft Office PowerPoint</Application>
  <PresentationFormat>宽屏</PresentationFormat>
  <Paragraphs>238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EngraversGothic BT</vt:lpstr>
      <vt:lpstr>Hiragino Sans GB W3</vt:lpstr>
      <vt:lpstr>Open Sans</vt:lpstr>
      <vt:lpstr>等线</vt:lpstr>
      <vt:lpstr>等线 Light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水彩多肉</dc:title>
  <dc:creator>张建春</dc:creator>
  <cp:lastModifiedBy>user</cp:lastModifiedBy>
  <cp:revision>31</cp:revision>
  <dcterms:created xsi:type="dcterms:W3CDTF">2018-05-23T13:33:02Z</dcterms:created>
  <dcterms:modified xsi:type="dcterms:W3CDTF">2018-05-27T07:58:42Z</dcterms:modified>
</cp:coreProperties>
</file>