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0" r:id="rId3"/>
    <p:sldId id="260" r:id="rId4"/>
    <p:sldId id="261" r:id="rId5"/>
    <p:sldId id="262" r:id="rId6"/>
    <p:sldId id="264" r:id="rId7"/>
    <p:sldId id="263" r:id="rId8"/>
    <p:sldId id="265" r:id="rId9"/>
    <p:sldId id="266" r:id="rId10"/>
    <p:sldId id="286" r:id="rId11"/>
    <p:sldId id="268" r:id="rId12"/>
    <p:sldId id="269" r:id="rId13"/>
    <p:sldId id="270" r:id="rId14"/>
    <p:sldId id="271" r:id="rId15"/>
    <p:sldId id="272" r:id="rId16"/>
    <p:sldId id="287" r:id="rId17"/>
    <p:sldId id="274" r:id="rId18"/>
    <p:sldId id="275" r:id="rId19"/>
    <p:sldId id="276" r:id="rId20"/>
    <p:sldId id="277" r:id="rId21"/>
    <p:sldId id="278" r:id="rId22"/>
    <p:sldId id="288" r:id="rId23"/>
    <p:sldId id="280" r:id="rId24"/>
    <p:sldId id="281" r:id="rId25"/>
    <p:sldId id="282" r:id="rId26"/>
    <p:sldId id="289" r:id="rId27"/>
    <p:sldId id="258"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2424"/>
    <a:srgbClr val="F04700"/>
    <a:srgbClr val="C00000"/>
    <a:srgbClr val="FEFC03"/>
    <a:srgbClr val="EB3028"/>
    <a:srgbClr val="FFD819"/>
    <a:srgbClr val="D82726"/>
    <a:srgbClr val="FDD817"/>
    <a:srgbClr val="E9302A"/>
    <a:srgbClr val="FFF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63" autoAdjust="0"/>
    <p:restoredTop sz="94660"/>
  </p:normalViewPr>
  <p:slideViewPr>
    <p:cSldViewPr snapToGrid="0">
      <p:cViewPr>
        <p:scale>
          <a:sx n="70" d="100"/>
          <a:sy n="70" d="100"/>
        </p:scale>
        <p:origin x="228" y="5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hyperlink" Target="http://ibaotu.com/ppt/"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F1C7B7F1-6743-498C-8ECA-B547874A3BD5}"/>
              </a:ext>
            </a:extLst>
          </p:cNvPr>
          <p:cNvSpPr txBox="1"/>
          <p:nvPr/>
        </p:nvSpPr>
        <p:spPr>
          <a:xfrm>
            <a:off x="1000600" y="2198231"/>
            <a:ext cx="8479719" cy="2416624"/>
          </a:xfrm>
          <a:prstGeom prst="rect">
            <a:avLst/>
          </a:prstGeom>
          <a:noFill/>
        </p:spPr>
        <p:txBody>
          <a:bodyPr wrap="square" rtlCol="0">
            <a:spAutoFit/>
          </a:bodyPr>
          <a:lstStyle/>
          <a:p>
            <a:pPr>
              <a:lnSpc>
                <a:spcPts val="9000"/>
              </a:lnSpc>
            </a:pPr>
            <a:r>
              <a:rPr lang="zh-CN" altLang="en-US" sz="88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rPr>
              <a:t>新时代</a:t>
            </a:r>
            <a:endParaRPr lang="en-US" altLang="zh-CN" sz="88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endParaRPr>
          </a:p>
          <a:p>
            <a:pPr>
              <a:lnSpc>
                <a:spcPts val="9000"/>
              </a:lnSpc>
            </a:pPr>
            <a:r>
              <a:rPr lang="zh-CN" altLang="en-US" sz="72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rPr>
              <a:t>中国特色社会主义</a:t>
            </a:r>
            <a:endParaRPr lang="en-US" altLang="zh-CN" sz="72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endParaRPr>
          </a:p>
        </p:txBody>
      </p:sp>
      <p:cxnSp>
        <p:nvCxnSpPr>
          <p:cNvPr id="5" name="直接连接符 4">
            <a:extLst>
              <a:ext uri="{FF2B5EF4-FFF2-40B4-BE49-F238E27FC236}">
                <a16:creationId xmlns:a16="http://schemas.microsoft.com/office/drawing/2014/main" id="{0362C3A6-14F9-4EE8-BFE6-3918DC2F106A}"/>
              </a:ext>
            </a:extLst>
          </p:cNvPr>
          <p:cNvCxnSpPr/>
          <p:nvPr/>
        </p:nvCxnSpPr>
        <p:spPr>
          <a:xfrm>
            <a:off x="1205445" y="4707881"/>
            <a:ext cx="7215224" cy="0"/>
          </a:xfrm>
          <a:prstGeom prst="line">
            <a:avLst/>
          </a:prstGeom>
          <a:ln>
            <a:solidFill>
              <a:srgbClr val="F04700"/>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53B3FC0A-A24D-4848-890C-394194B104E9}"/>
              </a:ext>
            </a:extLst>
          </p:cNvPr>
          <p:cNvSpPr txBox="1"/>
          <p:nvPr/>
        </p:nvSpPr>
        <p:spPr>
          <a:xfrm>
            <a:off x="1274598" y="4884344"/>
            <a:ext cx="7582800" cy="369332"/>
          </a:xfrm>
          <a:prstGeom prst="rect">
            <a:avLst/>
          </a:prstGeom>
          <a:noFill/>
        </p:spPr>
        <p:txBody>
          <a:bodyPr wrap="square" rtlCol="0">
            <a:spAutoFit/>
          </a:bodyPr>
          <a:lstStyle/>
          <a:p>
            <a:r>
              <a:rPr lang="zh-CN" altLang="en-US" spc="4000" dirty="0">
                <a:solidFill>
                  <a:schemeClr val="tx1">
                    <a:lumMod val="65000"/>
                    <a:lumOff val="35000"/>
                  </a:schemeClr>
                </a:solidFill>
                <a:latin typeface="汉仪中圆简" panose="02010609000101010101" pitchFamily="49" charset="-122"/>
                <a:ea typeface="汉仪中圆简" panose="02010609000101010101" pitchFamily="49" charset="-122"/>
              </a:rPr>
              <a:t>十九大报告全方位解读</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98091" y="4023949"/>
            <a:ext cx="3586570" cy="2834051"/>
          </a:xfrm>
          <a:prstGeom prst="rect">
            <a:avLst/>
          </a:prstGeom>
        </p:spPr>
      </p:pic>
    </p:spTree>
    <p:extLst>
      <p:ext uri="{BB962C8B-B14F-4D97-AF65-F5344CB8AC3E}">
        <p14:creationId xmlns:p14="http://schemas.microsoft.com/office/powerpoint/2010/main" val="2515357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par>
                                <p:cTn id="8" presetID="6" presetClass="emph" presetSubtype="0" fill="hold" grpId="1" nodeType="withEffect">
                                  <p:stCondLst>
                                    <p:cond delay="0"/>
                                  </p:stCondLst>
                                  <p:childTnLst>
                                    <p:animScale>
                                      <p:cBhvr>
                                        <p:cTn id="9" dur="1000" fill="hold"/>
                                        <p:tgtEl>
                                          <p:spTgt spid="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p:cNvPr>
          <p:cNvSpPr txBox="1"/>
          <p:nvPr/>
        </p:nvSpPr>
        <p:spPr>
          <a:xfrm>
            <a:off x="631008" y="2798599"/>
            <a:ext cx="5783439" cy="2400657"/>
          </a:xfrm>
          <a:prstGeom prst="rect">
            <a:avLst/>
          </a:prstGeom>
          <a:noFill/>
        </p:spPr>
        <p:txBody>
          <a:bodyPr wrap="square" rtlCol="0">
            <a:spAutoFit/>
          </a:bodyPr>
          <a:lstStyle>
            <a:defPPr>
              <a:defRPr lang="en-US"/>
            </a:defPPr>
            <a:lvl1pPr algn="ctr">
              <a:lnSpc>
                <a:spcPts val="9000"/>
              </a:lnSpc>
              <a:defRPr sz="7200" b="1">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defRPr>
            </a:lvl1pPr>
          </a:lstStyle>
          <a:p>
            <a:pPr algn="r"/>
            <a:r>
              <a:rPr lang="zh-CN" altLang="en-US" sz="8000" dirty="0"/>
              <a:t>新时代的</a:t>
            </a:r>
            <a:endParaRPr lang="en-US" altLang="zh-CN" sz="8000" dirty="0"/>
          </a:p>
          <a:p>
            <a:pPr algn="r"/>
            <a:r>
              <a:rPr lang="zh-CN" altLang="en-US" sz="8000" dirty="0"/>
              <a:t>历史使命</a:t>
            </a:r>
            <a:endParaRPr lang="en-US" altLang="zh-CN" sz="8000" dirty="0"/>
          </a:p>
        </p:txBody>
      </p:sp>
      <p:grpSp>
        <p:nvGrpSpPr>
          <p:cNvPr id="11" name="组合 10"/>
          <p:cNvGrpSpPr/>
          <p:nvPr/>
        </p:nvGrpSpPr>
        <p:grpSpPr>
          <a:xfrm>
            <a:off x="6701052" y="2675488"/>
            <a:ext cx="1337480" cy="2646878"/>
            <a:chOff x="7629099" y="3229487"/>
            <a:chExt cx="1337480" cy="2646878"/>
          </a:xfrm>
        </p:grpSpPr>
        <p:sp>
          <p:nvSpPr>
            <p:cNvPr id="12" name="矩形 11">
              <a:extLst/>
            </p:cNvPr>
            <p:cNvSpPr/>
            <p:nvPr/>
          </p:nvSpPr>
          <p:spPr bwMode="auto">
            <a:xfrm>
              <a:off x="7629099" y="3536168"/>
              <a:ext cx="1337480" cy="2033517"/>
            </a:xfrm>
            <a:prstGeom prst="rect">
              <a:avLst/>
            </a:prstGeom>
            <a:solidFill>
              <a:srgbClr val="C92424"/>
            </a:solidFill>
            <a:ln w="127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sp>
          <p:nvSpPr>
            <p:cNvPr id="16" name="标题层">
              <a:extLst/>
            </p:cNvPr>
            <p:cNvSpPr txBox="1"/>
            <p:nvPr/>
          </p:nvSpPr>
          <p:spPr bwMode="auto">
            <a:xfrm>
              <a:off x="8049219" y="3229487"/>
              <a:ext cx="497241" cy="2646878"/>
            </a:xfrm>
            <a:prstGeom prst="rect">
              <a:avLst/>
            </a:prstGeom>
            <a:noFill/>
            <a:effectLst>
              <a:outerShdw blurRad="12700" dist="12700" dir="4380000" algn="tl" rotWithShape="0">
                <a:prstClr val="black">
                  <a:alpha val="40000"/>
                </a:prstClr>
              </a:outerShdw>
            </a:effectLst>
          </p:spPr>
          <p:txBody>
            <a:bodyPr>
              <a:spAutoFit/>
            </a:bodyPr>
            <a:lstStyle/>
            <a:p>
              <a:pPr algn="ctr" eaLnBrk="1" fontAlgn="auto" hangingPunct="1">
                <a:spcBef>
                  <a:spcPts val="0"/>
                </a:spcBef>
                <a:spcAft>
                  <a:spcPts val="0"/>
                </a:spcAft>
                <a:defRPr/>
              </a:pPr>
              <a:r>
                <a:rPr lang="en-US" altLang="zh-CN" sz="166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2</a:t>
              </a:r>
              <a:endParaRPr lang="zh-CN" altLang="en-US" sz="166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98091" y="4023949"/>
            <a:ext cx="3586570" cy="2834051"/>
          </a:xfrm>
          <a:prstGeom prst="rect">
            <a:avLst/>
          </a:prstGeom>
        </p:spPr>
      </p:pic>
    </p:spTree>
    <p:extLst>
      <p:ext uri="{BB962C8B-B14F-4D97-AF65-F5344CB8AC3E}">
        <p14:creationId xmlns:p14="http://schemas.microsoft.com/office/powerpoint/2010/main" val="34166993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82545268-0B49-4646-ABE7-8BDD57028008}"/>
              </a:ext>
            </a:extLst>
          </p:cNvPr>
          <p:cNvGrpSpPr/>
          <p:nvPr/>
        </p:nvGrpSpPr>
        <p:grpSpPr>
          <a:xfrm>
            <a:off x="1504246" y="2634020"/>
            <a:ext cx="1978926" cy="2738558"/>
            <a:chOff x="2135874" y="3138985"/>
            <a:chExt cx="1978926" cy="2738558"/>
          </a:xfrm>
        </p:grpSpPr>
        <p:sp>
          <p:nvSpPr>
            <p:cNvPr id="10" name="矩形: 圆角 9">
              <a:extLst>
                <a:ext uri="{FF2B5EF4-FFF2-40B4-BE49-F238E27FC236}">
                  <a16:creationId xmlns:a16="http://schemas.microsoft.com/office/drawing/2014/main" id="{4371C601-ED53-4BA0-818B-770604DFD52F}"/>
                </a:ext>
              </a:extLst>
            </p:cNvPr>
            <p:cNvSpPr/>
            <p:nvPr/>
          </p:nvSpPr>
          <p:spPr>
            <a:xfrm>
              <a:off x="2135874" y="3543776"/>
              <a:ext cx="1978926" cy="2333767"/>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D3059F9D-39CE-43CA-8623-0AF17892ECB8}"/>
                </a:ext>
              </a:extLst>
            </p:cNvPr>
            <p:cNvGrpSpPr/>
            <p:nvPr/>
          </p:nvGrpSpPr>
          <p:grpSpPr>
            <a:xfrm>
              <a:off x="2743200" y="3138985"/>
              <a:ext cx="764275" cy="764275"/>
              <a:chOff x="2743200" y="3138985"/>
              <a:chExt cx="764275" cy="764275"/>
            </a:xfrm>
          </p:grpSpPr>
          <p:sp>
            <p:nvSpPr>
              <p:cNvPr id="8" name="椭圆 7">
                <a:extLst>
                  <a:ext uri="{FF2B5EF4-FFF2-40B4-BE49-F238E27FC236}">
                    <a16:creationId xmlns:a16="http://schemas.microsoft.com/office/drawing/2014/main" id="{2AF04E6B-763C-4D47-BA86-678E6164EC6A}"/>
                  </a:ext>
                </a:extLst>
              </p:cNvPr>
              <p:cNvSpPr/>
              <p:nvPr/>
            </p:nvSpPr>
            <p:spPr>
              <a:xfrm>
                <a:off x="2743200" y="3138985"/>
                <a:ext cx="764275" cy="764275"/>
              </a:xfrm>
              <a:prstGeom prst="ellipse">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16" name="标题层">
                <a:extLst>
                  <a:ext uri="{FF2B5EF4-FFF2-40B4-BE49-F238E27FC236}">
                    <a16:creationId xmlns:a16="http://schemas.microsoft.com/office/drawing/2014/main" id="{16EABA66-0342-4594-B2A1-80EA2B198FBC}"/>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01</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19" name="标题层">
              <a:extLst>
                <a:ext uri="{FF2B5EF4-FFF2-40B4-BE49-F238E27FC236}">
                  <a16:creationId xmlns:a16="http://schemas.microsoft.com/office/drawing/2014/main" id="{75D4744B-9612-415E-86BD-E2F7B59F7A00}"/>
                </a:ext>
              </a:extLst>
            </p:cNvPr>
            <p:cNvSpPr txBox="1"/>
            <p:nvPr/>
          </p:nvSpPr>
          <p:spPr bwMode="auto">
            <a:xfrm>
              <a:off x="2185155" y="4043930"/>
              <a:ext cx="1880364" cy="156966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48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伟大斗争</a:t>
              </a:r>
            </a:p>
          </p:txBody>
        </p:sp>
      </p:grpSp>
      <p:grpSp>
        <p:nvGrpSpPr>
          <p:cNvPr id="21" name="组合 20">
            <a:extLst>
              <a:ext uri="{FF2B5EF4-FFF2-40B4-BE49-F238E27FC236}">
                <a16:creationId xmlns:a16="http://schemas.microsoft.com/office/drawing/2014/main" id="{E582C0B8-3168-4C7F-A501-AD60CDCB3450}"/>
              </a:ext>
            </a:extLst>
          </p:cNvPr>
          <p:cNvGrpSpPr/>
          <p:nvPr/>
        </p:nvGrpSpPr>
        <p:grpSpPr>
          <a:xfrm>
            <a:off x="3942168" y="2634020"/>
            <a:ext cx="1978926" cy="2738558"/>
            <a:chOff x="2135874" y="3138985"/>
            <a:chExt cx="1978926" cy="2738558"/>
          </a:xfrm>
        </p:grpSpPr>
        <p:sp>
          <p:nvSpPr>
            <p:cNvPr id="22" name="矩形: 圆角 21">
              <a:extLst>
                <a:ext uri="{FF2B5EF4-FFF2-40B4-BE49-F238E27FC236}">
                  <a16:creationId xmlns:a16="http://schemas.microsoft.com/office/drawing/2014/main" id="{90AFB272-DFFA-49E0-A992-3FA6271C5493}"/>
                </a:ext>
              </a:extLst>
            </p:cNvPr>
            <p:cNvSpPr/>
            <p:nvPr/>
          </p:nvSpPr>
          <p:spPr>
            <a:xfrm>
              <a:off x="2135874" y="3543776"/>
              <a:ext cx="1978926" cy="2333767"/>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320977A0-59B7-476B-93E9-3C4F47A68960}"/>
                </a:ext>
              </a:extLst>
            </p:cNvPr>
            <p:cNvGrpSpPr/>
            <p:nvPr/>
          </p:nvGrpSpPr>
          <p:grpSpPr>
            <a:xfrm>
              <a:off x="2743200" y="3138985"/>
              <a:ext cx="764275" cy="764275"/>
              <a:chOff x="2743200" y="3138985"/>
              <a:chExt cx="764275" cy="764275"/>
            </a:xfrm>
          </p:grpSpPr>
          <p:sp>
            <p:nvSpPr>
              <p:cNvPr id="25" name="椭圆 24">
                <a:extLst>
                  <a:ext uri="{FF2B5EF4-FFF2-40B4-BE49-F238E27FC236}">
                    <a16:creationId xmlns:a16="http://schemas.microsoft.com/office/drawing/2014/main" id="{3DA10C31-4F5D-4EA7-A061-02AEC528440C}"/>
                  </a:ext>
                </a:extLst>
              </p:cNvPr>
              <p:cNvSpPr/>
              <p:nvPr/>
            </p:nvSpPr>
            <p:spPr>
              <a:xfrm>
                <a:off x="2743200" y="3138985"/>
                <a:ext cx="764275" cy="764275"/>
              </a:xfrm>
              <a:prstGeom prst="ellipse">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26" name="标题层">
                <a:extLst>
                  <a:ext uri="{FF2B5EF4-FFF2-40B4-BE49-F238E27FC236}">
                    <a16:creationId xmlns:a16="http://schemas.microsoft.com/office/drawing/2014/main" id="{1B22D5BD-E383-45A3-A7B1-977BBF6D7088}"/>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02</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24" name="标题层">
              <a:extLst>
                <a:ext uri="{FF2B5EF4-FFF2-40B4-BE49-F238E27FC236}">
                  <a16:creationId xmlns:a16="http://schemas.microsoft.com/office/drawing/2014/main" id="{49EBDEA9-874B-486F-822B-D30125582890}"/>
                </a:ext>
              </a:extLst>
            </p:cNvPr>
            <p:cNvSpPr txBox="1"/>
            <p:nvPr/>
          </p:nvSpPr>
          <p:spPr bwMode="auto">
            <a:xfrm>
              <a:off x="2185155" y="4043930"/>
              <a:ext cx="1880364" cy="156966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48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伟大工程</a:t>
              </a:r>
            </a:p>
          </p:txBody>
        </p:sp>
      </p:grpSp>
      <p:grpSp>
        <p:nvGrpSpPr>
          <p:cNvPr id="27" name="组合 26">
            <a:extLst>
              <a:ext uri="{FF2B5EF4-FFF2-40B4-BE49-F238E27FC236}">
                <a16:creationId xmlns:a16="http://schemas.microsoft.com/office/drawing/2014/main" id="{46CD35D7-FD25-4892-9EE6-88FB1DBB776D}"/>
              </a:ext>
            </a:extLst>
          </p:cNvPr>
          <p:cNvGrpSpPr/>
          <p:nvPr/>
        </p:nvGrpSpPr>
        <p:grpSpPr>
          <a:xfrm>
            <a:off x="6380090" y="2634020"/>
            <a:ext cx="1978926" cy="2738558"/>
            <a:chOff x="2135874" y="3138985"/>
            <a:chExt cx="1978926" cy="2738558"/>
          </a:xfrm>
        </p:grpSpPr>
        <p:sp>
          <p:nvSpPr>
            <p:cNvPr id="28" name="矩形: 圆角 27">
              <a:extLst>
                <a:ext uri="{FF2B5EF4-FFF2-40B4-BE49-F238E27FC236}">
                  <a16:creationId xmlns:a16="http://schemas.microsoft.com/office/drawing/2014/main" id="{F9395C44-DB0D-4460-8B76-F85854C76521}"/>
                </a:ext>
              </a:extLst>
            </p:cNvPr>
            <p:cNvSpPr/>
            <p:nvPr/>
          </p:nvSpPr>
          <p:spPr>
            <a:xfrm>
              <a:off x="2135874" y="3543776"/>
              <a:ext cx="1978926" cy="2333767"/>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AF870EAA-5459-4504-848F-E47DEABFD48F}"/>
                </a:ext>
              </a:extLst>
            </p:cNvPr>
            <p:cNvGrpSpPr/>
            <p:nvPr/>
          </p:nvGrpSpPr>
          <p:grpSpPr>
            <a:xfrm>
              <a:off x="2743200" y="3138985"/>
              <a:ext cx="764275" cy="764275"/>
              <a:chOff x="2743200" y="3138985"/>
              <a:chExt cx="764275" cy="764275"/>
            </a:xfrm>
          </p:grpSpPr>
          <p:sp>
            <p:nvSpPr>
              <p:cNvPr id="31" name="椭圆 30">
                <a:extLst>
                  <a:ext uri="{FF2B5EF4-FFF2-40B4-BE49-F238E27FC236}">
                    <a16:creationId xmlns:a16="http://schemas.microsoft.com/office/drawing/2014/main" id="{27A4A575-06DC-4941-B500-2945F138A64C}"/>
                  </a:ext>
                </a:extLst>
              </p:cNvPr>
              <p:cNvSpPr/>
              <p:nvPr/>
            </p:nvSpPr>
            <p:spPr>
              <a:xfrm>
                <a:off x="2743200" y="3138985"/>
                <a:ext cx="764275" cy="764275"/>
              </a:xfrm>
              <a:prstGeom prst="ellipse">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32" name="标题层">
                <a:extLst>
                  <a:ext uri="{FF2B5EF4-FFF2-40B4-BE49-F238E27FC236}">
                    <a16:creationId xmlns:a16="http://schemas.microsoft.com/office/drawing/2014/main" id="{2DC2402F-F010-47A2-8126-1731CE75EDAF}"/>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03</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30" name="标题层">
              <a:extLst>
                <a:ext uri="{FF2B5EF4-FFF2-40B4-BE49-F238E27FC236}">
                  <a16:creationId xmlns:a16="http://schemas.microsoft.com/office/drawing/2014/main" id="{EB5FC9E4-8BC2-4606-91A8-35C91DA416D5}"/>
                </a:ext>
              </a:extLst>
            </p:cNvPr>
            <p:cNvSpPr txBox="1"/>
            <p:nvPr/>
          </p:nvSpPr>
          <p:spPr bwMode="auto">
            <a:xfrm>
              <a:off x="2185155" y="4043930"/>
              <a:ext cx="1880364" cy="156966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48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伟大事业</a:t>
              </a:r>
            </a:p>
          </p:txBody>
        </p:sp>
      </p:grpSp>
      <p:grpSp>
        <p:nvGrpSpPr>
          <p:cNvPr id="33" name="组合 32">
            <a:extLst>
              <a:ext uri="{FF2B5EF4-FFF2-40B4-BE49-F238E27FC236}">
                <a16:creationId xmlns:a16="http://schemas.microsoft.com/office/drawing/2014/main" id="{E725F988-9B42-448C-89C4-3B7F59823CCF}"/>
              </a:ext>
            </a:extLst>
          </p:cNvPr>
          <p:cNvGrpSpPr/>
          <p:nvPr/>
        </p:nvGrpSpPr>
        <p:grpSpPr>
          <a:xfrm>
            <a:off x="8818012" y="2634020"/>
            <a:ext cx="1978926" cy="2738558"/>
            <a:chOff x="2135874" y="3138985"/>
            <a:chExt cx="1978926" cy="2738558"/>
          </a:xfrm>
        </p:grpSpPr>
        <p:sp>
          <p:nvSpPr>
            <p:cNvPr id="34" name="矩形: 圆角 33">
              <a:extLst>
                <a:ext uri="{FF2B5EF4-FFF2-40B4-BE49-F238E27FC236}">
                  <a16:creationId xmlns:a16="http://schemas.microsoft.com/office/drawing/2014/main" id="{1663A0B9-A96E-4BC0-8E42-73F3A147B3FB}"/>
                </a:ext>
              </a:extLst>
            </p:cNvPr>
            <p:cNvSpPr/>
            <p:nvPr/>
          </p:nvSpPr>
          <p:spPr>
            <a:xfrm>
              <a:off x="2135874" y="3543776"/>
              <a:ext cx="1978926" cy="2333767"/>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86A360F7-45BF-494E-AC1B-CBC9A7DE1655}"/>
                </a:ext>
              </a:extLst>
            </p:cNvPr>
            <p:cNvGrpSpPr/>
            <p:nvPr/>
          </p:nvGrpSpPr>
          <p:grpSpPr>
            <a:xfrm>
              <a:off x="2743200" y="3138985"/>
              <a:ext cx="764275" cy="764275"/>
              <a:chOff x="2743200" y="3138985"/>
              <a:chExt cx="764275" cy="764275"/>
            </a:xfrm>
          </p:grpSpPr>
          <p:sp>
            <p:nvSpPr>
              <p:cNvPr id="37" name="椭圆 36">
                <a:extLst>
                  <a:ext uri="{FF2B5EF4-FFF2-40B4-BE49-F238E27FC236}">
                    <a16:creationId xmlns:a16="http://schemas.microsoft.com/office/drawing/2014/main" id="{8AEF4AEE-776C-404E-8146-782104EB66F8}"/>
                  </a:ext>
                </a:extLst>
              </p:cNvPr>
              <p:cNvSpPr/>
              <p:nvPr/>
            </p:nvSpPr>
            <p:spPr>
              <a:xfrm>
                <a:off x="2743200" y="3138985"/>
                <a:ext cx="764275" cy="764275"/>
              </a:xfrm>
              <a:prstGeom prst="ellipse">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38" name="标题层">
                <a:extLst>
                  <a:ext uri="{FF2B5EF4-FFF2-40B4-BE49-F238E27FC236}">
                    <a16:creationId xmlns:a16="http://schemas.microsoft.com/office/drawing/2014/main" id="{809682CF-4F26-44EB-AED1-D50E13225488}"/>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04</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36" name="标题层">
              <a:extLst>
                <a:ext uri="{FF2B5EF4-FFF2-40B4-BE49-F238E27FC236}">
                  <a16:creationId xmlns:a16="http://schemas.microsoft.com/office/drawing/2014/main" id="{68FBD8A2-EBAB-4975-B932-55428008C5EB}"/>
                </a:ext>
              </a:extLst>
            </p:cNvPr>
            <p:cNvSpPr txBox="1"/>
            <p:nvPr/>
          </p:nvSpPr>
          <p:spPr bwMode="auto">
            <a:xfrm>
              <a:off x="2185155" y="4043930"/>
              <a:ext cx="1880364" cy="156966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48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伟大梦想</a:t>
              </a:r>
            </a:p>
          </p:txBody>
        </p:sp>
      </p:grpSp>
      <p:sp>
        <p:nvSpPr>
          <p:cNvPr id="42" name="文本框 41">
            <a:extLst/>
          </p:cNvPr>
          <p:cNvSpPr txBox="1"/>
          <p:nvPr/>
        </p:nvSpPr>
        <p:spPr>
          <a:xfrm>
            <a:off x="7187525" y="234601"/>
            <a:ext cx="4123245"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02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新时代的历史使命</a:t>
            </a:r>
          </a:p>
        </p:txBody>
      </p:sp>
    </p:spTree>
    <p:extLst>
      <p:ext uri="{BB962C8B-B14F-4D97-AF65-F5344CB8AC3E}">
        <p14:creationId xmlns:p14="http://schemas.microsoft.com/office/powerpoint/2010/main" val="219605030"/>
      </p:ext>
    </p:extLst>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50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25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95222D1D-15E1-43A8-A1B0-B9BAF661A027}"/>
              </a:ext>
            </a:extLst>
          </p:cNvPr>
          <p:cNvSpPr/>
          <p:nvPr/>
        </p:nvSpPr>
        <p:spPr>
          <a:xfrm>
            <a:off x="1319284" y="2174928"/>
            <a:ext cx="9553433"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实现伟大梦想，必须进行伟大斗争</a:t>
            </a:r>
          </a:p>
        </p:txBody>
      </p:sp>
      <p:grpSp>
        <p:nvGrpSpPr>
          <p:cNvPr id="19" name="组合 18">
            <a:extLst>
              <a:ext uri="{FF2B5EF4-FFF2-40B4-BE49-F238E27FC236}">
                <a16:creationId xmlns:a16="http://schemas.microsoft.com/office/drawing/2014/main" id="{A48E311B-1E28-4FF6-A3FB-024C52D18441}"/>
              </a:ext>
            </a:extLst>
          </p:cNvPr>
          <p:cNvGrpSpPr/>
          <p:nvPr/>
        </p:nvGrpSpPr>
        <p:grpSpPr>
          <a:xfrm>
            <a:off x="1504279" y="3197231"/>
            <a:ext cx="9183443" cy="810478"/>
            <a:chOff x="1502046" y="3047103"/>
            <a:chExt cx="9183443" cy="810478"/>
          </a:xfrm>
        </p:grpSpPr>
        <p:pic>
          <p:nvPicPr>
            <p:cNvPr id="15" name="图片 14">
              <a:extLst>
                <a:ext uri="{FF2B5EF4-FFF2-40B4-BE49-F238E27FC236}">
                  <a16:creationId xmlns:a16="http://schemas.microsoft.com/office/drawing/2014/main" id="{E2E95464-7E52-4BA4-8778-675476E20F3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4278"/>
            <a:stretch/>
          </p:blipFill>
          <p:spPr>
            <a:xfrm>
              <a:off x="1502046" y="3065046"/>
              <a:ext cx="849209" cy="720000"/>
            </a:xfrm>
            <a:prstGeom prst="rect">
              <a:avLst/>
            </a:prstGeom>
            <a:effectLst>
              <a:outerShdw blurRad="63500" sx="102000" sy="102000" algn="ctr" rotWithShape="0">
                <a:prstClr val="black">
                  <a:alpha val="40000"/>
                </a:prstClr>
              </a:outerShdw>
            </a:effectLst>
          </p:spPr>
        </p:pic>
        <p:sp>
          <p:nvSpPr>
            <p:cNvPr id="17" name="矩形 16">
              <a:extLst>
                <a:ext uri="{FF2B5EF4-FFF2-40B4-BE49-F238E27FC236}">
                  <a16:creationId xmlns:a16="http://schemas.microsoft.com/office/drawing/2014/main" id="{258A3E69-8CDF-4B4A-9860-F86145070B11}"/>
                </a:ext>
              </a:extLst>
            </p:cNvPr>
            <p:cNvSpPr/>
            <p:nvPr/>
          </p:nvSpPr>
          <p:spPr>
            <a:xfrm>
              <a:off x="2433143" y="3047103"/>
              <a:ext cx="8252346" cy="810478"/>
            </a:xfrm>
            <a:prstGeom prst="rect">
              <a:avLst/>
            </a:prstGeom>
            <a:noFill/>
          </p:spPr>
          <p:txBody>
            <a:bodyPr wrap="square" rtlCol="0">
              <a:spAutoFit/>
            </a:bodyPr>
            <a:lstStyle/>
            <a:p>
              <a:pPr>
                <a:lnSpc>
                  <a:spcPts val="2800"/>
                </a:lnSpc>
              </a:pPr>
              <a:r>
                <a:rPr lang="zh-CN" altLang="en-US" spc="300" dirty="0">
                  <a:solidFill>
                    <a:schemeClr val="tx1">
                      <a:lumMod val="75000"/>
                      <a:lumOff val="25000"/>
                    </a:schemeClr>
                  </a:solidFill>
                  <a:latin typeface="汉仪细圆简" panose="02010609000101010101" pitchFamily="49" charset="-122"/>
                  <a:ea typeface="汉仪细圆简" panose="02010609000101010101" pitchFamily="49" charset="-122"/>
                </a:rPr>
                <a:t>我们党要团结带领人民有效应对重大挑战、抵御重大风险、克服重大阻力、解决重大矛盾，必须进行具有许多新的历史特点的伟大斗争。</a:t>
              </a:r>
            </a:p>
          </p:txBody>
        </p:sp>
      </p:grpSp>
      <p:grpSp>
        <p:nvGrpSpPr>
          <p:cNvPr id="20" name="组合 19">
            <a:extLst>
              <a:ext uri="{FF2B5EF4-FFF2-40B4-BE49-F238E27FC236}">
                <a16:creationId xmlns:a16="http://schemas.microsoft.com/office/drawing/2014/main" id="{A314F627-7F4A-4951-B409-AE0EB88D9FED}"/>
              </a:ext>
            </a:extLst>
          </p:cNvPr>
          <p:cNvGrpSpPr/>
          <p:nvPr/>
        </p:nvGrpSpPr>
        <p:grpSpPr>
          <a:xfrm>
            <a:off x="1504279" y="4241203"/>
            <a:ext cx="9183443" cy="810478"/>
            <a:chOff x="1502046" y="3047103"/>
            <a:chExt cx="9183443" cy="810478"/>
          </a:xfrm>
        </p:grpSpPr>
        <p:pic>
          <p:nvPicPr>
            <p:cNvPr id="21" name="图片 20">
              <a:extLst>
                <a:ext uri="{FF2B5EF4-FFF2-40B4-BE49-F238E27FC236}">
                  <a16:creationId xmlns:a16="http://schemas.microsoft.com/office/drawing/2014/main" id="{A453A925-177B-447E-BC5F-22A5843DA9D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4278"/>
            <a:stretch/>
          </p:blipFill>
          <p:spPr>
            <a:xfrm>
              <a:off x="1502046" y="3065046"/>
              <a:ext cx="849209" cy="720000"/>
            </a:xfrm>
            <a:prstGeom prst="rect">
              <a:avLst/>
            </a:prstGeom>
            <a:effectLst>
              <a:outerShdw blurRad="63500" sx="102000" sy="102000" algn="ctr" rotWithShape="0">
                <a:prstClr val="black">
                  <a:alpha val="40000"/>
                </a:prstClr>
              </a:outerShdw>
            </a:effectLst>
          </p:spPr>
        </p:pic>
        <p:sp>
          <p:nvSpPr>
            <p:cNvPr id="22" name="矩形 21">
              <a:extLst>
                <a:ext uri="{FF2B5EF4-FFF2-40B4-BE49-F238E27FC236}">
                  <a16:creationId xmlns:a16="http://schemas.microsoft.com/office/drawing/2014/main" id="{E1733995-22D0-4C61-B47F-71D07BC89688}"/>
                </a:ext>
              </a:extLst>
            </p:cNvPr>
            <p:cNvSpPr/>
            <p:nvPr/>
          </p:nvSpPr>
          <p:spPr>
            <a:xfrm>
              <a:off x="2433143" y="3047103"/>
              <a:ext cx="8252346" cy="789960"/>
            </a:xfrm>
            <a:prstGeom prst="rect">
              <a:avLst/>
            </a:prstGeom>
            <a:noFill/>
          </p:spPr>
          <p:txBody>
            <a:bodyPr wrap="square" rtlCol="0">
              <a:spAutoFit/>
            </a:bodyPr>
            <a:lstStyle/>
            <a:p>
              <a:pPr>
                <a:lnSpc>
                  <a:spcPts val="2800"/>
                </a:lnSpc>
              </a:pPr>
              <a:r>
                <a:rPr lang="zh-CN" altLang="en-US" spc="300" dirty="0">
                  <a:solidFill>
                    <a:schemeClr val="tx1">
                      <a:lumMod val="75000"/>
                      <a:lumOff val="25000"/>
                    </a:schemeClr>
                  </a:solidFill>
                  <a:latin typeface="汉仪细圆简" panose="02010609000101010101" pitchFamily="49" charset="-122"/>
                  <a:ea typeface="汉仪细圆简" panose="02010609000101010101" pitchFamily="49" charset="-122"/>
                </a:rPr>
                <a:t>全党要更加自觉地坚持党的领导和我国社会主义制度，坚决反对一切削弱、歪曲、否定党的领导和我国社会主义制度的言行。</a:t>
              </a:r>
            </a:p>
          </p:txBody>
        </p:sp>
      </p:grpSp>
      <p:grpSp>
        <p:nvGrpSpPr>
          <p:cNvPr id="23" name="组合 22">
            <a:extLst>
              <a:ext uri="{FF2B5EF4-FFF2-40B4-BE49-F238E27FC236}">
                <a16:creationId xmlns:a16="http://schemas.microsoft.com/office/drawing/2014/main" id="{BC83354F-3CB3-4A96-A5E1-592D53BDCD1C}"/>
              </a:ext>
            </a:extLst>
          </p:cNvPr>
          <p:cNvGrpSpPr/>
          <p:nvPr/>
        </p:nvGrpSpPr>
        <p:grpSpPr>
          <a:xfrm>
            <a:off x="1504279" y="5264656"/>
            <a:ext cx="9183443" cy="810478"/>
            <a:chOff x="1502046" y="3047103"/>
            <a:chExt cx="9183443" cy="810478"/>
          </a:xfrm>
        </p:grpSpPr>
        <p:pic>
          <p:nvPicPr>
            <p:cNvPr id="24" name="图片 23">
              <a:extLst>
                <a:ext uri="{FF2B5EF4-FFF2-40B4-BE49-F238E27FC236}">
                  <a16:creationId xmlns:a16="http://schemas.microsoft.com/office/drawing/2014/main" id="{5C8D5FE5-07E4-461F-BB3F-D775827BC62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4278"/>
            <a:stretch/>
          </p:blipFill>
          <p:spPr>
            <a:xfrm>
              <a:off x="1502046" y="3065046"/>
              <a:ext cx="849209" cy="720000"/>
            </a:xfrm>
            <a:prstGeom prst="rect">
              <a:avLst/>
            </a:prstGeom>
            <a:effectLst>
              <a:outerShdw blurRad="63500" sx="102000" sy="102000" algn="ctr" rotWithShape="0">
                <a:prstClr val="black">
                  <a:alpha val="40000"/>
                </a:prstClr>
              </a:outerShdw>
            </a:effectLst>
          </p:spPr>
        </p:pic>
        <p:sp>
          <p:nvSpPr>
            <p:cNvPr id="25" name="矩形 24">
              <a:extLst>
                <a:ext uri="{FF2B5EF4-FFF2-40B4-BE49-F238E27FC236}">
                  <a16:creationId xmlns:a16="http://schemas.microsoft.com/office/drawing/2014/main" id="{66EC9B2F-016E-430A-A4BB-2C6D789010FF}"/>
                </a:ext>
              </a:extLst>
            </p:cNvPr>
            <p:cNvSpPr/>
            <p:nvPr/>
          </p:nvSpPr>
          <p:spPr>
            <a:xfrm>
              <a:off x="2433143" y="3047103"/>
              <a:ext cx="8252346" cy="789960"/>
            </a:xfrm>
            <a:prstGeom prst="rect">
              <a:avLst/>
            </a:prstGeom>
            <a:noFill/>
          </p:spPr>
          <p:txBody>
            <a:bodyPr wrap="square" rtlCol="0">
              <a:spAutoFit/>
            </a:bodyPr>
            <a:lstStyle/>
            <a:p>
              <a:pPr>
                <a:lnSpc>
                  <a:spcPts val="2800"/>
                </a:lnSpc>
              </a:pPr>
              <a:r>
                <a:rPr lang="zh-CN" altLang="en-US" spc="300" dirty="0">
                  <a:solidFill>
                    <a:schemeClr val="tx1">
                      <a:lumMod val="75000"/>
                      <a:lumOff val="25000"/>
                    </a:schemeClr>
                  </a:solidFill>
                  <a:latin typeface="汉仪细圆简" panose="02010609000101010101" pitchFamily="49" charset="-122"/>
                  <a:ea typeface="汉仪细圆简" panose="02010609000101010101" pitchFamily="49" charset="-122"/>
                </a:rPr>
                <a:t>全党要充分认识这场伟大斗争的长期性、复杂性、艰巨性，发扬斗争精神，提高斗争本领，不断夺取伟大斗争新胜利。</a:t>
              </a:r>
            </a:p>
          </p:txBody>
        </p:sp>
      </p:grpSp>
      <p:sp>
        <p:nvSpPr>
          <p:cNvPr id="16" name="文本框 15">
            <a:extLst/>
          </p:cNvPr>
          <p:cNvSpPr txBox="1"/>
          <p:nvPr/>
        </p:nvSpPr>
        <p:spPr>
          <a:xfrm>
            <a:off x="7187525" y="234601"/>
            <a:ext cx="4123245"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02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新时代的历史使命</a:t>
            </a:r>
          </a:p>
        </p:txBody>
      </p:sp>
    </p:spTree>
    <p:extLst>
      <p:ext uri="{BB962C8B-B14F-4D97-AF65-F5344CB8AC3E}">
        <p14:creationId xmlns:p14="http://schemas.microsoft.com/office/powerpoint/2010/main" val="1593665114"/>
      </p:ext>
    </p:extLst>
  </p:cSld>
  <p:clrMapOvr>
    <a:masterClrMapping/>
  </p:clrMapOvr>
  <p:transition spd="slow"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par>
                                <p:cTn id="8" presetID="2" presetClass="entr" presetSubtype="2" fill="hold" nodeType="withEffect">
                                  <p:stCondLst>
                                    <p:cond delay="75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1000" fill="hold"/>
                                        <p:tgtEl>
                                          <p:spTgt spid="19"/>
                                        </p:tgtEl>
                                        <p:attrNameLst>
                                          <p:attrName>ppt_x</p:attrName>
                                        </p:attrNameLst>
                                      </p:cBhvr>
                                      <p:tavLst>
                                        <p:tav tm="0">
                                          <p:val>
                                            <p:strVal val="1+#ppt_w/2"/>
                                          </p:val>
                                        </p:tav>
                                        <p:tav tm="100000">
                                          <p:val>
                                            <p:strVal val="#ppt_x"/>
                                          </p:val>
                                        </p:tav>
                                      </p:tavLst>
                                    </p:anim>
                                    <p:anim calcmode="lin" valueType="num">
                                      <p:cBhvr additive="base">
                                        <p:cTn id="11" dur="1000" fill="hold"/>
                                        <p:tgtEl>
                                          <p:spTgt spid="19"/>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1000" fill="hold"/>
                                        <p:tgtEl>
                                          <p:spTgt spid="20"/>
                                        </p:tgtEl>
                                        <p:attrNameLst>
                                          <p:attrName>ppt_x</p:attrName>
                                        </p:attrNameLst>
                                      </p:cBhvr>
                                      <p:tavLst>
                                        <p:tav tm="0">
                                          <p:val>
                                            <p:strVal val="1+#ppt_w/2"/>
                                          </p:val>
                                        </p:tav>
                                        <p:tav tm="100000">
                                          <p:val>
                                            <p:strVal val="#ppt_x"/>
                                          </p:val>
                                        </p:tav>
                                      </p:tavLst>
                                    </p:anim>
                                    <p:anim calcmode="lin" valueType="num">
                                      <p:cBhvr additive="base">
                                        <p:cTn id="15" dur="1000" fill="hold"/>
                                        <p:tgtEl>
                                          <p:spTgt spid="2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25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1000" fill="hold"/>
                                        <p:tgtEl>
                                          <p:spTgt spid="23"/>
                                        </p:tgtEl>
                                        <p:attrNameLst>
                                          <p:attrName>ppt_x</p:attrName>
                                        </p:attrNameLst>
                                      </p:cBhvr>
                                      <p:tavLst>
                                        <p:tav tm="0">
                                          <p:val>
                                            <p:strVal val="1+#ppt_w/2"/>
                                          </p:val>
                                        </p:tav>
                                        <p:tav tm="100000">
                                          <p:val>
                                            <p:strVal val="#ppt_x"/>
                                          </p:val>
                                        </p:tav>
                                      </p:tavLst>
                                    </p:anim>
                                    <p:anim calcmode="lin" valueType="num">
                                      <p:cBhvr additive="base">
                                        <p:cTn id="19"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69C861E2-77BB-4147-81FE-BED0FCB8D868}"/>
              </a:ext>
            </a:extLst>
          </p:cNvPr>
          <p:cNvPicPr>
            <a:picLocks noChangeAspect="1"/>
          </p:cNvPicPr>
          <p:nvPr/>
        </p:nvPicPr>
        <p:blipFill rotWithShape="1">
          <a:blip r:embed="rId2">
            <a:extLst>
              <a:ext uri="{28A0092B-C50C-407E-A947-70E740481C1C}">
                <a14:useLocalDpi xmlns:a14="http://schemas.microsoft.com/office/drawing/2010/main" val="0"/>
              </a:ext>
            </a:extLst>
          </a:blip>
          <a:srcRect l="54271"/>
          <a:stretch/>
        </p:blipFill>
        <p:spPr>
          <a:xfrm>
            <a:off x="8341062" y="3053775"/>
            <a:ext cx="2850101" cy="2944573"/>
          </a:xfrm>
          <a:prstGeom prst="rect">
            <a:avLst/>
          </a:prstGeom>
          <a:effectLst>
            <a:outerShdw blurRad="63500" sx="102000" sy="102000" algn="ctr" rotWithShape="0">
              <a:prstClr val="black">
                <a:alpha val="40000"/>
              </a:prstClr>
            </a:outerShdw>
          </a:effectLst>
        </p:spPr>
      </p:pic>
      <p:grpSp>
        <p:nvGrpSpPr>
          <p:cNvPr id="10" name="组合 9">
            <a:extLst>
              <a:ext uri="{FF2B5EF4-FFF2-40B4-BE49-F238E27FC236}">
                <a16:creationId xmlns:a16="http://schemas.microsoft.com/office/drawing/2014/main" id="{EBD349DC-CC13-488C-A5D9-1A57BD941D24}"/>
              </a:ext>
            </a:extLst>
          </p:cNvPr>
          <p:cNvGrpSpPr/>
          <p:nvPr/>
        </p:nvGrpSpPr>
        <p:grpSpPr>
          <a:xfrm>
            <a:off x="1285158" y="3126902"/>
            <a:ext cx="6455393" cy="775918"/>
            <a:chOff x="1869741" y="3004070"/>
            <a:chExt cx="6455393" cy="775918"/>
          </a:xfrm>
        </p:grpSpPr>
        <p:sp>
          <p:nvSpPr>
            <p:cNvPr id="8" name="矩形 7">
              <a:extLst>
                <a:ext uri="{FF2B5EF4-FFF2-40B4-BE49-F238E27FC236}">
                  <a16:creationId xmlns:a16="http://schemas.microsoft.com/office/drawing/2014/main" id="{C8139047-5824-4FB2-9D7D-E1C5DCD26DB7}"/>
                </a:ext>
              </a:extLst>
            </p:cNvPr>
            <p:cNvSpPr/>
            <p:nvPr/>
          </p:nvSpPr>
          <p:spPr>
            <a:xfrm>
              <a:off x="2229134" y="3004070"/>
              <a:ext cx="6096000" cy="775918"/>
            </a:xfrm>
            <a:prstGeom prst="rect">
              <a:avLst/>
            </a:prstGeom>
            <a:noFill/>
          </p:spPr>
          <p:txBody>
            <a:bodyPr wrap="square" rtlCol="0">
              <a:spAutoFit/>
            </a:bodyPr>
            <a:lstStyle/>
            <a:p>
              <a:pPr>
                <a:lnSpc>
                  <a:spcPts val="2800"/>
                </a:lnSpc>
              </a:pPr>
              <a:r>
                <a:rPr lang="zh-CN" altLang="en-US" spc="300" dirty="0">
                  <a:solidFill>
                    <a:schemeClr val="tx1">
                      <a:lumMod val="75000"/>
                      <a:lumOff val="25000"/>
                    </a:schemeClr>
                  </a:solidFill>
                  <a:latin typeface="汉仪细圆简" panose="02010609000101010101" pitchFamily="49" charset="-122"/>
                  <a:ea typeface="汉仪细圆简" panose="02010609000101010101" pitchFamily="49" charset="-122"/>
                </a:rPr>
                <a:t>我们党要始终成为时代先锋、民族脊梁，始终成为马克思主义执政党，自身必须始终过硬。</a:t>
              </a:r>
            </a:p>
          </p:txBody>
        </p:sp>
        <p:sp>
          <p:nvSpPr>
            <p:cNvPr id="9" name="椭圆 8">
              <a:extLst>
                <a:ext uri="{FF2B5EF4-FFF2-40B4-BE49-F238E27FC236}">
                  <a16:creationId xmlns:a16="http://schemas.microsoft.com/office/drawing/2014/main" id="{3D57AB61-7CB6-4FB9-B99E-E9479C10040E}"/>
                </a:ext>
              </a:extLst>
            </p:cNvPr>
            <p:cNvSpPr/>
            <p:nvPr/>
          </p:nvSpPr>
          <p:spPr>
            <a:xfrm>
              <a:off x="1869741" y="3116306"/>
              <a:ext cx="250209" cy="250209"/>
            </a:xfrm>
            <a:prstGeom prst="ellipse">
              <a:avLst/>
            </a:prstGeom>
            <a:solidFill>
              <a:srgbClr val="C92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2EBA314F-8BC1-4DF0-91AC-236A5DAC58C2}"/>
              </a:ext>
            </a:extLst>
          </p:cNvPr>
          <p:cNvGrpSpPr/>
          <p:nvPr/>
        </p:nvGrpSpPr>
        <p:grpSpPr>
          <a:xfrm>
            <a:off x="1285158" y="4089486"/>
            <a:ext cx="6455393" cy="1169551"/>
            <a:chOff x="1869741" y="3004070"/>
            <a:chExt cx="6455393" cy="1169551"/>
          </a:xfrm>
        </p:grpSpPr>
        <p:sp>
          <p:nvSpPr>
            <p:cNvPr id="26" name="矩形 25">
              <a:extLst>
                <a:ext uri="{FF2B5EF4-FFF2-40B4-BE49-F238E27FC236}">
                  <a16:creationId xmlns:a16="http://schemas.microsoft.com/office/drawing/2014/main" id="{EEDF48D9-E81C-418D-8174-312EB35E8025}"/>
                </a:ext>
              </a:extLst>
            </p:cNvPr>
            <p:cNvSpPr/>
            <p:nvPr/>
          </p:nvSpPr>
          <p:spPr>
            <a:xfrm>
              <a:off x="2229134" y="3004070"/>
              <a:ext cx="6096000" cy="1149033"/>
            </a:xfrm>
            <a:prstGeom prst="rect">
              <a:avLst/>
            </a:prstGeom>
            <a:noFill/>
          </p:spPr>
          <p:txBody>
            <a:bodyPr wrap="square" rtlCol="0">
              <a:spAutoFit/>
            </a:bodyPr>
            <a:lstStyle/>
            <a:p>
              <a:pPr>
                <a:lnSpc>
                  <a:spcPts val="2800"/>
                </a:lnSpc>
              </a:pPr>
              <a:r>
                <a:rPr lang="zh-CN" altLang="en-US" spc="300" dirty="0">
                  <a:solidFill>
                    <a:schemeClr val="tx1">
                      <a:lumMod val="75000"/>
                      <a:lumOff val="25000"/>
                    </a:schemeClr>
                  </a:solidFill>
                  <a:latin typeface="汉仪细圆简" panose="02010609000101010101" pitchFamily="49" charset="-122"/>
                  <a:ea typeface="汉仪细圆简" panose="02010609000101010101" pitchFamily="49" charset="-122"/>
                </a:rPr>
                <a:t>全党要更加自觉地坚定党性原则，勇于直面问题，</a:t>
              </a:r>
            </a:p>
            <a:p>
              <a:pPr>
                <a:lnSpc>
                  <a:spcPts val="2800"/>
                </a:lnSpc>
              </a:pPr>
              <a:r>
                <a:rPr lang="zh-CN" altLang="en-US" spc="300" dirty="0">
                  <a:solidFill>
                    <a:schemeClr val="tx1">
                      <a:lumMod val="75000"/>
                      <a:lumOff val="25000"/>
                    </a:schemeClr>
                  </a:solidFill>
                  <a:latin typeface="汉仪细圆简" panose="02010609000101010101" pitchFamily="49" charset="-122"/>
                  <a:ea typeface="汉仪细圆简" panose="02010609000101010101" pitchFamily="49" charset="-122"/>
                </a:rPr>
                <a:t>敢于刮骨疗毒，消除一切损害党的先进性和纯洁性的因素，清除一切侵蚀党的健康肌体的病毒。</a:t>
              </a:r>
            </a:p>
          </p:txBody>
        </p:sp>
        <p:sp>
          <p:nvSpPr>
            <p:cNvPr id="27" name="椭圆 26">
              <a:extLst>
                <a:ext uri="{FF2B5EF4-FFF2-40B4-BE49-F238E27FC236}">
                  <a16:creationId xmlns:a16="http://schemas.microsoft.com/office/drawing/2014/main" id="{E9B2CCCC-35F7-4E2C-9A37-4CEAA289CD80}"/>
                </a:ext>
              </a:extLst>
            </p:cNvPr>
            <p:cNvSpPr/>
            <p:nvPr/>
          </p:nvSpPr>
          <p:spPr>
            <a:xfrm>
              <a:off x="1869741" y="3116306"/>
              <a:ext cx="250209" cy="250209"/>
            </a:xfrm>
            <a:prstGeom prst="ellipse">
              <a:avLst/>
            </a:prstGeom>
            <a:solidFill>
              <a:srgbClr val="C92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1A80562F-4565-4D31-9722-5362388A3195}"/>
              </a:ext>
            </a:extLst>
          </p:cNvPr>
          <p:cNvGrpSpPr/>
          <p:nvPr/>
        </p:nvGrpSpPr>
        <p:grpSpPr>
          <a:xfrm>
            <a:off x="1285158" y="5390625"/>
            <a:ext cx="6455393" cy="810478"/>
            <a:chOff x="1869741" y="3004070"/>
            <a:chExt cx="6455393" cy="810478"/>
          </a:xfrm>
        </p:grpSpPr>
        <p:sp>
          <p:nvSpPr>
            <p:cNvPr id="29" name="矩形 28">
              <a:extLst>
                <a:ext uri="{FF2B5EF4-FFF2-40B4-BE49-F238E27FC236}">
                  <a16:creationId xmlns:a16="http://schemas.microsoft.com/office/drawing/2014/main" id="{93A5FB38-0B3F-4502-AF7D-D7959964DC58}"/>
                </a:ext>
              </a:extLst>
            </p:cNvPr>
            <p:cNvSpPr/>
            <p:nvPr/>
          </p:nvSpPr>
          <p:spPr>
            <a:xfrm>
              <a:off x="2229134" y="3004070"/>
              <a:ext cx="6096000" cy="789960"/>
            </a:xfrm>
            <a:prstGeom prst="rect">
              <a:avLst/>
            </a:prstGeom>
            <a:noFill/>
          </p:spPr>
          <p:txBody>
            <a:bodyPr wrap="square" rtlCol="0">
              <a:spAutoFit/>
            </a:bodyPr>
            <a:lstStyle/>
            <a:p>
              <a:pPr>
                <a:lnSpc>
                  <a:spcPts val="2800"/>
                </a:lnSpc>
              </a:pPr>
              <a:r>
                <a:rPr lang="zh-CN" altLang="en-US" spc="300" dirty="0">
                  <a:solidFill>
                    <a:schemeClr val="tx1">
                      <a:lumMod val="75000"/>
                      <a:lumOff val="25000"/>
                    </a:schemeClr>
                  </a:solidFill>
                  <a:latin typeface="汉仪细圆简" panose="02010609000101010101" pitchFamily="49" charset="-122"/>
                  <a:ea typeface="汉仪细圆简" panose="02010609000101010101" pitchFamily="49" charset="-122"/>
                </a:rPr>
                <a:t>不断增强党的政治领导力、思想引领力、群众组织力、社会号召力。</a:t>
              </a:r>
            </a:p>
          </p:txBody>
        </p:sp>
        <p:sp>
          <p:nvSpPr>
            <p:cNvPr id="30" name="椭圆 29">
              <a:extLst>
                <a:ext uri="{FF2B5EF4-FFF2-40B4-BE49-F238E27FC236}">
                  <a16:creationId xmlns:a16="http://schemas.microsoft.com/office/drawing/2014/main" id="{41BAE9CE-7C29-4934-BFE5-2A9C4F6B2416}"/>
                </a:ext>
              </a:extLst>
            </p:cNvPr>
            <p:cNvSpPr/>
            <p:nvPr/>
          </p:nvSpPr>
          <p:spPr>
            <a:xfrm>
              <a:off x="1869741" y="3116306"/>
              <a:ext cx="250209" cy="250209"/>
            </a:xfrm>
            <a:prstGeom prst="ellipse">
              <a:avLst/>
            </a:prstGeom>
            <a:solidFill>
              <a:srgbClr val="C92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a:extLst/>
          </p:cNvPr>
          <p:cNvSpPr/>
          <p:nvPr/>
        </p:nvSpPr>
        <p:spPr>
          <a:xfrm>
            <a:off x="1319284" y="2174928"/>
            <a:ext cx="9553433"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实现伟大梦想，必须建设伟大工程</a:t>
            </a:r>
          </a:p>
        </p:txBody>
      </p:sp>
      <p:sp>
        <p:nvSpPr>
          <p:cNvPr id="19" name="文本框 18">
            <a:extLst/>
          </p:cNvPr>
          <p:cNvSpPr txBox="1"/>
          <p:nvPr/>
        </p:nvSpPr>
        <p:spPr>
          <a:xfrm>
            <a:off x="7187525" y="234601"/>
            <a:ext cx="4123245"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02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新时代的历史使命</a:t>
            </a:r>
          </a:p>
        </p:txBody>
      </p:sp>
    </p:spTree>
    <p:extLst>
      <p:ext uri="{BB962C8B-B14F-4D97-AF65-F5344CB8AC3E}">
        <p14:creationId xmlns:p14="http://schemas.microsoft.com/office/powerpoint/2010/main" val="2230161340"/>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2" presetClass="entr" presetSubtype="8" fill="hold" nodeType="withEffect">
                                  <p:stCondLst>
                                    <p:cond delay="75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0-#ppt_w/2"/>
                                          </p:val>
                                        </p:tav>
                                        <p:tav tm="100000">
                                          <p:val>
                                            <p:strVal val="#ppt_x"/>
                                          </p:val>
                                        </p:tav>
                                      </p:tavLst>
                                    </p:anim>
                                    <p:anim calcmode="lin" valueType="num">
                                      <p:cBhvr additive="base">
                                        <p:cTn id="11" dur="1000" fill="hold"/>
                                        <p:tgtEl>
                                          <p:spTgt spid="10"/>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150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000" fill="hold"/>
                                        <p:tgtEl>
                                          <p:spTgt spid="25"/>
                                        </p:tgtEl>
                                        <p:attrNameLst>
                                          <p:attrName>ppt_x</p:attrName>
                                        </p:attrNameLst>
                                      </p:cBhvr>
                                      <p:tavLst>
                                        <p:tav tm="0">
                                          <p:val>
                                            <p:strVal val="0-#ppt_w/2"/>
                                          </p:val>
                                        </p:tav>
                                        <p:tav tm="100000">
                                          <p:val>
                                            <p:strVal val="#ppt_x"/>
                                          </p:val>
                                        </p:tav>
                                      </p:tavLst>
                                    </p:anim>
                                    <p:anim calcmode="lin" valueType="num">
                                      <p:cBhvr additive="base">
                                        <p:cTn id="15" dur="1000" fill="hold"/>
                                        <p:tgtEl>
                                          <p:spTgt spid="25"/>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25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1000" fill="hold"/>
                                        <p:tgtEl>
                                          <p:spTgt spid="28"/>
                                        </p:tgtEl>
                                        <p:attrNameLst>
                                          <p:attrName>ppt_x</p:attrName>
                                        </p:attrNameLst>
                                      </p:cBhvr>
                                      <p:tavLst>
                                        <p:tav tm="0">
                                          <p:val>
                                            <p:strVal val="0-#ppt_w/2"/>
                                          </p:val>
                                        </p:tav>
                                        <p:tav tm="100000">
                                          <p:val>
                                            <p:strVal val="#ppt_x"/>
                                          </p:val>
                                        </p:tav>
                                      </p:tavLst>
                                    </p:anim>
                                    <p:anim calcmode="lin" valueType="num">
                                      <p:cBhvr additive="base">
                                        <p:cTn id="19" dur="10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325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B9638B9-B77B-4D61-9CE0-CDC5BBE88C74}"/>
              </a:ext>
            </a:extLst>
          </p:cNvPr>
          <p:cNvPicPr>
            <a:picLocks noChangeAspect="1"/>
          </p:cNvPicPr>
          <p:nvPr/>
        </p:nvPicPr>
        <p:blipFill rotWithShape="1">
          <a:blip r:embed="rId2">
            <a:extLst>
              <a:ext uri="{28A0092B-C50C-407E-A947-70E740481C1C}">
                <a14:useLocalDpi xmlns:a14="http://schemas.microsoft.com/office/drawing/2010/main" val="0"/>
              </a:ext>
            </a:extLst>
          </a:blip>
          <a:srcRect r="51556" b="14098"/>
          <a:stretch/>
        </p:blipFill>
        <p:spPr>
          <a:xfrm>
            <a:off x="832508" y="2961566"/>
            <a:ext cx="4012741" cy="3474382"/>
          </a:xfrm>
          <a:prstGeom prst="rect">
            <a:avLst/>
          </a:prstGeom>
        </p:spPr>
      </p:pic>
      <p:grpSp>
        <p:nvGrpSpPr>
          <p:cNvPr id="6" name="组合 5">
            <a:extLst>
              <a:ext uri="{FF2B5EF4-FFF2-40B4-BE49-F238E27FC236}">
                <a16:creationId xmlns:a16="http://schemas.microsoft.com/office/drawing/2014/main" id="{6A9F11D1-0697-4CFB-A455-BD733480951B}"/>
              </a:ext>
            </a:extLst>
          </p:cNvPr>
          <p:cNvGrpSpPr/>
          <p:nvPr/>
        </p:nvGrpSpPr>
        <p:grpSpPr>
          <a:xfrm>
            <a:off x="5241799" y="3343886"/>
            <a:ext cx="5922069" cy="1169551"/>
            <a:chOff x="4997355" y="3177285"/>
            <a:chExt cx="5922069" cy="1169551"/>
          </a:xfrm>
        </p:grpSpPr>
        <p:sp>
          <p:nvSpPr>
            <p:cNvPr id="21" name="矩形 20">
              <a:extLst>
                <a:ext uri="{FF2B5EF4-FFF2-40B4-BE49-F238E27FC236}">
                  <a16:creationId xmlns:a16="http://schemas.microsoft.com/office/drawing/2014/main" id="{1D5F275D-B2CB-4621-9EF2-484CA5EEFC82}"/>
                </a:ext>
              </a:extLst>
            </p:cNvPr>
            <p:cNvSpPr/>
            <p:nvPr/>
          </p:nvSpPr>
          <p:spPr>
            <a:xfrm>
              <a:off x="5356748" y="3177285"/>
              <a:ext cx="5562676" cy="1169551"/>
            </a:xfrm>
            <a:prstGeom prst="rect">
              <a:avLst/>
            </a:prstGeom>
            <a:noFill/>
          </p:spPr>
          <p:txBody>
            <a:bodyPr wrap="square" rtlCol="0">
              <a:spAutoFit/>
            </a:bodyPr>
            <a:lstStyle/>
            <a:p>
              <a:pPr>
                <a:lnSpc>
                  <a:spcPts val="2800"/>
                </a:lnSpc>
              </a:pPr>
              <a:r>
                <a:rPr lang="zh-CN" altLang="en-US" spc="300" dirty="0">
                  <a:solidFill>
                    <a:schemeClr val="tx1">
                      <a:lumMod val="75000"/>
                      <a:lumOff val="25000"/>
                    </a:schemeClr>
                  </a:solidFill>
                  <a:latin typeface="汉仪细圆简" panose="02010609000101010101" pitchFamily="49" charset="-122"/>
                  <a:ea typeface="汉仪细圆简" panose="02010609000101010101" pitchFamily="49" charset="-122"/>
                </a:rPr>
                <a:t>中国特色社会主义是改革开放以来党的全部理论和实践的主题，是党和人民历尽千辛万苦、付出巨大代价取得的根本成就。</a:t>
              </a:r>
            </a:p>
          </p:txBody>
        </p:sp>
        <p:sp>
          <p:nvSpPr>
            <p:cNvPr id="22" name="椭圆 21">
              <a:extLst>
                <a:ext uri="{FF2B5EF4-FFF2-40B4-BE49-F238E27FC236}">
                  <a16:creationId xmlns:a16="http://schemas.microsoft.com/office/drawing/2014/main" id="{6C70FB46-B282-4EA1-BD21-3FE6B0B7C2A1}"/>
                </a:ext>
              </a:extLst>
            </p:cNvPr>
            <p:cNvSpPr/>
            <p:nvPr/>
          </p:nvSpPr>
          <p:spPr>
            <a:xfrm>
              <a:off x="4997355" y="3289521"/>
              <a:ext cx="250209" cy="250209"/>
            </a:xfrm>
            <a:prstGeom prst="ellipse">
              <a:avLst/>
            </a:prstGeom>
            <a:solidFill>
              <a:srgbClr val="FFD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8BD7E3DD-5018-4D7D-85C2-56D2A61840D8}"/>
              </a:ext>
            </a:extLst>
          </p:cNvPr>
          <p:cNvGrpSpPr/>
          <p:nvPr/>
        </p:nvGrpSpPr>
        <p:grpSpPr>
          <a:xfrm>
            <a:off x="5241799" y="4823546"/>
            <a:ext cx="5922069" cy="1169551"/>
            <a:chOff x="4997355" y="3177285"/>
            <a:chExt cx="5922069" cy="1169551"/>
          </a:xfrm>
        </p:grpSpPr>
        <p:sp>
          <p:nvSpPr>
            <p:cNvPr id="24" name="矩形 23">
              <a:extLst>
                <a:ext uri="{FF2B5EF4-FFF2-40B4-BE49-F238E27FC236}">
                  <a16:creationId xmlns:a16="http://schemas.microsoft.com/office/drawing/2014/main" id="{6C7ECFB5-0250-494F-8A0F-418884C722F0}"/>
                </a:ext>
              </a:extLst>
            </p:cNvPr>
            <p:cNvSpPr/>
            <p:nvPr/>
          </p:nvSpPr>
          <p:spPr>
            <a:xfrm>
              <a:off x="5356748" y="3177285"/>
              <a:ext cx="5562676" cy="1169551"/>
            </a:xfrm>
            <a:prstGeom prst="rect">
              <a:avLst/>
            </a:prstGeom>
            <a:noFill/>
          </p:spPr>
          <p:txBody>
            <a:bodyPr wrap="square" rtlCol="0">
              <a:spAutoFit/>
            </a:bodyPr>
            <a:lstStyle/>
            <a:p>
              <a:pPr>
                <a:lnSpc>
                  <a:spcPts val="2800"/>
                </a:lnSpc>
              </a:pPr>
              <a:r>
                <a:rPr lang="zh-CN" altLang="en-US" spc="300" dirty="0">
                  <a:solidFill>
                    <a:schemeClr val="tx1">
                      <a:lumMod val="75000"/>
                      <a:lumOff val="25000"/>
                    </a:schemeClr>
                  </a:solidFill>
                  <a:latin typeface="汉仪细圆简" panose="02010609000101010101" pitchFamily="49" charset="-122"/>
                  <a:ea typeface="汉仪细圆简" panose="02010609000101010101" pitchFamily="49" charset="-122"/>
                </a:rPr>
                <a:t>中国特色社会主义道路是实现社会主义现代化、创造人民美好生活的必由之路，指导人民实现中华民族伟大复兴的正确理论。</a:t>
              </a:r>
            </a:p>
          </p:txBody>
        </p:sp>
        <p:sp>
          <p:nvSpPr>
            <p:cNvPr id="25" name="椭圆 24">
              <a:extLst>
                <a:ext uri="{FF2B5EF4-FFF2-40B4-BE49-F238E27FC236}">
                  <a16:creationId xmlns:a16="http://schemas.microsoft.com/office/drawing/2014/main" id="{B00F3C5B-12BA-4A17-A4EB-B62EB10F4E0C}"/>
                </a:ext>
              </a:extLst>
            </p:cNvPr>
            <p:cNvSpPr/>
            <p:nvPr/>
          </p:nvSpPr>
          <p:spPr>
            <a:xfrm>
              <a:off x="4997355" y="3289521"/>
              <a:ext cx="250209" cy="250209"/>
            </a:xfrm>
            <a:prstGeom prst="ellipse">
              <a:avLst/>
            </a:prstGeom>
            <a:solidFill>
              <a:srgbClr val="FFD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a:extLst/>
          </p:cNvPr>
          <p:cNvSpPr/>
          <p:nvPr/>
        </p:nvSpPr>
        <p:spPr>
          <a:xfrm>
            <a:off x="1319284" y="2174928"/>
            <a:ext cx="9553433"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实现伟大梦想，必须推进伟大事业</a:t>
            </a:r>
          </a:p>
        </p:txBody>
      </p:sp>
      <p:sp>
        <p:nvSpPr>
          <p:cNvPr id="14" name="文本框 13">
            <a:extLst/>
          </p:cNvPr>
          <p:cNvSpPr txBox="1"/>
          <p:nvPr/>
        </p:nvSpPr>
        <p:spPr>
          <a:xfrm>
            <a:off x="7187525" y="234601"/>
            <a:ext cx="4123245"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02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新时代的历史使命</a:t>
            </a:r>
          </a:p>
        </p:txBody>
      </p:sp>
    </p:spTree>
    <p:extLst>
      <p:ext uri="{BB962C8B-B14F-4D97-AF65-F5344CB8AC3E}">
        <p14:creationId xmlns:p14="http://schemas.microsoft.com/office/powerpoint/2010/main" val="1284072135"/>
      </p:ext>
    </p:extLst>
  </p:cSld>
  <p:clrMapOvr>
    <a:masterClrMapping/>
  </p:clrMapOvr>
  <p:transition spd="med" advClick="0" advTm="3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2" presetClass="entr" presetSubtype="2" fill="hold" nodeType="withEffect">
                                  <p:stCondLst>
                                    <p:cond delay="75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1+#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1000" fill="hold"/>
                                        <p:tgtEl>
                                          <p:spTgt spid="23"/>
                                        </p:tgtEl>
                                        <p:attrNameLst>
                                          <p:attrName>ppt_x</p:attrName>
                                        </p:attrNameLst>
                                      </p:cBhvr>
                                      <p:tavLst>
                                        <p:tav tm="0">
                                          <p:val>
                                            <p:strVal val="1+#ppt_w/2"/>
                                          </p:val>
                                        </p:tav>
                                        <p:tav tm="100000">
                                          <p:val>
                                            <p:strVal val="#ppt_x"/>
                                          </p:val>
                                        </p:tav>
                                      </p:tavLst>
                                    </p:anim>
                                    <p:anim calcmode="lin" valueType="num">
                                      <p:cBhvr additive="base">
                                        <p:cTn id="15" dur="1000" fill="hold"/>
                                        <p:tgtEl>
                                          <p:spTgt spid="23"/>
                                        </p:tgtEl>
                                        <p:attrNameLst>
                                          <p:attrName>ppt_y</p:attrName>
                                        </p:attrNameLst>
                                      </p:cBhvr>
                                      <p:tavLst>
                                        <p:tav tm="0">
                                          <p:val>
                                            <p:strVal val="#ppt_y"/>
                                          </p:val>
                                        </p:tav>
                                        <p:tav tm="100000">
                                          <p:val>
                                            <p:strVal val="#ppt_y"/>
                                          </p:val>
                                        </p:tav>
                                      </p:tavLst>
                                    </p:anim>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80E15A85-84F9-4E74-8498-588253AD5889}"/>
              </a:ext>
            </a:extLst>
          </p:cNvPr>
          <p:cNvGrpSpPr/>
          <p:nvPr/>
        </p:nvGrpSpPr>
        <p:grpSpPr>
          <a:xfrm>
            <a:off x="1847661" y="2352293"/>
            <a:ext cx="3976199" cy="1294525"/>
            <a:chOff x="1511938" y="1829548"/>
            <a:chExt cx="3976199" cy="1294525"/>
          </a:xfrm>
        </p:grpSpPr>
        <p:sp>
          <p:nvSpPr>
            <p:cNvPr id="13" name="圆角矩形 44">
              <a:extLst>
                <a:ext uri="{FF2B5EF4-FFF2-40B4-BE49-F238E27FC236}">
                  <a16:creationId xmlns:a16="http://schemas.microsoft.com/office/drawing/2014/main" id="{385E77BE-0C0F-4AB3-AE2A-09793E04D572}"/>
                </a:ext>
              </a:extLst>
            </p:cNvPr>
            <p:cNvSpPr/>
            <p:nvPr/>
          </p:nvSpPr>
          <p:spPr bwMode="auto">
            <a:xfrm>
              <a:off x="1511938" y="1829548"/>
              <a:ext cx="3976199" cy="1294525"/>
            </a:xfrm>
            <a:prstGeom prst="roundRect">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标题层">
              <a:extLst>
                <a:ext uri="{FF2B5EF4-FFF2-40B4-BE49-F238E27FC236}">
                  <a16:creationId xmlns:a16="http://schemas.microsoft.com/office/drawing/2014/main" id="{F0263EA9-4371-41C9-A7D8-617FEEFC8A1B}"/>
                </a:ext>
              </a:extLst>
            </p:cNvPr>
            <p:cNvSpPr txBox="1"/>
            <p:nvPr/>
          </p:nvSpPr>
          <p:spPr bwMode="auto">
            <a:xfrm>
              <a:off x="1725829" y="2092090"/>
              <a:ext cx="3548417"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使命呼唤担当</a:t>
              </a:r>
            </a:p>
          </p:txBody>
        </p:sp>
      </p:grpSp>
      <p:grpSp>
        <p:nvGrpSpPr>
          <p:cNvPr id="25" name="组合 24">
            <a:extLst>
              <a:ext uri="{FF2B5EF4-FFF2-40B4-BE49-F238E27FC236}">
                <a16:creationId xmlns:a16="http://schemas.microsoft.com/office/drawing/2014/main" id="{108FB45A-9E59-4AE8-94F3-C9432FBD209C}"/>
              </a:ext>
            </a:extLst>
          </p:cNvPr>
          <p:cNvGrpSpPr/>
          <p:nvPr/>
        </p:nvGrpSpPr>
        <p:grpSpPr>
          <a:xfrm>
            <a:off x="6368141" y="2355153"/>
            <a:ext cx="3976199" cy="1294525"/>
            <a:chOff x="1511938" y="1829548"/>
            <a:chExt cx="3976199" cy="1294525"/>
          </a:xfrm>
        </p:grpSpPr>
        <p:sp>
          <p:nvSpPr>
            <p:cNvPr id="26" name="圆角矩形 44">
              <a:extLst>
                <a:ext uri="{FF2B5EF4-FFF2-40B4-BE49-F238E27FC236}">
                  <a16:creationId xmlns:a16="http://schemas.microsoft.com/office/drawing/2014/main" id="{40482651-7C3A-4EAA-906C-FC71957F8508}"/>
                </a:ext>
              </a:extLst>
            </p:cNvPr>
            <p:cNvSpPr/>
            <p:nvPr/>
          </p:nvSpPr>
          <p:spPr bwMode="auto">
            <a:xfrm>
              <a:off x="1511938" y="1829548"/>
              <a:ext cx="3976199" cy="1294525"/>
            </a:xfrm>
            <a:prstGeom prst="roundRect">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宋体" panose="02010600030101010101" pitchFamily="2" charset="-122"/>
              </a:endParaRPr>
            </a:p>
          </p:txBody>
        </p:sp>
        <p:sp>
          <p:nvSpPr>
            <p:cNvPr id="27" name="标题层">
              <a:extLst>
                <a:ext uri="{FF2B5EF4-FFF2-40B4-BE49-F238E27FC236}">
                  <a16:creationId xmlns:a16="http://schemas.microsoft.com/office/drawing/2014/main" id="{C10FC055-698B-4C8C-ABFB-0B4CEA9965BD}"/>
                </a:ext>
              </a:extLst>
            </p:cNvPr>
            <p:cNvSpPr txBox="1"/>
            <p:nvPr/>
          </p:nvSpPr>
          <p:spPr bwMode="auto">
            <a:xfrm>
              <a:off x="1725829" y="2092090"/>
              <a:ext cx="3548417"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使命引领未来</a:t>
              </a:r>
            </a:p>
          </p:txBody>
        </p:sp>
      </p:grpSp>
      <p:cxnSp>
        <p:nvCxnSpPr>
          <p:cNvPr id="28" name="直接连接符 27">
            <a:extLst>
              <a:ext uri="{FF2B5EF4-FFF2-40B4-BE49-F238E27FC236}">
                <a16:creationId xmlns:a16="http://schemas.microsoft.com/office/drawing/2014/main" id="{DE5171BA-3E02-4250-BB6A-00FA0AFE19D3}"/>
              </a:ext>
            </a:extLst>
          </p:cNvPr>
          <p:cNvCxnSpPr/>
          <p:nvPr/>
        </p:nvCxnSpPr>
        <p:spPr>
          <a:xfrm>
            <a:off x="1196454" y="4070507"/>
            <a:ext cx="9799093" cy="0"/>
          </a:xfrm>
          <a:prstGeom prst="line">
            <a:avLst/>
          </a:prstGeom>
          <a:ln w="25400">
            <a:solidFill>
              <a:srgbClr val="F04700"/>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FDAF6757-EDC5-4299-84A9-66F776BBC774}"/>
              </a:ext>
            </a:extLst>
          </p:cNvPr>
          <p:cNvSpPr/>
          <p:nvPr/>
        </p:nvSpPr>
        <p:spPr>
          <a:xfrm>
            <a:off x="1278342" y="4277772"/>
            <a:ext cx="9799092" cy="1874872"/>
          </a:xfrm>
          <a:prstGeom prst="rect">
            <a:avLst/>
          </a:prstGeom>
          <a:noFill/>
        </p:spPr>
        <p:txBody>
          <a:bodyPr wrap="square" rtlCol="0">
            <a:spAutoFit/>
          </a:bodyPr>
          <a:lstStyle/>
          <a:p>
            <a:pPr indent="576000">
              <a:lnSpc>
                <a:spcPts val="2800"/>
              </a:lnSpc>
            </a:pPr>
            <a:r>
              <a:rPr lang="zh-CN" altLang="en-US" sz="2000" spc="300" dirty="0">
                <a:solidFill>
                  <a:schemeClr val="tx1">
                    <a:lumMod val="75000"/>
                    <a:lumOff val="25000"/>
                  </a:schemeClr>
                </a:solidFill>
                <a:latin typeface="汉仪细圆简" panose="02010609000101010101" pitchFamily="49" charset="-122"/>
                <a:ea typeface="汉仪细圆简" panose="02010609000101010101" pitchFamily="49" charset="-122"/>
              </a:rPr>
              <a:t>中华民族伟大复兴，绝不是轻轻松松、敲锣打鼓就能实现的。全党必须准备付出更为艰巨、更为艰苦的努力。</a:t>
            </a:r>
            <a:endParaRPr lang="en-US" altLang="zh-CN" sz="2000" spc="300" dirty="0">
              <a:solidFill>
                <a:schemeClr val="tx1">
                  <a:lumMod val="75000"/>
                  <a:lumOff val="25000"/>
                </a:schemeClr>
              </a:solidFill>
              <a:latin typeface="汉仪细圆简" panose="02010609000101010101" pitchFamily="49" charset="-122"/>
              <a:ea typeface="汉仪细圆简" panose="02010609000101010101" pitchFamily="49" charset="-122"/>
            </a:endParaRPr>
          </a:p>
          <a:p>
            <a:pPr indent="576000">
              <a:lnSpc>
                <a:spcPts val="2800"/>
              </a:lnSpc>
            </a:pPr>
            <a:r>
              <a:rPr lang="zh-CN" altLang="en-US" sz="2000" spc="300" dirty="0">
                <a:solidFill>
                  <a:schemeClr val="tx1">
                    <a:lumMod val="75000"/>
                    <a:lumOff val="25000"/>
                  </a:schemeClr>
                </a:solidFill>
                <a:latin typeface="汉仪细圆简" panose="02010609000101010101" pitchFamily="49" charset="-122"/>
                <a:ea typeface="汉仪细圆简" panose="02010609000101010101" pitchFamily="49" charset="-122"/>
              </a:rPr>
              <a:t>我们要不负人民重托、无愧历史选择，在新时代中国特色社会主义的伟大实践中，以党的坚强领导和顽强奋斗，激励全体中华儿女不断奋进，凝聚起同心共筑中国梦的磅礴力量！</a:t>
            </a:r>
          </a:p>
        </p:txBody>
      </p:sp>
      <p:sp>
        <p:nvSpPr>
          <p:cNvPr id="15" name="文本框 14">
            <a:extLst/>
          </p:cNvPr>
          <p:cNvSpPr txBox="1"/>
          <p:nvPr/>
        </p:nvSpPr>
        <p:spPr>
          <a:xfrm>
            <a:off x="7187525" y="234601"/>
            <a:ext cx="4123245"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02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新时代的历史使命</a:t>
            </a:r>
          </a:p>
        </p:txBody>
      </p:sp>
    </p:spTree>
    <p:extLst>
      <p:ext uri="{BB962C8B-B14F-4D97-AF65-F5344CB8AC3E}">
        <p14:creationId xmlns:p14="http://schemas.microsoft.com/office/powerpoint/2010/main" val="3590189944"/>
      </p:ext>
    </p:extLst>
  </p:cSld>
  <p:clrMapOvr>
    <a:masterClrMapping/>
  </p:clrMapOvr>
  <p:transition spd="slow" advClick="0" advTm="300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p:cNvPr>
          <p:cNvSpPr txBox="1"/>
          <p:nvPr/>
        </p:nvSpPr>
        <p:spPr>
          <a:xfrm>
            <a:off x="631008" y="2798599"/>
            <a:ext cx="5783439" cy="2400657"/>
          </a:xfrm>
          <a:prstGeom prst="rect">
            <a:avLst/>
          </a:prstGeom>
          <a:noFill/>
        </p:spPr>
        <p:txBody>
          <a:bodyPr wrap="square" rtlCol="0">
            <a:spAutoFit/>
          </a:bodyPr>
          <a:lstStyle>
            <a:defPPr>
              <a:defRPr lang="en-US"/>
            </a:defPPr>
            <a:lvl1pPr algn="ctr">
              <a:lnSpc>
                <a:spcPts val="9000"/>
              </a:lnSpc>
              <a:defRPr sz="7200" b="1">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defRPr>
            </a:lvl1pPr>
          </a:lstStyle>
          <a:p>
            <a:pPr algn="r"/>
            <a:r>
              <a:rPr lang="zh-CN" altLang="en-US" sz="8000" dirty="0"/>
              <a:t>新时代的</a:t>
            </a:r>
            <a:endParaRPr lang="en-US" altLang="zh-CN" sz="8000" dirty="0"/>
          </a:p>
          <a:p>
            <a:pPr algn="r"/>
            <a:r>
              <a:rPr lang="zh-CN" altLang="en-US" sz="8000" dirty="0"/>
              <a:t>基本方略</a:t>
            </a:r>
            <a:endParaRPr lang="en-US" altLang="zh-CN" sz="8000" dirty="0"/>
          </a:p>
        </p:txBody>
      </p:sp>
      <p:grpSp>
        <p:nvGrpSpPr>
          <p:cNvPr id="11" name="组合 10"/>
          <p:cNvGrpSpPr/>
          <p:nvPr/>
        </p:nvGrpSpPr>
        <p:grpSpPr>
          <a:xfrm>
            <a:off x="6701052" y="2675488"/>
            <a:ext cx="1337480" cy="2646878"/>
            <a:chOff x="7629099" y="3229487"/>
            <a:chExt cx="1337480" cy="2646878"/>
          </a:xfrm>
        </p:grpSpPr>
        <p:sp>
          <p:nvSpPr>
            <p:cNvPr id="12" name="矩形 11">
              <a:extLst/>
            </p:cNvPr>
            <p:cNvSpPr/>
            <p:nvPr/>
          </p:nvSpPr>
          <p:spPr bwMode="auto">
            <a:xfrm>
              <a:off x="7629099" y="3536168"/>
              <a:ext cx="1337480" cy="2033517"/>
            </a:xfrm>
            <a:prstGeom prst="rect">
              <a:avLst/>
            </a:prstGeom>
            <a:solidFill>
              <a:srgbClr val="C92424"/>
            </a:solidFill>
            <a:ln w="127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sp>
          <p:nvSpPr>
            <p:cNvPr id="16" name="标题层">
              <a:extLst/>
            </p:cNvPr>
            <p:cNvSpPr txBox="1"/>
            <p:nvPr/>
          </p:nvSpPr>
          <p:spPr bwMode="auto">
            <a:xfrm>
              <a:off x="8049219" y="3229487"/>
              <a:ext cx="497241" cy="2646878"/>
            </a:xfrm>
            <a:prstGeom prst="rect">
              <a:avLst/>
            </a:prstGeom>
            <a:noFill/>
            <a:effectLst>
              <a:outerShdw blurRad="12700" dist="12700" dir="4380000" algn="tl" rotWithShape="0">
                <a:prstClr val="black">
                  <a:alpha val="40000"/>
                </a:prstClr>
              </a:outerShdw>
            </a:effectLst>
          </p:spPr>
          <p:txBody>
            <a:bodyPr>
              <a:spAutoFit/>
            </a:bodyPr>
            <a:lstStyle/>
            <a:p>
              <a:pPr algn="ctr" eaLnBrk="1" fontAlgn="auto" hangingPunct="1">
                <a:spcBef>
                  <a:spcPts val="0"/>
                </a:spcBef>
                <a:spcAft>
                  <a:spcPts val="0"/>
                </a:spcAft>
                <a:defRPr/>
              </a:pPr>
              <a:r>
                <a:rPr lang="en-US" altLang="zh-CN" sz="166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3</a:t>
              </a:r>
              <a:endParaRPr lang="zh-CN" altLang="en-US" sz="166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98091" y="4023949"/>
            <a:ext cx="3586570" cy="2834051"/>
          </a:xfrm>
          <a:prstGeom prst="rect">
            <a:avLst/>
          </a:prstGeom>
        </p:spPr>
      </p:pic>
    </p:spTree>
    <p:extLst>
      <p:ext uri="{BB962C8B-B14F-4D97-AF65-F5344CB8AC3E}">
        <p14:creationId xmlns:p14="http://schemas.microsoft.com/office/powerpoint/2010/main" val="3216121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01971407-C12D-4A33-84E0-CE2E2C553E3B}"/>
              </a:ext>
            </a:extLst>
          </p:cNvPr>
          <p:cNvGrpSpPr/>
          <p:nvPr/>
        </p:nvGrpSpPr>
        <p:grpSpPr>
          <a:xfrm>
            <a:off x="2508966" y="2698133"/>
            <a:ext cx="7174068" cy="1031983"/>
            <a:chOff x="1819807" y="3093917"/>
            <a:chExt cx="7174068" cy="1031983"/>
          </a:xfrm>
        </p:grpSpPr>
        <p:sp>
          <p:nvSpPr>
            <p:cNvPr id="19" name="标题层">
              <a:extLst>
                <a:ext uri="{FF2B5EF4-FFF2-40B4-BE49-F238E27FC236}">
                  <a16:creationId xmlns:a16="http://schemas.microsoft.com/office/drawing/2014/main" id="{F9811866-E3EB-4E64-9BE7-6C237C4F91F0}"/>
                </a:ext>
              </a:extLst>
            </p:cNvPr>
            <p:cNvSpPr txBox="1"/>
            <p:nvPr/>
          </p:nvSpPr>
          <p:spPr bwMode="auto">
            <a:xfrm>
              <a:off x="1819807" y="3225190"/>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rgbClr val="C00000"/>
                  </a:solidFill>
                  <a:latin typeface="Arial" panose="020B0604020202020204" pitchFamily="34" charset="0"/>
                  <a:ea typeface="微软雅黑" panose="020B0503020204020204" pitchFamily="34" charset="-122"/>
                  <a:cs typeface="Arial" panose="020B0604020202020204" pitchFamily="34" charset="0"/>
                </a:rPr>
                <a:t>总体布局</a:t>
              </a:r>
            </a:p>
          </p:txBody>
        </p:sp>
        <p:sp>
          <p:nvSpPr>
            <p:cNvPr id="7" name="箭头: 右 6">
              <a:extLst>
                <a:ext uri="{FF2B5EF4-FFF2-40B4-BE49-F238E27FC236}">
                  <a16:creationId xmlns:a16="http://schemas.microsoft.com/office/drawing/2014/main" id="{518C9854-34C2-409C-8A52-29585FE62927}"/>
                </a:ext>
              </a:extLst>
            </p:cNvPr>
            <p:cNvSpPr/>
            <p:nvPr/>
          </p:nvSpPr>
          <p:spPr>
            <a:xfrm>
              <a:off x="4533181" y="3333581"/>
              <a:ext cx="1119116" cy="552657"/>
            </a:xfrm>
            <a:prstGeom prst="rightArrow">
              <a:avLst/>
            </a:prstGeom>
            <a:solidFill>
              <a:srgbClr val="FFD81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nvGrpSpPr>
            <p:cNvPr id="8" name="组合 7">
              <a:extLst>
                <a:ext uri="{FF2B5EF4-FFF2-40B4-BE49-F238E27FC236}">
                  <a16:creationId xmlns:a16="http://schemas.microsoft.com/office/drawing/2014/main" id="{EE057417-48EA-413B-A1E2-306C28521A9F}"/>
                </a:ext>
              </a:extLst>
            </p:cNvPr>
            <p:cNvGrpSpPr/>
            <p:nvPr/>
          </p:nvGrpSpPr>
          <p:grpSpPr>
            <a:xfrm>
              <a:off x="6096000" y="3093917"/>
              <a:ext cx="2897875" cy="1031983"/>
              <a:chOff x="6096000" y="3135278"/>
              <a:chExt cx="2897875" cy="1031983"/>
            </a:xfrm>
          </p:grpSpPr>
          <p:sp>
            <p:nvSpPr>
              <p:cNvPr id="21" name="圆角矩形 44">
                <a:extLst>
                  <a:ext uri="{FF2B5EF4-FFF2-40B4-BE49-F238E27FC236}">
                    <a16:creationId xmlns:a16="http://schemas.microsoft.com/office/drawing/2014/main" id="{CE4D96CC-2857-411E-8180-42CEBD4A1BD8}"/>
                  </a:ext>
                </a:extLst>
              </p:cNvPr>
              <p:cNvSpPr/>
              <p:nvPr/>
            </p:nvSpPr>
            <p:spPr bwMode="auto">
              <a:xfrm>
                <a:off x="6096000" y="3135278"/>
                <a:ext cx="2897875" cy="1031983"/>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rgbClr val="EB3028"/>
                  </a:solidFill>
                  <a:latin typeface="Calibri" panose="020F0502020204030204"/>
                  <a:ea typeface="宋体" panose="02010600030101010101" pitchFamily="2" charset="-122"/>
                </a:endParaRPr>
              </a:p>
            </p:txBody>
          </p:sp>
          <p:sp>
            <p:nvSpPr>
              <p:cNvPr id="22" name="标题层">
                <a:extLst>
                  <a:ext uri="{FF2B5EF4-FFF2-40B4-BE49-F238E27FC236}">
                    <a16:creationId xmlns:a16="http://schemas.microsoft.com/office/drawing/2014/main" id="{6DE1394A-B76C-465F-BCEC-C28384741748}"/>
                  </a:ext>
                </a:extLst>
              </p:cNvPr>
              <p:cNvSpPr txBox="1"/>
              <p:nvPr/>
            </p:nvSpPr>
            <p:spPr bwMode="auto">
              <a:xfrm>
                <a:off x="6284981" y="3266549"/>
                <a:ext cx="2519912"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五位一体</a:t>
                </a:r>
              </a:p>
            </p:txBody>
          </p:sp>
        </p:grpSp>
      </p:grpSp>
      <p:grpSp>
        <p:nvGrpSpPr>
          <p:cNvPr id="10" name="组合 9">
            <a:extLst>
              <a:ext uri="{FF2B5EF4-FFF2-40B4-BE49-F238E27FC236}">
                <a16:creationId xmlns:a16="http://schemas.microsoft.com/office/drawing/2014/main" id="{93143575-044C-4026-9F13-92D532024F0F}"/>
              </a:ext>
            </a:extLst>
          </p:cNvPr>
          <p:cNvGrpSpPr/>
          <p:nvPr/>
        </p:nvGrpSpPr>
        <p:grpSpPr>
          <a:xfrm>
            <a:off x="2060661" y="4379390"/>
            <a:ext cx="7190087" cy="1031983"/>
            <a:chOff x="2060661" y="4775177"/>
            <a:chExt cx="7190087" cy="1031983"/>
          </a:xfrm>
        </p:grpSpPr>
        <p:sp>
          <p:nvSpPr>
            <p:cNvPr id="24" name="标题层">
              <a:extLst>
                <a:ext uri="{FF2B5EF4-FFF2-40B4-BE49-F238E27FC236}">
                  <a16:creationId xmlns:a16="http://schemas.microsoft.com/office/drawing/2014/main" id="{5159AE44-C676-4100-AFBC-5D3F3A9A73D4}"/>
                </a:ext>
              </a:extLst>
            </p:cNvPr>
            <p:cNvSpPr txBox="1"/>
            <p:nvPr/>
          </p:nvSpPr>
          <p:spPr bwMode="auto">
            <a:xfrm>
              <a:off x="6785159" y="4903016"/>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rgbClr val="C00000"/>
                  </a:solidFill>
                  <a:latin typeface="Arial" panose="020B0604020202020204" pitchFamily="34" charset="0"/>
                  <a:ea typeface="微软雅黑" panose="020B0503020204020204" pitchFamily="34" charset="-122"/>
                  <a:cs typeface="Arial" panose="020B0604020202020204" pitchFamily="34" charset="0"/>
                </a:rPr>
                <a:t>战略布局</a:t>
              </a:r>
            </a:p>
          </p:txBody>
        </p:sp>
        <p:sp>
          <p:nvSpPr>
            <p:cNvPr id="25" name="箭头: 右 24">
              <a:extLst>
                <a:ext uri="{FF2B5EF4-FFF2-40B4-BE49-F238E27FC236}">
                  <a16:creationId xmlns:a16="http://schemas.microsoft.com/office/drawing/2014/main" id="{58C21026-A0A8-4FA4-AB74-CBBCB86C6A46}"/>
                </a:ext>
              </a:extLst>
            </p:cNvPr>
            <p:cNvSpPr/>
            <p:nvPr/>
          </p:nvSpPr>
          <p:spPr>
            <a:xfrm flipH="1">
              <a:off x="5260192" y="5014841"/>
              <a:ext cx="1119116" cy="552657"/>
            </a:xfrm>
            <a:prstGeom prst="rightArrow">
              <a:avLst/>
            </a:prstGeom>
            <a:solidFill>
              <a:srgbClr val="FFD81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nvGrpSpPr>
            <p:cNvPr id="26" name="组合 25">
              <a:extLst>
                <a:ext uri="{FF2B5EF4-FFF2-40B4-BE49-F238E27FC236}">
                  <a16:creationId xmlns:a16="http://schemas.microsoft.com/office/drawing/2014/main" id="{A8336D08-D989-4BAE-AFA3-A9671ACCA403}"/>
                </a:ext>
              </a:extLst>
            </p:cNvPr>
            <p:cNvGrpSpPr/>
            <p:nvPr/>
          </p:nvGrpSpPr>
          <p:grpSpPr>
            <a:xfrm>
              <a:off x="2060661" y="4775177"/>
              <a:ext cx="2897875" cy="1031983"/>
              <a:chOff x="6096000" y="3135278"/>
              <a:chExt cx="2897875" cy="1031983"/>
            </a:xfrm>
          </p:grpSpPr>
          <p:sp>
            <p:nvSpPr>
              <p:cNvPr id="27" name="圆角矩形 44">
                <a:extLst>
                  <a:ext uri="{FF2B5EF4-FFF2-40B4-BE49-F238E27FC236}">
                    <a16:creationId xmlns:a16="http://schemas.microsoft.com/office/drawing/2014/main" id="{4833C95F-1715-4177-AA66-2A24C5419D50}"/>
                  </a:ext>
                </a:extLst>
              </p:cNvPr>
              <p:cNvSpPr/>
              <p:nvPr/>
            </p:nvSpPr>
            <p:spPr bwMode="auto">
              <a:xfrm>
                <a:off x="6096000" y="3135278"/>
                <a:ext cx="2897875" cy="1031983"/>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rgbClr val="EB3028"/>
                  </a:solidFill>
                  <a:latin typeface="Calibri" panose="020F0502020204030204"/>
                  <a:ea typeface="宋体" panose="02010600030101010101" pitchFamily="2" charset="-122"/>
                </a:endParaRPr>
              </a:p>
            </p:txBody>
          </p:sp>
          <p:sp>
            <p:nvSpPr>
              <p:cNvPr id="28" name="标题层">
                <a:extLst>
                  <a:ext uri="{FF2B5EF4-FFF2-40B4-BE49-F238E27FC236}">
                    <a16:creationId xmlns:a16="http://schemas.microsoft.com/office/drawing/2014/main" id="{C517DA2E-680D-4037-AE46-5C55C3E3B696}"/>
                  </a:ext>
                </a:extLst>
              </p:cNvPr>
              <p:cNvSpPr txBox="1"/>
              <p:nvPr/>
            </p:nvSpPr>
            <p:spPr bwMode="auto">
              <a:xfrm>
                <a:off x="6284981" y="3266549"/>
                <a:ext cx="2519912"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四个全面</a:t>
                </a:r>
              </a:p>
            </p:txBody>
          </p:sp>
        </p:grpSp>
      </p:grpSp>
      <p:sp>
        <p:nvSpPr>
          <p:cNvPr id="18" name="文本框 17">
            <a:extLst/>
          </p:cNvPr>
          <p:cNvSpPr txBox="1"/>
          <p:nvPr/>
        </p:nvSpPr>
        <p:spPr>
          <a:xfrm>
            <a:off x="7187525" y="234601"/>
            <a:ext cx="4123245"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03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新时代的基本方略</a:t>
            </a:r>
          </a:p>
        </p:txBody>
      </p:sp>
    </p:spTree>
    <p:extLst>
      <p:ext uri="{BB962C8B-B14F-4D97-AF65-F5344CB8AC3E}">
        <p14:creationId xmlns:p14="http://schemas.microsoft.com/office/powerpoint/2010/main" val="236205649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1+#ppt_w/2"/>
                                          </p:val>
                                        </p:tav>
                                        <p:tav tm="100000">
                                          <p:val>
                                            <p:strVal val="#ppt_x"/>
                                          </p:val>
                                        </p:tav>
                                      </p:tavLst>
                                    </p:anim>
                                    <p:anim calcmode="lin" valueType="num">
                                      <p:cBhvr additive="base">
                                        <p:cTn id="12"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D1CFC1FD-1A46-4982-A678-1C7DBE403CEB}"/>
              </a:ext>
            </a:extLst>
          </p:cNvPr>
          <p:cNvSpPr/>
          <p:nvPr/>
        </p:nvSpPr>
        <p:spPr>
          <a:xfrm>
            <a:off x="2529385" y="2215869"/>
            <a:ext cx="7133230"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坚持党对一切工作的领导</a:t>
            </a:r>
          </a:p>
        </p:txBody>
      </p:sp>
      <p:grpSp>
        <p:nvGrpSpPr>
          <p:cNvPr id="20" name="组合 19">
            <a:extLst>
              <a:ext uri="{FF2B5EF4-FFF2-40B4-BE49-F238E27FC236}">
                <a16:creationId xmlns:a16="http://schemas.microsoft.com/office/drawing/2014/main" id="{648FF2F5-4811-4D39-9E3C-E5DDB749A070}"/>
              </a:ext>
            </a:extLst>
          </p:cNvPr>
          <p:cNvGrpSpPr/>
          <p:nvPr/>
        </p:nvGrpSpPr>
        <p:grpSpPr>
          <a:xfrm>
            <a:off x="1743209" y="3278372"/>
            <a:ext cx="8735493" cy="802396"/>
            <a:chOff x="1974664" y="3071958"/>
            <a:chExt cx="8735493" cy="802396"/>
          </a:xfrm>
        </p:grpSpPr>
        <p:grpSp>
          <p:nvGrpSpPr>
            <p:cNvPr id="21" name="组合 20">
              <a:extLst>
                <a:ext uri="{FF2B5EF4-FFF2-40B4-BE49-F238E27FC236}">
                  <a16:creationId xmlns:a16="http://schemas.microsoft.com/office/drawing/2014/main" id="{4AE75306-8948-40ED-98C6-0786D82A7953}"/>
                </a:ext>
              </a:extLst>
            </p:cNvPr>
            <p:cNvGrpSpPr/>
            <p:nvPr/>
          </p:nvGrpSpPr>
          <p:grpSpPr>
            <a:xfrm>
              <a:off x="2906976" y="3071958"/>
              <a:ext cx="7803181" cy="802396"/>
              <a:chOff x="3147679" y="3675436"/>
              <a:chExt cx="7803181" cy="802396"/>
            </a:xfrm>
          </p:grpSpPr>
          <p:sp>
            <p:nvSpPr>
              <p:cNvPr id="23" name="圆角矩形 44">
                <a:extLst>
                  <a:ext uri="{FF2B5EF4-FFF2-40B4-BE49-F238E27FC236}">
                    <a16:creationId xmlns:a16="http://schemas.microsoft.com/office/drawing/2014/main" id="{96A550CF-302E-4163-96B0-8705900603FA}"/>
                  </a:ext>
                </a:extLst>
              </p:cNvPr>
              <p:cNvSpPr/>
              <p:nvPr/>
            </p:nvSpPr>
            <p:spPr bwMode="auto">
              <a:xfrm>
                <a:off x="3147679" y="3675436"/>
                <a:ext cx="7761836" cy="802396"/>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矩形 23">
                <a:extLst>
                  <a:ext uri="{FF2B5EF4-FFF2-40B4-BE49-F238E27FC236}">
                    <a16:creationId xmlns:a16="http://schemas.microsoft.com/office/drawing/2014/main" id="{F012D269-D834-4708-BC7D-75BE3C557385}"/>
                  </a:ext>
                </a:extLst>
              </p:cNvPr>
              <p:cNvSpPr/>
              <p:nvPr/>
            </p:nvSpPr>
            <p:spPr>
              <a:xfrm>
                <a:off x="3270111" y="3739635"/>
                <a:ext cx="7680749" cy="700192"/>
              </a:xfrm>
              <a:prstGeom prst="rect">
                <a:avLst/>
              </a:prstGeom>
              <a:noFill/>
            </p:spPr>
            <p:txBody>
              <a:bodyPr wrap="square" rtlCol="0">
                <a:spAutoFit/>
              </a:bodyPr>
              <a:lstStyle/>
              <a:p>
                <a:pPr>
                  <a:lnSpc>
                    <a:spcPts val="2400"/>
                  </a:lnSpc>
                </a:pPr>
                <a:r>
                  <a:rPr lang="zh-CN" altLang="en-US" dirty="0">
                    <a:solidFill>
                      <a:schemeClr val="bg1"/>
                    </a:solidFill>
                    <a:latin typeface="方正正黑简体" panose="02000000000000000000" pitchFamily="2" charset="-122"/>
                    <a:ea typeface="方正正黑简体" panose="02000000000000000000" pitchFamily="2" charset="-122"/>
                  </a:rPr>
                  <a:t>必须增强政治意识、大局意识、核心意识、看齐意识，自觉维护党中央权威和集中统一领导，自觉在思想上政治上行动上同党中央保持高度一致。</a:t>
                </a:r>
              </a:p>
            </p:txBody>
          </p:sp>
        </p:grpSp>
        <p:sp>
          <p:nvSpPr>
            <p:cNvPr id="22" name="标题层">
              <a:extLst>
                <a:ext uri="{FF2B5EF4-FFF2-40B4-BE49-F238E27FC236}">
                  <a16:creationId xmlns:a16="http://schemas.microsoft.com/office/drawing/2014/main" id="{7B9B61E8-09C3-4832-947D-C623190933A4}"/>
                </a:ext>
              </a:extLst>
            </p:cNvPr>
            <p:cNvSpPr txBox="1"/>
            <p:nvPr/>
          </p:nvSpPr>
          <p:spPr bwMode="auto">
            <a:xfrm>
              <a:off x="1974664" y="3087318"/>
              <a:ext cx="823128" cy="769441"/>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01</a:t>
              </a:r>
              <a:endParaRPr lang="zh-CN" altLang="en-US"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25" name="组合 24">
            <a:extLst>
              <a:ext uri="{FF2B5EF4-FFF2-40B4-BE49-F238E27FC236}">
                <a16:creationId xmlns:a16="http://schemas.microsoft.com/office/drawing/2014/main" id="{8FD68B8E-837D-4B96-A828-EBA5207A6622}"/>
              </a:ext>
            </a:extLst>
          </p:cNvPr>
          <p:cNvGrpSpPr/>
          <p:nvPr/>
        </p:nvGrpSpPr>
        <p:grpSpPr>
          <a:xfrm>
            <a:off x="1743209" y="4346242"/>
            <a:ext cx="8735493" cy="802396"/>
            <a:chOff x="1974664" y="3071958"/>
            <a:chExt cx="8735493" cy="802396"/>
          </a:xfrm>
        </p:grpSpPr>
        <p:grpSp>
          <p:nvGrpSpPr>
            <p:cNvPr id="26" name="组合 25">
              <a:extLst>
                <a:ext uri="{FF2B5EF4-FFF2-40B4-BE49-F238E27FC236}">
                  <a16:creationId xmlns:a16="http://schemas.microsoft.com/office/drawing/2014/main" id="{AD256824-9BB9-4B77-81CC-D59BFB68CACA}"/>
                </a:ext>
              </a:extLst>
            </p:cNvPr>
            <p:cNvGrpSpPr/>
            <p:nvPr/>
          </p:nvGrpSpPr>
          <p:grpSpPr>
            <a:xfrm>
              <a:off x="2906976" y="3071958"/>
              <a:ext cx="7803181" cy="802396"/>
              <a:chOff x="3147679" y="3675436"/>
              <a:chExt cx="7803181" cy="802396"/>
            </a:xfrm>
          </p:grpSpPr>
          <p:sp>
            <p:nvSpPr>
              <p:cNvPr id="28" name="圆角矩形 44">
                <a:extLst>
                  <a:ext uri="{FF2B5EF4-FFF2-40B4-BE49-F238E27FC236}">
                    <a16:creationId xmlns:a16="http://schemas.microsoft.com/office/drawing/2014/main" id="{CA362C01-80F6-4AD5-B8DD-FA929D5F437E}"/>
                  </a:ext>
                </a:extLst>
              </p:cNvPr>
              <p:cNvSpPr/>
              <p:nvPr/>
            </p:nvSpPr>
            <p:spPr bwMode="auto">
              <a:xfrm>
                <a:off x="3147679" y="3675436"/>
                <a:ext cx="7761836" cy="802396"/>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矩形 28">
                <a:extLst>
                  <a:ext uri="{FF2B5EF4-FFF2-40B4-BE49-F238E27FC236}">
                    <a16:creationId xmlns:a16="http://schemas.microsoft.com/office/drawing/2014/main" id="{1A560C1F-FEDD-488A-93F7-E4F4361F06BB}"/>
                  </a:ext>
                </a:extLst>
              </p:cNvPr>
              <p:cNvSpPr/>
              <p:nvPr/>
            </p:nvSpPr>
            <p:spPr>
              <a:xfrm>
                <a:off x="3270111" y="3739635"/>
                <a:ext cx="7680749" cy="700192"/>
              </a:xfrm>
              <a:prstGeom prst="rect">
                <a:avLst/>
              </a:prstGeom>
              <a:noFill/>
            </p:spPr>
            <p:txBody>
              <a:bodyPr wrap="square" rtlCol="0">
                <a:spAutoFit/>
              </a:bodyPr>
              <a:lstStyle/>
              <a:p>
                <a:pPr>
                  <a:lnSpc>
                    <a:spcPts val="2400"/>
                  </a:lnSpc>
                </a:pPr>
                <a:r>
                  <a:rPr lang="zh-CN" altLang="en-US" dirty="0">
                    <a:solidFill>
                      <a:schemeClr val="bg1"/>
                    </a:solidFill>
                    <a:latin typeface="方正正黑简体" panose="02000000000000000000" pitchFamily="2" charset="-122"/>
                    <a:ea typeface="方正正黑简体" panose="02000000000000000000" pitchFamily="2" charset="-122"/>
                  </a:rPr>
                  <a:t>完善坚持党的领导的体制机制，坚持稳中求进工作总基调，统筹推进“五位一体”总体布局。</a:t>
                </a:r>
              </a:p>
            </p:txBody>
          </p:sp>
        </p:grpSp>
        <p:sp>
          <p:nvSpPr>
            <p:cNvPr id="27" name="标题层">
              <a:extLst>
                <a:ext uri="{FF2B5EF4-FFF2-40B4-BE49-F238E27FC236}">
                  <a16:creationId xmlns:a16="http://schemas.microsoft.com/office/drawing/2014/main" id="{AC0AA22C-5F55-4D17-8D6A-931C53AA4B3A}"/>
                </a:ext>
              </a:extLst>
            </p:cNvPr>
            <p:cNvSpPr txBox="1"/>
            <p:nvPr/>
          </p:nvSpPr>
          <p:spPr bwMode="auto">
            <a:xfrm>
              <a:off x="1974664" y="3087318"/>
              <a:ext cx="823128" cy="769441"/>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02</a:t>
              </a:r>
              <a:endParaRPr lang="zh-CN" altLang="en-US"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30" name="组合 29">
            <a:extLst>
              <a:ext uri="{FF2B5EF4-FFF2-40B4-BE49-F238E27FC236}">
                <a16:creationId xmlns:a16="http://schemas.microsoft.com/office/drawing/2014/main" id="{208E5572-423A-4CBF-9FD8-3CD2B6ABE2E2}"/>
              </a:ext>
            </a:extLst>
          </p:cNvPr>
          <p:cNvGrpSpPr/>
          <p:nvPr/>
        </p:nvGrpSpPr>
        <p:grpSpPr>
          <a:xfrm>
            <a:off x="1743209" y="5414112"/>
            <a:ext cx="8735493" cy="802396"/>
            <a:chOff x="1974664" y="3071958"/>
            <a:chExt cx="8735493" cy="802396"/>
          </a:xfrm>
        </p:grpSpPr>
        <p:grpSp>
          <p:nvGrpSpPr>
            <p:cNvPr id="31" name="组合 30">
              <a:extLst>
                <a:ext uri="{FF2B5EF4-FFF2-40B4-BE49-F238E27FC236}">
                  <a16:creationId xmlns:a16="http://schemas.microsoft.com/office/drawing/2014/main" id="{1433A41F-FE75-4FCA-A47D-21561235AB84}"/>
                </a:ext>
              </a:extLst>
            </p:cNvPr>
            <p:cNvGrpSpPr/>
            <p:nvPr/>
          </p:nvGrpSpPr>
          <p:grpSpPr>
            <a:xfrm>
              <a:off x="2906976" y="3071958"/>
              <a:ext cx="7803181" cy="802396"/>
              <a:chOff x="3147679" y="3675436"/>
              <a:chExt cx="7803181" cy="802396"/>
            </a:xfrm>
          </p:grpSpPr>
          <p:sp>
            <p:nvSpPr>
              <p:cNvPr id="33" name="圆角矩形 44">
                <a:extLst>
                  <a:ext uri="{FF2B5EF4-FFF2-40B4-BE49-F238E27FC236}">
                    <a16:creationId xmlns:a16="http://schemas.microsoft.com/office/drawing/2014/main" id="{A981E12D-D604-446F-9C2A-C2FED4BA1C33}"/>
                  </a:ext>
                </a:extLst>
              </p:cNvPr>
              <p:cNvSpPr/>
              <p:nvPr/>
            </p:nvSpPr>
            <p:spPr bwMode="auto">
              <a:xfrm>
                <a:off x="3147679" y="3675436"/>
                <a:ext cx="7761836" cy="802396"/>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4" name="矩形 33">
                <a:extLst>
                  <a:ext uri="{FF2B5EF4-FFF2-40B4-BE49-F238E27FC236}">
                    <a16:creationId xmlns:a16="http://schemas.microsoft.com/office/drawing/2014/main" id="{609B5FE1-E09E-4E6D-B801-B9896301722F}"/>
                  </a:ext>
                </a:extLst>
              </p:cNvPr>
              <p:cNvSpPr/>
              <p:nvPr/>
            </p:nvSpPr>
            <p:spPr>
              <a:xfrm>
                <a:off x="3270111" y="3739635"/>
                <a:ext cx="7680749" cy="700192"/>
              </a:xfrm>
              <a:prstGeom prst="rect">
                <a:avLst/>
              </a:prstGeom>
              <a:noFill/>
            </p:spPr>
            <p:txBody>
              <a:bodyPr wrap="square" rtlCol="0">
                <a:spAutoFit/>
              </a:bodyPr>
              <a:lstStyle/>
              <a:p>
                <a:pPr>
                  <a:lnSpc>
                    <a:spcPts val="2400"/>
                  </a:lnSpc>
                </a:pPr>
                <a:r>
                  <a:rPr lang="zh-CN" altLang="en-US" dirty="0">
                    <a:solidFill>
                      <a:schemeClr val="bg1"/>
                    </a:solidFill>
                    <a:latin typeface="方正正黑简体" panose="02000000000000000000" pitchFamily="2" charset="-122"/>
                    <a:ea typeface="方正正黑简体" panose="02000000000000000000" pitchFamily="2" charset="-122"/>
                  </a:rPr>
                  <a:t>协调推进“四个全面”战略布局，提高党把方向、谋大局、定政策、促改革的能力和定力，确保党始终总揽全局、协调各方。</a:t>
                </a:r>
              </a:p>
            </p:txBody>
          </p:sp>
        </p:grpSp>
        <p:sp>
          <p:nvSpPr>
            <p:cNvPr id="32" name="标题层">
              <a:extLst>
                <a:ext uri="{FF2B5EF4-FFF2-40B4-BE49-F238E27FC236}">
                  <a16:creationId xmlns:a16="http://schemas.microsoft.com/office/drawing/2014/main" id="{76681F8B-B617-4F21-8DFB-B82AC0DB8073}"/>
                </a:ext>
              </a:extLst>
            </p:cNvPr>
            <p:cNvSpPr txBox="1"/>
            <p:nvPr/>
          </p:nvSpPr>
          <p:spPr bwMode="auto">
            <a:xfrm>
              <a:off x="1974664" y="3087318"/>
              <a:ext cx="823128" cy="769441"/>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03</a:t>
              </a:r>
              <a:endParaRPr lang="zh-CN" altLang="en-US"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38" name="文本框 37">
            <a:extLst/>
          </p:cNvPr>
          <p:cNvSpPr txBox="1"/>
          <p:nvPr/>
        </p:nvSpPr>
        <p:spPr>
          <a:xfrm>
            <a:off x="7187525" y="234601"/>
            <a:ext cx="4123245"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03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新时代的基本方略</a:t>
            </a:r>
          </a:p>
        </p:txBody>
      </p:sp>
    </p:spTree>
    <p:extLst>
      <p:ext uri="{BB962C8B-B14F-4D97-AF65-F5344CB8AC3E}">
        <p14:creationId xmlns:p14="http://schemas.microsoft.com/office/powerpoint/2010/main" val="84054673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par>
                                <p:cTn id="8" presetID="2" presetClass="entr" presetSubtype="4" fill="hold" nodeType="withEffect">
                                  <p:stCondLst>
                                    <p:cond delay="75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1000" fill="hold"/>
                                        <p:tgtEl>
                                          <p:spTgt spid="20"/>
                                        </p:tgtEl>
                                        <p:attrNameLst>
                                          <p:attrName>ppt_x</p:attrName>
                                        </p:attrNameLst>
                                      </p:cBhvr>
                                      <p:tavLst>
                                        <p:tav tm="0">
                                          <p:val>
                                            <p:strVal val="#ppt_x"/>
                                          </p:val>
                                        </p:tav>
                                        <p:tav tm="100000">
                                          <p:val>
                                            <p:strVal val="#ppt_x"/>
                                          </p:val>
                                        </p:tav>
                                      </p:tavLst>
                                    </p:anim>
                                    <p:anim calcmode="lin" valueType="num">
                                      <p:cBhvr additive="base">
                                        <p:cTn id="11" dur="1000" fill="hold"/>
                                        <p:tgtEl>
                                          <p:spTgt spid="20"/>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150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000" fill="hold"/>
                                        <p:tgtEl>
                                          <p:spTgt spid="25"/>
                                        </p:tgtEl>
                                        <p:attrNameLst>
                                          <p:attrName>ppt_x</p:attrName>
                                        </p:attrNameLst>
                                      </p:cBhvr>
                                      <p:tavLst>
                                        <p:tav tm="0">
                                          <p:val>
                                            <p:strVal val="#ppt_x"/>
                                          </p:val>
                                        </p:tav>
                                        <p:tav tm="100000">
                                          <p:val>
                                            <p:strVal val="#ppt_x"/>
                                          </p:val>
                                        </p:tav>
                                      </p:tavLst>
                                    </p:anim>
                                    <p:anim calcmode="lin" valueType="num">
                                      <p:cBhvr additive="base">
                                        <p:cTn id="15" dur="1000" fill="hold"/>
                                        <p:tgtEl>
                                          <p:spTgt spid="25"/>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225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1000" fill="hold"/>
                                        <p:tgtEl>
                                          <p:spTgt spid="30"/>
                                        </p:tgtEl>
                                        <p:attrNameLst>
                                          <p:attrName>ppt_x</p:attrName>
                                        </p:attrNameLst>
                                      </p:cBhvr>
                                      <p:tavLst>
                                        <p:tav tm="0">
                                          <p:val>
                                            <p:strVal val="#ppt_x"/>
                                          </p:val>
                                        </p:tav>
                                        <p:tav tm="100000">
                                          <p:val>
                                            <p:strVal val="#ppt_x"/>
                                          </p:val>
                                        </p:tav>
                                      </p:tavLst>
                                    </p:anim>
                                    <p:anim calcmode="lin" valueType="num">
                                      <p:cBhvr additive="base">
                                        <p:cTn id="19"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0BC8C377-D616-4652-AA67-CC207A1C80E7}"/>
              </a:ext>
            </a:extLst>
          </p:cNvPr>
          <p:cNvGrpSpPr/>
          <p:nvPr/>
        </p:nvGrpSpPr>
        <p:grpSpPr>
          <a:xfrm>
            <a:off x="5113361" y="3685372"/>
            <a:ext cx="1965278" cy="1965278"/>
            <a:chOff x="5113361" y="3480652"/>
            <a:chExt cx="1965278" cy="1965278"/>
          </a:xfrm>
        </p:grpSpPr>
        <p:sp>
          <p:nvSpPr>
            <p:cNvPr id="5" name="椭圆 4">
              <a:extLst>
                <a:ext uri="{FF2B5EF4-FFF2-40B4-BE49-F238E27FC236}">
                  <a16:creationId xmlns:a16="http://schemas.microsoft.com/office/drawing/2014/main" id="{11293784-9E83-45AF-B4F5-2706D4B575FF}"/>
                </a:ext>
              </a:extLst>
            </p:cNvPr>
            <p:cNvSpPr/>
            <p:nvPr/>
          </p:nvSpPr>
          <p:spPr>
            <a:xfrm>
              <a:off x="5113361" y="3480652"/>
              <a:ext cx="1965278" cy="1965278"/>
            </a:xfrm>
            <a:prstGeom prst="ellipse">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层">
              <a:extLst>
                <a:ext uri="{FF2B5EF4-FFF2-40B4-BE49-F238E27FC236}">
                  <a16:creationId xmlns:a16="http://schemas.microsoft.com/office/drawing/2014/main" id="{D4CCAE15-A1B6-440E-AE93-DA8B3D30D55B}"/>
                </a:ext>
              </a:extLst>
            </p:cNvPr>
            <p:cNvSpPr txBox="1"/>
            <p:nvPr/>
          </p:nvSpPr>
          <p:spPr bwMode="auto">
            <a:xfrm>
              <a:off x="5431888" y="4078570"/>
              <a:ext cx="1328223"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rgbClr val="EB3028"/>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人民</a:t>
              </a:r>
            </a:p>
          </p:txBody>
        </p:sp>
      </p:grpSp>
      <p:grpSp>
        <p:nvGrpSpPr>
          <p:cNvPr id="11" name="组合 10">
            <a:extLst>
              <a:ext uri="{FF2B5EF4-FFF2-40B4-BE49-F238E27FC236}">
                <a16:creationId xmlns:a16="http://schemas.microsoft.com/office/drawing/2014/main" id="{992C4F17-D5A1-4F0F-9979-035CE295BAD6}"/>
              </a:ext>
            </a:extLst>
          </p:cNvPr>
          <p:cNvGrpSpPr/>
          <p:nvPr/>
        </p:nvGrpSpPr>
        <p:grpSpPr>
          <a:xfrm>
            <a:off x="1608198" y="3409198"/>
            <a:ext cx="3505163" cy="2517623"/>
            <a:chOff x="1608198" y="3204478"/>
            <a:chExt cx="3505163" cy="2517623"/>
          </a:xfrm>
        </p:grpSpPr>
        <p:grpSp>
          <p:nvGrpSpPr>
            <p:cNvPr id="15" name="组合 14">
              <a:extLst>
                <a:ext uri="{FF2B5EF4-FFF2-40B4-BE49-F238E27FC236}">
                  <a16:creationId xmlns:a16="http://schemas.microsoft.com/office/drawing/2014/main" id="{1039A564-CD8B-47D8-8DDB-8BD356F66782}"/>
                </a:ext>
              </a:extLst>
            </p:cNvPr>
            <p:cNvGrpSpPr/>
            <p:nvPr/>
          </p:nvGrpSpPr>
          <p:grpSpPr>
            <a:xfrm>
              <a:off x="1608198" y="3204478"/>
              <a:ext cx="2442951" cy="2517623"/>
              <a:chOff x="1869742" y="3292571"/>
              <a:chExt cx="2442951" cy="2517623"/>
            </a:xfrm>
          </p:grpSpPr>
          <p:sp>
            <p:nvSpPr>
              <p:cNvPr id="16" name="圆角矩形 44">
                <a:extLst>
                  <a:ext uri="{FF2B5EF4-FFF2-40B4-BE49-F238E27FC236}">
                    <a16:creationId xmlns:a16="http://schemas.microsoft.com/office/drawing/2014/main" id="{52FA3ED7-1C26-4B4A-AF41-4AAE48A0CBD6}"/>
                  </a:ext>
                </a:extLst>
              </p:cNvPr>
              <p:cNvSpPr/>
              <p:nvPr/>
            </p:nvSpPr>
            <p:spPr bwMode="auto">
              <a:xfrm>
                <a:off x="1869742" y="3292571"/>
                <a:ext cx="2442951" cy="2517623"/>
              </a:xfrm>
              <a:prstGeom prst="roundRect">
                <a:avLst>
                  <a:gd name="adj" fmla="val 9536"/>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标题层">
                <a:extLst>
                  <a:ext uri="{FF2B5EF4-FFF2-40B4-BE49-F238E27FC236}">
                    <a16:creationId xmlns:a16="http://schemas.microsoft.com/office/drawing/2014/main" id="{7BB6099F-B2B7-4B1C-A35C-E65AE6F49E9E}"/>
                  </a:ext>
                </a:extLst>
              </p:cNvPr>
              <p:cNvSpPr txBox="1"/>
              <p:nvPr/>
            </p:nvSpPr>
            <p:spPr bwMode="auto">
              <a:xfrm>
                <a:off x="2151035" y="3581886"/>
                <a:ext cx="1880364" cy="1938992"/>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立党为公</a:t>
                </a:r>
              </a:p>
            </p:txBody>
          </p:sp>
        </p:grpSp>
        <p:cxnSp>
          <p:nvCxnSpPr>
            <p:cNvPr id="9" name="直接箭头连接符 8">
              <a:extLst>
                <a:ext uri="{FF2B5EF4-FFF2-40B4-BE49-F238E27FC236}">
                  <a16:creationId xmlns:a16="http://schemas.microsoft.com/office/drawing/2014/main" id="{D271DEF3-615D-4686-861D-A2DF3824D398}"/>
                </a:ext>
              </a:extLst>
            </p:cNvPr>
            <p:cNvCxnSpPr>
              <a:stCxn id="16" idx="3"/>
            </p:cNvCxnSpPr>
            <p:nvPr/>
          </p:nvCxnSpPr>
          <p:spPr>
            <a:xfrm flipV="1">
              <a:off x="4051149" y="4463289"/>
              <a:ext cx="1062212" cy="1"/>
            </a:xfrm>
            <a:prstGeom prst="straightConnector1">
              <a:avLst/>
            </a:prstGeom>
            <a:ln w="63500" cap="rnd">
              <a:solidFill>
                <a:srgbClr val="C00000"/>
              </a:solidFill>
              <a:round/>
              <a:tailEnd type="triangle"/>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6A810858-091F-4005-B5D6-DEEB79207414}"/>
              </a:ext>
            </a:extLst>
          </p:cNvPr>
          <p:cNvGrpSpPr/>
          <p:nvPr/>
        </p:nvGrpSpPr>
        <p:grpSpPr>
          <a:xfrm>
            <a:off x="7085201" y="3409198"/>
            <a:ext cx="3505164" cy="2517623"/>
            <a:chOff x="7085201" y="3204478"/>
            <a:chExt cx="3505164" cy="2517623"/>
          </a:xfrm>
        </p:grpSpPr>
        <p:grpSp>
          <p:nvGrpSpPr>
            <p:cNvPr id="25" name="组合 24">
              <a:extLst>
                <a:ext uri="{FF2B5EF4-FFF2-40B4-BE49-F238E27FC236}">
                  <a16:creationId xmlns:a16="http://schemas.microsoft.com/office/drawing/2014/main" id="{5A4D19F7-925F-4B74-A14E-EB3185BF7E69}"/>
                </a:ext>
              </a:extLst>
            </p:cNvPr>
            <p:cNvGrpSpPr/>
            <p:nvPr/>
          </p:nvGrpSpPr>
          <p:grpSpPr>
            <a:xfrm>
              <a:off x="8147414" y="3204478"/>
              <a:ext cx="2442951" cy="2517623"/>
              <a:chOff x="1869742" y="3292571"/>
              <a:chExt cx="2442951" cy="2517623"/>
            </a:xfrm>
          </p:grpSpPr>
          <p:sp>
            <p:nvSpPr>
              <p:cNvPr id="26" name="圆角矩形 44">
                <a:extLst>
                  <a:ext uri="{FF2B5EF4-FFF2-40B4-BE49-F238E27FC236}">
                    <a16:creationId xmlns:a16="http://schemas.microsoft.com/office/drawing/2014/main" id="{7900BF7B-64F1-4C44-B883-ACB2A6ABE85E}"/>
                  </a:ext>
                </a:extLst>
              </p:cNvPr>
              <p:cNvSpPr/>
              <p:nvPr/>
            </p:nvSpPr>
            <p:spPr bwMode="auto">
              <a:xfrm>
                <a:off x="1869742" y="3292571"/>
                <a:ext cx="2442951" cy="2517623"/>
              </a:xfrm>
              <a:prstGeom prst="roundRect">
                <a:avLst>
                  <a:gd name="adj" fmla="val 9536"/>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标题层">
                <a:extLst>
                  <a:ext uri="{FF2B5EF4-FFF2-40B4-BE49-F238E27FC236}">
                    <a16:creationId xmlns:a16="http://schemas.microsoft.com/office/drawing/2014/main" id="{30B1E496-8B3C-4EE7-B8A3-865DE3327F4D}"/>
                  </a:ext>
                </a:extLst>
              </p:cNvPr>
              <p:cNvSpPr txBox="1"/>
              <p:nvPr/>
            </p:nvSpPr>
            <p:spPr bwMode="auto">
              <a:xfrm>
                <a:off x="2151035" y="3581886"/>
                <a:ext cx="1880364" cy="1938992"/>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执政为民</a:t>
                </a:r>
              </a:p>
            </p:txBody>
          </p:sp>
        </p:grpSp>
        <p:cxnSp>
          <p:nvCxnSpPr>
            <p:cNvPr id="28" name="直接箭头连接符 27">
              <a:extLst>
                <a:ext uri="{FF2B5EF4-FFF2-40B4-BE49-F238E27FC236}">
                  <a16:creationId xmlns:a16="http://schemas.microsoft.com/office/drawing/2014/main" id="{4C982C0C-EEF5-4575-BF15-A3C9BE8923CE}"/>
                </a:ext>
              </a:extLst>
            </p:cNvPr>
            <p:cNvCxnSpPr>
              <a:cxnSpLocks/>
            </p:cNvCxnSpPr>
            <p:nvPr/>
          </p:nvCxnSpPr>
          <p:spPr>
            <a:xfrm flipH="1" flipV="1">
              <a:off x="7085201" y="4463289"/>
              <a:ext cx="1062212" cy="1"/>
            </a:xfrm>
            <a:prstGeom prst="straightConnector1">
              <a:avLst/>
            </a:prstGeom>
            <a:ln w="63500" cap="rnd">
              <a:solidFill>
                <a:srgbClr val="C00000"/>
              </a:solidFill>
              <a:round/>
              <a:tailEnd type="triangle"/>
            </a:ln>
          </p:spPr>
          <p:style>
            <a:lnRef idx="1">
              <a:schemeClr val="accent1"/>
            </a:lnRef>
            <a:fillRef idx="0">
              <a:schemeClr val="accent1"/>
            </a:fillRef>
            <a:effectRef idx="0">
              <a:schemeClr val="accent1"/>
            </a:effectRef>
            <a:fontRef idx="minor">
              <a:schemeClr val="tx1"/>
            </a:fontRef>
          </p:style>
        </p:cxnSp>
      </p:grpSp>
      <p:sp>
        <p:nvSpPr>
          <p:cNvPr id="19" name="矩形 18">
            <a:extLst/>
          </p:cNvPr>
          <p:cNvSpPr/>
          <p:nvPr/>
        </p:nvSpPr>
        <p:spPr>
          <a:xfrm>
            <a:off x="2529385" y="2215869"/>
            <a:ext cx="7133230"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坚持以人民为中心</a:t>
            </a:r>
          </a:p>
        </p:txBody>
      </p:sp>
      <p:sp>
        <p:nvSpPr>
          <p:cNvPr id="20" name="文本框 19">
            <a:extLst/>
          </p:cNvPr>
          <p:cNvSpPr txBox="1"/>
          <p:nvPr/>
        </p:nvSpPr>
        <p:spPr>
          <a:xfrm>
            <a:off x="7187525" y="234601"/>
            <a:ext cx="4123245"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03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新时代的基本方略</a:t>
            </a:r>
          </a:p>
        </p:txBody>
      </p:sp>
    </p:spTree>
    <p:extLst>
      <p:ext uri="{BB962C8B-B14F-4D97-AF65-F5344CB8AC3E}">
        <p14:creationId xmlns:p14="http://schemas.microsoft.com/office/powerpoint/2010/main" val="2719909801"/>
      </p:ext>
    </p:extLst>
  </p:cSld>
  <p:clrMapOvr>
    <a:masterClrMapping/>
  </p:clrMapOvr>
  <p:transition spd="slow" advClick="0" advTm="300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par>
                                <p:cTn id="10" presetID="2" presetClass="entr" presetSubtype="8" fill="hold" nodeType="withEffect">
                                  <p:stCondLst>
                                    <p:cond delay="75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0-#ppt_w/2"/>
                                          </p:val>
                                        </p:tav>
                                        <p:tav tm="100000">
                                          <p:val>
                                            <p:strVal val="#ppt_x"/>
                                          </p:val>
                                        </p:tav>
                                      </p:tavLst>
                                    </p:anim>
                                    <p:anim calcmode="lin" valueType="num">
                                      <p:cBhvr additive="base">
                                        <p:cTn id="13" dur="10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75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1000" fill="hold"/>
                                        <p:tgtEl>
                                          <p:spTgt spid="13"/>
                                        </p:tgtEl>
                                        <p:attrNameLst>
                                          <p:attrName>ppt_x</p:attrName>
                                        </p:attrNameLst>
                                      </p:cBhvr>
                                      <p:tavLst>
                                        <p:tav tm="0">
                                          <p:val>
                                            <p:strVal val="1+#ppt_w/2"/>
                                          </p:val>
                                        </p:tav>
                                        <p:tav tm="100000">
                                          <p:val>
                                            <p:strVal val="#ppt_x"/>
                                          </p:val>
                                        </p:tav>
                                      </p:tavLst>
                                    </p:anim>
                                    <p:anim calcmode="lin" valueType="num">
                                      <p:cBhvr additive="base">
                                        <p:cTn id="17" dur="1000" fill="hold"/>
                                        <p:tgtEl>
                                          <p:spTgt spid="13"/>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2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F1C7B7F1-6743-498C-8ECA-B547874A3BD5}"/>
              </a:ext>
            </a:extLst>
          </p:cNvPr>
          <p:cNvSpPr txBox="1"/>
          <p:nvPr/>
        </p:nvSpPr>
        <p:spPr>
          <a:xfrm>
            <a:off x="1000600" y="2198231"/>
            <a:ext cx="8479719" cy="2416624"/>
          </a:xfrm>
          <a:prstGeom prst="rect">
            <a:avLst/>
          </a:prstGeom>
          <a:noFill/>
        </p:spPr>
        <p:txBody>
          <a:bodyPr wrap="square" rtlCol="0">
            <a:spAutoFit/>
          </a:bodyPr>
          <a:lstStyle/>
          <a:p>
            <a:pPr>
              <a:lnSpc>
                <a:spcPts val="9000"/>
              </a:lnSpc>
            </a:pPr>
            <a:r>
              <a:rPr lang="zh-CN" altLang="en-US" sz="88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rPr>
              <a:t>新时代</a:t>
            </a:r>
            <a:endParaRPr lang="en-US" altLang="zh-CN" sz="88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endParaRPr>
          </a:p>
          <a:p>
            <a:pPr>
              <a:lnSpc>
                <a:spcPts val="9000"/>
              </a:lnSpc>
            </a:pPr>
            <a:r>
              <a:rPr lang="zh-CN" altLang="en-US" sz="72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rPr>
              <a:t>中国特色社会主义</a:t>
            </a:r>
            <a:endParaRPr lang="en-US" altLang="zh-CN" sz="72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endParaRPr>
          </a:p>
        </p:txBody>
      </p:sp>
      <p:cxnSp>
        <p:nvCxnSpPr>
          <p:cNvPr id="5" name="直接连接符 4">
            <a:extLst>
              <a:ext uri="{FF2B5EF4-FFF2-40B4-BE49-F238E27FC236}">
                <a16:creationId xmlns:a16="http://schemas.microsoft.com/office/drawing/2014/main" id="{0362C3A6-14F9-4EE8-BFE6-3918DC2F106A}"/>
              </a:ext>
            </a:extLst>
          </p:cNvPr>
          <p:cNvCxnSpPr/>
          <p:nvPr/>
        </p:nvCxnSpPr>
        <p:spPr>
          <a:xfrm>
            <a:off x="1205445" y="4707881"/>
            <a:ext cx="7215224" cy="0"/>
          </a:xfrm>
          <a:prstGeom prst="line">
            <a:avLst/>
          </a:prstGeom>
          <a:ln>
            <a:solidFill>
              <a:srgbClr val="F04700"/>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53B3FC0A-A24D-4848-890C-394194B104E9}"/>
              </a:ext>
            </a:extLst>
          </p:cNvPr>
          <p:cNvSpPr txBox="1"/>
          <p:nvPr/>
        </p:nvSpPr>
        <p:spPr>
          <a:xfrm>
            <a:off x="1274598" y="4884344"/>
            <a:ext cx="7582800" cy="369332"/>
          </a:xfrm>
          <a:prstGeom prst="rect">
            <a:avLst/>
          </a:prstGeom>
          <a:noFill/>
        </p:spPr>
        <p:txBody>
          <a:bodyPr wrap="square" rtlCol="0">
            <a:spAutoFit/>
          </a:bodyPr>
          <a:lstStyle/>
          <a:p>
            <a:r>
              <a:rPr lang="zh-CN" altLang="en-US" spc="4000" dirty="0">
                <a:solidFill>
                  <a:schemeClr val="tx1">
                    <a:lumMod val="65000"/>
                    <a:lumOff val="35000"/>
                  </a:schemeClr>
                </a:solidFill>
                <a:latin typeface="汉仪中圆简" panose="02010609000101010101" pitchFamily="49" charset="-122"/>
                <a:ea typeface="汉仪中圆简" panose="02010609000101010101" pitchFamily="49" charset="-122"/>
              </a:rPr>
              <a:t>十九大报告全方位解读</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8091" y="4023949"/>
            <a:ext cx="3586570" cy="2834051"/>
          </a:xfrm>
          <a:prstGeom prst="rect">
            <a:avLst/>
          </a:prstGeom>
        </p:spPr>
      </p:pic>
      <p:pic>
        <p:nvPicPr>
          <p:cNvPr id="7" name="中国人民解放军军乐团 - 光荣的凯旋">
            <a:hlinkClick r:id="" action="ppaction://media"/>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00920" y="2377799"/>
            <a:ext cx="609600" cy="609600"/>
          </a:xfrm>
          <a:prstGeom prst="rect">
            <a:avLst/>
          </a:prstGeom>
        </p:spPr>
      </p:pic>
    </p:spTree>
    <p:extLst>
      <p:ext uri="{BB962C8B-B14F-4D97-AF65-F5344CB8AC3E}">
        <p14:creationId xmlns:p14="http://schemas.microsoft.com/office/powerpoint/2010/main" val="1497963869"/>
      </p:ext>
    </p:extLst>
  </p:cSld>
  <p:clrMapOvr>
    <a:masterClrMapping/>
  </p:clrMapOvr>
  <mc:AlternateContent xmlns:mc="http://schemas.openxmlformats.org/markup-compatibility/2006">
    <mc:Choice xmlns:p14="http://schemas.microsoft.com/office/powerpoint/2010/main" Requires="p14">
      <p:transition spd="slow" p14:dur="2500" advClick="0" advTm="30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750"/>
                                        <p:tgtEl>
                                          <p:spTgt spid="8"/>
                                        </p:tgtEl>
                                      </p:cBhvr>
                                    </p:animEffect>
                                  </p:childTnLst>
                                </p:cTn>
                              </p:par>
                              <p:par>
                                <p:cTn id="11" presetID="6" presetClass="emph" presetSubtype="0" fill="hold" grpId="1" nodeType="withEffect">
                                  <p:stCondLst>
                                    <p:cond delay="0"/>
                                  </p:stCondLst>
                                  <p:childTnLst>
                                    <p:animScale>
                                      <p:cBhvr>
                                        <p:cTn id="12" dur="1000" fill="hold"/>
                                        <p:tgtEl>
                                          <p:spTgt spid="8"/>
                                        </p:tgtEl>
                                      </p:cBhvr>
                                      <p:by x="110000" y="110000"/>
                                    </p:animScale>
                                  </p:childTnLst>
                                </p:cTn>
                              </p:par>
                              <p:par>
                                <p:cTn id="13" presetID="42" presetClass="entr" presetSubtype="0" fill="hold" nodeType="withEffect">
                                  <p:stCondLst>
                                    <p:cond delay="75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7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7"/>
                </p:tgtEl>
              </p:cMediaNode>
            </p:audio>
          </p:childTnLst>
        </p:cTn>
      </p:par>
    </p:tnLst>
    <p:bldLst>
      <p:bldP spid="8" grpId="0"/>
      <p:bldP spid="8" grpId="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63BD115-0552-4970-B525-8B6E89A2AC38}"/>
              </a:ext>
            </a:extLst>
          </p:cNvPr>
          <p:cNvPicPr>
            <a:picLocks noChangeAspect="1"/>
          </p:cNvPicPr>
          <p:nvPr/>
        </p:nvPicPr>
        <p:blipFill rotWithShape="1">
          <a:blip r:embed="rId2">
            <a:extLst>
              <a:ext uri="{28A0092B-C50C-407E-A947-70E740481C1C}">
                <a14:useLocalDpi xmlns:a14="http://schemas.microsoft.com/office/drawing/2010/main" val="0"/>
              </a:ext>
            </a:extLst>
          </a:blip>
          <a:srcRect l="13723" t="19595" r="13723" b="19736"/>
          <a:stretch/>
        </p:blipFill>
        <p:spPr>
          <a:xfrm>
            <a:off x="7532227" y="3444470"/>
            <a:ext cx="4186932" cy="2579770"/>
          </a:xfrm>
          <a:prstGeom prst="rect">
            <a:avLst/>
          </a:prstGeom>
        </p:spPr>
      </p:pic>
      <p:grpSp>
        <p:nvGrpSpPr>
          <p:cNvPr id="20" name="组合 19">
            <a:extLst>
              <a:ext uri="{FF2B5EF4-FFF2-40B4-BE49-F238E27FC236}">
                <a16:creationId xmlns:a16="http://schemas.microsoft.com/office/drawing/2014/main" id="{7A1EA01E-914F-49E3-A6D6-9EDA4457E1FC}"/>
              </a:ext>
            </a:extLst>
          </p:cNvPr>
          <p:cNvGrpSpPr/>
          <p:nvPr/>
        </p:nvGrpSpPr>
        <p:grpSpPr>
          <a:xfrm>
            <a:off x="842138" y="3277030"/>
            <a:ext cx="6322934" cy="782074"/>
            <a:chOff x="1869741" y="3004070"/>
            <a:chExt cx="6957926" cy="782074"/>
          </a:xfrm>
        </p:grpSpPr>
        <p:sp>
          <p:nvSpPr>
            <p:cNvPr id="21" name="矩形 20">
              <a:extLst>
                <a:ext uri="{FF2B5EF4-FFF2-40B4-BE49-F238E27FC236}">
                  <a16:creationId xmlns:a16="http://schemas.microsoft.com/office/drawing/2014/main" id="{6E6737A6-3521-4745-BA68-684F8C210C72}"/>
                </a:ext>
              </a:extLst>
            </p:cNvPr>
            <p:cNvSpPr/>
            <p:nvPr/>
          </p:nvSpPr>
          <p:spPr>
            <a:xfrm>
              <a:off x="2229134" y="3004070"/>
              <a:ext cx="6598533" cy="782074"/>
            </a:xfrm>
            <a:prstGeom prst="rect">
              <a:avLst/>
            </a:prstGeom>
            <a:noFill/>
          </p:spPr>
          <p:txBody>
            <a:bodyPr wrap="square" rtlCol="0">
              <a:spAutoFit/>
            </a:bodyPr>
            <a:lstStyle/>
            <a:p>
              <a:pPr>
                <a:lnSpc>
                  <a:spcPts val="2800"/>
                </a:lnSpc>
              </a:pPr>
              <a:r>
                <a:rPr lang="zh-CN" altLang="en-US" sz="2000" spc="300" dirty="0">
                  <a:solidFill>
                    <a:schemeClr val="tx1">
                      <a:lumMod val="75000"/>
                      <a:lumOff val="25000"/>
                    </a:schemeClr>
                  </a:solidFill>
                  <a:latin typeface="汉仪细圆简" panose="02010609000101010101" pitchFamily="49" charset="-122"/>
                  <a:ea typeface="汉仪细圆简" panose="02010609000101010101" pitchFamily="49" charset="-122"/>
                </a:rPr>
                <a:t>只有社会主义才能救中国，只有改革开放能发展中国、发展社会主义、发展马克思主义。</a:t>
              </a:r>
            </a:p>
          </p:txBody>
        </p:sp>
        <p:sp>
          <p:nvSpPr>
            <p:cNvPr id="22" name="椭圆 21">
              <a:extLst>
                <a:ext uri="{FF2B5EF4-FFF2-40B4-BE49-F238E27FC236}">
                  <a16:creationId xmlns:a16="http://schemas.microsoft.com/office/drawing/2014/main" id="{BAF09EA0-1B1E-40EA-A737-431B447B4D3D}"/>
                </a:ext>
              </a:extLst>
            </p:cNvPr>
            <p:cNvSpPr/>
            <p:nvPr/>
          </p:nvSpPr>
          <p:spPr>
            <a:xfrm>
              <a:off x="1869741" y="3116306"/>
              <a:ext cx="250209" cy="250209"/>
            </a:xfrm>
            <a:prstGeom prst="ellipse">
              <a:avLst/>
            </a:prstGeom>
            <a:solidFill>
              <a:srgbClr val="C92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79D24FBB-C2EE-42AC-A467-2694008FE9ED}"/>
              </a:ext>
            </a:extLst>
          </p:cNvPr>
          <p:cNvGrpSpPr/>
          <p:nvPr/>
        </p:nvGrpSpPr>
        <p:grpSpPr>
          <a:xfrm>
            <a:off x="842138" y="4280229"/>
            <a:ext cx="6322934" cy="810478"/>
            <a:chOff x="1869741" y="3004070"/>
            <a:chExt cx="6957926" cy="810478"/>
          </a:xfrm>
        </p:grpSpPr>
        <p:sp>
          <p:nvSpPr>
            <p:cNvPr id="24" name="矩形 23">
              <a:extLst>
                <a:ext uri="{FF2B5EF4-FFF2-40B4-BE49-F238E27FC236}">
                  <a16:creationId xmlns:a16="http://schemas.microsoft.com/office/drawing/2014/main" id="{F274D3B0-628C-4611-A027-026307F1C8C6}"/>
                </a:ext>
              </a:extLst>
            </p:cNvPr>
            <p:cNvSpPr/>
            <p:nvPr/>
          </p:nvSpPr>
          <p:spPr>
            <a:xfrm>
              <a:off x="2229134" y="3004070"/>
              <a:ext cx="6598533" cy="810478"/>
            </a:xfrm>
            <a:prstGeom prst="rect">
              <a:avLst/>
            </a:prstGeom>
            <a:noFill/>
          </p:spPr>
          <p:txBody>
            <a:bodyPr wrap="square" rtlCol="0">
              <a:spAutoFit/>
            </a:bodyPr>
            <a:lstStyle/>
            <a:p>
              <a:pPr>
                <a:lnSpc>
                  <a:spcPts val="2800"/>
                </a:lnSpc>
              </a:pPr>
              <a:r>
                <a:rPr lang="zh-CN" altLang="en-US" sz="2000" spc="300" dirty="0">
                  <a:solidFill>
                    <a:schemeClr val="tx1">
                      <a:lumMod val="75000"/>
                      <a:lumOff val="25000"/>
                    </a:schemeClr>
                  </a:solidFill>
                  <a:latin typeface="汉仪细圆简" panose="02010609000101010101" pitchFamily="49" charset="-122"/>
                  <a:ea typeface="汉仪细圆简" panose="02010609000101010101" pitchFamily="49" charset="-122"/>
                </a:rPr>
                <a:t>推进国家治理体系治理能力现代化，坚决破除一切不合时宜的思想观念和体制机制弊端。</a:t>
              </a:r>
            </a:p>
          </p:txBody>
        </p:sp>
        <p:sp>
          <p:nvSpPr>
            <p:cNvPr id="25" name="椭圆 24">
              <a:extLst>
                <a:ext uri="{FF2B5EF4-FFF2-40B4-BE49-F238E27FC236}">
                  <a16:creationId xmlns:a16="http://schemas.microsoft.com/office/drawing/2014/main" id="{C55E0835-CE8B-4570-8ECD-742CF5415012}"/>
                </a:ext>
              </a:extLst>
            </p:cNvPr>
            <p:cNvSpPr/>
            <p:nvPr/>
          </p:nvSpPr>
          <p:spPr>
            <a:xfrm>
              <a:off x="1869741" y="3116306"/>
              <a:ext cx="250209" cy="250209"/>
            </a:xfrm>
            <a:prstGeom prst="ellipse">
              <a:avLst/>
            </a:prstGeom>
            <a:solidFill>
              <a:srgbClr val="C92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id="{BCA082A8-CEAB-4C98-AA72-2796625C8A58}"/>
              </a:ext>
            </a:extLst>
          </p:cNvPr>
          <p:cNvGrpSpPr/>
          <p:nvPr/>
        </p:nvGrpSpPr>
        <p:grpSpPr>
          <a:xfrm>
            <a:off x="842138" y="5283427"/>
            <a:ext cx="6322934" cy="810478"/>
            <a:chOff x="1869741" y="3004070"/>
            <a:chExt cx="6957926" cy="810478"/>
          </a:xfrm>
        </p:grpSpPr>
        <p:sp>
          <p:nvSpPr>
            <p:cNvPr id="27" name="矩形 26">
              <a:extLst>
                <a:ext uri="{FF2B5EF4-FFF2-40B4-BE49-F238E27FC236}">
                  <a16:creationId xmlns:a16="http://schemas.microsoft.com/office/drawing/2014/main" id="{5FAF7CA6-20B1-41A9-A46B-071ADE63022A}"/>
                </a:ext>
              </a:extLst>
            </p:cNvPr>
            <p:cNvSpPr/>
            <p:nvPr/>
          </p:nvSpPr>
          <p:spPr>
            <a:xfrm>
              <a:off x="2229134" y="3004070"/>
              <a:ext cx="6598533" cy="810478"/>
            </a:xfrm>
            <a:prstGeom prst="rect">
              <a:avLst/>
            </a:prstGeom>
            <a:noFill/>
          </p:spPr>
          <p:txBody>
            <a:bodyPr wrap="square" rtlCol="0">
              <a:spAutoFit/>
            </a:bodyPr>
            <a:lstStyle/>
            <a:p>
              <a:pPr>
                <a:lnSpc>
                  <a:spcPts val="2800"/>
                </a:lnSpc>
              </a:pPr>
              <a:r>
                <a:rPr lang="zh-CN" altLang="en-US" sz="2000" spc="300" dirty="0">
                  <a:solidFill>
                    <a:schemeClr val="tx1">
                      <a:lumMod val="75000"/>
                      <a:lumOff val="25000"/>
                    </a:schemeClr>
                  </a:solidFill>
                  <a:latin typeface="汉仪细圆简" panose="02010609000101010101" pitchFamily="49" charset="-122"/>
                  <a:ea typeface="汉仪细圆简" panose="02010609000101010101" pitchFamily="49" charset="-122"/>
                </a:rPr>
                <a:t>吸收人类文明有益成果，构建系统完备、科学规范、充分发挥我国社会主义制度优越性。</a:t>
              </a:r>
            </a:p>
          </p:txBody>
        </p:sp>
        <p:sp>
          <p:nvSpPr>
            <p:cNvPr id="28" name="椭圆 27">
              <a:extLst>
                <a:ext uri="{FF2B5EF4-FFF2-40B4-BE49-F238E27FC236}">
                  <a16:creationId xmlns:a16="http://schemas.microsoft.com/office/drawing/2014/main" id="{E5AB375F-A6FC-4753-B569-A97BCAAA51C1}"/>
                </a:ext>
              </a:extLst>
            </p:cNvPr>
            <p:cNvSpPr/>
            <p:nvPr/>
          </p:nvSpPr>
          <p:spPr>
            <a:xfrm>
              <a:off x="1869741" y="3116306"/>
              <a:ext cx="250209" cy="250209"/>
            </a:xfrm>
            <a:prstGeom prst="ellipse">
              <a:avLst/>
            </a:prstGeom>
            <a:solidFill>
              <a:srgbClr val="C92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p:cNvPr>
          <p:cNvSpPr/>
          <p:nvPr/>
        </p:nvSpPr>
        <p:spPr>
          <a:xfrm>
            <a:off x="2529385" y="2215869"/>
            <a:ext cx="7133230"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坚持全面深化改革</a:t>
            </a:r>
          </a:p>
        </p:txBody>
      </p:sp>
      <p:sp>
        <p:nvSpPr>
          <p:cNvPr id="17" name="文本框 16">
            <a:extLst/>
          </p:cNvPr>
          <p:cNvSpPr txBox="1"/>
          <p:nvPr/>
        </p:nvSpPr>
        <p:spPr>
          <a:xfrm>
            <a:off x="7187525" y="234601"/>
            <a:ext cx="4123245"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03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新时代的基本方略</a:t>
            </a:r>
          </a:p>
        </p:txBody>
      </p:sp>
    </p:spTree>
    <p:extLst>
      <p:ext uri="{BB962C8B-B14F-4D97-AF65-F5344CB8AC3E}">
        <p14:creationId xmlns:p14="http://schemas.microsoft.com/office/powerpoint/2010/main" val="277236321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75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1000" fill="hold"/>
                                        <p:tgtEl>
                                          <p:spTgt spid="20"/>
                                        </p:tgtEl>
                                        <p:attrNameLst>
                                          <p:attrName>ppt_x</p:attrName>
                                        </p:attrNameLst>
                                      </p:cBhvr>
                                      <p:tavLst>
                                        <p:tav tm="0">
                                          <p:val>
                                            <p:strVal val="1+#ppt_w/2"/>
                                          </p:val>
                                        </p:tav>
                                        <p:tav tm="100000">
                                          <p:val>
                                            <p:strVal val="#ppt_x"/>
                                          </p:val>
                                        </p:tav>
                                      </p:tavLst>
                                    </p:anim>
                                    <p:anim calcmode="lin" valueType="num">
                                      <p:cBhvr additive="base">
                                        <p:cTn id="13" dur="1000" fill="hold"/>
                                        <p:tgtEl>
                                          <p:spTgt spid="20"/>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150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1000" fill="hold"/>
                                        <p:tgtEl>
                                          <p:spTgt spid="23"/>
                                        </p:tgtEl>
                                        <p:attrNameLst>
                                          <p:attrName>ppt_x</p:attrName>
                                        </p:attrNameLst>
                                      </p:cBhvr>
                                      <p:tavLst>
                                        <p:tav tm="0">
                                          <p:val>
                                            <p:strVal val="1+#ppt_w/2"/>
                                          </p:val>
                                        </p:tav>
                                        <p:tav tm="100000">
                                          <p:val>
                                            <p:strVal val="#ppt_x"/>
                                          </p:val>
                                        </p:tav>
                                      </p:tavLst>
                                    </p:anim>
                                    <p:anim calcmode="lin" valueType="num">
                                      <p:cBhvr additive="base">
                                        <p:cTn id="17" dur="1000" fill="hold"/>
                                        <p:tgtEl>
                                          <p:spTgt spid="2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25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1000" fill="hold"/>
                                        <p:tgtEl>
                                          <p:spTgt spid="26"/>
                                        </p:tgtEl>
                                        <p:attrNameLst>
                                          <p:attrName>ppt_x</p:attrName>
                                        </p:attrNameLst>
                                      </p:cBhvr>
                                      <p:tavLst>
                                        <p:tav tm="0">
                                          <p:val>
                                            <p:strVal val="1+#ppt_w/2"/>
                                          </p:val>
                                        </p:tav>
                                        <p:tav tm="100000">
                                          <p:val>
                                            <p:strVal val="#ppt_x"/>
                                          </p:val>
                                        </p:tav>
                                      </p:tavLst>
                                    </p:anim>
                                    <p:anim calcmode="lin" valueType="num">
                                      <p:cBhvr additive="base">
                                        <p:cTn id="21" dur="1000" fill="hold"/>
                                        <p:tgtEl>
                                          <p:spTgt spid="26"/>
                                        </p:tgtEl>
                                        <p:attrNameLst>
                                          <p:attrName>ppt_y</p:attrName>
                                        </p:attrNameLst>
                                      </p:cBhvr>
                                      <p:tavLst>
                                        <p:tav tm="0">
                                          <p:val>
                                            <p:strVal val="#ppt_y"/>
                                          </p:val>
                                        </p:tav>
                                        <p:tav tm="100000">
                                          <p:val>
                                            <p:strVal val="#ppt_y"/>
                                          </p:val>
                                        </p:tav>
                                      </p:tavLst>
                                    </p:anim>
                                  </p:childTnLst>
                                </p:cTn>
                              </p:par>
                            </p:childTnLst>
                          </p:cTn>
                        </p:par>
                        <p:par>
                          <p:cTn id="22" fill="hold">
                            <p:stCondLst>
                              <p:cond delay="325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4FF0CB49-5D5D-4B82-B6C8-952794968BE2}"/>
              </a:ext>
            </a:extLst>
          </p:cNvPr>
          <p:cNvPicPr>
            <a:picLocks noChangeAspect="1"/>
          </p:cNvPicPr>
          <p:nvPr/>
        </p:nvPicPr>
        <p:blipFill rotWithShape="1">
          <a:blip r:embed="rId2">
            <a:extLst>
              <a:ext uri="{28A0092B-C50C-407E-A947-70E740481C1C}">
                <a14:useLocalDpi xmlns:a14="http://schemas.microsoft.com/office/drawing/2010/main" val="0"/>
              </a:ext>
            </a:extLst>
          </a:blip>
          <a:srcRect t="36388"/>
          <a:stretch/>
        </p:blipFill>
        <p:spPr>
          <a:xfrm>
            <a:off x="1195747" y="2823461"/>
            <a:ext cx="2464167" cy="3135010"/>
          </a:xfrm>
          <a:prstGeom prst="rect">
            <a:avLst/>
          </a:prstGeom>
          <a:effectLst>
            <a:outerShdw blurRad="50800" dist="38100" dir="16200000" rotWithShape="0">
              <a:prstClr val="black">
                <a:alpha val="40000"/>
              </a:prstClr>
            </a:outerShdw>
          </a:effectLst>
        </p:spPr>
      </p:pic>
      <p:grpSp>
        <p:nvGrpSpPr>
          <p:cNvPr id="7" name="组合 6">
            <a:extLst>
              <a:ext uri="{FF2B5EF4-FFF2-40B4-BE49-F238E27FC236}">
                <a16:creationId xmlns:a16="http://schemas.microsoft.com/office/drawing/2014/main" id="{F0E9D5E4-ADCE-4A31-AF27-B4C88019134A}"/>
              </a:ext>
            </a:extLst>
          </p:cNvPr>
          <p:cNvGrpSpPr/>
          <p:nvPr/>
        </p:nvGrpSpPr>
        <p:grpSpPr>
          <a:xfrm>
            <a:off x="4064248" y="3185417"/>
            <a:ext cx="6795525" cy="1169551"/>
            <a:chOff x="5296391" y="3166462"/>
            <a:chExt cx="6795525" cy="1169551"/>
          </a:xfrm>
        </p:grpSpPr>
        <p:sp>
          <p:nvSpPr>
            <p:cNvPr id="16" name="矩形 15">
              <a:extLst>
                <a:ext uri="{FF2B5EF4-FFF2-40B4-BE49-F238E27FC236}">
                  <a16:creationId xmlns:a16="http://schemas.microsoft.com/office/drawing/2014/main" id="{11D367A8-C96E-4AC1-8E43-C298F61CA16F}"/>
                </a:ext>
              </a:extLst>
            </p:cNvPr>
            <p:cNvSpPr/>
            <p:nvPr/>
          </p:nvSpPr>
          <p:spPr>
            <a:xfrm>
              <a:off x="5655784" y="3166462"/>
              <a:ext cx="6436132" cy="1169551"/>
            </a:xfrm>
            <a:prstGeom prst="rect">
              <a:avLst/>
            </a:prstGeom>
            <a:noFill/>
          </p:spPr>
          <p:txBody>
            <a:bodyPr wrap="square" rtlCol="0">
              <a:spAutoFit/>
            </a:bodyPr>
            <a:lstStyle/>
            <a:p>
              <a:pPr>
                <a:lnSpc>
                  <a:spcPts val="2800"/>
                </a:lnSpc>
              </a:pPr>
              <a:r>
                <a:rPr lang="zh-CN" altLang="en-US" spc="300" dirty="0">
                  <a:solidFill>
                    <a:schemeClr val="tx1">
                      <a:lumMod val="75000"/>
                      <a:lumOff val="25000"/>
                    </a:schemeClr>
                  </a:solidFill>
                  <a:latin typeface="汉仪细圆简" panose="02010609000101010101" pitchFamily="49" charset="-122"/>
                  <a:ea typeface="汉仪细圆简" panose="02010609000101010101" pitchFamily="49" charset="-122"/>
                </a:rPr>
                <a:t>发展是解决我国一切问题的基础和关键，发展必须是科学发展，必须坚定不移贯彻创新、协调、绿色、开放、共享的发展理念。</a:t>
              </a:r>
            </a:p>
          </p:txBody>
        </p:sp>
        <p:sp>
          <p:nvSpPr>
            <p:cNvPr id="24" name="椭圆 23">
              <a:extLst>
                <a:ext uri="{FF2B5EF4-FFF2-40B4-BE49-F238E27FC236}">
                  <a16:creationId xmlns:a16="http://schemas.microsoft.com/office/drawing/2014/main" id="{9DACCADD-D96B-4724-917A-3F823CC36921}"/>
                </a:ext>
              </a:extLst>
            </p:cNvPr>
            <p:cNvSpPr/>
            <p:nvPr/>
          </p:nvSpPr>
          <p:spPr>
            <a:xfrm>
              <a:off x="5296391" y="3278698"/>
              <a:ext cx="250209" cy="250209"/>
            </a:xfrm>
            <a:prstGeom prst="ellipse">
              <a:avLst/>
            </a:prstGeom>
            <a:solidFill>
              <a:srgbClr val="FFD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D3AF949A-6E14-42E6-BFD2-030300301B3A}"/>
              </a:ext>
            </a:extLst>
          </p:cNvPr>
          <p:cNvGrpSpPr/>
          <p:nvPr/>
        </p:nvGrpSpPr>
        <p:grpSpPr>
          <a:xfrm>
            <a:off x="4063169" y="4523418"/>
            <a:ext cx="6795525" cy="1528624"/>
            <a:chOff x="5296391" y="3166462"/>
            <a:chExt cx="6795525" cy="1528624"/>
          </a:xfrm>
        </p:grpSpPr>
        <p:sp>
          <p:nvSpPr>
            <p:cNvPr id="26" name="矩形 25">
              <a:extLst>
                <a:ext uri="{FF2B5EF4-FFF2-40B4-BE49-F238E27FC236}">
                  <a16:creationId xmlns:a16="http://schemas.microsoft.com/office/drawing/2014/main" id="{B8E5BFFF-DADB-4794-B6AC-B01BEA5D4251}"/>
                </a:ext>
              </a:extLst>
            </p:cNvPr>
            <p:cNvSpPr/>
            <p:nvPr/>
          </p:nvSpPr>
          <p:spPr>
            <a:xfrm>
              <a:off x="5655784" y="3166462"/>
              <a:ext cx="6436132" cy="1508105"/>
            </a:xfrm>
            <a:prstGeom prst="rect">
              <a:avLst/>
            </a:prstGeom>
            <a:noFill/>
          </p:spPr>
          <p:txBody>
            <a:bodyPr wrap="square" rtlCol="0">
              <a:spAutoFit/>
            </a:bodyPr>
            <a:lstStyle/>
            <a:p>
              <a:pPr>
                <a:lnSpc>
                  <a:spcPts val="2800"/>
                </a:lnSpc>
              </a:pPr>
              <a:r>
                <a:rPr lang="zh-CN" altLang="en-US" spc="300" dirty="0">
                  <a:solidFill>
                    <a:schemeClr val="tx1">
                      <a:lumMod val="75000"/>
                      <a:lumOff val="25000"/>
                    </a:schemeClr>
                  </a:solidFill>
                  <a:latin typeface="汉仪细圆简" panose="02010609000101010101" pitchFamily="49" charset="-122"/>
                  <a:ea typeface="汉仪细圆简" panose="02010609000101010101" pitchFamily="49" charset="-122"/>
                </a:rPr>
                <a:t>必须坚持和完善我国社会主义基本经济制度和分配制度，毫不动摇巩固和发展公有制经济，毫不动摇鼓励、支持、引导非公有制经济发展，使市场在资源配置中起决定性作用。</a:t>
              </a:r>
            </a:p>
          </p:txBody>
        </p:sp>
        <p:sp>
          <p:nvSpPr>
            <p:cNvPr id="27" name="椭圆 26">
              <a:extLst>
                <a:ext uri="{FF2B5EF4-FFF2-40B4-BE49-F238E27FC236}">
                  <a16:creationId xmlns:a16="http://schemas.microsoft.com/office/drawing/2014/main" id="{B54A9C7B-DCD6-46F7-9687-8D0A9D8E8EAA}"/>
                </a:ext>
              </a:extLst>
            </p:cNvPr>
            <p:cNvSpPr/>
            <p:nvPr/>
          </p:nvSpPr>
          <p:spPr>
            <a:xfrm>
              <a:off x="5296391" y="3278698"/>
              <a:ext cx="250209" cy="250209"/>
            </a:xfrm>
            <a:prstGeom prst="ellipse">
              <a:avLst/>
            </a:prstGeom>
            <a:solidFill>
              <a:srgbClr val="FFD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a:extLst/>
          </p:cNvPr>
          <p:cNvSpPr/>
          <p:nvPr/>
        </p:nvSpPr>
        <p:spPr>
          <a:xfrm>
            <a:off x="2529385" y="2215869"/>
            <a:ext cx="7133230"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坚持新发展理念</a:t>
            </a:r>
          </a:p>
        </p:txBody>
      </p:sp>
      <p:sp>
        <p:nvSpPr>
          <p:cNvPr id="14" name="文本框 13">
            <a:extLst/>
          </p:cNvPr>
          <p:cNvSpPr txBox="1"/>
          <p:nvPr/>
        </p:nvSpPr>
        <p:spPr>
          <a:xfrm>
            <a:off x="7187525" y="234601"/>
            <a:ext cx="4123245"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03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新时代的基本方略</a:t>
            </a:r>
          </a:p>
        </p:txBody>
      </p:sp>
    </p:spTree>
    <p:extLst>
      <p:ext uri="{BB962C8B-B14F-4D97-AF65-F5344CB8AC3E}">
        <p14:creationId xmlns:p14="http://schemas.microsoft.com/office/powerpoint/2010/main" val="3779275424"/>
      </p:ext>
    </p:extLst>
  </p:cSld>
  <p:clrMapOvr>
    <a:masterClrMapping/>
  </p:clrMapOvr>
  <p:transition spd="med" advClick="0" advTm="3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75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ppt_x"/>
                                          </p:val>
                                        </p:tav>
                                        <p:tav tm="100000">
                                          <p:val>
                                            <p:strVal val="#ppt_x"/>
                                          </p:val>
                                        </p:tav>
                                      </p:tavLst>
                                    </p:anim>
                                    <p:anim calcmode="lin" valueType="num">
                                      <p:cBhvr additive="base">
                                        <p:cTn id="13" dur="10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15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1000" fill="hold"/>
                                        <p:tgtEl>
                                          <p:spTgt spid="25"/>
                                        </p:tgtEl>
                                        <p:attrNameLst>
                                          <p:attrName>ppt_x</p:attrName>
                                        </p:attrNameLst>
                                      </p:cBhvr>
                                      <p:tavLst>
                                        <p:tav tm="0">
                                          <p:val>
                                            <p:strVal val="#ppt_x"/>
                                          </p:val>
                                        </p:tav>
                                        <p:tav tm="100000">
                                          <p:val>
                                            <p:strVal val="#ppt_x"/>
                                          </p:val>
                                        </p:tav>
                                      </p:tavLst>
                                    </p:anim>
                                    <p:anim calcmode="lin" valueType="num">
                                      <p:cBhvr additive="base">
                                        <p:cTn id="17" dur="1000" fill="hold"/>
                                        <p:tgtEl>
                                          <p:spTgt spid="25"/>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p:cNvPr>
          <p:cNvSpPr txBox="1"/>
          <p:nvPr/>
        </p:nvSpPr>
        <p:spPr>
          <a:xfrm>
            <a:off x="631008" y="2798599"/>
            <a:ext cx="5783439" cy="2400657"/>
          </a:xfrm>
          <a:prstGeom prst="rect">
            <a:avLst/>
          </a:prstGeom>
          <a:noFill/>
        </p:spPr>
        <p:txBody>
          <a:bodyPr wrap="square" rtlCol="0">
            <a:spAutoFit/>
          </a:bodyPr>
          <a:lstStyle>
            <a:defPPr>
              <a:defRPr lang="en-US"/>
            </a:defPPr>
            <a:lvl1pPr algn="ctr">
              <a:lnSpc>
                <a:spcPts val="9000"/>
              </a:lnSpc>
              <a:defRPr sz="7200" b="1">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defRPr>
            </a:lvl1pPr>
          </a:lstStyle>
          <a:p>
            <a:pPr algn="r"/>
            <a:r>
              <a:rPr lang="zh-CN" altLang="en-US" sz="8000" dirty="0"/>
              <a:t>新时代的</a:t>
            </a:r>
            <a:endParaRPr lang="en-US" altLang="zh-CN" sz="8000" dirty="0"/>
          </a:p>
          <a:p>
            <a:pPr algn="r"/>
            <a:r>
              <a:rPr lang="zh-CN" altLang="en-US" sz="8000" dirty="0"/>
              <a:t>中国特色</a:t>
            </a:r>
            <a:endParaRPr lang="en-US" altLang="zh-CN" sz="8000" dirty="0"/>
          </a:p>
        </p:txBody>
      </p:sp>
      <p:grpSp>
        <p:nvGrpSpPr>
          <p:cNvPr id="11" name="组合 10"/>
          <p:cNvGrpSpPr/>
          <p:nvPr/>
        </p:nvGrpSpPr>
        <p:grpSpPr>
          <a:xfrm>
            <a:off x="6701052" y="2675488"/>
            <a:ext cx="1337480" cy="2646878"/>
            <a:chOff x="7629099" y="3229487"/>
            <a:chExt cx="1337480" cy="2646878"/>
          </a:xfrm>
        </p:grpSpPr>
        <p:sp>
          <p:nvSpPr>
            <p:cNvPr id="12" name="矩形 11">
              <a:extLst/>
            </p:cNvPr>
            <p:cNvSpPr/>
            <p:nvPr/>
          </p:nvSpPr>
          <p:spPr bwMode="auto">
            <a:xfrm>
              <a:off x="7629099" y="3536168"/>
              <a:ext cx="1337480" cy="2033517"/>
            </a:xfrm>
            <a:prstGeom prst="rect">
              <a:avLst/>
            </a:prstGeom>
            <a:solidFill>
              <a:srgbClr val="C92424"/>
            </a:solidFill>
            <a:ln w="127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sp>
          <p:nvSpPr>
            <p:cNvPr id="16" name="标题层">
              <a:extLst/>
            </p:cNvPr>
            <p:cNvSpPr txBox="1"/>
            <p:nvPr/>
          </p:nvSpPr>
          <p:spPr bwMode="auto">
            <a:xfrm>
              <a:off x="8049219" y="3229487"/>
              <a:ext cx="497241" cy="2646878"/>
            </a:xfrm>
            <a:prstGeom prst="rect">
              <a:avLst/>
            </a:prstGeom>
            <a:noFill/>
            <a:effectLst>
              <a:outerShdw blurRad="12700" dist="12700" dir="4380000" algn="tl" rotWithShape="0">
                <a:prstClr val="black">
                  <a:alpha val="40000"/>
                </a:prstClr>
              </a:outerShdw>
            </a:effectLst>
          </p:spPr>
          <p:txBody>
            <a:bodyPr>
              <a:spAutoFit/>
            </a:bodyPr>
            <a:lstStyle/>
            <a:p>
              <a:pPr algn="ctr" eaLnBrk="1" fontAlgn="auto" hangingPunct="1">
                <a:spcBef>
                  <a:spcPts val="0"/>
                </a:spcBef>
                <a:spcAft>
                  <a:spcPts val="0"/>
                </a:spcAft>
                <a:defRPr/>
              </a:pPr>
              <a:r>
                <a:rPr lang="en-US" altLang="zh-CN" sz="166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4</a:t>
              </a:r>
              <a:endParaRPr lang="zh-CN" altLang="en-US" sz="166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98091" y="4023949"/>
            <a:ext cx="3586570" cy="2834051"/>
          </a:xfrm>
          <a:prstGeom prst="rect">
            <a:avLst/>
          </a:prstGeom>
        </p:spPr>
      </p:pic>
    </p:spTree>
    <p:extLst>
      <p:ext uri="{BB962C8B-B14F-4D97-AF65-F5344CB8AC3E}">
        <p14:creationId xmlns:p14="http://schemas.microsoft.com/office/powerpoint/2010/main" val="38554505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0F7C5FAD-EE08-4BDA-802E-0C32CCDEA4B6}"/>
              </a:ext>
            </a:extLst>
          </p:cNvPr>
          <p:cNvGrpSpPr/>
          <p:nvPr/>
        </p:nvGrpSpPr>
        <p:grpSpPr>
          <a:xfrm>
            <a:off x="1696925" y="2115409"/>
            <a:ext cx="8798151" cy="4353636"/>
            <a:chOff x="1696925" y="1705972"/>
            <a:chExt cx="8798151" cy="4353636"/>
          </a:xfrm>
        </p:grpSpPr>
        <p:cxnSp>
          <p:nvCxnSpPr>
            <p:cNvPr id="8" name="直接连接符 7">
              <a:extLst>
                <a:ext uri="{FF2B5EF4-FFF2-40B4-BE49-F238E27FC236}">
                  <a16:creationId xmlns:a16="http://schemas.microsoft.com/office/drawing/2014/main" id="{82571737-1B1C-4B18-9A6B-C89951A7BF91}"/>
                </a:ext>
              </a:extLst>
            </p:cNvPr>
            <p:cNvCxnSpPr/>
            <p:nvPr/>
          </p:nvCxnSpPr>
          <p:spPr>
            <a:xfrm>
              <a:off x="1696925" y="4026091"/>
              <a:ext cx="879815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C2AE3184-BAAF-4FBE-9563-6CD4836E7E83}"/>
                </a:ext>
              </a:extLst>
            </p:cNvPr>
            <p:cNvGrpSpPr/>
            <p:nvPr/>
          </p:nvGrpSpPr>
          <p:grpSpPr>
            <a:xfrm>
              <a:off x="4875834" y="2688610"/>
              <a:ext cx="2470244" cy="2470244"/>
              <a:chOff x="5854890" y="2457895"/>
              <a:chExt cx="2470244" cy="2470244"/>
            </a:xfrm>
          </p:grpSpPr>
          <p:sp>
            <p:nvSpPr>
              <p:cNvPr id="5" name="矩形: 圆角 4">
                <a:extLst>
                  <a:ext uri="{FF2B5EF4-FFF2-40B4-BE49-F238E27FC236}">
                    <a16:creationId xmlns:a16="http://schemas.microsoft.com/office/drawing/2014/main" id="{B49B121B-910E-4D47-A22B-C1BAAFDACCD1}"/>
                  </a:ext>
                </a:extLst>
              </p:cNvPr>
              <p:cNvSpPr/>
              <p:nvPr/>
            </p:nvSpPr>
            <p:spPr>
              <a:xfrm>
                <a:off x="5854890" y="2457895"/>
                <a:ext cx="2470244" cy="2470244"/>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22" name="标题层">
                <a:extLst>
                  <a:ext uri="{FF2B5EF4-FFF2-40B4-BE49-F238E27FC236}">
                    <a16:creationId xmlns:a16="http://schemas.microsoft.com/office/drawing/2014/main" id="{147D52F4-582F-4E05-B534-AD18E7671B3C}"/>
                  </a:ext>
                </a:extLst>
              </p:cNvPr>
              <p:cNvSpPr txBox="1"/>
              <p:nvPr/>
            </p:nvSpPr>
            <p:spPr bwMode="auto">
              <a:xfrm>
                <a:off x="5966953" y="3031297"/>
                <a:ext cx="2246117" cy="1323439"/>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4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社会主义</a:t>
                </a:r>
                <a:endParaRPr lang="en-US" altLang="zh-CN" sz="4000" b="1" kern="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eaLnBrk="1" fontAlgn="auto" hangingPunct="1">
                  <a:spcBef>
                    <a:spcPts val="0"/>
                  </a:spcBef>
                  <a:spcAft>
                    <a:spcPts val="0"/>
                  </a:spcAft>
                  <a:defRPr/>
                </a:pPr>
                <a:r>
                  <a:rPr lang="zh-CN" altLang="en-US" sz="4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核心价值</a:t>
                </a:r>
              </a:p>
            </p:txBody>
          </p:sp>
        </p:grpSp>
        <p:cxnSp>
          <p:nvCxnSpPr>
            <p:cNvPr id="10" name="直接连接符 9">
              <a:extLst>
                <a:ext uri="{FF2B5EF4-FFF2-40B4-BE49-F238E27FC236}">
                  <a16:creationId xmlns:a16="http://schemas.microsoft.com/office/drawing/2014/main" id="{04CFF988-FDB5-49ED-9BD1-B2EE1251B21B}"/>
                </a:ext>
              </a:extLst>
            </p:cNvPr>
            <p:cNvCxnSpPr/>
            <p:nvPr/>
          </p:nvCxnSpPr>
          <p:spPr>
            <a:xfrm>
              <a:off x="6096000" y="1705972"/>
              <a:ext cx="0" cy="435363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4" name="标题层">
            <a:extLst>
              <a:ext uri="{FF2B5EF4-FFF2-40B4-BE49-F238E27FC236}">
                <a16:creationId xmlns:a16="http://schemas.microsoft.com/office/drawing/2014/main" id="{31F2CEF7-9FE9-4794-BB10-FDBD56498BF1}"/>
              </a:ext>
            </a:extLst>
          </p:cNvPr>
          <p:cNvSpPr txBox="1"/>
          <p:nvPr/>
        </p:nvSpPr>
        <p:spPr bwMode="auto">
          <a:xfrm>
            <a:off x="2087346" y="3093551"/>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rgbClr val="C92424"/>
                </a:solidFill>
                <a:latin typeface="Arial" panose="020B0604020202020204" pitchFamily="34" charset="0"/>
                <a:ea typeface="微软雅黑" panose="020B0503020204020204" pitchFamily="34" charset="-122"/>
                <a:cs typeface="Arial" panose="020B0604020202020204" pitchFamily="34" charset="0"/>
              </a:rPr>
              <a:t>文化自信</a:t>
            </a:r>
          </a:p>
        </p:txBody>
      </p:sp>
      <p:sp>
        <p:nvSpPr>
          <p:cNvPr id="25" name="标题层">
            <a:extLst>
              <a:ext uri="{FF2B5EF4-FFF2-40B4-BE49-F238E27FC236}">
                <a16:creationId xmlns:a16="http://schemas.microsoft.com/office/drawing/2014/main" id="{794E6D8F-394C-40F3-8DB4-26E0FF9F59AC}"/>
              </a:ext>
            </a:extLst>
          </p:cNvPr>
          <p:cNvSpPr txBox="1"/>
          <p:nvPr/>
        </p:nvSpPr>
        <p:spPr bwMode="auto">
          <a:xfrm>
            <a:off x="7639066" y="3093550"/>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defPPr>
              <a:defRPr lang="en-US"/>
            </a:defPPr>
            <a:lvl1pPr algn="ctr">
              <a:defRPr sz="4400" b="1" kern="0">
                <a:solidFill>
                  <a:srgbClr val="C92424"/>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理论自信</a:t>
            </a:r>
          </a:p>
        </p:txBody>
      </p:sp>
      <p:sp>
        <p:nvSpPr>
          <p:cNvPr id="26" name="标题层">
            <a:extLst>
              <a:ext uri="{FF2B5EF4-FFF2-40B4-BE49-F238E27FC236}">
                <a16:creationId xmlns:a16="http://schemas.microsoft.com/office/drawing/2014/main" id="{20D5A79B-530B-494F-BEFC-1D2F32303D01}"/>
              </a:ext>
            </a:extLst>
          </p:cNvPr>
          <p:cNvSpPr txBox="1"/>
          <p:nvPr/>
        </p:nvSpPr>
        <p:spPr bwMode="auto">
          <a:xfrm>
            <a:off x="2087345" y="4910222"/>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defPPr>
              <a:defRPr lang="en-US"/>
            </a:defPPr>
            <a:lvl1pPr algn="ctr">
              <a:defRPr sz="4400" b="1" kern="0">
                <a:solidFill>
                  <a:srgbClr val="C92424"/>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制度自信</a:t>
            </a:r>
          </a:p>
        </p:txBody>
      </p:sp>
      <p:sp>
        <p:nvSpPr>
          <p:cNvPr id="27" name="标题层">
            <a:extLst>
              <a:ext uri="{FF2B5EF4-FFF2-40B4-BE49-F238E27FC236}">
                <a16:creationId xmlns:a16="http://schemas.microsoft.com/office/drawing/2014/main" id="{CA5A6EFB-F2A4-4E00-A4D7-43D74A12899E}"/>
              </a:ext>
            </a:extLst>
          </p:cNvPr>
          <p:cNvSpPr txBox="1"/>
          <p:nvPr/>
        </p:nvSpPr>
        <p:spPr bwMode="auto">
          <a:xfrm>
            <a:off x="7639066" y="4910222"/>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defPPr>
              <a:defRPr lang="en-US"/>
            </a:defPPr>
            <a:lvl1pPr algn="ctr">
              <a:defRPr sz="4400" b="1" kern="0">
                <a:solidFill>
                  <a:srgbClr val="C92424"/>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精神自信</a:t>
            </a:r>
          </a:p>
        </p:txBody>
      </p:sp>
      <p:sp>
        <p:nvSpPr>
          <p:cNvPr id="15" name="文本框 14">
            <a:extLst/>
          </p:cNvPr>
          <p:cNvSpPr txBox="1"/>
          <p:nvPr/>
        </p:nvSpPr>
        <p:spPr>
          <a:xfrm>
            <a:off x="7187525" y="234601"/>
            <a:ext cx="4272323"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04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新时代的中国特色</a:t>
            </a:r>
          </a:p>
        </p:txBody>
      </p:sp>
    </p:spTree>
    <p:extLst>
      <p:ext uri="{BB962C8B-B14F-4D97-AF65-F5344CB8AC3E}">
        <p14:creationId xmlns:p14="http://schemas.microsoft.com/office/powerpoint/2010/main" val="224404561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10" presetClass="entr" presetSubtype="0" fill="hold" grpId="0" nodeType="withEffect">
                                  <p:stCondLst>
                                    <p:cond delay="10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childTnLst>
                                </p:cTn>
                              </p:par>
                              <p:par>
                                <p:cTn id="13" presetID="10" presetClass="entr" presetSubtype="0" fill="hold" grpId="0" nodeType="withEffect">
                                  <p:stCondLst>
                                    <p:cond delay="175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1000"/>
                                        <p:tgtEl>
                                          <p:spTgt spid="25"/>
                                        </p:tgtEl>
                                      </p:cBhvr>
                                    </p:animEffect>
                                  </p:childTnLst>
                                </p:cTn>
                              </p:par>
                              <p:par>
                                <p:cTn id="16" presetID="10" presetClass="entr" presetSubtype="0" fill="hold" grpId="0" nodeType="withEffect">
                                  <p:stCondLst>
                                    <p:cond delay="250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childTnLst>
                                </p:cTn>
                              </p:par>
                              <p:par>
                                <p:cTn id="19" presetID="10" presetClass="entr" presetSubtype="0" fill="hold" grpId="0" nodeType="withEffect">
                                  <p:stCondLst>
                                    <p:cond delay="325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22C3DE56-F9A8-44E8-BD02-383AD875B191}"/>
              </a:ext>
            </a:extLst>
          </p:cNvPr>
          <p:cNvSpPr/>
          <p:nvPr/>
        </p:nvSpPr>
        <p:spPr>
          <a:xfrm>
            <a:off x="2581294" y="2229520"/>
            <a:ext cx="7029413"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在发展中保障和改善民生</a:t>
            </a:r>
          </a:p>
        </p:txBody>
      </p:sp>
      <p:grpSp>
        <p:nvGrpSpPr>
          <p:cNvPr id="4" name="组合 3">
            <a:extLst>
              <a:ext uri="{FF2B5EF4-FFF2-40B4-BE49-F238E27FC236}">
                <a16:creationId xmlns:a16="http://schemas.microsoft.com/office/drawing/2014/main" id="{0C56454E-2183-4C62-BFBC-D7797008FD1A}"/>
              </a:ext>
            </a:extLst>
          </p:cNvPr>
          <p:cNvGrpSpPr/>
          <p:nvPr/>
        </p:nvGrpSpPr>
        <p:grpSpPr>
          <a:xfrm>
            <a:off x="1688384" y="3193953"/>
            <a:ext cx="1141060" cy="3150463"/>
            <a:chOff x="1717481" y="2793153"/>
            <a:chExt cx="1141060" cy="3150463"/>
          </a:xfrm>
        </p:grpSpPr>
        <p:sp>
          <p:nvSpPr>
            <p:cNvPr id="21" name="矩形: 圆角 20">
              <a:extLst>
                <a:ext uri="{FF2B5EF4-FFF2-40B4-BE49-F238E27FC236}">
                  <a16:creationId xmlns:a16="http://schemas.microsoft.com/office/drawing/2014/main" id="{09B80D69-215E-4021-BE97-34F69FDA87FD}"/>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71D6B8CF-9FED-4407-BF4C-D10D374B5DE7}"/>
                </a:ext>
              </a:extLst>
            </p:cNvPr>
            <p:cNvGrpSpPr/>
            <p:nvPr/>
          </p:nvGrpSpPr>
          <p:grpSpPr>
            <a:xfrm>
              <a:off x="1893207" y="2793153"/>
              <a:ext cx="764275" cy="764275"/>
              <a:chOff x="2743200" y="3138985"/>
              <a:chExt cx="764275" cy="764275"/>
            </a:xfrm>
          </p:grpSpPr>
          <p:sp>
            <p:nvSpPr>
              <p:cNvPr id="24" name="椭圆 23">
                <a:extLst>
                  <a:ext uri="{FF2B5EF4-FFF2-40B4-BE49-F238E27FC236}">
                    <a16:creationId xmlns:a16="http://schemas.microsoft.com/office/drawing/2014/main" id="{6D621BD4-0E14-4F0E-B8BC-636BB23517D8}"/>
                  </a:ext>
                </a:extLst>
              </p:cNvPr>
              <p:cNvSpPr/>
              <p:nvPr/>
            </p:nvSpPr>
            <p:spPr>
              <a:xfrm>
                <a:off x="2743200" y="3138985"/>
                <a:ext cx="764275" cy="764275"/>
              </a:xfrm>
              <a:prstGeom prst="ellipse">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25" name="标题层">
                <a:extLst>
                  <a:ext uri="{FF2B5EF4-FFF2-40B4-BE49-F238E27FC236}">
                    <a16:creationId xmlns:a16="http://schemas.microsoft.com/office/drawing/2014/main" id="{4A9EF3DF-4BA1-479C-80A5-5B2F7D95B478}"/>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01</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23" name="标题层">
              <a:extLst>
                <a:ext uri="{FF2B5EF4-FFF2-40B4-BE49-F238E27FC236}">
                  <a16:creationId xmlns:a16="http://schemas.microsoft.com/office/drawing/2014/main" id="{8CC057CF-83C2-4801-A0FB-0A178DD052D3}"/>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p>
              <a:pPr algn="ctr">
                <a:defRPr/>
              </a:pPr>
              <a:r>
                <a:rPr lang="zh-CN" altLang="en-US" sz="3200" b="1" kern="0" spc="-800" dirty="0">
                  <a:solidFill>
                    <a:srgbClr val="C92424"/>
                  </a:solidFill>
                  <a:latin typeface="Arial" panose="020B0604020202020204" pitchFamily="34" charset="0"/>
                  <a:ea typeface="微软雅黑" panose="020B0503020204020204" pitchFamily="34" charset="-122"/>
                  <a:cs typeface="Arial" panose="020B0604020202020204" pitchFamily="34" charset="0"/>
                </a:rPr>
                <a:t>幼有所育</a:t>
              </a:r>
            </a:p>
          </p:txBody>
        </p:sp>
      </p:grpSp>
      <p:grpSp>
        <p:nvGrpSpPr>
          <p:cNvPr id="26" name="组合 25">
            <a:extLst>
              <a:ext uri="{FF2B5EF4-FFF2-40B4-BE49-F238E27FC236}">
                <a16:creationId xmlns:a16="http://schemas.microsoft.com/office/drawing/2014/main" id="{04A88B17-00B2-4DBC-A9EE-C7A923A48548}"/>
              </a:ext>
            </a:extLst>
          </p:cNvPr>
          <p:cNvGrpSpPr/>
          <p:nvPr/>
        </p:nvGrpSpPr>
        <p:grpSpPr>
          <a:xfrm>
            <a:off x="3223218" y="3193953"/>
            <a:ext cx="1141060" cy="3150463"/>
            <a:chOff x="1717481" y="2793153"/>
            <a:chExt cx="1141060" cy="3150463"/>
          </a:xfrm>
        </p:grpSpPr>
        <p:sp>
          <p:nvSpPr>
            <p:cNvPr id="27" name="矩形: 圆角 26">
              <a:extLst>
                <a:ext uri="{FF2B5EF4-FFF2-40B4-BE49-F238E27FC236}">
                  <a16:creationId xmlns:a16="http://schemas.microsoft.com/office/drawing/2014/main" id="{E43DF3DB-C674-4787-946D-9ED7186C800B}"/>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E29D6A60-E9B4-4E11-94F9-81609E48E7A4}"/>
                </a:ext>
              </a:extLst>
            </p:cNvPr>
            <p:cNvGrpSpPr/>
            <p:nvPr/>
          </p:nvGrpSpPr>
          <p:grpSpPr>
            <a:xfrm>
              <a:off x="1893207" y="2793153"/>
              <a:ext cx="764275" cy="764275"/>
              <a:chOff x="2743200" y="3138985"/>
              <a:chExt cx="764275" cy="764275"/>
            </a:xfrm>
          </p:grpSpPr>
          <p:sp>
            <p:nvSpPr>
              <p:cNvPr id="30" name="椭圆 29">
                <a:extLst>
                  <a:ext uri="{FF2B5EF4-FFF2-40B4-BE49-F238E27FC236}">
                    <a16:creationId xmlns:a16="http://schemas.microsoft.com/office/drawing/2014/main" id="{BAE5111D-0128-4946-A513-F76CF2AEAF25}"/>
                  </a:ext>
                </a:extLst>
              </p:cNvPr>
              <p:cNvSpPr/>
              <p:nvPr/>
            </p:nvSpPr>
            <p:spPr>
              <a:xfrm>
                <a:off x="2743200" y="3138985"/>
                <a:ext cx="764275" cy="764275"/>
              </a:xfrm>
              <a:prstGeom prst="ellipse">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31" name="标题层">
                <a:extLst>
                  <a:ext uri="{FF2B5EF4-FFF2-40B4-BE49-F238E27FC236}">
                    <a16:creationId xmlns:a16="http://schemas.microsoft.com/office/drawing/2014/main" id="{44F7059F-C677-4ECA-AB4D-534A726A3F4D}"/>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02</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29" name="标题层">
              <a:extLst>
                <a:ext uri="{FF2B5EF4-FFF2-40B4-BE49-F238E27FC236}">
                  <a16:creationId xmlns:a16="http://schemas.microsoft.com/office/drawing/2014/main" id="{ED94FF58-1921-4ADD-8C80-77C24A7E6DFD}"/>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defPPr>
                <a:defRPr lang="en-US"/>
              </a:defPPr>
              <a:lvl1pPr algn="ctr">
                <a:defRPr sz="3200" b="1" kern="0" spc="-800">
                  <a:solidFill>
                    <a:srgbClr val="C92424"/>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学有所教</a:t>
              </a:r>
            </a:p>
          </p:txBody>
        </p:sp>
      </p:grpSp>
      <p:grpSp>
        <p:nvGrpSpPr>
          <p:cNvPr id="32" name="组合 31">
            <a:extLst>
              <a:ext uri="{FF2B5EF4-FFF2-40B4-BE49-F238E27FC236}">
                <a16:creationId xmlns:a16="http://schemas.microsoft.com/office/drawing/2014/main" id="{5EC0BA89-3A4C-4FA2-B3CC-E93CF52473A7}"/>
              </a:ext>
            </a:extLst>
          </p:cNvPr>
          <p:cNvGrpSpPr/>
          <p:nvPr/>
        </p:nvGrpSpPr>
        <p:grpSpPr>
          <a:xfrm>
            <a:off x="4758052" y="3193953"/>
            <a:ext cx="1141060" cy="3150463"/>
            <a:chOff x="1717481" y="2793153"/>
            <a:chExt cx="1141060" cy="3150463"/>
          </a:xfrm>
        </p:grpSpPr>
        <p:sp>
          <p:nvSpPr>
            <p:cNvPr id="33" name="矩形: 圆角 32">
              <a:extLst>
                <a:ext uri="{FF2B5EF4-FFF2-40B4-BE49-F238E27FC236}">
                  <a16:creationId xmlns:a16="http://schemas.microsoft.com/office/drawing/2014/main" id="{1FA1010B-2522-4EDD-AC06-C42069B10B75}"/>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7FF13882-5B11-44CE-9410-9A93E5A84FD1}"/>
                </a:ext>
              </a:extLst>
            </p:cNvPr>
            <p:cNvGrpSpPr/>
            <p:nvPr/>
          </p:nvGrpSpPr>
          <p:grpSpPr>
            <a:xfrm>
              <a:off x="1893207" y="2793153"/>
              <a:ext cx="764275" cy="764275"/>
              <a:chOff x="2743200" y="3138985"/>
              <a:chExt cx="764275" cy="764275"/>
            </a:xfrm>
          </p:grpSpPr>
          <p:sp>
            <p:nvSpPr>
              <p:cNvPr id="36" name="椭圆 35">
                <a:extLst>
                  <a:ext uri="{FF2B5EF4-FFF2-40B4-BE49-F238E27FC236}">
                    <a16:creationId xmlns:a16="http://schemas.microsoft.com/office/drawing/2014/main" id="{A13DBCF2-2212-41F5-9730-DA36590A3FEE}"/>
                  </a:ext>
                </a:extLst>
              </p:cNvPr>
              <p:cNvSpPr/>
              <p:nvPr/>
            </p:nvSpPr>
            <p:spPr>
              <a:xfrm>
                <a:off x="2743200" y="3138985"/>
                <a:ext cx="764275" cy="764275"/>
              </a:xfrm>
              <a:prstGeom prst="ellipse">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37" name="标题层">
                <a:extLst>
                  <a:ext uri="{FF2B5EF4-FFF2-40B4-BE49-F238E27FC236}">
                    <a16:creationId xmlns:a16="http://schemas.microsoft.com/office/drawing/2014/main" id="{6129BFF4-1769-45B6-94A4-6287423E5CBB}"/>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03</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35" name="标题层">
              <a:extLst>
                <a:ext uri="{FF2B5EF4-FFF2-40B4-BE49-F238E27FC236}">
                  <a16:creationId xmlns:a16="http://schemas.microsoft.com/office/drawing/2014/main" id="{4CF631A3-D8AD-4845-B8AA-EF623F6C97B9}"/>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defPPr>
                <a:defRPr lang="en-US"/>
              </a:defPPr>
              <a:lvl1pPr algn="ctr">
                <a:defRPr sz="3200" b="1" kern="0" spc="-800">
                  <a:solidFill>
                    <a:srgbClr val="C92424"/>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劳有所得</a:t>
              </a:r>
            </a:p>
          </p:txBody>
        </p:sp>
      </p:grpSp>
      <p:grpSp>
        <p:nvGrpSpPr>
          <p:cNvPr id="38" name="组合 37">
            <a:extLst>
              <a:ext uri="{FF2B5EF4-FFF2-40B4-BE49-F238E27FC236}">
                <a16:creationId xmlns:a16="http://schemas.microsoft.com/office/drawing/2014/main" id="{D8CF10B4-8DD9-414C-A57B-4C7DA390BCAB}"/>
              </a:ext>
            </a:extLst>
          </p:cNvPr>
          <p:cNvGrpSpPr/>
          <p:nvPr/>
        </p:nvGrpSpPr>
        <p:grpSpPr>
          <a:xfrm>
            <a:off x="6292886" y="3193953"/>
            <a:ext cx="1141060" cy="3150463"/>
            <a:chOff x="1717481" y="2793153"/>
            <a:chExt cx="1141060" cy="3150463"/>
          </a:xfrm>
        </p:grpSpPr>
        <p:sp>
          <p:nvSpPr>
            <p:cNvPr id="39" name="矩形: 圆角 38">
              <a:extLst>
                <a:ext uri="{FF2B5EF4-FFF2-40B4-BE49-F238E27FC236}">
                  <a16:creationId xmlns:a16="http://schemas.microsoft.com/office/drawing/2014/main" id="{113EBC1D-1E25-4D02-827D-EF9AD789C629}"/>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DA9B2BE6-95A6-4F94-BAD3-F7F008A5DE62}"/>
                </a:ext>
              </a:extLst>
            </p:cNvPr>
            <p:cNvGrpSpPr/>
            <p:nvPr/>
          </p:nvGrpSpPr>
          <p:grpSpPr>
            <a:xfrm>
              <a:off x="1893207" y="2793153"/>
              <a:ext cx="764275" cy="764275"/>
              <a:chOff x="2743200" y="3138985"/>
              <a:chExt cx="764275" cy="764275"/>
            </a:xfrm>
          </p:grpSpPr>
          <p:sp>
            <p:nvSpPr>
              <p:cNvPr id="42" name="椭圆 41">
                <a:extLst>
                  <a:ext uri="{FF2B5EF4-FFF2-40B4-BE49-F238E27FC236}">
                    <a16:creationId xmlns:a16="http://schemas.microsoft.com/office/drawing/2014/main" id="{08307BD7-195D-493E-8E0C-120C17CFA179}"/>
                  </a:ext>
                </a:extLst>
              </p:cNvPr>
              <p:cNvSpPr/>
              <p:nvPr/>
            </p:nvSpPr>
            <p:spPr>
              <a:xfrm>
                <a:off x="2743200" y="3138985"/>
                <a:ext cx="764275" cy="764275"/>
              </a:xfrm>
              <a:prstGeom prst="ellipse">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43" name="标题层">
                <a:extLst>
                  <a:ext uri="{FF2B5EF4-FFF2-40B4-BE49-F238E27FC236}">
                    <a16:creationId xmlns:a16="http://schemas.microsoft.com/office/drawing/2014/main" id="{1D2C8E5E-898A-43E5-9994-C2F37E67B869}"/>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04</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41" name="标题层">
              <a:extLst>
                <a:ext uri="{FF2B5EF4-FFF2-40B4-BE49-F238E27FC236}">
                  <a16:creationId xmlns:a16="http://schemas.microsoft.com/office/drawing/2014/main" id="{0C59B7B3-801B-46A9-92C9-A18D4BECD3A7}"/>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p>
              <a:pPr algn="ctr">
                <a:defRPr/>
              </a:pPr>
              <a:r>
                <a:rPr lang="zh-CN" altLang="en-US" sz="3200" b="1" kern="0" spc="-800" dirty="0">
                  <a:solidFill>
                    <a:srgbClr val="C92424"/>
                  </a:solidFill>
                  <a:latin typeface="Arial" panose="020B0604020202020204" pitchFamily="34" charset="0"/>
                  <a:ea typeface="微软雅黑" panose="020B0503020204020204" pitchFamily="34" charset="-122"/>
                  <a:cs typeface="Arial" panose="020B0604020202020204" pitchFamily="34" charset="0"/>
                </a:rPr>
                <a:t>病有所医</a:t>
              </a:r>
            </a:p>
          </p:txBody>
        </p:sp>
      </p:grpSp>
      <p:grpSp>
        <p:nvGrpSpPr>
          <p:cNvPr id="44" name="组合 43">
            <a:extLst>
              <a:ext uri="{FF2B5EF4-FFF2-40B4-BE49-F238E27FC236}">
                <a16:creationId xmlns:a16="http://schemas.microsoft.com/office/drawing/2014/main" id="{EF90966E-02A9-4454-AE9B-D619B287F455}"/>
              </a:ext>
            </a:extLst>
          </p:cNvPr>
          <p:cNvGrpSpPr/>
          <p:nvPr/>
        </p:nvGrpSpPr>
        <p:grpSpPr>
          <a:xfrm>
            <a:off x="7827720" y="3193953"/>
            <a:ext cx="1141060" cy="3150463"/>
            <a:chOff x="1717481" y="2793153"/>
            <a:chExt cx="1141060" cy="3150463"/>
          </a:xfrm>
        </p:grpSpPr>
        <p:sp>
          <p:nvSpPr>
            <p:cNvPr id="45" name="矩形: 圆角 44">
              <a:extLst>
                <a:ext uri="{FF2B5EF4-FFF2-40B4-BE49-F238E27FC236}">
                  <a16:creationId xmlns:a16="http://schemas.microsoft.com/office/drawing/2014/main" id="{C1A76C06-1DBA-471D-AA6E-F4AD507AF774}"/>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id="{8914D5F8-1D1A-4EEE-B275-796C0191BFE3}"/>
                </a:ext>
              </a:extLst>
            </p:cNvPr>
            <p:cNvGrpSpPr/>
            <p:nvPr/>
          </p:nvGrpSpPr>
          <p:grpSpPr>
            <a:xfrm>
              <a:off x="1893207" y="2793153"/>
              <a:ext cx="764275" cy="764275"/>
              <a:chOff x="2743200" y="3138985"/>
              <a:chExt cx="764275" cy="764275"/>
            </a:xfrm>
          </p:grpSpPr>
          <p:sp>
            <p:nvSpPr>
              <p:cNvPr id="48" name="椭圆 47">
                <a:extLst>
                  <a:ext uri="{FF2B5EF4-FFF2-40B4-BE49-F238E27FC236}">
                    <a16:creationId xmlns:a16="http://schemas.microsoft.com/office/drawing/2014/main" id="{283651F5-16E9-4D14-966D-BBCDB4212483}"/>
                  </a:ext>
                </a:extLst>
              </p:cNvPr>
              <p:cNvSpPr/>
              <p:nvPr/>
            </p:nvSpPr>
            <p:spPr>
              <a:xfrm>
                <a:off x="2743200" y="3138985"/>
                <a:ext cx="764275" cy="764275"/>
              </a:xfrm>
              <a:prstGeom prst="ellipse">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49" name="标题层">
                <a:extLst>
                  <a:ext uri="{FF2B5EF4-FFF2-40B4-BE49-F238E27FC236}">
                    <a16:creationId xmlns:a16="http://schemas.microsoft.com/office/drawing/2014/main" id="{3727B90E-55A5-468A-9C38-FA289687615C}"/>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05</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47" name="标题层">
              <a:extLst>
                <a:ext uri="{FF2B5EF4-FFF2-40B4-BE49-F238E27FC236}">
                  <a16:creationId xmlns:a16="http://schemas.microsoft.com/office/drawing/2014/main" id="{7E84933D-7DEF-450A-B068-E5655169BDE9}"/>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p>
              <a:pPr algn="ctr">
                <a:defRPr/>
              </a:pPr>
              <a:r>
                <a:rPr lang="zh-CN" altLang="en-US" sz="3200" b="1" kern="0" spc="-800" dirty="0">
                  <a:solidFill>
                    <a:srgbClr val="C92424"/>
                  </a:solidFill>
                  <a:latin typeface="Arial" panose="020B0604020202020204" pitchFamily="34" charset="0"/>
                  <a:ea typeface="微软雅黑" panose="020B0503020204020204" pitchFamily="34" charset="-122"/>
                  <a:cs typeface="Arial" panose="020B0604020202020204" pitchFamily="34" charset="0"/>
                </a:rPr>
                <a:t>老有所养</a:t>
              </a:r>
            </a:p>
          </p:txBody>
        </p:sp>
      </p:grpSp>
      <p:grpSp>
        <p:nvGrpSpPr>
          <p:cNvPr id="50" name="组合 49">
            <a:extLst>
              <a:ext uri="{FF2B5EF4-FFF2-40B4-BE49-F238E27FC236}">
                <a16:creationId xmlns:a16="http://schemas.microsoft.com/office/drawing/2014/main" id="{D5C1F51F-D56D-4550-B687-12C345F15336}"/>
              </a:ext>
            </a:extLst>
          </p:cNvPr>
          <p:cNvGrpSpPr/>
          <p:nvPr/>
        </p:nvGrpSpPr>
        <p:grpSpPr>
          <a:xfrm>
            <a:off x="9362556" y="3193953"/>
            <a:ext cx="1141060" cy="3150463"/>
            <a:chOff x="1717481" y="2793153"/>
            <a:chExt cx="1141060" cy="3150463"/>
          </a:xfrm>
        </p:grpSpPr>
        <p:sp>
          <p:nvSpPr>
            <p:cNvPr id="51" name="矩形: 圆角 50">
              <a:extLst>
                <a:ext uri="{FF2B5EF4-FFF2-40B4-BE49-F238E27FC236}">
                  <a16:creationId xmlns:a16="http://schemas.microsoft.com/office/drawing/2014/main" id="{669BE5DB-AFDB-4768-A131-073FD3492BA8}"/>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id="{80736E1B-D1D6-4095-A735-3122846467E8}"/>
                </a:ext>
              </a:extLst>
            </p:cNvPr>
            <p:cNvGrpSpPr/>
            <p:nvPr/>
          </p:nvGrpSpPr>
          <p:grpSpPr>
            <a:xfrm>
              <a:off x="1893207" y="2793153"/>
              <a:ext cx="764275" cy="764275"/>
              <a:chOff x="2743200" y="3138985"/>
              <a:chExt cx="764275" cy="764275"/>
            </a:xfrm>
          </p:grpSpPr>
          <p:sp>
            <p:nvSpPr>
              <p:cNvPr id="54" name="椭圆 53">
                <a:extLst>
                  <a:ext uri="{FF2B5EF4-FFF2-40B4-BE49-F238E27FC236}">
                    <a16:creationId xmlns:a16="http://schemas.microsoft.com/office/drawing/2014/main" id="{438F0A34-E91E-4A6A-AE30-2C1D3037E8D1}"/>
                  </a:ext>
                </a:extLst>
              </p:cNvPr>
              <p:cNvSpPr/>
              <p:nvPr/>
            </p:nvSpPr>
            <p:spPr>
              <a:xfrm>
                <a:off x="2743200" y="3138985"/>
                <a:ext cx="764275" cy="764275"/>
              </a:xfrm>
              <a:prstGeom prst="ellipse">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55" name="标题层">
                <a:extLst>
                  <a:ext uri="{FF2B5EF4-FFF2-40B4-BE49-F238E27FC236}">
                    <a16:creationId xmlns:a16="http://schemas.microsoft.com/office/drawing/2014/main" id="{D5DCC6B4-F04C-43E6-815F-C9574B595035}"/>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06</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53" name="标题层">
              <a:extLst>
                <a:ext uri="{FF2B5EF4-FFF2-40B4-BE49-F238E27FC236}">
                  <a16:creationId xmlns:a16="http://schemas.microsoft.com/office/drawing/2014/main" id="{CFF35280-5F87-4E22-9A9A-A165D7F1FB5A}"/>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p>
              <a:pPr algn="ctr">
                <a:defRPr/>
              </a:pPr>
              <a:r>
                <a:rPr lang="zh-CN" altLang="en-US" sz="3200" b="1" kern="0" spc="-800" dirty="0">
                  <a:solidFill>
                    <a:srgbClr val="C92424"/>
                  </a:solidFill>
                  <a:latin typeface="Arial" panose="020B0604020202020204" pitchFamily="34" charset="0"/>
                  <a:ea typeface="微软雅黑" panose="020B0503020204020204" pitchFamily="34" charset="-122"/>
                  <a:cs typeface="Arial" panose="020B0604020202020204" pitchFamily="34" charset="0"/>
                </a:rPr>
                <a:t>住有所居</a:t>
              </a:r>
            </a:p>
          </p:txBody>
        </p:sp>
      </p:grpSp>
      <p:sp>
        <p:nvSpPr>
          <p:cNvPr id="59" name="文本框 58">
            <a:extLst/>
          </p:cNvPr>
          <p:cNvSpPr txBox="1"/>
          <p:nvPr/>
        </p:nvSpPr>
        <p:spPr>
          <a:xfrm>
            <a:off x="7187525" y="234601"/>
            <a:ext cx="4272323"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04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新时代的中国特色</a:t>
            </a:r>
          </a:p>
        </p:txBody>
      </p:sp>
    </p:spTree>
    <p:extLst>
      <p:ext uri="{BB962C8B-B14F-4D97-AF65-F5344CB8AC3E}">
        <p14:creationId xmlns:p14="http://schemas.microsoft.com/office/powerpoint/2010/main" val="3597427034"/>
      </p:ext>
    </p:extLst>
  </p:cSld>
  <p:clrMapOvr>
    <a:masterClrMapping/>
  </p:clrMapOvr>
  <p:transition spd="med" advClick="0" advTm="3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par>
                                <p:cTn id="8" presetID="42" presetClass="entr" presetSubtype="0" fill="hold" nodeType="withEffect">
                                  <p:stCondLst>
                                    <p:cond delay="7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75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75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75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1000"/>
                                        <p:tgtEl>
                                          <p:spTgt spid="44"/>
                                        </p:tgtEl>
                                      </p:cBhvr>
                                    </p:animEffect>
                                    <p:anim calcmode="lin" valueType="num">
                                      <p:cBhvr>
                                        <p:cTn id="31" dur="1000" fill="hold"/>
                                        <p:tgtEl>
                                          <p:spTgt spid="44"/>
                                        </p:tgtEl>
                                        <p:attrNameLst>
                                          <p:attrName>ppt_x</p:attrName>
                                        </p:attrNameLst>
                                      </p:cBhvr>
                                      <p:tavLst>
                                        <p:tav tm="0">
                                          <p:val>
                                            <p:strVal val="#ppt_x"/>
                                          </p:val>
                                        </p:tav>
                                        <p:tav tm="100000">
                                          <p:val>
                                            <p:strVal val="#ppt_x"/>
                                          </p:val>
                                        </p:tav>
                                      </p:tavLst>
                                    </p:anim>
                                    <p:anim calcmode="lin" valueType="num">
                                      <p:cBhvr>
                                        <p:cTn id="32" dur="1000" fill="hold"/>
                                        <p:tgtEl>
                                          <p:spTgt spid="44"/>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75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FDA40262-8B25-4149-B12D-1F0DC9961A64}"/>
              </a:ext>
            </a:extLst>
          </p:cNvPr>
          <p:cNvGrpSpPr/>
          <p:nvPr/>
        </p:nvGrpSpPr>
        <p:grpSpPr>
          <a:xfrm>
            <a:off x="1513673" y="3218871"/>
            <a:ext cx="9281706" cy="810478"/>
            <a:chOff x="2620880" y="2864394"/>
            <a:chExt cx="9281706" cy="810478"/>
          </a:xfrm>
        </p:grpSpPr>
        <p:sp>
          <p:nvSpPr>
            <p:cNvPr id="14" name="矩形 13">
              <a:extLst>
                <a:ext uri="{FF2B5EF4-FFF2-40B4-BE49-F238E27FC236}">
                  <a16:creationId xmlns:a16="http://schemas.microsoft.com/office/drawing/2014/main" id="{BCC61D2A-CB2C-429A-BF9E-322F27139EAB}"/>
                </a:ext>
              </a:extLst>
            </p:cNvPr>
            <p:cNvSpPr/>
            <p:nvPr/>
          </p:nvSpPr>
          <p:spPr>
            <a:xfrm>
              <a:off x="3599341" y="2864394"/>
              <a:ext cx="8303245" cy="810478"/>
            </a:xfrm>
            <a:prstGeom prst="rect">
              <a:avLst/>
            </a:prstGeom>
            <a:noFill/>
          </p:spPr>
          <p:txBody>
            <a:bodyPr wrap="square" rtlCol="0">
              <a:spAutoFit/>
            </a:bodyPr>
            <a:lstStyle/>
            <a:p>
              <a:pPr>
                <a:lnSpc>
                  <a:spcPts val="2800"/>
                </a:lnSpc>
              </a:pPr>
              <a:r>
                <a:rPr lang="zh-CN" altLang="en-US" sz="2000" spc="300" dirty="0">
                  <a:solidFill>
                    <a:schemeClr val="tx1">
                      <a:lumMod val="75000"/>
                      <a:lumOff val="25000"/>
                    </a:schemeClr>
                  </a:solidFill>
                  <a:latin typeface="汉仪细圆简" panose="02010609000101010101" pitchFamily="49" charset="-122"/>
                  <a:ea typeface="汉仪细圆简" panose="02010609000101010101" pitchFamily="49" charset="-122"/>
                </a:rPr>
                <a:t>中国人民的梦想同各国人民的梦想息息相通，实现中国梦离不开和平的国际环境和稳定的国际秩序。</a:t>
              </a:r>
            </a:p>
          </p:txBody>
        </p:sp>
        <p:pic>
          <p:nvPicPr>
            <p:cNvPr id="15" name="图片 14">
              <a:extLst>
                <a:ext uri="{FF2B5EF4-FFF2-40B4-BE49-F238E27FC236}">
                  <a16:creationId xmlns:a16="http://schemas.microsoft.com/office/drawing/2014/main" id="{7F6DABF8-8E1A-415D-9428-C7C4B14710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0880" y="2903221"/>
              <a:ext cx="706321" cy="720000"/>
            </a:xfrm>
            <a:prstGeom prst="rect">
              <a:avLst/>
            </a:prstGeom>
          </p:spPr>
        </p:pic>
      </p:grpSp>
      <p:grpSp>
        <p:nvGrpSpPr>
          <p:cNvPr id="16" name="组合 15">
            <a:extLst>
              <a:ext uri="{FF2B5EF4-FFF2-40B4-BE49-F238E27FC236}">
                <a16:creationId xmlns:a16="http://schemas.microsoft.com/office/drawing/2014/main" id="{27C86019-3C49-4534-B266-E3971C30C730}"/>
              </a:ext>
            </a:extLst>
          </p:cNvPr>
          <p:cNvGrpSpPr/>
          <p:nvPr/>
        </p:nvGrpSpPr>
        <p:grpSpPr>
          <a:xfrm>
            <a:off x="1513673" y="4280477"/>
            <a:ext cx="9281706" cy="810478"/>
            <a:chOff x="2620880" y="2864394"/>
            <a:chExt cx="9281706" cy="810478"/>
          </a:xfrm>
        </p:grpSpPr>
        <p:sp>
          <p:nvSpPr>
            <p:cNvPr id="24" name="矩形 23">
              <a:extLst>
                <a:ext uri="{FF2B5EF4-FFF2-40B4-BE49-F238E27FC236}">
                  <a16:creationId xmlns:a16="http://schemas.microsoft.com/office/drawing/2014/main" id="{5C8E0F6B-97D9-4AFB-8507-7A897C2EA0F5}"/>
                </a:ext>
              </a:extLst>
            </p:cNvPr>
            <p:cNvSpPr/>
            <p:nvPr/>
          </p:nvSpPr>
          <p:spPr>
            <a:xfrm>
              <a:off x="3599341" y="2864394"/>
              <a:ext cx="8303245" cy="810478"/>
            </a:xfrm>
            <a:prstGeom prst="rect">
              <a:avLst/>
            </a:prstGeom>
            <a:noFill/>
          </p:spPr>
          <p:txBody>
            <a:bodyPr wrap="square" rtlCol="0">
              <a:spAutoFit/>
            </a:bodyPr>
            <a:lstStyle/>
            <a:p>
              <a:pPr>
                <a:lnSpc>
                  <a:spcPts val="2800"/>
                </a:lnSpc>
              </a:pPr>
              <a:r>
                <a:rPr lang="zh-CN" altLang="en-US" sz="2000" spc="300" dirty="0">
                  <a:solidFill>
                    <a:schemeClr val="tx1">
                      <a:lumMod val="75000"/>
                      <a:lumOff val="25000"/>
                    </a:schemeClr>
                  </a:solidFill>
                  <a:latin typeface="汉仪细圆简" panose="02010609000101010101" pitchFamily="49" charset="-122"/>
                  <a:ea typeface="汉仪细圆简" panose="02010609000101010101" pitchFamily="49" charset="-122"/>
                </a:rPr>
                <a:t>必须统筹国内国际两个大局，始终不渝走和平发展道路、奉行互利共赢的开放战略，坚持可持续的新安全观。</a:t>
              </a:r>
            </a:p>
          </p:txBody>
        </p:sp>
        <p:pic>
          <p:nvPicPr>
            <p:cNvPr id="25" name="图片 24">
              <a:extLst>
                <a:ext uri="{FF2B5EF4-FFF2-40B4-BE49-F238E27FC236}">
                  <a16:creationId xmlns:a16="http://schemas.microsoft.com/office/drawing/2014/main" id="{FA1384C5-C78D-466A-BD56-AEC6783B19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0880" y="2903221"/>
              <a:ext cx="706321" cy="720000"/>
            </a:xfrm>
            <a:prstGeom prst="rect">
              <a:avLst/>
            </a:prstGeom>
          </p:spPr>
        </p:pic>
      </p:grpSp>
      <p:grpSp>
        <p:nvGrpSpPr>
          <p:cNvPr id="26" name="组合 25">
            <a:extLst>
              <a:ext uri="{FF2B5EF4-FFF2-40B4-BE49-F238E27FC236}">
                <a16:creationId xmlns:a16="http://schemas.microsoft.com/office/drawing/2014/main" id="{77201B8F-D2DF-4678-A3D6-55D84134BAFB}"/>
              </a:ext>
            </a:extLst>
          </p:cNvPr>
          <p:cNvGrpSpPr/>
          <p:nvPr/>
        </p:nvGrpSpPr>
        <p:grpSpPr>
          <a:xfrm>
            <a:off x="1513673" y="5342083"/>
            <a:ext cx="9281706" cy="810478"/>
            <a:chOff x="2620880" y="2864394"/>
            <a:chExt cx="9281706" cy="810478"/>
          </a:xfrm>
        </p:grpSpPr>
        <p:sp>
          <p:nvSpPr>
            <p:cNvPr id="27" name="矩形 26">
              <a:extLst>
                <a:ext uri="{FF2B5EF4-FFF2-40B4-BE49-F238E27FC236}">
                  <a16:creationId xmlns:a16="http://schemas.microsoft.com/office/drawing/2014/main" id="{D2EBC253-54D3-41B2-BAB3-C489BB840EBC}"/>
                </a:ext>
              </a:extLst>
            </p:cNvPr>
            <p:cNvSpPr/>
            <p:nvPr/>
          </p:nvSpPr>
          <p:spPr>
            <a:xfrm>
              <a:off x="3599341" y="2864394"/>
              <a:ext cx="8303245" cy="810478"/>
            </a:xfrm>
            <a:prstGeom prst="rect">
              <a:avLst/>
            </a:prstGeom>
            <a:noFill/>
          </p:spPr>
          <p:txBody>
            <a:bodyPr wrap="square" rtlCol="0">
              <a:spAutoFit/>
            </a:bodyPr>
            <a:lstStyle/>
            <a:p>
              <a:pPr>
                <a:lnSpc>
                  <a:spcPts val="2800"/>
                </a:lnSpc>
              </a:pPr>
              <a:r>
                <a:rPr lang="zh-CN" altLang="en-US" sz="2000" spc="300" dirty="0">
                  <a:solidFill>
                    <a:schemeClr val="tx1">
                      <a:lumMod val="75000"/>
                      <a:lumOff val="25000"/>
                    </a:schemeClr>
                  </a:solidFill>
                  <a:latin typeface="汉仪细圆简" panose="02010609000101010101" pitchFamily="49" charset="-122"/>
                  <a:ea typeface="汉仪细圆简" panose="02010609000101010101" pitchFamily="49" charset="-122"/>
                </a:rPr>
                <a:t>谋求开放创新包容互惠的发展前景，促进和而不同兼收并蓄的文明交流，构筑尊崇自然、绿色发展的生态体系。</a:t>
              </a:r>
            </a:p>
          </p:txBody>
        </p:sp>
        <p:pic>
          <p:nvPicPr>
            <p:cNvPr id="28" name="图片 27">
              <a:extLst>
                <a:ext uri="{FF2B5EF4-FFF2-40B4-BE49-F238E27FC236}">
                  <a16:creationId xmlns:a16="http://schemas.microsoft.com/office/drawing/2014/main" id="{3B2AF936-CB8A-4890-AEC0-BC623BB3B44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0880" y="2903221"/>
              <a:ext cx="706321" cy="720000"/>
            </a:xfrm>
            <a:prstGeom prst="rect">
              <a:avLst/>
            </a:prstGeom>
          </p:spPr>
        </p:pic>
      </p:grpSp>
      <p:sp>
        <p:nvSpPr>
          <p:cNvPr id="17" name="矩形 16">
            <a:extLst/>
          </p:cNvPr>
          <p:cNvSpPr/>
          <p:nvPr/>
        </p:nvSpPr>
        <p:spPr>
          <a:xfrm>
            <a:off x="2581294" y="2229520"/>
            <a:ext cx="7029413"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推动构建人类命运共同体</a:t>
            </a:r>
          </a:p>
        </p:txBody>
      </p:sp>
      <p:sp>
        <p:nvSpPr>
          <p:cNvPr id="18" name="文本框 17">
            <a:extLst/>
          </p:cNvPr>
          <p:cNvSpPr txBox="1"/>
          <p:nvPr/>
        </p:nvSpPr>
        <p:spPr>
          <a:xfrm>
            <a:off x="7187525" y="234601"/>
            <a:ext cx="4272323"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04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新时代的中国特色</a:t>
            </a:r>
          </a:p>
        </p:txBody>
      </p:sp>
    </p:spTree>
    <p:extLst>
      <p:ext uri="{BB962C8B-B14F-4D97-AF65-F5344CB8AC3E}">
        <p14:creationId xmlns:p14="http://schemas.microsoft.com/office/powerpoint/2010/main" val="187099584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75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1+#ppt_w/2"/>
                                          </p:val>
                                        </p:tav>
                                        <p:tav tm="100000">
                                          <p:val>
                                            <p:strVal val="#ppt_x"/>
                                          </p:val>
                                        </p:tav>
                                      </p:tavLst>
                                    </p:anim>
                                    <p:anim calcmode="lin" valueType="num">
                                      <p:cBhvr additive="base">
                                        <p:cTn id="12" dur="10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25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1000" fill="hold"/>
                                        <p:tgtEl>
                                          <p:spTgt spid="26"/>
                                        </p:tgtEl>
                                        <p:attrNameLst>
                                          <p:attrName>ppt_x</p:attrName>
                                        </p:attrNameLst>
                                      </p:cBhvr>
                                      <p:tavLst>
                                        <p:tav tm="0">
                                          <p:val>
                                            <p:strVal val="1+#ppt_w/2"/>
                                          </p:val>
                                        </p:tav>
                                        <p:tav tm="100000">
                                          <p:val>
                                            <p:strVal val="#ppt_x"/>
                                          </p:val>
                                        </p:tav>
                                      </p:tavLst>
                                    </p:anim>
                                    <p:anim calcmode="lin" valueType="num">
                                      <p:cBhvr additive="base">
                                        <p:cTn id="16" dur="1000" fill="hold"/>
                                        <p:tgtEl>
                                          <p:spTgt spid="26"/>
                                        </p:tgtEl>
                                        <p:attrNameLst>
                                          <p:attrName>ppt_y</p:attrName>
                                        </p:attrNameLst>
                                      </p:cBhvr>
                                      <p:tavLst>
                                        <p:tav tm="0">
                                          <p:val>
                                            <p:strVal val="#ppt_y"/>
                                          </p:val>
                                        </p:tav>
                                        <p:tav tm="100000">
                                          <p:val>
                                            <p:strVal val="#ppt_y"/>
                                          </p:val>
                                        </p:tav>
                                      </p:tavLst>
                                    </p:anim>
                                  </p:childTnLst>
                                </p:cTn>
                              </p:par>
                            </p:childTnLst>
                          </p:cTn>
                        </p:par>
                        <p:par>
                          <p:cTn id="17" fill="hold">
                            <p:stCondLst>
                              <p:cond delay="325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p:cNvPr>
          <p:cNvSpPr txBox="1"/>
          <p:nvPr/>
        </p:nvSpPr>
        <p:spPr>
          <a:xfrm>
            <a:off x="1000600" y="2198231"/>
            <a:ext cx="8479719" cy="2400657"/>
          </a:xfrm>
          <a:prstGeom prst="rect">
            <a:avLst/>
          </a:prstGeom>
          <a:noFill/>
        </p:spPr>
        <p:txBody>
          <a:bodyPr wrap="square" rtlCol="0">
            <a:spAutoFit/>
          </a:bodyPr>
          <a:lstStyle/>
          <a:p>
            <a:pPr>
              <a:lnSpc>
                <a:spcPts val="9000"/>
              </a:lnSpc>
            </a:pPr>
            <a:r>
              <a:rPr lang="zh-CN" altLang="en-US" sz="88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rPr>
              <a:t>感谢您的</a:t>
            </a:r>
            <a:endParaRPr lang="en-US" altLang="zh-CN" sz="88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endParaRPr>
          </a:p>
          <a:p>
            <a:pPr>
              <a:lnSpc>
                <a:spcPts val="9000"/>
              </a:lnSpc>
            </a:pPr>
            <a:r>
              <a:rPr lang="zh-CN" altLang="en-US" sz="88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rPr>
              <a:t>耐心观看</a:t>
            </a:r>
            <a:endParaRPr lang="en-US" altLang="zh-CN" sz="8800" b="1" dirty="0">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endParaRPr>
          </a:p>
        </p:txBody>
      </p:sp>
      <p:cxnSp>
        <p:nvCxnSpPr>
          <p:cNvPr id="10" name="直接连接符 9">
            <a:extLst/>
          </p:cNvPr>
          <p:cNvCxnSpPr/>
          <p:nvPr/>
        </p:nvCxnSpPr>
        <p:spPr>
          <a:xfrm>
            <a:off x="1205445" y="4707881"/>
            <a:ext cx="7215224" cy="0"/>
          </a:xfrm>
          <a:prstGeom prst="line">
            <a:avLst/>
          </a:prstGeom>
          <a:ln>
            <a:solidFill>
              <a:srgbClr val="F04700"/>
            </a:solidFill>
          </a:ln>
        </p:spPr>
        <p:style>
          <a:lnRef idx="1">
            <a:schemeClr val="accent1"/>
          </a:lnRef>
          <a:fillRef idx="0">
            <a:schemeClr val="accent1"/>
          </a:fillRef>
          <a:effectRef idx="0">
            <a:schemeClr val="accent1"/>
          </a:effectRef>
          <a:fontRef idx="minor">
            <a:schemeClr val="tx1"/>
          </a:fontRef>
        </p:style>
      </p:cxnSp>
      <p:sp>
        <p:nvSpPr>
          <p:cNvPr id="12" name="文本框 11">
            <a:extLst/>
          </p:cNvPr>
          <p:cNvSpPr txBox="1"/>
          <p:nvPr/>
        </p:nvSpPr>
        <p:spPr>
          <a:xfrm>
            <a:off x="1274598" y="4884344"/>
            <a:ext cx="7582800" cy="369332"/>
          </a:xfrm>
          <a:prstGeom prst="rect">
            <a:avLst/>
          </a:prstGeom>
          <a:noFill/>
        </p:spPr>
        <p:txBody>
          <a:bodyPr wrap="square" rtlCol="0">
            <a:spAutoFit/>
          </a:bodyPr>
          <a:lstStyle/>
          <a:p>
            <a:r>
              <a:rPr lang="zh-CN" altLang="en-US" spc="4000" dirty="0">
                <a:solidFill>
                  <a:schemeClr val="tx1">
                    <a:lumMod val="65000"/>
                    <a:lumOff val="35000"/>
                  </a:schemeClr>
                </a:solidFill>
                <a:latin typeface="汉仪中圆简" panose="02010609000101010101" pitchFamily="49" charset="-122"/>
                <a:ea typeface="汉仪中圆简" panose="02010609000101010101" pitchFamily="49" charset="-122"/>
              </a:rPr>
              <a:t>十九大报告全方位解读</a:t>
            </a: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98091" y="4023949"/>
            <a:ext cx="3586570" cy="2834051"/>
          </a:xfrm>
          <a:prstGeom prst="rect">
            <a:avLst/>
          </a:prstGeom>
        </p:spPr>
      </p:pic>
    </p:spTree>
    <p:extLst>
      <p:ext uri="{BB962C8B-B14F-4D97-AF65-F5344CB8AC3E}">
        <p14:creationId xmlns:p14="http://schemas.microsoft.com/office/powerpoint/2010/main" val="2643444455"/>
      </p:ext>
    </p:extLst>
  </p:cSld>
  <p:clrMapOvr>
    <a:masterClrMapping/>
  </p:clrMapOvr>
  <mc:AlternateContent xmlns:mc="http://schemas.openxmlformats.org/markup-compatibility/2006">
    <mc:Choice xmlns:p14="http://schemas.microsoft.com/office/powerpoint/2010/main" Requires="p14">
      <p:transition spd="slow" p14:dur="2500" advClick="0" advTm="3000">
        <p:checker dir="vert"/>
      </p:transition>
    </mc:Choice>
    <mc:Fallback>
      <p:transition spd="slow" advClick="0" advTm="300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par>
                                <p:cTn id="8" presetID="6" presetClass="emph" presetSubtype="0" fill="hold" grpId="1" nodeType="withEffect">
                                  <p:stCondLst>
                                    <p:cond delay="0"/>
                                  </p:stCondLst>
                                  <p:childTnLst>
                                    <p:animScale>
                                      <p:cBhvr>
                                        <p:cTn id="9" dur="100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988250"/>
            <a:ext cx="9024281" cy="295465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感谢您下载包图网平台上提供的</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在包图网出售的</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模板是免版税类（</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RF</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Royalty-Free</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）正版受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世界版权公约</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的保护，作品的所有权、版权和著作权归包图网所有，您下载的是</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不得将包图网的</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模板、</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5803281"/>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chemeClr val="tx1">
                    <a:lumMod val="75000"/>
                    <a:lumOff val="25000"/>
                  </a:schemeClr>
                </a:solidFill>
              </a:rPr>
              <a:t>更多精品</a:t>
            </a:r>
            <a:r>
              <a:rPr lang="en-US" altLang="zh-CN" b="1" dirty="0">
                <a:solidFill>
                  <a:schemeClr val="tx1">
                    <a:lumMod val="75000"/>
                    <a:lumOff val="25000"/>
                  </a:schemeClr>
                </a:solidFill>
              </a:rPr>
              <a:t>PPT</a:t>
            </a:r>
            <a:r>
              <a:rPr lang="zh-CN" altLang="en-US" b="1" dirty="0">
                <a:solidFill>
                  <a:schemeClr val="tx1">
                    <a:lumMod val="75000"/>
                    <a:lumOff val="25000"/>
                  </a:schemeClr>
                </a:solidFill>
              </a:rPr>
              <a:t>模板：</a:t>
            </a:r>
            <a:r>
              <a:rPr lang="en-US" altLang="zh-CN" b="1" dirty="0">
                <a:solidFill>
                  <a:schemeClr val="bg1"/>
                </a:solidFill>
                <a:hlinkClick r:id="rId2"/>
              </a:rPr>
              <a:t>http://ibaotu.com/ppt/</a:t>
            </a:r>
            <a:endParaRPr lang="zh-CN" altLang="en-US" b="1" dirty="0">
              <a:solidFill>
                <a:schemeClr val="bg1"/>
              </a:solidFill>
            </a:endParaRPr>
          </a:p>
        </p:txBody>
      </p:sp>
      <p:grpSp>
        <p:nvGrpSpPr>
          <p:cNvPr id="12" name="组合 11"/>
          <p:cNvGrpSpPr/>
          <p:nvPr/>
        </p:nvGrpSpPr>
        <p:grpSpPr>
          <a:xfrm>
            <a:off x="9313097" y="5803281"/>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rgbClr val="FEFDF8"/>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hlinkClick r:id="rId2"/>
                </a:rPr>
                <a:t>点击进入</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500"/>
                                        <p:tgtEl>
                                          <p:spTgt spid="4"/>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1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30D78435-65A7-479C-B90C-5C6E6375DCF4}"/>
              </a:ext>
            </a:extLst>
          </p:cNvPr>
          <p:cNvGrpSpPr/>
          <p:nvPr/>
        </p:nvGrpSpPr>
        <p:grpSpPr>
          <a:xfrm>
            <a:off x="7566670" y="3091214"/>
            <a:ext cx="2742100" cy="1659344"/>
            <a:chOff x="1844016" y="1771726"/>
            <a:chExt cx="2742100" cy="1659344"/>
          </a:xfrm>
        </p:grpSpPr>
        <p:sp>
          <p:nvSpPr>
            <p:cNvPr id="5" name="文本框 4">
              <a:extLst>
                <a:ext uri="{FF2B5EF4-FFF2-40B4-BE49-F238E27FC236}">
                  <a16:creationId xmlns:a16="http://schemas.microsoft.com/office/drawing/2014/main" id="{604A7A7F-F9DC-46E7-A5CF-9133924E9114}"/>
                </a:ext>
              </a:extLst>
            </p:cNvPr>
            <p:cNvSpPr txBox="1"/>
            <p:nvPr/>
          </p:nvSpPr>
          <p:spPr>
            <a:xfrm>
              <a:off x="1844016" y="1771726"/>
              <a:ext cx="2591507" cy="1246495"/>
            </a:xfrm>
            <a:prstGeom prst="rect">
              <a:avLst/>
            </a:prstGeom>
            <a:noFill/>
          </p:spPr>
          <p:txBody>
            <a:bodyPr wrap="square" rtlCol="0">
              <a:spAutoFit/>
            </a:bodyPr>
            <a:lstStyle>
              <a:defPPr>
                <a:defRPr lang="en-US"/>
              </a:defPPr>
              <a:lvl1pPr>
                <a:lnSpc>
                  <a:spcPts val="9000"/>
                </a:lnSpc>
                <a:defRPr sz="8800" b="1">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defRPr>
              </a:lvl1pPr>
            </a:lstStyle>
            <a:p>
              <a:pPr algn="ctr"/>
              <a:r>
                <a:rPr lang="zh-CN" altLang="en-US" sz="7200" dirty="0"/>
                <a:t>目 录</a:t>
              </a:r>
              <a:endParaRPr lang="en-US" altLang="zh-CN" sz="7200" dirty="0"/>
            </a:p>
          </p:txBody>
        </p:sp>
        <p:cxnSp>
          <p:nvCxnSpPr>
            <p:cNvPr id="6" name="直接连接符 5">
              <a:extLst>
                <a:ext uri="{FF2B5EF4-FFF2-40B4-BE49-F238E27FC236}">
                  <a16:creationId xmlns:a16="http://schemas.microsoft.com/office/drawing/2014/main" id="{063591F0-549D-4ABD-B69F-6CF37EFE406B}"/>
                </a:ext>
              </a:extLst>
            </p:cNvPr>
            <p:cNvCxnSpPr>
              <a:cxnSpLocks/>
            </p:cNvCxnSpPr>
            <p:nvPr/>
          </p:nvCxnSpPr>
          <p:spPr>
            <a:xfrm>
              <a:off x="1992573" y="3011794"/>
              <a:ext cx="2361062" cy="0"/>
            </a:xfrm>
            <a:prstGeom prst="line">
              <a:avLst/>
            </a:prstGeom>
            <a:ln>
              <a:solidFill>
                <a:srgbClr val="F04700"/>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B0042662-EE6E-452F-AE41-DE0467D63607}"/>
                </a:ext>
              </a:extLst>
            </p:cNvPr>
            <p:cNvSpPr txBox="1"/>
            <p:nvPr/>
          </p:nvSpPr>
          <p:spPr>
            <a:xfrm>
              <a:off x="1972900" y="3154071"/>
              <a:ext cx="2613216" cy="276999"/>
            </a:xfrm>
            <a:prstGeom prst="rect">
              <a:avLst/>
            </a:prstGeom>
            <a:noFill/>
          </p:spPr>
          <p:txBody>
            <a:bodyPr wrap="none" rtlCol="0">
              <a:spAutoFit/>
            </a:bodyPr>
            <a:lstStyle/>
            <a:p>
              <a:pPr algn="ctr"/>
              <a:r>
                <a:rPr lang="en-US" altLang="zh-CN" sz="1200" spc="1400" dirty="0">
                  <a:solidFill>
                    <a:schemeClr val="tx1">
                      <a:lumMod val="65000"/>
                      <a:lumOff val="35000"/>
                    </a:schemeClr>
                  </a:solidFill>
                  <a:latin typeface="方正正黑简体" panose="02000000000000000000" pitchFamily="2" charset="-122"/>
                  <a:ea typeface="方正正黑简体" panose="02000000000000000000" pitchFamily="2" charset="-122"/>
                </a:rPr>
                <a:t>CONTENTS</a:t>
              </a:r>
              <a:endParaRPr lang="zh-CN" altLang="en-US" sz="1200" spc="1400" dirty="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grpSp>
      <p:grpSp>
        <p:nvGrpSpPr>
          <p:cNvPr id="24" name="组合 23">
            <a:extLst>
              <a:ext uri="{FF2B5EF4-FFF2-40B4-BE49-F238E27FC236}">
                <a16:creationId xmlns:a16="http://schemas.microsoft.com/office/drawing/2014/main" id="{875E6B10-EFFF-4B8C-BDFC-22B3F14B6259}"/>
              </a:ext>
            </a:extLst>
          </p:cNvPr>
          <p:cNvGrpSpPr/>
          <p:nvPr/>
        </p:nvGrpSpPr>
        <p:grpSpPr>
          <a:xfrm>
            <a:off x="1514697" y="2371151"/>
            <a:ext cx="5290345" cy="781925"/>
            <a:chOff x="4762865" y="1961720"/>
            <a:chExt cx="5290345" cy="781925"/>
          </a:xfrm>
        </p:grpSpPr>
        <p:grpSp>
          <p:nvGrpSpPr>
            <p:cNvPr id="11" name="组合 10">
              <a:extLst>
                <a:ext uri="{FF2B5EF4-FFF2-40B4-BE49-F238E27FC236}">
                  <a16:creationId xmlns:a16="http://schemas.microsoft.com/office/drawing/2014/main" id="{4E920F3F-223A-47C0-97C4-2341D16F250A}"/>
                </a:ext>
              </a:extLst>
            </p:cNvPr>
            <p:cNvGrpSpPr/>
            <p:nvPr/>
          </p:nvGrpSpPr>
          <p:grpSpPr bwMode="auto">
            <a:xfrm>
              <a:off x="4762865" y="1961720"/>
              <a:ext cx="745861" cy="781925"/>
              <a:chOff x="3349666" y="1084263"/>
              <a:chExt cx="362554" cy="368059"/>
            </a:xfrm>
          </p:grpSpPr>
          <p:grpSp>
            <p:nvGrpSpPr>
              <p:cNvPr id="12" name="组合 11">
                <a:extLst>
                  <a:ext uri="{FF2B5EF4-FFF2-40B4-BE49-F238E27FC236}">
                    <a16:creationId xmlns:a16="http://schemas.microsoft.com/office/drawing/2014/main" id="{A39AB98D-16F8-4218-9E4F-DCC3344A8A87}"/>
                  </a:ext>
                </a:extLst>
              </p:cNvPr>
              <p:cNvGrpSpPr/>
              <p:nvPr/>
            </p:nvGrpSpPr>
            <p:grpSpPr>
              <a:xfrm>
                <a:off x="3349666" y="1084263"/>
                <a:ext cx="362554" cy="362554"/>
                <a:chOff x="3349665" y="1084262"/>
                <a:chExt cx="384721" cy="384721"/>
              </a:xfrm>
              <a:effectLst>
                <a:outerShdw blurRad="50800" dist="38100" dir="2700000" algn="tl" rotWithShape="0">
                  <a:prstClr val="black">
                    <a:alpha val="40000"/>
                  </a:prstClr>
                </a:outerShdw>
              </a:effectLst>
            </p:grpSpPr>
            <p:grpSp>
              <p:nvGrpSpPr>
                <p:cNvPr id="14" name="组合 13">
                  <a:extLst>
                    <a:ext uri="{FF2B5EF4-FFF2-40B4-BE49-F238E27FC236}">
                      <a16:creationId xmlns:a16="http://schemas.microsoft.com/office/drawing/2014/main" id="{F7FE9C18-BEC6-4BEE-9A35-9B2D98215176}"/>
                    </a:ext>
                  </a:extLst>
                </p:cNvPr>
                <p:cNvGrpSpPr/>
                <p:nvPr/>
              </p:nvGrpSpPr>
              <p:grpSpPr>
                <a:xfrm>
                  <a:off x="3349665" y="1084262"/>
                  <a:ext cx="384721" cy="384721"/>
                  <a:chOff x="3349665" y="1084262"/>
                  <a:chExt cx="469975" cy="469975"/>
                </a:xfrm>
              </p:grpSpPr>
              <p:sp>
                <p:nvSpPr>
                  <p:cNvPr id="16" name="矩形 15">
                    <a:extLst>
                      <a:ext uri="{FF2B5EF4-FFF2-40B4-BE49-F238E27FC236}">
                        <a16:creationId xmlns:a16="http://schemas.microsoft.com/office/drawing/2014/main" id="{19234F5E-1DE8-4A00-A3FD-26B29CD0ECB4}"/>
                      </a:ext>
                    </a:extLst>
                  </p:cNvPr>
                  <p:cNvSpPr/>
                  <p:nvPr/>
                </p:nvSpPr>
                <p:spPr>
                  <a:xfrm>
                    <a:off x="3349665" y="1084262"/>
                    <a:ext cx="469975" cy="469975"/>
                  </a:xfrm>
                  <a:prstGeom prst="rect">
                    <a:avLst/>
                  </a:prstGeom>
                  <a:solidFill>
                    <a:srgbClr val="C00000"/>
                  </a:solidFill>
                  <a:ln w="127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sp>
                <p:nvSpPr>
                  <p:cNvPr id="17" name="圆角矩形 4">
                    <a:extLst>
                      <a:ext uri="{FF2B5EF4-FFF2-40B4-BE49-F238E27FC236}">
                        <a16:creationId xmlns:a16="http://schemas.microsoft.com/office/drawing/2014/main" id="{82356F52-2056-4CD8-AC78-50C5B83AEC88}"/>
                      </a:ext>
                    </a:extLst>
                  </p:cNvPr>
                  <p:cNvSpPr/>
                  <p:nvPr/>
                </p:nvSpPr>
                <p:spPr>
                  <a:xfrm>
                    <a:off x="3376744" y="1110604"/>
                    <a:ext cx="415817" cy="215755"/>
                  </a:xfrm>
                  <a:custGeom>
                    <a:avLst/>
                    <a:gdLst/>
                    <a:ahLst/>
                    <a:cxnLst/>
                    <a:rect l="l" t="t" r="r" b="b"/>
                    <a:pathLst>
                      <a:path w="431510" h="215755">
                        <a:moveTo>
                          <a:pt x="71920" y="0"/>
                        </a:moveTo>
                        <a:lnTo>
                          <a:pt x="359590" y="0"/>
                        </a:lnTo>
                        <a:cubicBezTo>
                          <a:pt x="399310" y="0"/>
                          <a:pt x="431510" y="32200"/>
                          <a:pt x="431510" y="71920"/>
                        </a:cubicBezTo>
                        <a:lnTo>
                          <a:pt x="431510" y="215755"/>
                        </a:lnTo>
                        <a:lnTo>
                          <a:pt x="0" y="215755"/>
                        </a:lnTo>
                        <a:lnTo>
                          <a:pt x="0" y="71920"/>
                        </a:lnTo>
                        <a:cubicBezTo>
                          <a:pt x="0" y="32200"/>
                          <a:pt x="32200" y="0"/>
                          <a:pt x="71920" y="0"/>
                        </a:cubicBezTo>
                        <a:close/>
                      </a:path>
                    </a:pathLst>
                  </a:custGeom>
                  <a:gradFill flip="none" rotWithShape="1">
                    <a:gsLst>
                      <a:gs pos="100000">
                        <a:sysClr val="window" lastClr="FFFFFF">
                          <a:alpha val="0"/>
                        </a:sysClr>
                      </a:gs>
                      <a:gs pos="0">
                        <a:sysClr val="window" lastClr="FFFFFF">
                          <a:alpha val="42000"/>
                        </a:sysClr>
                      </a:gs>
                    </a:gsLst>
                    <a:lin ang="5400000" scaled="0"/>
                    <a:tileRect/>
                  </a:gradFill>
                  <a:ln w="10795" cap="flat" cmpd="sng" algn="ctr">
                    <a:no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grpSp>
            <p:sp>
              <p:nvSpPr>
                <p:cNvPr id="15" name="Freeform 6">
                  <a:extLst>
                    <a:ext uri="{FF2B5EF4-FFF2-40B4-BE49-F238E27FC236}">
                      <a16:creationId xmlns:a16="http://schemas.microsoft.com/office/drawing/2014/main" id="{86AFC0B9-F6CC-4B26-B000-CBFA6CE53D66}"/>
                    </a:ext>
                  </a:extLst>
                </p:cNvPr>
                <p:cNvSpPr/>
                <p:nvPr/>
              </p:nvSpPr>
              <p:spPr bwMode="auto">
                <a:xfrm>
                  <a:off x="3374386" y="1105826"/>
                  <a:ext cx="360000" cy="18000"/>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eaLnBrk="1" fontAlgn="auto" hangingPunct="1">
                    <a:spcBef>
                      <a:spcPts val="0"/>
                    </a:spcBef>
                    <a:spcAft>
                      <a:spcPts val="0"/>
                    </a:spcAft>
                    <a:defRPr/>
                  </a:pPr>
                  <a:endParaRPr lang="ko-KR" altLang="en-US" sz="4400" kern="0">
                    <a:solidFill>
                      <a:sysClr val="window" lastClr="FFFFFF"/>
                    </a:solidFill>
                    <a:latin typeface="Calibri" panose="020F0502020204030204"/>
                    <a:ea typeface="Malgun Gothic" panose="020B0503020000020004" charset="-127"/>
                  </a:endParaRPr>
                </a:p>
              </p:txBody>
            </p:sp>
          </p:grpSp>
          <p:sp>
            <p:nvSpPr>
              <p:cNvPr id="13" name="标题层">
                <a:extLst>
                  <a:ext uri="{FF2B5EF4-FFF2-40B4-BE49-F238E27FC236}">
                    <a16:creationId xmlns:a16="http://schemas.microsoft.com/office/drawing/2014/main" id="{2B741146-C71F-446A-99FE-A3DE34BC3EB1}"/>
                  </a:ext>
                </a:extLst>
              </p:cNvPr>
              <p:cNvSpPr txBox="1"/>
              <p:nvPr/>
            </p:nvSpPr>
            <p:spPr>
              <a:xfrm>
                <a:off x="3410092" y="1090140"/>
                <a:ext cx="241703" cy="362182"/>
              </a:xfrm>
              <a:prstGeom prst="rect">
                <a:avLst/>
              </a:prstGeom>
              <a:noFill/>
              <a:effectLst>
                <a:outerShdw blurRad="12700" dist="12700" dir="4380000" algn="tl" rotWithShape="0">
                  <a:prstClr val="black">
                    <a:alpha val="40000"/>
                  </a:prstClr>
                </a:outerShdw>
              </a:effectLst>
            </p:spPr>
            <p:txBody>
              <a:bodyPr>
                <a:spAutoFit/>
              </a:bodyPr>
              <a:lstStyle/>
              <a:p>
                <a:pPr algn="ctr" eaLnBrk="1" fontAlgn="auto" hangingPunct="1">
                  <a:spcBef>
                    <a:spcPts val="0"/>
                  </a:spcBef>
                  <a:spcAft>
                    <a:spcPts val="0"/>
                  </a:spcAft>
                  <a:defRPr/>
                </a:pPr>
                <a:r>
                  <a:rPr lang="en-US" altLang="zh-CN" sz="44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1</a:t>
                </a:r>
                <a:endParaRPr lang="zh-CN" altLang="en-US" sz="44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a:extLst>
                <a:ext uri="{FF2B5EF4-FFF2-40B4-BE49-F238E27FC236}">
                  <a16:creationId xmlns:a16="http://schemas.microsoft.com/office/drawing/2014/main" id="{F07212E8-3974-4ECD-BCEC-DDC023AD2C99}"/>
                </a:ext>
              </a:extLst>
            </p:cNvPr>
            <p:cNvGrpSpPr/>
            <p:nvPr/>
          </p:nvGrpSpPr>
          <p:grpSpPr bwMode="auto">
            <a:xfrm>
              <a:off x="5697110" y="1961725"/>
              <a:ext cx="4356100" cy="736597"/>
              <a:chOff x="3969582" y="1082743"/>
              <a:chExt cx="3266713" cy="347277"/>
            </a:xfrm>
          </p:grpSpPr>
          <p:grpSp>
            <p:nvGrpSpPr>
              <p:cNvPr id="19" name="组合 57">
                <a:extLst>
                  <a:ext uri="{FF2B5EF4-FFF2-40B4-BE49-F238E27FC236}">
                    <a16:creationId xmlns:a16="http://schemas.microsoft.com/office/drawing/2014/main" id="{A5C7867C-64C7-4C9D-BE48-0371C75A09FB}"/>
                  </a:ext>
                </a:extLst>
              </p:cNvPr>
              <p:cNvGrpSpPr/>
              <p:nvPr/>
            </p:nvGrpSpPr>
            <p:grpSpPr bwMode="auto">
              <a:xfrm>
                <a:off x="3969582" y="1082743"/>
                <a:ext cx="3266713" cy="347277"/>
                <a:chOff x="4190103" y="1430020"/>
                <a:chExt cx="3024336" cy="346740"/>
              </a:xfrm>
            </p:grpSpPr>
            <p:sp>
              <p:nvSpPr>
                <p:cNvPr id="21" name="圆角矩形 44">
                  <a:extLst>
                    <a:ext uri="{FF2B5EF4-FFF2-40B4-BE49-F238E27FC236}">
                      <a16:creationId xmlns:a16="http://schemas.microsoft.com/office/drawing/2014/main" id="{3567F634-BCF6-4133-B747-0F434A2B57F5}"/>
                    </a:ext>
                  </a:extLst>
                </p:cNvPr>
                <p:cNvSpPr/>
                <p:nvPr/>
              </p:nvSpPr>
              <p:spPr>
                <a:xfrm>
                  <a:off x="4190103" y="1430020"/>
                  <a:ext cx="3024336" cy="346740"/>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2" name="椭圆 14">
                  <a:extLst>
                    <a:ext uri="{FF2B5EF4-FFF2-40B4-BE49-F238E27FC236}">
                      <a16:creationId xmlns:a16="http://schemas.microsoft.com/office/drawing/2014/main" id="{DEED5EB9-1663-49B5-A178-40EE3CD230A4}"/>
                    </a:ext>
                  </a:extLst>
                </p:cNvPr>
                <p:cNvSpPr/>
                <p:nvPr/>
              </p:nvSpPr>
              <p:spPr>
                <a:xfrm>
                  <a:off x="4207738" y="1439520"/>
                  <a:ext cx="2989067" cy="284992"/>
                </a:xfrm>
                <a:custGeom>
                  <a:avLst/>
                  <a:gdLst/>
                  <a:ahLst/>
                  <a:cxnLst/>
                  <a:rect l="l" t="t"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ysClr val="window" lastClr="FFFFFF">
                    <a:alpha val="14000"/>
                  </a:sysClr>
                </a:solidFill>
                <a:ln w="10795"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3" name="Freeform 6">
                  <a:extLst>
                    <a:ext uri="{FF2B5EF4-FFF2-40B4-BE49-F238E27FC236}">
                      <a16:creationId xmlns:a16="http://schemas.microsoft.com/office/drawing/2014/main" id="{2A0033E2-63D9-44EE-A46A-43673A1F7828}"/>
                    </a:ext>
                  </a:extLst>
                </p:cNvPr>
                <p:cNvSpPr/>
                <p:nvPr/>
              </p:nvSpPr>
              <p:spPr bwMode="auto">
                <a:xfrm>
                  <a:off x="4777923" y="1461686"/>
                  <a:ext cx="1800200" cy="17416"/>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eaLnBrk="1" fontAlgn="auto" hangingPunct="1">
                    <a:spcBef>
                      <a:spcPts val="0"/>
                    </a:spcBef>
                    <a:spcAft>
                      <a:spcPts val="0"/>
                    </a:spcAft>
                    <a:defRPr/>
                  </a:pPr>
                  <a:endParaRPr lang="ko-KR" altLang="en-US" kern="0">
                    <a:solidFill>
                      <a:sysClr val="window" lastClr="FFFFFF"/>
                    </a:solidFill>
                    <a:latin typeface="Calibri" panose="020F0502020204030204"/>
                    <a:ea typeface="Malgun Gothic" panose="020B0503020000020004" charset="-127"/>
                  </a:endParaRPr>
                </a:p>
              </p:txBody>
            </p:sp>
          </p:grpSp>
          <p:sp>
            <p:nvSpPr>
              <p:cNvPr id="20" name="标题层">
                <a:extLst>
                  <a:ext uri="{FF2B5EF4-FFF2-40B4-BE49-F238E27FC236}">
                    <a16:creationId xmlns:a16="http://schemas.microsoft.com/office/drawing/2014/main" id="{2A707598-46AF-43CA-B305-DF49D29ACAC7}"/>
                  </a:ext>
                </a:extLst>
              </p:cNvPr>
              <p:cNvSpPr txBox="1"/>
              <p:nvPr/>
            </p:nvSpPr>
            <p:spPr>
              <a:xfrm>
                <a:off x="4042599" y="1131711"/>
                <a:ext cx="3122266" cy="246678"/>
              </a:xfrm>
              <a:prstGeom prst="rect">
                <a:avLst/>
              </a:prstGeom>
              <a:noFill/>
              <a:effectLst>
                <a:outerShdw blurRad="12700" dist="12700" dir="4380000" algn="tl" rotWithShape="0">
                  <a:prstClr val="black">
                    <a:alpha val="40000"/>
                  </a:prstClr>
                </a:outerShdw>
              </a:effectLst>
            </p:spPr>
            <p:txBody>
              <a:bodyPr>
                <a:spAutoFit/>
              </a:bodyPr>
              <a:lstStyle/>
              <a:p>
                <a:pPr algn="ctr">
                  <a:defRPr/>
                </a:pPr>
                <a:r>
                  <a:rPr lang="zh-CN" altLang="en-US" sz="28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过去五年的工作回顾</a:t>
                </a:r>
              </a:p>
            </p:txBody>
          </p:sp>
        </p:grpSp>
      </p:grpSp>
      <p:grpSp>
        <p:nvGrpSpPr>
          <p:cNvPr id="25" name="组合 24">
            <a:extLst>
              <a:ext uri="{FF2B5EF4-FFF2-40B4-BE49-F238E27FC236}">
                <a16:creationId xmlns:a16="http://schemas.microsoft.com/office/drawing/2014/main" id="{0F3C1C94-47D5-43B6-ADD3-8BA435D7E9F1}"/>
              </a:ext>
            </a:extLst>
          </p:cNvPr>
          <p:cNvGrpSpPr/>
          <p:nvPr/>
        </p:nvGrpSpPr>
        <p:grpSpPr>
          <a:xfrm>
            <a:off x="1514697" y="3391631"/>
            <a:ext cx="5290345" cy="781925"/>
            <a:chOff x="4762865" y="1961720"/>
            <a:chExt cx="5290345" cy="781925"/>
          </a:xfrm>
        </p:grpSpPr>
        <p:grpSp>
          <p:nvGrpSpPr>
            <p:cNvPr id="26" name="组合 25">
              <a:extLst>
                <a:ext uri="{FF2B5EF4-FFF2-40B4-BE49-F238E27FC236}">
                  <a16:creationId xmlns:a16="http://schemas.microsoft.com/office/drawing/2014/main" id="{F5B2EDFD-5DCA-474F-8319-F28C9889822C}"/>
                </a:ext>
              </a:extLst>
            </p:cNvPr>
            <p:cNvGrpSpPr/>
            <p:nvPr/>
          </p:nvGrpSpPr>
          <p:grpSpPr bwMode="auto">
            <a:xfrm>
              <a:off x="4762865" y="1961720"/>
              <a:ext cx="745861" cy="781925"/>
              <a:chOff x="3349666" y="1084263"/>
              <a:chExt cx="362554" cy="368059"/>
            </a:xfrm>
          </p:grpSpPr>
          <p:grpSp>
            <p:nvGrpSpPr>
              <p:cNvPr id="33" name="组合 32">
                <a:extLst>
                  <a:ext uri="{FF2B5EF4-FFF2-40B4-BE49-F238E27FC236}">
                    <a16:creationId xmlns:a16="http://schemas.microsoft.com/office/drawing/2014/main" id="{43070C1D-D853-4D97-8421-BE841BCB0223}"/>
                  </a:ext>
                </a:extLst>
              </p:cNvPr>
              <p:cNvGrpSpPr/>
              <p:nvPr/>
            </p:nvGrpSpPr>
            <p:grpSpPr>
              <a:xfrm>
                <a:off x="3349666" y="1084263"/>
                <a:ext cx="362554" cy="362554"/>
                <a:chOff x="3349665" y="1084262"/>
                <a:chExt cx="384721" cy="384721"/>
              </a:xfrm>
              <a:effectLst>
                <a:outerShdw blurRad="50800" dist="38100" dir="2700000" algn="tl" rotWithShape="0">
                  <a:prstClr val="black">
                    <a:alpha val="40000"/>
                  </a:prstClr>
                </a:outerShdw>
              </a:effectLst>
            </p:grpSpPr>
            <p:grpSp>
              <p:nvGrpSpPr>
                <p:cNvPr id="35" name="组合 34">
                  <a:extLst>
                    <a:ext uri="{FF2B5EF4-FFF2-40B4-BE49-F238E27FC236}">
                      <a16:creationId xmlns:a16="http://schemas.microsoft.com/office/drawing/2014/main" id="{3639C23E-77D3-4B2C-9018-09F811D52CCA}"/>
                    </a:ext>
                  </a:extLst>
                </p:cNvPr>
                <p:cNvGrpSpPr/>
                <p:nvPr/>
              </p:nvGrpSpPr>
              <p:grpSpPr>
                <a:xfrm>
                  <a:off x="3349665" y="1084262"/>
                  <a:ext cx="384721" cy="384721"/>
                  <a:chOff x="3349665" y="1084262"/>
                  <a:chExt cx="469975" cy="469975"/>
                </a:xfrm>
              </p:grpSpPr>
              <p:sp>
                <p:nvSpPr>
                  <p:cNvPr id="37" name="矩形 36">
                    <a:extLst>
                      <a:ext uri="{FF2B5EF4-FFF2-40B4-BE49-F238E27FC236}">
                        <a16:creationId xmlns:a16="http://schemas.microsoft.com/office/drawing/2014/main" id="{9B6F8F2F-7026-4E4B-94C4-A216609C5050}"/>
                      </a:ext>
                    </a:extLst>
                  </p:cNvPr>
                  <p:cNvSpPr/>
                  <p:nvPr/>
                </p:nvSpPr>
                <p:spPr>
                  <a:xfrm>
                    <a:off x="3349665" y="1084262"/>
                    <a:ext cx="469975" cy="469975"/>
                  </a:xfrm>
                  <a:prstGeom prst="rect">
                    <a:avLst/>
                  </a:prstGeom>
                  <a:solidFill>
                    <a:srgbClr val="C00000"/>
                  </a:solidFill>
                  <a:ln w="127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sp>
                <p:nvSpPr>
                  <p:cNvPr id="38" name="圆角矩形 4">
                    <a:extLst>
                      <a:ext uri="{FF2B5EF4-FFF2-40B4-BE49-F238E27FC236}">
                        <a16:creationId xmlns:a16="http://schemas.microsoft.com/office/drawing/2014/main" id="{E5F30AD8-0471-4F31-BCC7-5800DE1E6EE2}"/>
                      </a:ext>
                    </a:extLst>
                  </p:cNvPr>
                  <p:cNvSpPr/>
                  <p:nvPr/>
                </p:nvSpPr>
                <p:spPr>
                  <a:xfrm>
                    <a:off x="3376744" y="1110604"/>
                    <a:ext cx="415817" cy="215755"/>
                  </a:xfrm>
                  <a:custGeom>
                    <a:avLst/>
                    <a:gdLst/>
                    <a:ahLst/>
                    <a:cxnLst/>
                    <a:rect l="l" t="t" r="r" b="b"/>
                    <a:pathLst>
                      <a:path w="431510" h="215755">
                        <a:moveTo>
                          <a:pt x="71920" y="0"/>
                        </a:moveTo>
                        <a:lnTo>
                          <a:pt x="359590" y="0"/>
                        </a:lnTo>
                        <a:cubicBezTo>
                          <a:pt x="399310" y="0"/>
                          <a:pt x="431510" y="32200"/>
                          <a:pt x="431510" y="71920"/>
                        </a:cubicBezTo>
                        <a:lnTo>
                          <a:pt x="431510" y="215755"/>
                        </a:lnTo>
                        <a:lnTo>
                          <a:pt x="0" y="215755"/>
                        </a:lnTo>
                        <a:lnTo>
                          <a:pt x="0" y="71920"/>
                        </a:lnTo>
                        <a:cubicBezTo>
                          <a:pt x="0" y="32200"/>
                          <a:pt x="32200" y="0"/>
                          <a:pt x="71920" y="0"/>
                        </a:cubicBezTo>
                        <a:close/>
                      </a:path>
                    </a:pathLst>
                  </a:custGeom>
                  <a:gradFill flip="none" rotWithShape="1">
                    <a:gsLst>
                      <a:gs pos="100000">
                        <a:sysClr val="window" lastClr="FFFFFF">
                          <a:alpha val="0"/>
                        </a:sysClr>
                      </a:gs>
                      <a:gs pos="0">
                        <a:sysClr val="window" lastClr="FFFFFF">
                          <a:alpha val="42000"/>
                        </a:sysClr>
                      </a:gs>
                    </a:gsLst>
                    <a:lin ang="5400000" scaled="0"/>
                    <a:tileRect/>
                  </a:gradFill>
                  <a:ln w="10795" cap="flat" cmpd="sng" algn="ctr">
                    <a:no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grpSp>
            <p:sp>
              <p:nvSpPr>
                <p:cNvPr id="36" name="Freeform 6">
                  <a:extLst>
                    <a:ext uri="{FF2B5EF4-FFF2-40B4-BE49-F238E27FC236}">
                      <a16:creationId xmlns:a16="http://schemas.microsoft.com/office/drawing/2014/main" id="{3DA6DAE8-E981-40B3-B020-D07A0E436D0E}"/>
                    </a:ext>
                  </a:extLst>
                </p:cNvPr>
                <p:cNvSpPr/>
                <p:nvPr/>
              </p:nvSpPr>
              <p:spPr bwMode="auto">
                <a:xfrm>
                  <a:off x="3374386" y="1105826"/>
                  <a:ext cx="360000" cy="18000"/>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eaLnBrk="1" fontAlgn="auto" hangingPunct="1">
                    <a:spcBef>
                      <a:spcPts val="0"/>
                    </a:spcBef>
                    <a:spcAft>
                      <a:spcPts val="0"/>
                    </a:spcAft>
                    <a:defRPr/>
                  </a:pPr>
                  <a:endParaRPr lang="ko-KR" altLang="en-US" sz="4400" kern="0">
                    <a:solidFill>
                      <a:sysClr val="window" lastClr="FFFFFF"/>
                    </a:solidFill>
                    <a:latin typeface="Calibri" panose="020F0502020204030204"/>
                    <a:ea typeface="Malgun Gothic" panose="020B0503020000020004" charset="-127"/>
                  </a:endParaRPr>
                </a:p>
              </p:txBody>
            </p:sp>
          </p:grpSp>
          <p:sp>
            <p:nvSpPr>
              <p:cNvPr id="34" name="标题层">
                <a:extLst>
                  <a:ext uri="{FF2B5EF4-FFF2-40B4-BE49-F238E27FC236}">
                    <a16:creationId xmlns:a16="http://schemas.microsoft.com/office/drawing/2014/main" id="{C2868776-4601-40AE-A33A-53FC97B6E72B}"/>
                  </a:ext>
                </a:extLst>
              </p:cNvPr>
              <p:cNvSpPr txBox="1"/>
              <p:nvPr/>
            </p:nvSpPr>
            <p:spPr>
              <a:xfrm>
                <a:off x="3410092" y="1090140"/>
                <a:ext cx="241703" cy="362182"/>
              </a:xfrm>
              <a:prstGeom prst="rect">
                <a:avLst/>
              </a:prstGeom>
              <a:noFill/>
              <a:effectLst>
                <a:outerShdw blurRad="12700" dist="12700" dir="4380000" algn="tl" rotWithShape="0">
                  <a:prstClr val="black">
                    <a:alpha val="40000"/>
                  </a:prstClr>
                </a:outerShdw>
              </a:effectLst>
            </p:spPr>
            <p:txBody>
              <a:bodyPr>
                <a:spAutoFit/>
              </a:bodyPr>
              <a:lstStyle/>
              <a:p>
                <a:pPr algn="ctr" eaLnBrk="1" fontAlgn="auto" hangingPunct="1">
                  <a:spcBef>
                    <a:spcPts val="0"/>
                  </a:spcBef>
                  <a:spcAft>
                    <a:spcPts val="0"/>
                  </a:spcAft>
                  <a:defRPr/>
                </a:pPr>
                <a:r>
                  <a:rPr lang="en-US" altLang="zh-CN" sz="44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2</a:t>
                </a:r>
                <a:endParaRPr lang="zh-CN" altLang="en-US" sz="44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26">
              <a:extLst>
                <a:ext uri="{FF2B5EF4-FFF2-40B4-BE49-F238E27FC236}">
                  <a16:creationId xmlns:a16="http://schemas.microsoft.com/office/drawing/2014/main" id="{A780D770-58B1-4980-8619-9EEB3F515C57}"/>
                </a:ext>
              </a:extLst>
            </p:cNvPr>
            <p:cNvGrpSpPr/>
            <p:nvPr/>
          </p:nvGrpSpPr>
          <p:grpSpPr bwMode="auto">
            <a:xfrm>
              <a:off x="5697110" y="1961725"/>
              <a:ext cx="4356100" cy="736597"/>
              <a:chOff x="3969582" y="1082743"/>
              <a:chExt cx="3266713" cy="347277"/>
            </a:xfrm>
          </p:grpSpPr>
          <p:grpSp>
            <p:nvGrpSpPr>
              <p:cNvPr id="28" name="组合 57">
                <a:extLst>
                  <a:ext uri="{FF2B5EF4-FFF2-40B4-BE49-F238E27FC236}">
                    <a16:creationId xmlns:a16="http://schemas.microsoft.com/office/drawing/2014/main" id="{24BD8C05-BA56-4661-831C-1D2120767712}"/>
                  </a:ext>
                </a:extLst>
              </p:cNvPr>
              <p:cNvGrpSpPr/>
              <p:nvPr/>
            </p:nvGrpSpPr>
            <p:grpSpPr bwMode="auto">
              <a:xfrm>
                <a:off x="3969582" y="1082743"/>
                <a:ext cx="3266713" cy="347277"/>
                <a:chOff x="4190103" y="1430020"/>
                <a:chExt cx="3024336" cy="346740"/>
              </a:xfrm>
            </p:grpSpPr>
            <p:sp>
              <p:nvSpPr>
                <p:cNvPr id="30" name="圆角矩形 44">
                  <a:extLst>
                    <a:ext uri="{FF2B5EF4-FFF2-40B4-BE49-F238E27FC236}">
                      <a16:creationId xmlns:a16="http://schemas.microsoft.com/office/drawing/2014/main" id="{D9344409-CC80-49AC-94B1-AE8458D89BB4}"/>
                    </a:ext>
                  </a:extLst>
                </p:cNvPr>
                <p:cNvSpPr/>
                <p:nvPr/>
              </p:nvSpPr>
              <p:spPr>
                <a:xfrm>
                  <a:off x="4190103" y="1430020"/>
                  <a:ext cx="3024336" cy="346740"/>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椭圆 14">
                  <a:extLst>
                    <a:ext uri="{FF2B5EF4-FFF2-40B4-BE49-F238E27FC236}">
                      <a16:creationId xmlns:a16="http://schemas.microsoft.com/office/drawing/2014/main" id="{83189B3B-F617-4863-A1F7-767722AA1DC7}"/>
                    </a:ext>
                  </a:extLst>
                </p:cNvPr>
                <p:cNvSpPr/>
                <p:nvPr/>
              </p:nvSpPr>
              <p:spPr>
                <a:xfrm>
                  <a:off x="4207738" y="1439520"/>
                  <a:ext cx="2989067" cy="284992"/>
                </a:xfrm>
                <a:custGeom>
                  <a:avLst/>
                  <a:gdLst/>
                  <a:ahLst/>
                  <a:cxnLst/>
                  <a:rect l="l" t="t"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ysClr val="window" lastClr="FFFFFF">
                    <a:alpha val="14000"/>
                  </a:sysClr>
                </a:solidFill>
                <a:ln w="10795"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Freeform 6">
                  <a:extLst>
                    <a:ext uri="{FF2B5EF4-FFF2-40B4-BE49-F238E27FC236}">
                      <a16:creationId xmlns:a16="http://schemas.microsoft.com/office/drawing/2014/main" id="{D4AB19E2-32F0-4CC9-8C7C-34EABCBEAD2B}"/>
                    </a:ext>
                  </a:extLst>
                </p:cNvPr>
                <p:cNvSpPr/>
                <p:nvPr/>
              </p:nvSpPr>
              <p:spPr bwMode="auto">
                <a:xfrm>
                  <a:off x="4777923" y="1461686"/>
                  <a:ext cx="1800200" cy="17416"/>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eaLnBrk="1" fontAlgn="auto" hangingPunct="1">
                    <a:spcBef>
                      <a:spcPts val="0"/>
                    </a:spcBef>
                    <a:spcAft>
                      <a:spcPts val="0"/>
                    </a:spcAft>
                    <a:defRPr/>
                  </a:pPr>
                  <a:endParaRPr lang="ko-KR" altLang="en-US" kern="0">
                    <a:solidFill>
                      <a:sysClr val="window" lastClr="FFFFFF"/>
                    </a:solidFill>
                    <a:latin typeface="Calibri" panose="020F0502020204030204"/>
                    <a:ea typeface="Malgun Gothic" panose="020B0503020000020004" charset="-127"/>
                  </a:endParaRPr>
                </a:p>
              </p:txBody>
            </p:sp>
          </p:grpSp>
          <p:sp>
            <p:nvSpPr>
              <p:cNvPr id="29" name="标题层">
                <a:extLst>
                  <a:ext uri="{FF2B5EF4-FFF2-40B4-BE49-F238E27FC236}">
                    <a16:creationId xmlns:a16="http://schemas.microsoft.com/office/drawing/2014/main" id="{B2EA0BA6-9B07-4C3D-B5C1-542BD782EF24}"/>
                  </a:ext>
                </a:extLst>
              </p:cNvPr>
              <p:cNvSpPr txBox="1"/>
              <p:nvPr/>
            </p:nvSpPr>
            <p:spPr>
              <a:xfrm>
                <a:off x="4042599" y="1131711"/>
                <a:ext cx="3122266" cy="246678"/>
              </a:xfrm>
              <a:prstGeom prst="rect">
                <a:avLst/>
              </a:prstGeom>
              <a:noFill/>
              <a:effectLst>
                <a:outerShdw blurRad="12700" dist="12700" dir="4380000" algn="tl" rotWithShape="0">
                  <a:prstClr val="black">
                    <a:alpha val="40000"/>
                  </a:prstClr>
                </a:outerShdw>
              </a:effectLst>
            </p:spPr>
            <p:txBody>
              <a:bodyPr>
                <a:spAutoFit/>
              </a:bodyPr>
              <a:lstStyle/>
              <a:p>
                <a:pPr algn="ctr" eaLnBrk="1" fontAlgn="auto" hangingPunct="1">
                  <a:spcBef>
                    <a:spcPts val="0"/>
                  </a:spcBef>
                  <a:spcAft>
                    <a:spcPts val="0"/>
                  </a:spcAft>
                  <a:defRPr/>
                </a:pPr>
                <a:r>
                  <a:rPr lang="zh-CN" altLang="en-US" sz="28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新时代的历史使命</a:t>
                </a:r>
              </a:p>
            </p:txBody>
          </p:sp>
        </p:grpSp>
      </p:grpSp>
      <p:grpSp>
        <p:nvGrpSpPr>
          <p:cNvPr id="39" name="组合 38">
            <a:extLst>
              <a:ext uri="{FF2B5EF4-FFF2-40B4-BE49-F238E27FC236}">
                <a16:creationId xmlns:a16="http://schemas.microsoft.com/office/drawing/2014/main" id="{5C5DADBE-7370-4805-BD97-7511A5DC8DF7}"/>
              </a:ext>
            </a:extLst>
          </p:cNvPr>
          <p:cNvGrpSpPr/>
          <p:nvPr/>
        </p:nvGrpSpPr>
        <p:grpSpPr>
          <a:xfrm>
            <a:off x="1514697" y="4412111"/>
            <a:ext cx="5290345" cy="781925"/>
            <a:chOff x="4762865" y="1961720"/>
            <a:chExt cx="5290345" cy="781925"/>
          </a:xfrm>
        </p:grpSpPr>
        <p:grpSp>
          <p:nvGrpSpPr>
            <p:cNvPr id="40" name="组合 39">
              <a:extLst>
                <a:ext uri="{FF2B5EF4-FFF2-40B4-BE49-F238E27FC236}">
                  <a16:creationId xmlns:a16="http://schemas.microsoft.com/office/drawing/2014/main" id="{8CBCED7D-4F3C-4574-876B-13CA8C9CD1CF}"/>
                </a:ext>
              </a:extLst>
            </p:cNvPr>
            <p:cNvGrpSpPr/>
            <p:nvPr/>
          </p:nvGrpSpPr>
          <p:grpSpPr bwMode="auto">
            <a:xfrm>
              <a:off x="4762865" y="1961720"/>
              <a:ext cx="745861" cy="781925"/>
              <a:chOff x="3349666" y="1084263"/>
              <a:chExt cx="362554" cy="368059"/>
            </a:xfrm>
          </p:grpSpPr>
          <p:grpSp>
            <p:nvGrpSpPr>
              <p:cNvPr id="47" name="组合 46">
                <a:extLst>
                  <a:ext uri="{FF2B5EF4-FFF2-40B4-BE49-F238E27FC236}">
                    <a16:creationId xmlns:a16="http://schemas.microsoft.com/office/drawing/2014/main" id="{DAF0AF7B-D61E-4807-81B2-461E6648F743}"/>
                  </a:ext>
                </a:extLst>
              </p:cNvPr>
              <p:cNvGrpSpPr/>
              <p:nvPr/>
            </p:nvGrpSpPr>
            <p:grpSpPr>
              <a:xfrm>
                <a:off x="3349666" y="1084263"/>
                <a:ext cx="362554" cy="362554"/>
                <a:chOff x="3349665" y="1084262"/>
                <a:chExt cx="384721" cy="384721"/>
              </a:xfrm>
              <a:effectLst>
                <a:outerShdw blurRad="50800" dist="38100" dir="2700000" algn="tl" rotWithShape="0">
                  <a:prstClr val="black">
                    <a:alpha val="40000"/>
                  </a:prstClr>
                </a:outerShdw>
              </a:effectLst>
            </p:grpSpPr>
            <p:grpSp>
              <p:nvGrpSpPr>
                <p:cNvPr id="49" name="组合 48">
                  <a:extLst>
                    <a:ext uri="{FF2B5EF4-FFF2-40B4-BE49-F238E27FC236}">
                      <a16:creationId xmlns:a16="http://schemas.microsoft.com/office/drawing/2014/main" id="{CEC9ABC6-DDDD-4B8A-9220-C4E1B0345AC4}"/>
                    </a:ext>
                  </a:extLst>
                </p:cNvPr>
                <p:cNvGrpSpPr/>
                <p:nvPr/>
              </p:nvGrpSpPr>
              <p:grpSpPr>
                <a:xfrm>
                  <a:off x="3349665" y="1084262"/>
                  <a:ext cx="384721" cy="384721"/>
                  <a:chOff x="3349665" y="1084262"/>
                  <a:chExt cx="469975" cy="469975"/>
                </a:xfrm>
              </p:grpSpPr>
              <p:sp>
                <p:nvSpPr>
                  <p:cNvPr id="51" name="矩形 50">
                    <a:extLst>
                      <a:ext uri="{FF2B5EF4-FFF2-40B4-BE49-F238E27FC236}">
                        <a16:creationId xmlns:a16="http://schemas.microsoft.com/office/drawing/2014/main" id="{63D58DD4-F245-4A98-9AE1-9905FAFD0ED8}"/>
                      </a:ext>
                    </a:extLst>
                  </p:cNvPr>
                  <p:cNvSpPr/>
                  <p:nvPr/>
                </p:nvSpPr>
                <p:spPr>
                  <a:xfrm>
                    <a:off x="3349665" y="1084262"/>
                    <a:ext cx="469975" cy="469975"/>
                  </a:xfrm>
                  <a:prstGeom prst="rect">
                    <a:avLst/>
                  </a:prstGeom>
                  <a:solidFill>
                    <a:srgbClr val="C00000"/>
                  </a:solidFill>
                  <a:ln w="127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sp>
                <p:nvSpPr>
                  <p:cNvPr id="52" name="圆角矩形 4">
                    <a:extLst>
                      <a:ext uri="{FF2B5EF4-FFF2-40B4-BE49-F238E27FC236}">
                        <a16:creationId xmlns:a16="http://schemas.microsoft.com/office/drawing/2014/main" id="{A8BC18F1-A29C-47C2-9F62-21EF97EFF658}"/>
                      </a:ext>
                    </a:extLst>
                  </p:cNvPr>
                  <p:cNvSpPr/>
                  <p:nvPr/>
                </p:nvSpPr>
                <p:spPr>
                  <a:xfrm>
                    <a:off x="3376744" y="1110604"/>
                    <a:ext cx="415817" cy="215755"/>
                  </a:xfrm>
                  <a:custGeom>
                    <a:avLst/>
                    <a:gdLst/>
                    <a:ahLst/>
                    <a:cxnLst/>
                    <a:rect l="l" t="t" r="r" b="b"/>
                    <a:pathLst>
                      <a:path w="431510" h="215755">
                        <a:moveTo>
                          <a:pt x="71920" y="0"/>
                        </a:moveTo>
                        <a:lnTo>
                          <a:pt x="359590" y="0"/>
                        </a:lnTo>
                        <a:cubicBezTo>
                          <a:pt x="399310" y="0"/>
                          <a:pt x="431510" y="32200"/>
                          <a:pt x="431510" y="71920"/>
                        </a:cubicBezTo>
                        <a:lnTo>
                          <a:pt x="431510" y="215755"/>
                        </a:lnTo>
                        <a:lnTo>
                          <a:pt x="0" y="215755"/>
                        </a:lnTo>
                        <a:lnTo>
                          <a:pt x="0" y="71920"/>
                        </a:lnTo>
                        <a:cubicBezTo>
                          <a:pt x="0" y="32200"/>
                          <a:pt x="32200" y="0"/>
                          <a:pt x="71920" y="0"/>
                        </a:cubicBezTo>
                        <a:close/>
                      </a:path>
                    </a:pathLst>
                  </a:custGeom>
                  <a:gradFill flip="none" rotWithShape="1">
                    <a:gsLst>
                      <a:gs pos="100000">
                        <a:sysClr val="window" lastClr="FFFFFF">
                          <a:alpha val="0"/>
                        </a:sysClr>
                      </a:gs>
                      <a:gs pos="0">
                        <a:sysClr val="window" lastClr="FFFFFF">
                          <a:alpha val="42000"/>
                        </a:sysClr>
                      </a:gs>
                    </a:gsLst>
                    <a:lin ang="5400000" scaled="0"/>
                    <a:tileRect/>
                  </a:gradFill>
                  <a:ln w="10795" cap="flat" cmpd="sng" algn="ctr">
                    <a:no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grpSp>
            <p:sp>
              <p:nvSpPr>
                <p:cNvPr id="50" name="Freeform 6">
                  <a:extLst>
                    <a:ext uri="{FF2B5EF4-FFF2-40B4-BE49-F238E27FC236}">
                      <a16:creationId xmlns:a16="http://schemas.microsoft.com/office/drawing/2014/main" id="{5C4BFFDE-15FF-4FB4-B522-EA82FAF80028}"/>
                    </a:ext>
                  </a:extLst>
                </p:cNvPr>
                <p:cNvSpPr/>
                <p:nvPr/>
              </p:nvSpPr>
              <p:spPr bwMode="auto">
                <a:xfrm>
                  <a:off x="3374386" y="1105826"/>
                  <a:ext cx="360000" cy="18000"/>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eaLnBrk="1" fontAlgn="auto" hangingPunct="1">
                    <a:spcBef>
                      <a:spcPts val="0"/>
                    </a:spcBef>
                    <a:spcAft>
                      <a:spcPts val="0"/>
                    </a:spcAft>
                    <a:defRPr/>
                  </a:pPr>
                  <a:endParaRPr lang="ko-KR" altLang="en-US" sz="4400" kern="0">
                    <a:solidFill>
                      <a:sysClr val="window" lastClr="FFFFFF"/>
                    </a:solidFill>
                    <a:latin typeface="Calibri" panose="020F0502020204030204"/>
                    <a:ea typeface="Malgun Gothic" panose="020B0503020000020004" charset="-127"/>
                  </a:endParaRPr>
                </a:p>
              </p:txBody>
            </p:sp>
          </p:grpSp>
          <p:sp>
            <p:nvSpPr>
              <p:cNvPr id="48" name="标题层">
                <a:extLst>
                  <a:ext uri="{FF2B5EF4-FFF2-40B4-BE49-F238E27FC236}">
                    <a16:creationId xmlns:a16="http://schemas.microsoft.com/office/drawing/2014/main" id="{7A9DC622-301A-4A60-A576-C3BAADA94077}"/>
                  </a:ext>
                </a:extLst>
              </p:cNvPr>
              <p:cNvSpPr txBox="1"/>
              <p:nvPr/>
            </p:nvSpPr>
            <p:spPr>
              <a:xfrm>
                <a:off x="3410092" y="1090140"/>
                <a:ext cx="241703" cy="362182"/>
              </a:xfrm>
              <a:prstGeom prst="rect">
                <a:avLst/>
              </a:prstGeom>
              <a:noFill/>
              <a:effectLst>
                <a:outerShdw blurRad="12700" dist="12700" dir="4380000" algn="tl" rotWithShape="0">
                  <a:prstClr val="black">
                    <a:alpha val="40000"/>
                  </a:prstClr>
                </a:outerShdw>
              </a:effectLst>
            </p:spPr>
            <p:txBody>
              <a:bodyPr>
                <a:spAutoFit/>
              </a:bodyPr>
              <a:lstStyle/>
              <a:p>
                <a:pPr algn="ctr" eaLnBrk="1" fontAlgn="auto" hangingPunct="1">
                  <a:spcBef>
                    <a:spcPts val="0"/>
                  </a:spcBef>
                  <a:spcAft>
                    <a:spcPts val="0"/>
                  </a:spcAft>
                  <a:defRPr/>
                </a:pPr>
                <a:r>
                  <a:rPr lang="en-US" altLang="zh-CN" sz="44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3</a:t>
                </a:r>
                <a:endParaRPr lang="zh-CN" altLang="en-US" sz="44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1" name="组合 40">
              <a:extLst>
                <a:ext uri="{FF2B5EF4-FFF2-40B4-BE49-F238E27FC236}">
                  <a16:creationId xmlns:a16="http://schemas.microsoft.com/office/drawing/2014/main" id="{8049A5BC-D6D2-4E9B-854E-B1922708B30F}"/>
                </a:ext>
              </a:extLst>
            </p:cNvPr>
            <p:cNvGrpSpPr/>
            <p:nvPr/>
          </p:nvGrpSpPr>
          <p:grpSpPr bwMode="auto">
            <a:xfrm>
              <a:off x="5697110" y="1961725"/>
              <a:ext cx="4356100" cy="736597"/>
              <a:chOff x="3969582" y="1082743"/>
              <a:chExt cx="3266713" cy="347277"/>
            </a:xfrm>
          </p:grpSpPr>
          <p:grpSp>
            <p:nvGrpSpPr>
              <p:cNvPr id="42" name="组合 57">
                <a:extLst>
                  <a:ext uri="{FF2B5EF4-FFF2-40B4-BE49-F238E27FC236}">
                    <a16:creationId xmlns:a16="http://schemas.microsoft.com/office/drawing/2014/main" id="{FA5634E8-7DDD-4705-A003-2E758AD3D840}"/>
                  </a:ext>
                </a:extLst>
              </p:cNvPr>
              <p:cNvGrpSpPr/>
              <p:nvPr/>
            </p:nvGrpSpPr>
            <p:grpSpPr bwMode="auto">
              <a:xfrm>
                <a:off x="3969582" y="1082743"/>
                <a:ext cx="3266713" cy="347277"/>
                <a:chOff x="4190103" y="1430020"/>
                <a:chExt cx="3024336" cy="346740"/>
              </a:xfrm>
            </p:grpSpPr>
            <p:sp>
              <p:nvSpPr>
                <p:cNvPr id="44" name="圆角矩形 44">
                  <a:extLst>
                    <a:ext uri="{FF2B5EF4-FFF2-40B4-BE49-F238E27FC236}">
                      <a16:creationId xmlns:a16="http://schemas.microsoft.com/office/drawing/2014/main" id="{2E772972-B8D0-4718-B27B-C60E9551A748}"/>
                    </a:ext>
                  </a:extLst>
                </p:cNvPr>
                <p:cNvSpPr/>
                <p:nvPr/>
              </p:nvSpPr>
              <p:spPr>
                <a:xfrm>
                  <a:off x="4190103" y="1430020"/>
                  <a:ext cx="3024336" cy="346740"/>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5" name="椭圆 14">
                  <a:extLst>
                    <a:ext uri="{FF2B5EF4-FFF2-40B4-BE49-F238E27FC236}">
                      <a16:creationId xmlns:a16="http://schemas.microsoft.com/office/drawing/2014/main" id="{FD3B65E5-0394-40A1-A7A5-4A1A4F14AB5F}"/>
                    </a:ext>
                  </a:extLst>
                </p:cNvPr>
                <p:cNvSpPr/>
                <p:nvPr/>
              </p:nvSpPr>
              <p:spPr>
                <a:xfrm>
                  <a:off x="4207738" y="1439520"/>
                  <a:ext cx="2989067" cy="284992"/>
                </a:xfrm>
                <a:custGeom>
                  <a:avLst/>
                  <a:gdLst/>
                  <a:ahLst/>
                  <a:cxnLst/>
                  <a:rect l="l" t="t"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ysClr val="window" lastClr="FFFFFF">
                    <a:alpha val="14000"/>
                  </a:sysClr>
                </a:solidFill>
                <a:ln w="10795"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6" name="Freeform 6">
                  <a:extLst>
                    <a:ext uri="{FF2B5EF4-FFF2-40B4-BE49-F238E27FC236}">
                      <a16:creationId xmlns:a16="http://schemas.microsoft.com/office/drawing/2014/main" id="{8975AD24-80B1-4178-9C2F-FD0FB55139BA}"/>
                    </a:ext>
                  </a:extLst>
                </p:cNvPr>
                <p:cNvSpPr/>
                <p:nvPr/>
              </p:nvSpPr>
              <p:spPr bwMode="auto">
                <a:xfrm>
                  <a:off x="4777923" y="1461686"/>
                  <a:ext cx="1800200" cy="17416"/>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eaLnBrk="1" fontAlgn="auto" hangingPunct="1">
                    <a:spcBef>
                      <a:spcPts val="0"/>
                    </a:spcBef>
                    <a:spcAft>
                      <a:spcPts val="0"/>
                    </a:spcAft>
                    <a:defRPr/>
                  </a:pPr>
                  <a:endParaRPr lang="ko-KR" altLang="en-US" kern="0">
                    <a:solidFill>
                      <a:sysClr val="window" lastClr="FFFFFF"/>
                    </a:solidFill>
                    <a:latin typeface="Calibri" panose="020F0502020204030204"/>
                    <a:ea typeface="Malgun Gothic" panose="020B0503020000020004" charset="-127"/>
                  </a:endParaRPr>
                </a:p>
              </p:txBody>
            </p:sp>
          </p:grpSp>
          <p:sp>
            <p:nvSpPr>
              <p:cNvPr id="43" name="标题层">
                <a:extLst>
                  <a:ext uri="{FF2B5EF4-FFF2-40B4-BE49-F238E27FC236}">
                    <a16:creationId xmlns:a16="http://schemas.microsoft.com/office/drawing/2014/main" id="{29E8F87B-096F-43A7-90EA-0BED7468C952}"/>
                  </a:ext>
                </a:extLst>
              </p:cNvPr>
              <p:cNvSpPr txBox="1"/>
              <p:nvPr/>
            </p:nvSpPr>
            <p:spPr>
              <a:xfrm>
                <a:off x="4042599" y="1131711"/>
                <a:ext cx="3122266" cy="246678"/>
              </a:xfrm>
              <a:prstGeom prst="rect">
                <a:avLst/>
              </a:prstGeom>
              <a:noFill/>
              <a:effectLst>
                <a:outerShdw blurRad="12700" dist="12700" dir="4380000" algn="tl" rotWithShape="0">
                  <a:prstClr val="black">
                    <a:alpha val="40000"/>
                  </a:prstClr>
                </a:outerShdw>
              </a:effectLst>
            </p:spPr>
            <p:txBody>
              <a:bodyPr>
                <a:spAutoFit/>
              </a:bodyPr>
              <a:lstStyle/>
              <a:p>
                <a:pPr algn="ctr">
                  <a:defRPr/>
                </a:pPr>
                <a:r>
                  <a:rPr lang="zh-CN" altLang="en-US" sz="28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新时代的基本方略</a:t>
                </a:r>
              </a:p>
            </p:txBody>
          </p:sp>
        </p:grpSp>
      </p:grpSp>
      <p:grpSp>
        <p:nvGrpSpPr>
          <p:cNvPr id="53" name="组合 52">
            <a:extLst>
              <a:ext uri="{FF2B5EF4-FFF2-40B4-BE49-F238E27FC236}">
                <a16:creationId xmlns:a16="http://schemas.microsoft.com/office/drawing/2014/main" id="{DFEE9099-64A3-4B4F-ADBD-651998722AD2}"/>
              </a:ext>
            </a:extLst>
          </p:cNvPr>
          <p:cNvGrpSpPr/>
          <p:nvPr/>
        </p:nvGrpSpPr>
        <p:grpSpPr>
          <a:xfrm>
            <a:off x="1514697" y="5432591"/>
            <a:ext cx="5290345" cy="781925"/>
            <a:chOff x="4762865" y="1961720"/>
            <a:chExt cx="5290345" cy="781925"/>
          </a:xfrm>
        </p:grpSpPr>
        <p:grpSp>
          <p:nvGrpSpPr>
            <p:cNvPr id="54" name="组合 53">
              <a:extLst>
                <a:ext uri="{FF2B5EF4-FFF2-40B4-BE49-F238E27FC236}">
                  <a16:creationId xmlns:a16="http://schemas.microsoft.com/office/drawing/2014/main" id="{7155CBB1-2A67-4ECA-9FD5-F511805D0C39}"/>
                </a:ext>
              </a:extLst>
            </p:cNvPr>
            <p:cNvGrpSpPr/>
            <p:nvPr/>
          </p:nvGrpSpPr>
          <p:grpSpPr bwMode="auto">
            <a:xfrm>
              <a:off x="4762865" y="1961720"/>
              <a:ext cx="745861" cy="781925"/>
              <a:chOff x="3349666" y="1084263"/>
              <a:chExt cx="362554" cy="368059"/>
            </a:xfrm>
          </p:grpSpPr>
          <p:grpSp>
            <p:nvGrpSpPr>
              <p:cNvPr id="61" name="组合 60">
                <a:extLst>
                  <a:ext uri="{FF2B5EF4-FFF2-40B4-BE49-F238E27FC236}">
                    <a16:creationId xmlns:a16="http://schemas.microsoft.com/office/drawing/2014/main" id="{CA9AA44C-CD31-4E35-BAF1-D0B117DC70D3}"/>
                  </a:ext>
                </a:extLst>
              </p:cNvPr>
              <p:cNvGrpSpPr/>
              <p:nvPr/>
            </p:nvGrpSpPr>
            <p:grpSpPr>
              <a:xfrm>
                <a:off x="3349666" y="1084263"/>
                <a:ext cx="362554" cy="362554"/>
                <a:chOff x="3349665" y="1084262"/>
                <a:chExt cx="384721" cy="384721"/>
              </a:xfrm>
              <a:effectLst>
                <a:outerShdw blurRad="50800" dist="38100" dir="2700000" algn="tl" rotWithShape="0">
                  <a:prstClr val="black">
                    <a:alpha val="40000"/>
                  </a:prstClr>
                </a:outerShdw>
              </a:effectLst>
            </p:grpSpPr>
            <p:grpSp>
              <p:nvGrpSpPr>
                <p:cNvPr id="63" name="组合 62">
                  <a:extLst>
                    <a:ext uri="{FF2B5EF4-FFF2-40B4-BE49-F238E27FC236}">
                      <a16:creationId xmlns:a16="http://schemas.microsoft.com/office/drawing/2014/main" id="{79DC76E9-8CD1-4B1F-8058-87E8EBF73BEF}"/>
                    </a:ext>
                  </a:extLst>
                </p:cNvPr>
                <p:cNvGrpSpPr/>
                <p:nvPr/>
              </p:nvGrpSpPr>
              <p:grpSpPr>
                <a:xfrm>
                  <a:off x="3349665" y="1084262"/>
                  <a:ext cx="384721" cy="384721"/>
                  <a:chOff x="3349665" y="1084262"/>
                  <a:chExt cx="469975" cy="469975"/>
                </a:xfrm>
              </p:grpSpPr>
              <p:sp>
                <p:nvSpPr>
                  <p:cNvPr id="65" name="矩形 64">
                    <a:extLst>
                      <a:ext uri="{FF2B5EF4-FFF2-40B4-BE49-F238E27FC236}">
                        <a16:creationId xmlns:a16="http://schemas.microsoft.com/office/drawing/2014/main" id="{1CA9C11C-C236-4C25-9125-E7990DB00A03}"/>
                      </a:ext>
                    </a:extLst>
                  </p:cNvPr>
                  <p:cNvSpPr/>
                  <p:nvPr/>
                </p:nvSpPr>
                <p:spPr>
                  <a:xfrm>
                    <a:off x="3349665" y="1084262"/>
                    <a:ext cx="469975" cy="469975"/>
                  </a:xfrm>
                  <a:prstGeom prst="rect">
                    <a:avLst/>
                  </a:prstGeom>
                  <a:solidFill>
                    <a:srgbClr val="C00000"/>
                  </a:solidFill>
                  <a:ln w="127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sp>
                <p:nvSpPr>
                  <p:cNvPr id="66" name="圆角矩形 4">
                    <a:extLst>
                      <a:ext uri="{FF2B5EF4-FFF2-40B4-BE49-F238E27FC236}">
                        <a16:creationId xmlns:a16="http://schemas.microsoft.com/office/drawing/2014/main" id="{BCB615AE-8600-43E3-B642-DF32235F4FAA}"/>
                      </a:ext>
                    </a:extLst>
                  </p:cNvPr>
                  <p:cNvSpPr/>
                  <p:nvPr/>
                </p:nvSpPr>
                <p:spPr>
                  <a:xfrm>
                    <a:off x="3376744" y="1110604"/>
                    <a:ext cx="415817" cy="215755"/>
                  </a:xfrm>
                  <a:custGeom>
                    <a:avLst/>
                    <a:gdLst/>
                    <a:ahLst/>
                    <a:cxnLst/>
                    <a:rect l="l" t="t" r="r" b="b"/>
                    <a:pathLst>
                      <a:path w="431510" h="215755">
                        <a:moveTo>
                          <a:pt x="71920" y="0"/>
                        </a:moveTo>
                        <a:lnTo>
                          <a:pt x="359590" y="0"/>
                        </a:lnTo>
                        <a:cubicBezTo>
                          <a:pt x="399310" y="0"/>
                          <a:pt x="431510" y="32200"/>
                          <a:pt x="431510" y="71920"/>
                        </a:cubicBezTo>
                        <a:lnTo>
                          <a:pt x="431510" y="215755"/>
                        </a:lnTo>
                        <a:lnTo>
                          <a:pt x="0" y="215755"/>
                        </a:lnTo>
                        <a:lnTo>
                          <a:pt x="0" y="71920"/>
                        </a:lnTo>
                        <a:cubicBezTo>
                          <a:pt x="0" y="32200"/>
                          <a:pt x="32200" y="0"/>
                          <a:pt x="71920" y="0"/>
                        </a:cubicBezTo>
                        <a:close/>
                      </a:path>
                    </a:pathLst>
                  </a:custGeom>
                  <a:gradFill flip="none" rotWithShape="1">
                    <a:gsLst>
                      <a:gs pos="100000">
                        <a:sysClr val="window" lastClr="FFFFFF">
                          <a:alpha val="0"/>
                        </a:sysClr>
                      </a:gs>
                      <a:gs pos="0">
                        <a:sysClr val="window" lastClr="FFFFFF">
                          <a:alpha val="42000"/>
                        </a:sysClr>
                      </a:gs>
                    </a:gsLst>
                    <a:lin ang="5400000" scaled="0"/>
                    <a:tileRect/>
                  </a:gradFill>
                  <a:ln w="10795" cap="flat" cmpd="sng" algn="ctr">
                    <a:no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grpSp>
            <p:sp>
              <p:nvSpPr>
                <p:cNvPr id="64" name="Freeform 6">
                  <a:extLst>
                    <a:ext uri="{FF2B5EF4-FFF2-40B4-BE49-F238E27FC236}">
                      <a16:creationId xmlns:a16="http://schemas.microsoft.com/office/drawing/2014/main" id="{6F0A43F8-18AF-4838-8191-E2390DC0C046}"/>
                    </a:ext>
                  </a:extLst>
                </p:cNvPr>
                <p:cNvSpPr/>
                <p:nvPr/>
              </p:nvSpPr>
              <p:spPr bwMode="auto">
                <a:xfrm>
                  <a:off x="3374386" y="1105826"/>
                  <a:ext cx="360000" cy="18000"/>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eaLnBrk="1" fontAlgn="auto" hangingPunct="1">
                    <a:spcBef>
                      <a:spcPts val="0"/>
                    </a:spcBef>
                    <a:spcAft>
                      <a:spcPts val="0"/>
                    </a:spcAft>
                    <a:defRPr/>
                  </a:pPr>
                  <a:endParaRPr lang="ko-KR" altLang="en-US" sz="4400" kern="0">
                    <a:solidFill>
                      <a:sysClr val="window" lastClr="FFFFFF"/>
                    </a:solidFill>
                    <a:latin typeface="Calibri" panose="020F0502020204030204"/>
                    <a:ea typeface="Malgun Gothic" panose="020B0503020000020004" charset="-127"/>
                  </a:endParaRPr>
                </a:p>
              </p:txBody>
            </p:sp>
          </p:grpSp>
          <p:sp>
            <p:nvSpPr>
              <p:cNvPr id="62" name="标题层">
                <a:extLst>
                  <a:ext uri="{FF2B5EF4-FFF2-40B4-BE49-F238E27FC236}">
                    <a16:creationId xmlns:a16="http://schemas.microsoft.com/office/drawing/2014/main" id="{A1F278EF-4896-4B68-A2AF-FE3BD584B3A6}"/>
                  </a:ext>
                </a:extLst>
              </p:cNvPr>
              <p:cNvSpPr txBox="1"/>
              <p:nvPr/>
            </p:nvSpPr>
            <p:spPr>
              <a:xfrm>
                <a:off x="3410092" y="1090140"/>
                <a:ext cx="241703" cy="362182"/>
              </a:xfrm>
              <a:prstGeom prst="rect">
                <a:avLst/>
              </a:prstGeom>
              <a:noFill/>
              <a:effectLst>
                <a:outerShdw blurRad="12700" dist="12700" dir="4380000" algn="tl" rotWithShape="0">
                  <a:prstClr val="black">
                    <a:alpha val="40000"/>
                  </a:prstClr>
                </a:outerShdw>
              </a:effectLst>
            </p:spPr>
            <p:txBody>
              <a:bodyPr>
                <a:spAutoFit/>
              </a:bodyPr>
              <a:lstStyle/>
              <a:p>
                <a:pPr algn="ctr" eaLnBrk="1" fontAlgn="auto" hangingPunct="1">
                  <a:spcBef>
                    <a:spcPts val="0"/>
                  </a:spcBef>
                  <a:spcAft>
                    <a:spcPts val="0"/>
                  </a:spcAft>
                  <a:defRPr/>
                </a:pPr>
                <a:r>
                  <a:rPr lang="en-US" altLang="zh-CN" sz="44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4</a:t>
                </a:r>
                <a:endParaRPr lang="zh-CN" altLang="en-US" sz="44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5" name="组合 54">
              <a:extLst>
                <a:ext uri="{FF2B5EF4-FFF2-40B4-BE49-F238E27FC236}">
                  <a16:creationId xmlns:a16="http://schemas.microsoft.com/office/drawing/2014/main" id="{F7BD7E6D-82BF-4156-985A-EA727F24DEB9}"/>
                </a:ext>
              </a:extLst>
            </p:cNvPr>
            <p:cNvGrpSpPr/>
            <p:nvPr/>
          </p:nvGrpSpPr>
          <p:grpSpPr bwMode="auto">
            <a:xfrm>
              <a:off x="5697110" y="1961725"/>
              <a:ext cx="4356100" cy="736597"/>
              <a:chOff x="3969582" y="1082743"/>
              <a:chExt cx="3266713" cy="347277"/>
            </a:xfrm>
          </p:grpSpPr>
          <p:grpSp>
            <p:nvGrpSpPr>
              <p:cNvPr id="56" name="组合 57">
                <a:extLst>
                  <a:ext uri="{FF2B5EF4-FFF2-40B4-BE49-F238E27FC236}">
                    <a16:creationId xmlns:a16="http://schemas.microsoft.com/office/drawing/2014/main" id="{F734CCA8-911D-433E-930C-E3A77824109A}"/>
                  </a:ext>
                </a:extLst>
              </p:cNvPr>
              <p:cNvGrpSpPr/>
              <p:nvPr/>
            </p:nvGrpSpPr>
            <p:grpSpPr bwMode="auto">
              <a:xfrm>
                <a:off x="3969582" y="1082743"/>
                <a:ext cx="3266713" cy="347277"/>
                <a:chOff x="4190103" y="1430020"/>
                <a:chExt cx="3024336" cy="346740"/>
              </a:xfrm>
            </p:grpSpPr>
            <p:sp>
              <p:nvSpPr>
                <p:cNvPr id="58" name="圆角矩形 44">
                  <a:extLst>
                    <a:ext uri="{FF2B5EF4-FFF2-40B4-BE49-F238E27FC236}">
                      <a16:creationId xmlns:a16="http://schemas.microsoft.com/office/drawing/2014/main" id="{1225CF06-9E2A-4593-B625-7675B69E7997}"/>
                    </a:ext>
                  </a:extLst>
                </p:cNvPr>
                <p:cNvSpPr/>
                <p:nvPr/>
              </p:nvSpPr>
              <p:spPr>
                <a:xfrm>
                  <a:off x="4190103" y="1430020"/>
                  <a:ext cx="3024336" cy="346740"/>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14">
                  <a:extLst>
                    <a:ext uri="{FF2B5EF4-FFF2-40B4-BE49-F238E27FC236}">
                      <a16:creationId xmlns:a16="http://schemas.microsoft.com/office/drawing/2014/main" id="{40C2AAF8-D796-49A9-85CF-4A2031009CBD}"/>
                    </a:ext>
                  </a:extLst>
                </p:cNvPr>
                <p:cNvSpPr/>
                <p:nvPr/>
              </p:nvSpPr>
              <p:spPr>
                <a:xfrm>
                  <a:off x="4207738" y="1439520"/>
                  <a:ext cx="2989067" cy="284992"/>
                </a:xfrm>
                <a:custGeom>
                  <a:avLst/>
                  <a:gdLst/>
                  <a:ahLst/>
                  <a:cxnLst/>
                  <a:rect l="l" t="t"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ysClr val="window" lastClr="FFFFFF">
                    <a:alpha val="14000"/>
                  </a:sysClr>
                </a:solidFill>
                <a:ln w="10795"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Freeform 6">
                  <a:extLst>
                    <a:ext uri="{FF2B5EF4-FFF2-40B4-BE49-F238E27FC236}">
                      <a16:creationId xmlns:a16="http://schemas.microsoft.com/office/drawing/2014/main" id="{EFAD1BC9-CC8A-4E9F-8E82-B4966A9F3BAA}"/>
                    </a:ext>
                  </a:extLst>
                </p:cNvPr>
                <p:cNvSpPr/>
                <p:nvPr/>
              </p:nvSpPr>
              <p:spPr bwMode="auto">
                <a:xfrm>
                  <a:off x="4777923" y="1461686"/>
                  <a:ext cx="1800200" cy="17416"/>
                </a:xfrm>
                <a:custGeom>
                  <a:avLst/>
                  <a:gdLst/>
                  <a:ahLst/>
                  <a:cxnLst>
                    <a:cxn ang="0">
                      <a:pos x="10" y="0"/>
                    </a:cxn>
                    <a:cxn ang="0">
                      <a:pos x="10" y="0"/>
                    </a:cxn>
                    <a:cxn ang="0">
                      <a:pos x="6" y="14"/>
                    </a:cxn>
                    <a:cxn ang="0">
                      <a:pos x="2" y="30"/>
                    </a:cxn>
                    <a:cxn ang="0">
                      <a:pos x="0" y="46"/>
                    </a:cxn>
                    <a:cxn ang="0">
                      <a:pos x="0" y="62"/>
                    </a:cxn>
                    <a:cxn ang="0">
                      <a:pos x="0" y="62"/>
                    </a:cxn>
                    <a:cxn ang="0">
                      <a:pos x="2" y="82"/>
                    </a:cxn>
                    <a:cxn ang="0">
                      <a:pos x="4" y="102"/>
                    </a:cxn>
                    <a:cxn ang="0">
                      <a:pos x="10" y="122"/>
                    </a:cxn>
                    <a:cxn ang="0">
                      <a:pos x="18" y="142"/>
                    </a:cxn>
                    <a:cxn ang="0">
                      <a:pos x="28" y="162"/>
                    </a:cxn>
                    <a:cxn ang="0">
                      <a:pos x="38" y="180"/>
                    </a:cxn>
                    <a:cxn ang="0">
                      <a:pos x="52" y="198"/>
                    </a:cxn>
                    <a:cxn ang="0">
                      <a:pos x="68" y="216"/>
                    </a:cxn>
                    <a:cxn ang="0">
                      <a:pos x="84" y="234"/>
                    </a:cxn>
                    <a:cxn ang="0">
                      <a:pos x="104" y="252"/>
                    </a:cxn>
                    <a:cxn ang="0">
                      <a:pos x="124" y="268"/>
                    </a:cxn>
                    <a:cxn ang="0">
                      <a:pos x="146" y="284"/>
                    </a:cxn>
                    <a:cxn ang="0">
                      <a:pos x="170" y="300"/>
                    </a:cxn>
                    <a:cxn ang="0">
                      <a:pos x="196" y="316"/>
                    </a:cxn>
                    <a:cxn ang="0">
                      <a:pos x="224" y="330"/>
                    </a:cxn>
                    <a:cxn ang="0">
                      <a:pos x="252" y="344"/>
                    </a:cxn>
                    <a:cxn ang="0">
                      <a:pos x="312" y="370"/>
                    </a:cxn>
                    <a:cxn ang="0">
                      <a:pos x="378" y="392"/>
                    </a:cxn>
                    <a:cxn ang="0">
                      <a:pos x="450" y="412"/>
                    </a:cxn>
                    <a:cxn ang="0">
                      <a:pos x="524" y="430"/>
                    </a:cxn>
                    <a:cxn ang="0">
                      <a:pos x="604" y="444"/>
                    </a:cxn>
                    <a:cxn ang="0">
                      <a:pos x="686" y="452"/>
                    </a:cxn>
                    <a:cxn ang="0">
                      <a:pos x="772" y="458"/>
                    </a:cxn>
                    <a:cxn ang="0">
                      <a:pos x="860" y="462"/>
                    </a:cxn>
                    <a:cxn ang="0">
                      <a:pos x="860" y="462"/>
                    </a:cxn>
                    <a:cxn ang="0">
                      <a:pos x="948" y="458"/>
                    </a:cxn>
                    <a:cxn ang="0">
                      <a:pos x="1032" y="452"/>
                    </a:cxn>
                    <a:cxn ang="0">
                      <a:pos x="1116" y="444"/>
                    </a:cxn>
                    <a:cxn ang="0">
                      <a:pos x="1194" y="430"/>
                    </a:cxn>
                    <a:cxn ang="0">
                      <a:pos x="1270" y="412"/>
                    </a:cxn>
                    <a:cxn ang="0">
                      <a:pos x="1340" y="392"/>
                    </a:cxn>
                    <a:cxn ang="0">
                      <a:pos x="1406" y="370"/>
                    </a:cxn>
                    <a:cxn ang="0">
                      <a:pos x="1468" y="344"/>
                    </a:cxn>
                    <a:cxn ang="0">
                      <a:pos x="1496" y="330"/>
                    </a:cxn>
                    <a:cxn ang="0">
                      <a:pos x="1522" y="316"/>
                    </a:cxn>
                    <a:cxn ang="0">
                      <a:pos x="1548" y="300"/>
                    </a:cxn>
                    <a:cxn ang="0">
                      <a:pos x="1572" y="284"/>
                    </a:cxn>
                    <a:cxn ang="0">
                      <a:pos x="1594" y="268"/>
                    </a:cxn>
                    <a:cxn ang="0">
                      <a:pos x="1616" y="252"/>
                    </a:cxn>
                    <a:cxn ang="0">
                      <a:pos x="1634" y="234"/>
                    </a:cxn>
                    <a:cxn ang="0">
                      <a:pos x="1652" y="216"/>
                    </a:cxn>
                    <a:cxn ang="0">
                      <a:pos x="1666" y="198"/>
                    </a:cxn>
                    <a:cxn ang="0">
                      <a:pos x="1680" y="180"/>
                    </a:cxn>
                    <a:cxn ang="0">
                      <a:pos x="1692" y="162"/>
                    </a:cxn>
                    <a:cxn ang="0">
                      <a:pos x="1702" y="142"/>
                    </a:cxn>
                    <a:cxn ang="0">
                      <a:pos x="1710" y="122"/>
                    </a:cxn>
                    <a:cxn ang="0">
                      <a:pos x="1714" y="102"/>
                    </a:cxn>
                    <a:cxn ang="0">
                      <a:pos x="1718" y="82"/>
                    </a:cxn>
                    <a:cxn ang="0">
                      <a:pos x="1718" y="62"/>
                    </a:cxn>
                    <a:cxn ang="0">
                      <a:pos x="1718" y="62"/>
                    </a:cxn>
                    <a:cxn ang="0">
                      <a:pos x="1718" y="46"/>
                    </a:cxn>
                    <a:cxn ang="0">
                      <a:pos x="1716" y="30"/>
                    </a:cxn>
                    <a:cxn ang="0">
                      <a:pos x="1714" y="14"/>
                    </a:cxn>
                    <a:cxn ang="0">
                      <a:pos x="1708" y="0"/>
                    </a:cxn>
                    <a:cxn ang="0">
                      <a:pos x="10" y="0"/>
                    </a:cxn>
                  </a:cxnLst>
                  <a:rect l="0" t="0" r="r" b="b"/>
                  <a:pathLst>
                    <a:path w="1718" h="462">
                      <a:moveTo>
                        <a:pt x="10" y="0"/>
                      </a:moveTo>
                      <a:lnTo>
                        <a:pt x="10" y="0"/>
                      </a:lnTo>
                      <a:lnTo>
                        <a:pt x="6" y="14"/>
                      </a:lnTo>
                      <a:lnTo>
                        <a:pt x="2" y="30"/>
                      </a:lnTo>
                      <a:lnTo>
                        <a:pt x="0" y="46"/>
                      </a:lnTo>
                      <a:lnTo>
                        <a:pt x="0" y="62"/>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62"/>
                      </a:lnTo>
                      <a:lnTo>
                        <a:pt x="1718" y="46"/>
                      </a:lnTo>
                      <a:lnTo>
                        <a:pt x="1716" y="30"/>
                      </a:lnTo>
                      <a:lnTo>
                        <a:pt x="1714" y="14"/>
                      </a:lnTo>
                      <a:lnTo>
                        <a:pt x="1708" y="0"/>
                      </a:lnTo>
                      <a:lnTo>
                        <a:pt x="10" y="0"/>
                      </a:lnTo>
                      <a:close/>
                    </a:path>
                  </a:pathLst>
                </a:custGeom>
                <a:gradFill flip="none" rotWithShape="1">
                  <a:gsLst>
                    <a:gs pos="10000">
                      <a:sysClr val="window" lastClr="FFFFFF">
                        <a:alpha val="80000"/>
                      </a:sysClr>
                    </a:gs>
                    <a:gs pos="100000">
                      <a:srgbClr val="000000">
                        <a:alpha val="0"/>
                      </a:srgbClr>
                    </a:gs>
                  </a:gsLst>
                  <a:path path="shape">
                    <a:fillToRect l="50000" t="50000" r="50000" b="50000"/>
                  </a:path>
                  <a:tileRect/>
                </a:gradFill>
                <a:ln w="10795" cap="flat" cmpd="sng" algn="ctr">
                  <a:noFill/>
                  <a:prstDash val="solid"/>
                </a:ln>
                <a:effectLst/>
              </p:spPr>
              <p:txBody>
                <a:bodyPr anchor="ctr"/>
                <a:lstStyle/>
                <a:p>
                  <a:pPr algn="ctr" eaLnBrk="1" fontAlgn="auto" hangingPunct="1">
                    <a:spcBef>
                      <a:spcPts val="0"/>
                    </a:spcBef>
                    <a:spcAft>
                      <a:spcPts val="0"/>
                    </a:spcAft>
                    <a:defRPr/>
                  </a:pPr>
                  <a:endParaRPr lang="ko-KR" altLang="en-US" kern="0">
                    <a:solidFill>
                      <a:sysClr val="window" lastClr="FFFFFF"/>
                    </a:solidFill>
                    <a:latin typeface="Calibri" panose="020F0502020204030204"/>
                    <a:ea typeface="Malgun Gothic" panose="020B0503020000020004" charset="-127"/>
                  </a:endParaRPr>
                </a:p>
              </p:txBody>
            </p:sp>
          </p:grpSp>
          <p:sp>
            <p:nvSpPr>
              <p:cNvPr id="57" name="标题层">
                <a:extLst>
                  <a:ext uri="{FF2B5EF4-FFF2-40B4-BE49-F238E27FC236}">
                    <a16:creationId xmlns:a16="http://schemas.microsoft.com/office/drawing/2014/main" id="{C401CFDF-6231-4CEF-8747-2ADE7D4480CA}"/>
                  </a:ext>
                </a:extLst>
              </p:cNvPr>
              <p:cNvSpPr txBox="1"/>
              <p:nvPr/>
            </p:nvSpPr>
            <p:spPr>
              <a:xfrm>
                <a:off x="4042599" y="1131711"/>
                <a:ext cx="3122266" cy="246678"/>
              </a:xfrm>
              <a:prstGeom prst="rect">
                <a:avLst/>
              </a:prstGeom>
              <a:noFill/>
              <a:effectLst>
                <a:outerShdw blurRad="12700" dist="12700" dir="4380000" algn="tl" rotWithShape="0">
                  <a:prstClr val="black">
                    <a:alpha val="40000"/>
                  </a:prstClr>
                </a:outerShdw>
              </a:effectLst>
            </p:spPr>
            <p:txBody>
              <a:bodyPr>
                <a:spAutoFit/>
              </a:bodyPr>
              <a:lstStyle/>
              <a:p>
                <a:pPr algn="ctr">
                  <a:defRPr/>
                </a:pPr>
                <a:r>
                  <a:rPr lang="zh-CN" altLang="en-US" sz="28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新时代的中国特色</a:t>
                </a:r>
              </a:p>
            </p:txBody>
          </p:sp>
        </p:grpSp>
      </p:grpSp>
    </p:spTree>
    <p:extLst>
      <p:ext uri="{BB962C8B-B14F-4D97-AF65-F5344CB8AC3E}">
        <p14:creationId xmlns:p14="http://schemas.microsoft.com/office/powerpoint/2010/main" val="1521854813"/>
      </p:ext>
    </p:extLst>
  </p:cSld>
  <p:clrMapOvr>
    <a:masterClrMapping/>
  </p:clrMapOvr>
  <p:transition spd="slow" advClick="0" advTm="3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75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1000" fill="hold"/>
                                        <p:tgtEl>
                                          <p:spTgt spid="24"/>
                                        </p:tgtEl>
                                        <p:attrNameLst>
                                          <p:attrName>ppt_x</p:attrName>
                                        </p:attrNameLst>
                                      </p:cBhvr>
                                      <p:tavLst>
                                        <p:tav tm="0">
                                          <p:val>
                                            <p:strVal val="0-#ppt_w/2"/>
                                          </p:val>
                                        </p:tav>
                                        <p:tav tm="100000">
                                          <p:val>
                                            <p:strVal val="#ppt_x"/>
                                          </p:val>
                                        </p:tav>
                                      </p:tavLst>
                                    </p:anim>
                                    <p:anim calcmode="lin" valueType="num">
                                      <p:cBhvr additive="base">
                                        <p:cTn id="13" dur="10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5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1000" fill="hold"/>
                                        <p:tgtEl>
                                          <p:spTgt spid="25"/>
                                        </p:tgtEl>
                                        <p:attrNameLst>
                                          <p:attrName>ppt_x</p:attrName>
                                        </p:attrNameLst>
                                      </p:cBhvr>
                                      <p:tavLst>
                                        <p:tav tm="0">
                                          <p:val>
                                            <p:strVal val="0-#ppt_w/2"/>
                                          </p:val>
                                        </p:tav>
                                        <p:tav tm="100000">
                                          <p:val>
                                            <p:strVal val="#ppt_x"/>
                                          </p:val>
                                        </p:tav>
                                      </p:tavLst>
                                    </p:anim>
                                    <p:anim calcmode="lin" valueType="num">
                                      <p:cBhvr additive="base">
                                        <p:cTn id="17" dur="1000" fill="hold"/>
                                        <p:tgtEl>
                                          <p:spTgt spid="25"/>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225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1000" fill="hold"/>
                                        <p:tgtEl>
                                          <p:spTgt spid="39"/>
                                        </p:tgtEl>
                                        <p:attrNameLst>
                                          <p:attrName>ppt_x</p:attrName>
                                        </p:attrNameLst>
                                      </p:cBhvr>
                                      <p:tavLst>
                                        <p:tav tm="0">
                                          <p:val>
                                            <p:strVal val="0-#ppt_w/2"/>
                                          </p:val>
                                        </p:tav>
                                        <p:tav tm="100000">
                                          <p:val>
                                            <p:strVal val="#ppt_x"/>
                                          </p:val>
                                        </p:tav>
                                      </p:tavLst>
                                    </p:anim>
                                    <p:anim calcmode="lin" valueType="num">
                                      <p:cBhvr additive="base">
                                        <p:cTn id="21" dur="1000" fill="hold"/>
                                        <p:tgtEl>
                                          <p:spTgt spid="39"/>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3000"/>
                                  </p:stCondLst>
                                  <p:childTnLst>
                                    <p:set>
                                      <p:cBhvr>
                                        <p:cTn id="23" dur="1" fill="hold">
                                          <p:stCondLst>
                                            <p:cond delay="0"/>
                                          </p:stCondLst>
                                        </p:cTn>
                                        <p:tgtEl>
                                          <p:spTgt spid="53"/>
                                        </p:tgtEl>
                                        <p:attrNameLst>
                                          <p:attrName>style.visibility</p:attrName>
                                        </p:attrNameLst>
                                      </p:cBhvr>
                                      <p:to>
                                        <p:strVal val="visible"/>
                                      </p:to>
                                    </p:set>
                                    <p:anim calcmode="lin" valueType="num">
                                      <p:cBhvr additive="base">
                                        <p:cTn id="24" dur="1000" fill="hold"/>
                                        <p:tgtEl>
                                          <p:spTgt spid="53"/>
                                        </p:tgtEl>
                                        <p:attrNameLst>
                                          <p:attrName>ppt_x</p:attrName>
                                        </p:attrNameLst>
                                      </p:cBhvr>
                                      <p:tavLst>
                                        <p:tav tm="0">
                                          <p:val>
                                            <p:strVal val="0-#ppt_w/2"/>
                                          </p:val>
                                        </p:tav>
                                        <p:tav tm="100000">
                                          <p:val>
                                            <p:strVal val="#ppt_x"/>
                                          </p:val>
                                        </p:tav>
                                      </p:tavLst>
                                    </p:anim>
                                    <p:anim calcmode="lin" valueType="num">
                                      <p:cBhvr additive="base">
                                        <p:cTn id="25" dur="10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6B3DAD78-EB5C-4111-A713-38DDB031EDB7}"/>
              </a:ext>
            </a:extLst>
          </p:cNvPr>
          <p:cNvSpPr txBox="1"/>
          <p:nvPr/>
        </p:nvSpPr>
        <p:spPr>
          <a:xfrm>
            <a:off x="631008" y="2798599"/>
            <a:ext cx="5783439" cy="2400657"/>
          </a:xfrm>
          <a:prstGeom prst="rect">
            <a:avLst/>
          </a:prstGeom>
          <a:noFill/>
        </p:spPr>
        <p:txBody>
          <a:bodyPr wrap="square" rtlCol="0">
            <a:spAutoFit/>
          </a:bodyPr>
          <a:lstStyle>
            <a:defPPr>
              <a:defRPr lang="en-US"/>
            </a:defPPr>
            <a:lvl1pPr algn="ctr">
              <a:lnSpc>
                <a:spcPts val="9000"/>
              </a:lnSpc>
              <a:defRPr sz="7200" b="1">
                <a:ln w="12700">
                  <a:solidFill>
                    <a:schemeClr val="bg1"/>
                  </a:solidFill>
                </a:ln>
                <a:solidFill>
                  <a:srgbClr val="C92424"/>
                </a:solidFill>
                <a:effectLst>
                  <a:outerShdw blurRad="50800" dist="38100" dir="2700000" algn="tl" rotWithShape="0">
                    <a:srgbClr val="F01413">
                      <a:alpha val="40000"/>
                    </a:srgbClr>
                  </a:outerShdw>
                </a:effectLst>
                <a:latin typeface="汉真广标" panose="02010609000101010101" pitchFamily="49" charset="-122"/>
                <a:ea typeface="汉真广标" panose="02010609000101010101" pitchFamily="49" charset="-122"/>
              </a:defRPr>
            </a:lvl1pPr>
          </a:lstStyle>
          <a:p>
            <a:pPr algn="r"/>
            <a:r>
              <a:rPr lang="zh-CN" altLang="en-US" sz="8000" dirty="0"/>
              <a:t>过去五年的</a:t>
            </a:r>
            <a:endParaRPr lang="en-US" altLang="zh-CN" sz="8000" dirty="0"/>
          </a:p>
          <a:p>
            <a:pPr algn="r"/>
            <a:r>
              <a:rPr lang="zh-CN" altLang="en-US" sz="8000" dirty="0"/>
              <a:t>工作回顾</a:t>
            </a:r>
            <a:endParaRPr lang="en-US" altLang="zh-CN" sz="8000" dirty="0"/>
          </a:p>
        </p:txBody>
      </p:sp>
      <p:grpSp>
        <p:nvGrpSpPr>
          <p:cNvPr id="2" name="组合 1"/>
          <p:cNvGrpSpPr/>
          <p:nvPr/>
        </p:nvGrpSpPr>
        <p:grpSpPr>
          <a:xfrm>
            <a:off x="6701052" y="2675488"/>
            <a:ext cx="1337480" cy="2646878"/>
            <a:chOff x="7629099" y="3229487"/>
            <a:chExt cx="1337480" cy="2646878"/>
          </a:xfrm>
        </p:grpSpPr>
        <p:sp>
          <p:nvSpPr>
            <p:cNvPr id="12" name="矩形 11">
              <a:extLst/>
            </p:cNvPr>
            <p:cNvSpPr/>
            <p:nvPr/>
          </p:nvSpPr>
          <p:spPr bwMode="auto">
            <a:xfrm>
              <a:off x="7629099" y="3536168"/>
              <a:ext cx="1337480" cy="2033517"/>
            </a:xfrm>
            <a:prstGeom prst="rect">
              <a:avLst/>
            </a:prstGeom>
            <a:solidFill>
              <a:srgbClr val="C92424"/>
            </a:solidFill>
            <a:ln w="127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4400" kern="0">
                <a:solidFill>
                  <a:sysClr val="window" lastClr="FFFFFF"/>
                </a:solidFill>
                <a:latin typeface="Calibri" panose="020F0502020204030204"/>
                <a:ea typeface="宋体" panose="02010600030101010101" pitchFamily="2" charset="-122"/>
              </a:endParaRPr>
            </a:p>
          </p:txBody>
        </p:sp>
        <p:sp>
          <p:nvSpPr>
            <p:cNvPr id="16" name="标题层">
              <a:extLst/>
            </p:cNvPr>
            <p:cNvSpPr txBox="1"/>
            <p:nvPr/>
          </p:nvSpPr>
          <p:spPr bwMode="auto">
            <a:xfrm>
              <a:off x="8049219" y="3229487"/>
              <a:ext cx="497241" cy="2646878"/>
            </a:xfrm>
            <a:prstGeom prst="rect">
              <a:avLst/>
            </a:prstGeom>
            <a:noFill/>
            <a:effectLst>
              <a:outerShdw blurRad="12700" dist="12700" dir="4380000" algn="tl" rotWithShape="0">
                <a:prstClr val="black">
                  <a:alpha val="40000"/>
                </a:prstClr>
              </a:outerShdw>
            </a:effectLst>
          </p:spPr>
          <p:txBody>
            <a:bodyPr>
              <a:spAutoFit/>
            </a:bodyPr>
            <a:lstStyle/>
            <a:p>
              <a:pPr algn="ctr" eaLnBrk="1" fontAlgn="auto" hangingPunct="1">
                <a:spcBef>
                  <a:spcPts val="0"/>
                </a:spcBef>
                <a:spcAft>
                  <a:spcPts val="0"/>
                </a:spcAft>
                <a:defRPr/>
              </a:pPr>
              <a:r>
                <a:rPr lang="en-US" altLang="zh-CN" sz="166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1</a:t>
              </a:r>
              <a:endParaRPr lang="zh-CN" altLang="en-US" sz="16600" b="1"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98091" y="4023949"/>
            <a:ext cx="3586570" cy="2834051"/>
          </a:xfrm>
          <a:prstGeom prst="rect">
            <a:avLst/>
          </a:prstGeom>
        </p:spPr>
      </p:pic>
    </p:spTree>
    <p:extLst>
      <p:ext uri="{BB962C8B-B14F-4D97-AF65-F5344CB8AC3E}">
        <p14:creationId xmlns:p14="http://schemas.microsoft.com/office/powerpoint/2010/main" val="38487745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eelOff"/>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Effect transition="in" filter="fade">
                                      <p:cBhvr>
                                        <p:cTn id="1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26C82EBE-682A-4936-8E8A-263F3A774EF3}"/>
              </a:ext>
            </a:extLst>
          </p:cNvPr>
          <p:cNvSpPr/>
          <p:nvPr/>
        </p:nvSpPr>
        <p:spPr>
          <a:xfrm>
            <a:off x="1242145" y="4330775"/>
            <a:ext cx="9771600" cy="1528624"/>
          </a:xfrm>
          <a:prstGeom prst="rect">
            <a:avLst/>
          </a:prstGeom>
          <a:noFill/>
        </p:spPr>
        <p:txBody>
          <a:bodyPr wrap="square" rtlCol="0">
            <a:spAutoFit/>
          </a:bodyPr>
          <a:lstStyle/>
          <a:p>
            <a:pPr indent="576000">
              <a:lnSpc>
                <a:spcPts val="2800"/>
              </a:lnSpc>
            </a:pPr>
            <a:r>
              <a:rPr lang="zh-CN" altLang="en-US" sz="2000" spc="300" dirty="0">
                <a:solidFill>
                  <a:schemeClr val="tx1">
                    <a:lumMod val="65000"/>
                    <a:lumOff val="35000"/>
                  </a:schemeClr>
                </a:solidFill>
                <a:latin typeface="汉仪细圆简" panose="02010609000101010101" pitchFamily="49" charset="-122"/>
                <a:ea typeface="汉仪细圆简" panose="02010609000101010101" pitchFamily="49" charset="-122"/>
              </a:rPr>
              <a:t>十八大以来的五年，是发展进程中极不平凡的五年。面对世界经济复苏乏力、局部冲突和动荡频发、全球性问题加剧的外部环境，面对我国经济发展进入新常态等一系列深刻变化，我们坚持稳中求进工作总基调，迎难而上，开拓进取，取得了改革开放和社会主义现代化建设的历史性成就。</a:t>
            </a:r>
          </a:p>
        </p:txBody>
      </p:sp>
      <p:cxnSp>
        <p:nvCxnSpPr>
          <p:cNvPr id="9" name="直接连接符 8">
            <a:extLst>
              <a:ext uri="{FF2B5EF4-FFF2-40B4-BE49-F238E27FC236}">
                <a16:creationId xmlns:a16="http://schemas.microsoft.com/office/drawing/2014/main" id="{73282FD9-EA94-467C-887A-B663FEFC4FE1}"/>
              </a:ext>
            </a:extLst>
          </p:cNvPr>
          <p:cNvCxnSpPr/>
          <p:nvPr/>
        </p:nvCxnSpPr>
        <p:spPr>
          <a:xfrm>
            <a:off x="1354196" y="4206981"/>
            <a:ext cx="9483609" cy="0"/>
          </a:xfrm>
          <a:prstGeom prst="line">
            <a:avLst/>
          </a:prstGeom>
          <a:ln w="25400">
            <a:solidFill>
              <a:srgbClr val="F047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B7D991BF-7A33-41A3-8C57-721E13E7DFF0}"/>
              </a:ext>
            </a:extLst>
          </p:cNvPr>
          <p:cNvGrpSpPr/>
          <p:nvPr/>
        </p:nvGrpSpPr>
        <p:grpSpPr>
          <a:xfrm>
            <a:off x="1511938" y="2252635"/>
            <a:ext cx="3976199" cy="1607759"/>
            <a:chOff x="1341998" y="4176966"/>
            <a:chExt cx="3976199" cy="1607759"/>
          </a:xfrm>
        </p:grpSpPr>
        <p:sp>
          <p:nvSpPr>
            <p:cNvPr id="16" name="圆角矩形 44">
              <a:extLst>
                <a:ext uri="{FF2B5EF4-FFF2-40B4-BE49-F238E27FC236}">
                  <a16:creationId xmlns:a16="http://schemas.microsoft.com/office/drawing/2014/main" id="{3A4A645E-79BA-4699-8A5C-8533B9D4A61E}"/>
                </a:ext>
              </a:extLst>
            </p:cNvPr>
            <p:cNvSpPr/>
            <p:nvPr/>
          </p:nvSpPr>
          <p:spPr bwMode="auto">
            <a:xfrm>
              <a:off x="1341998" y="4176966"/>
              <a:ext cx="3976199" cy="1607759"/>
            </a:xfrm>
            <a:prstGeom prst="roundRect">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7" name="标题层">
              <a:extLst>
                <a:ext uri="{FF2B5EF4-FFF2-40B4-BE49-F238E27FC236}">
                  <a16:creationId xmlns:a16="http://schemas.microsoft.com/office/drawing/2014/main" id="{CCEA88E9-7EF3-4D75-B4CD-ECCD50F57870}"/>
                </a:ext>
              </a:extLst>
            </p:cNvPr>
            <p:cNvSpPr txBox="1"/>
            <p:nvPr/>
          </p:nvSpPr>
          <p:spPr bwMode="auto">
            <a:xfrm>
              <a:off x="1825660" y="4519180"/>
              <a:ext cx="3008874" cy="92333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5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五位一体</a:t>
              </a:r>
            </a:p>
          </p:txBody>
        </p:sp>
      </p:grpSp>
      <p:grpSp>
        <p:nvGrpSpPr>
          <p:cNvPr id="19" name="组合 18">
            <a:extLst>
              <a:ext uri="{FF2B5EF4-FFF2-40B4-BE49-F238E27FC236}">
                <a16:creationId xmlns:a16="http://schemas.microsoft.com/office/drawing/2014/main" id="{4ACD1391-8935-4E34-BA68-4A6C73220FCA}"/>
              </a:ext>
            </a:extLst>
          </p:cNvPr>
          <p:cNvGrpSpPr/>
          <p:nvPr/>
        </p:nvGrpSpPr>
        <p:grpSpPr>
          <a:xfrm>
            <a:off x="6703863" y="2247253"/>
            <a:ext cx="3976199" cy="1607759"/>
            <a:chOff x="1341998" y="4176966"/>
            <a:chExt cx="3976199" cy="1607759"/>
          </a:xfrm>
        </p:grpSpPr>
        <p:sp>
          <p:nvSpPr>
            <p:cNvPr id="20" name="圆角矩形 44">
              <a:extLst>
                <a:ext uri="{FF2B5EF4-FFF2-40B4-BE49-F238E27FC236}">
                  <a16:creationId xmlns:a16="http://schemas.microsoft.com/office/drawing/2014/main" id="{0B9FE45F-E381-4B14-9BBC-5519AC4ED7A0}"/>
                </a:ext>
              </a:extLst>
            </p:cNvPr>
            <p:cNvSpPr/>
            <p:nvPr/>
          </p:nvSpPr>
          <p:spPr bwMode="auto">
            <a:xfrm>
              <a:off x="1341998" y="4176966"/>
              <a:ext cx="3976199" cy="1607759"/>
            </a:xfrm>
            <a:prstGeom prst="roundRect">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1" name="标题层">
              <a:extLst>
                <a:ext uri="{FF2B5EF4-FFF2-40B4-BE49-F238E27FC236}">
                  <a16:creationId xmlns:a16="http://schemas.microsoft.com/office/drawing/2014/main" id="{884C31A0-C2EE-4750-8F9F-B4119B70D751}"/>
                </a:ext>
              </a:extLst>
            </p:cNvPr>
            <p:cNvSpPr txBox="1"/>
            <p:nvPr/>
          </p:nvSpPr>
          <p:spPr bwMode="auto">
            <a:xfrm>
              <a:off x="1825660" y="4519180"/>
              <a:ext cx="3008874" cy="92333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5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四个全面</a:t>
              </a:r>
            </a:p>
          </p:txBody>
        </p:sp>
      </p:grpSp>
      <p:sp>
        <p:nvSpPr>
          <p:cNvPr id="13" name="文本框 12">
            <a:extLst/>
          </p:cNvPr>
          <p:cNvSpPr txBox="1"/>
          <p:nvPr/>
        </p:nvSpPr>
        <p:spPr>
          <a:xfrm>
            <a:off x="7187525" y="234601"/>
            <a:ext cx="4533613"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01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过去五年的工作回顾</a:t>
            </a:r>
          </a:p>
        </p:txBody>
      </p:sp>
    </p:spTree>
    <p:extLst>
      <p:ext uri="{BB962C8B-B14F-4D97-AF65-F5344CB8AC3E}">
        <p14:creationId xmlns:p14="http://schemas.microsoft.com/office/powerpoint/2010/main" val="421148165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par>
                                <p:cTn id="8" presetID="10" presetClass="entr" presetSubtype="0" fill="hold" nodeType="withEffect">
                                  <p:stCondLst>
                                    <p:cond delay="7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42" presetClass="entr" presetSubtype="0" fill="hold" nodeType="withEffect">
                                  <p:stCondLst>
                                    <p:cond delay="1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225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110601A-6BA2-4C51-B48E-BAE67159C5FE}"/>
              </a:ext>
            </a:extLst>
          </p:cNvPr>
          <p:cNvSpPr/>
          <p:nvPr/>
        </p:nvSpPr>
        <p:spPr>
          <a:xfrm>
            <a:off x="2849172" y="2202216"/>
            <a:ext cx="6493657"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经济建设取得重大成就</a:t>
            </a:r>
          </a:p>
        </p:txBody>
      </p:sp>
      <p:grpSp>
        <p:nvGrpSpPr>
          <p:cNvPr id="5" name="组合 4">
            <a:extLst>
              <a:ext uri="{FF2B5EF4-FFF2-40B4-BE49-F238E27FC236}">
                <a16:creationId xmlns:a16="http://schemas.microsoft.com/office/drawing/2014/main" id="{694E3E75-D8BA-410C-AE65-63E624DCD9AC}"/>
              </a:ext>
            </a:extLst>
          </p:cNvPr>
          <p:cNvGrpSpPr/>
          <p:nvPr/>
        </p:nvGrpSpPr>
        <p:grpSpPr>
          <a:xfrm>
            <a:off x="1390840" y="3205223"/>
            <a:ext cx="9661556" cy="810478"/>
            <a:chOff x="2558768" y="2959559"/>
            <a:chExt cx="9661556" cy="810478"/>
          </a:xfrm>
        </p:grpSpPr>
        <p:sp>
          <p:nvSpPr>
            <p:cNvPr id="9" name="矩形 8">
              <a:extLst>
                <a:ext uri="{FF2B5EF4-FFF2-40B4-BE49-F238E27FC236}">
                  <a16:creationId xmlns:a16="http://schemas.microsoft.com/office/drawing/2014/main" id="{DF4201B8-1B6F-4A0C-B59A-266D63904BA6}"/>
                </a:ext>
              </a:extLst>
            </p:cNvPr>
            <p:cNvSpPr/>
            <p:nvPr/>
          </p:nvSpPr>
          <p:spPr>
            <a:xfrm>
              <a:off x="3537229" y="2959559"/>
              <a:ext cx="8683095" cy="810478"/>
            </a:xfrm>
            <a:prstGeom prst="rect">
              <a:avLst/>
            </a:prstGeom>
            <a:noFill/>
          </p:spPr>
          <p:txBody>
            <a:bodyPr wrap="square" rtlCol="0">
              <a:spAutoFit/>
            </a:bodyPr>
            <a:lstStyle/>
            <a:p>
              <a:pPr>
                <a:lnSpc>
                  <a:spcPts val="2800"/>
                </a:lnSpc>
              </a:pPr>
              <a:r>
                <a:rPr lang="zh-CN" altLang="en-US" sz="2200" spc="300" dirty="0">
                  <a:solidFill>
                    <a:schemeClr val="tx1">
                      <a:lumMod val="65000"/>
                      <a:lumOff val="35000"/>
                    </a:schemeClr>
                  </a:solidFill>
                  <a:latin typeface="汉仪细圆简" panose="02010609000101010101" pitchFamily="49" charset="-122"/>
                  <a:ea typeface="汉仪细圆简" panose="02010609000101010101" pitchFamily="49" charset="-122"/>
                </a:rPr>
                <a:t>坚定不移贯彻新发展理念，坚决端正发展观念、转变发展方式，发展质量和效益不断提升。</a:t>
              </a:r>
            </a:p>
          </p:txBody>
        </p:sp>
        <p:pic>
          <p:nvPicPr>
            <p:cNvPr id="15" name="图片 14">
              <a:extLst>
                <a:ext uri="{FF2B5EF4-FFF2-40B4-BE49-F238E27FC236}">
                  <a16:creationId xmlns:a16="http://schemas.microsoft.com/office/drawing/2014/main" id="{024E7138-85D8-409E-89A8-AF6486292F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8768" y="2998386"/>
              <a:ext cx="706321" cy="720000"/>
            </a:xfrm>
            <a:prstGeom prst="rect">
              <a:avLst/>
            </a:prstGeom>
          </p:spPr>
        </p:pic>
      </p:grpSp>
      <p:grpSp>
        <p:nvGrpSpPr>
          <p:cNvPr id="8" name="组合 7">
            <a:extLst>
              <a:ext uri="{FF2B5EF4-FFF2-40B4-BE49-F238E27FC236}">
                <a16:creationId xmlns:a16="http://schemas.microsoft.com/office/drawing/2014/main" id="{6B8DAD69-1F44-4E9B-9446-740FCD8050D3}"/>
              </a:ext>
            </a:extLst>
          </p:cNvPr>
          <p:cNvGrpSpPr/>
          <p:nvPr/>
        </p:nvGrpSpPr>
        <p:grpSpPr>
          <a:xfrm>
            <a:off x="1390840" y="4269910"/>
            <a:ext cx="9661556" cy="810478"/>
            <a:chOff x="2558768" y="4106134"/>
            <a:chExt cx="9661556" cy="810478"/>
          </a:xfrm>
        </p:grpSpPr>
        <p:sp>
          <p:nvSpPr>
            <p:cNvPr id="21" name="矩形 20">
              <a:extLst>
                <a:ext uri="{FF2B5EF4-FFF2-40B4-BE49-F238E27FC236}">
                  <a16:creationId xmlns:a16="http://schemas.microsoft.com/office/drawing/2014/main" id="{6CACF6C8-358B-4069-8654-4415080A8BFC}"/>
                </a:ext>
              </a:extLst>
            </p:cNvPr>
            <p:cNvSpPr/>
            <p:nvPr/>
          </p:nvSpPr>
          <p:spPr>
            <a:xfrm>
              <a:off x="3599342" y="4106134"/>
              <a:ext cx="8620982" cy="810478"/>
            </a:xfrm>
            <a:prstGeom prst="rect">
              <a:avLst/>
            </a:prstGeom>
            <a:noFill/>
          </p:spPr>
          <p:txBody>
            <a:bodyPr wrap="square" rtlCol="0">
              <a:spAutoFit/>
            </a:bodyPr>
            <a:lstStyle/>
            <a:p>
              <a:pPr>
                <a:lnSpc>
                  <a:spcPts val="2800"/>
                </a:lnSpc>
              </a:pPr>
              <a:r>
                <a:rPr lang="zh-CN" altLang="en-US" sz="2200" spc="300" dirty="0">
                  <a:solidFill>
                    <a:schemeClr val="tx1">
                      <a:lumMod val="65000"/>
                      <a:lumOff val="35000"/>
                    </a:schemeClr>
                  </a:solidFill>
                  <a:latin typeface="汉仪细圆简" panose="02010609000101010101" pitchFamily="49" charset="-122"/>
                  <a:ea typeface="汉仪细圆简" panose="02010609000101010101" pitchFamily="49" charset="-122"/>
                </a:rPr>
                <a:t>供给侧结构性改革深入推进，经济结构不断优化，数字经济等新兴产业蓬勃发展。</a:t>
              </a:r>
            </a:p>
          </p:txBody>
        </p:sp>
        <p:pic>
          <p:nvPicPr>
            <p:cNvPr id="23" name="图片 22">
              <a:extLst>
                <a:ext uri="{FF2B5EF4-FFF2-40B4-BE49-F238E27FC236}">
                  <a16:creationId xmlns:a16="http://schemas.microsoft.com/office/drawing/2014/main" id="{9F18B04C-EBBB-4DDA-AD4C-5BA37489AA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8768" y="4144961"/>
              <a:ext cx="706321" cy="720000"/>
            </a:xfrm>
            <a:prstGeom prst="rect">
              <a:avLst/>
            </a:prstGeom>
          </p:spPr>
        </p:pic>
      </p:grpSp>
      <p:grpSp>
        <p:nvGrpSpPr>
          <p:cNvPr id="11" name="组合 10">
            <a:extLst>
              <a:ext uri="{FF2B5EF4-FFF2-40B4-BE49-F238E27FC236}">
                <a16:creationId xmlns:a16="http://schemas.microsoft.com/office/drawing/2014/main" id="{ED143CD0-33C8-4DEE-82E7-A93798E13BF7}"/>
              </a:ext>
            </a:extLst>
          </p:cNvPr>
          <p:cNvGrpSpPr/>
          <p:nvPr/>
        </p:nvGrpSpPr>
        <p:grpSpPr>
          <a:xfrm>
            <a:off x="1390840" y="5334597"/>
            <a:ext cx="9661556" cy="812473"/>
            <a:chOff x="2558768" y="5252709"/>
            <a:chExt cx="9661556" cy="812473"/>
          </a:xfrm>
        </p:grpSpPr>
        <p:sp>
          <p:nvSpPr>
            <p:cNvPr id="22" name="矩形 21">
              <a:extLst>
                <a:ext uri="{FF2B5EF4-FFF2-40B4-BE49-F238E27FC236}">
                  <a16:creationId xmlns:a16="http://schemas.microsoft.com/office/drawing/2014/main" id="{8EA9CEF7-51EC-4921-9A6D-0DC465F93975}"/>
                </a:ext>
              </a:extLst>
            </p:cNvPr>
            <p:cNvSpPr/>
            <p:nvPr/>
          </p:nvSpPr>
          <p:spPr>
            <a:xfrm>
              <a:off x="3599342" y="5254704"/>
              <a:ext cx="8620982" cy="810478"/>
            </a:xfrm>
            <a:prstGeom prst="rect">
              <a:avLst/>
            </a:prstGeom>
            <a:noFill/>
          </p:spPr>
          <p:txBody>
            <a:bodyPr wrap="square" rtlCol="0">
              <a:spAutoFit/>
            </a:bodyPr>
            <a:lstStyle/>
            <a:p>
              <a:pPr>
                <a:lnSpc>
                  <a:spcPts val="2800"/>
                </a:lnSpc>
              </a:pPr>
              <a:r>
                <a:rPr lang="zh-CN" altLang="en-US" sz="2200" spc="300" dirty="0">
                  <a:solidFill>
                    <a:schemeClr val="tx1">
                      <a:lumMod val="65000"/>
                      <a:lumOff val="35000"/>
                    </a:schemeClr>
                  </a:solidFill>
                  <a:latin typeface="汉仪细圆简" panose="02010609000101010101" pitchFamily="49" charset="-122"/>
                  <a:ea typeface="汉仪细圆简" panose="02010609000101010101" pitchFamily="49" charset="-122"/>
                </a:rPr>
                <a:t>区域发展协调性增强，“一带一路”建设、京津冀协同发展、长江经济带发展成效显著。</a:t>
              </a:r>
            </a:p>
          </p:txBody>
        </p:sp>
        <p:pic>
          <p:nvPicPr>
            <p:cNvPr id="24" name="图片 23">
              <a:extLst>
                <a:ext uri="{FF2B5EF4-FFF2-40B4-BE49-F238E27FC236}">
                  <a16:creationId xmlns:a16="http://schemas.microsoft.com/office/drawing/2014/main" id="{8599CE13-1EE6-4876-8F9D-B947E7FD32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8768" y="5252709"/>
              <a:ext cx="706321" cy="720000"/>
            </a:xfrm>
            <a:prstGeom prst="rect">
              <a:avLst/>
            </a:prstGeom>
          </p:spPr>
        </p:pic>
      </p:grpSp>
      <p:sp>
        <p:nvSpPr>
          <p:cNvPr id="16" name="文本框 15">
            <a:extLst/>
          </p:cNvPr>
          <p:cNvSpPr txBox="1"/>
          <p:nvPr/>
        </p:nvSpPr>
        <p:spPr>
          <a:xfrm>
            <a:off x="7187525" y="234601"/>
            <a:ext cx="4533613"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01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过去五年的工作回顾</a:t>
            </a:r>
          </a:p>
        </p:txBody>
      </p:sp>
    </p:spTree>
    <p:extLst>
      <p:ext uri="{BB962C8B-B14F-4D97-AF65-F5344CB8AC3E}">
        <p14:creationId xmlns:p14="http://schemas.microsoft.com/office/powerpoint/2010/main" val="3822716998"/>
      </p:ext>
    </p:extLst>
  </p:cSld>
  <p:clrMapOvr>
    <a:masterClrMapping/>
  </p:clrMapOvr>
  <p:transition spd="slow"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 presetClass="entr" presetSubtype="2" fill="hold" nodeType="withEffect">
                                  <p:stCondLst>
                                    <p:cond delay="10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7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1+#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000" fill="hold"/>
                                        <p:tgtEl>
                                          <p:spTgt spid="11"/>
                                        </p:tgtEl>
                                        <p:attrNameLst>
                                          <p:attrName>ppt_x</p:attrName>
                                        </p:attrNameLst>
                                      </p:cBhvr>
                                      <p:tavLst>
                                        <p:tav tm="0">
                                          <p:val>
                                            <p:strVal val="1+#ppt_w/2"/>
                                          </p:val>
                                        </p:tav>
                                        <p:tav tm="100000">
                                          <p:val>
                                            <p:strVal val="#ppt_x"/>
                                          </p:val>
                                        </p:tav>
                                      </p:tavLst>
                                    </p:anim>
                                    <p:anim calcmode="lin" valueType="num">
                                      <p:cBhvr additive="base">
                                        <p:cTn id="19"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8C6058DB-B51A-41D5-A640-8F479488437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259" b="12564"/>
          <a:stretch/>
        </p:blipFill>
        <p:spPr>
          <a:xfrm>
            <a:off x="7672432" y="3244502"/>
            <a:ext cx="3973230" cy="2986951"/>
          </a:xfrm>
          <a:prstGeom prst="rect">
            <a:avLst/>
          </a:prstGeom>
        </p:spPr>
      </p:pic>
      <p:sp>
        <p:nvSpPr>
          <p:cNvPr id="15" name="矩形 14">
            <a:extLst>
              <a:ext uri="{FF2B5EF4-FFF2-40B4-BE49-F238E27FC236}">
                <a16:creationId xmlns:a16="http://schemas.microsoft.com/office/drawing/2014/main" id="{0F90BB03-EF0B-44A5-AC8A-8E34B5E2ACB2}"/>
              </a:ext>
            </a:extLst>
          </p:cNvPr>
          <p:cNvSpPr/>
          <p:nvPr/>
        </p:nvSpPr>
        <p:spPr>
          <a:xfrm>
            <a:off x="1230871" y="3191541"/>
            <a:ext cx="6149013" cy="1169551"/>
          </a:xfrm>
          <a:prstGeom prst="rect">
            <a:avLst/>
          </a:prstGeom>
          <a:noFill/>
        </p:spPr>
        <p:txBody>
          <a:bodyPr wrap="square" rtlCol="0">
            <a:spAutoFit/>
          </a:bodyPr>
          <a:lstStyle/>
          <a:p>
            <a:pPr>
              <a:lnSpc>
                <a:spcPts val="2800"/>
              </a:lnSpc>
            </a:pPr>
            <a:r>
              <a:rPr lang="zh-CN" altLang="en-US" sz="2000" spc="300" dirty="0">
                <a:solidFill>
                  <a:schemeClr val="tx1">
                    <a:lumMod val="65000"/>
                    <a:lumOff val="35000"/>
                  </a:schemeClr>
                </a:solidFill>
                <a:latin typeface="汉仪细圆简" panose="02010609000101010101" pitchFamily="49" charset="-122"/>
                <a:ea typeface="汉仪细圆简" panose="02010609000101010101" pitchFamily="49" charset="-122"/>
              </a:rPr>
              <a:t>积极发展社会主义民主政治，推进全面依法治国，党的领导、人民当家作主、依法治国有机统一的制度建设全面加强。</a:t>
            </a:r>
          </a:p>
        </p:txBody>
      </p:sp>
      <p:sp>
        <p:nvSpPr>
          <p:cNvPr id="22" name="矩形 21">
            <a:extLst>
              <a:ext uri="{FF2B5EF4-FFF2-40B4-BE49-F238E27FC236}">
                <a16:creationId xmlns:a16="http://schemas.microsoft.com/office/drawing/2014/main" id="{BCA1DD89-DA7A-44B8-8CC2-FAE1A19750A6}"/>
              </a:ext>
            </a:extLst>
          </p:cNvPr>
          <p:cNvSpPr/>
          <p:nvPr/>
        </p:nvSpPr>
        <p:spPr>
          <a:xfrm>
            <a:off x="1230871" y="4689185"/>
            <a:ext cx="6149013" cy="1528624"/>
          </a:xfrm>
          <a:prstGeom prst="rect">
            <a:avLst/>
          </a:prstGeom>
          <a:noFill/>
        </p:spPr>
        <p:txBody>
          <a:bodyPr wrap="square" rtlCol="0">
            <a:spAutoFit/>
          </a:bodyPr>
          <a:lstStyle/>
          <a:p>
            <a:pPr>
              <a:lnSpc>
                <a:spcPts val="2800"/>
              </a:lnSpc>
            </a:pPr>
            <a:r>
              <a:rPr lang="zh-CN" altLang="en-US" sz="2000" spc="300" dirty="0">
                <a:solidFill>
                  <a:schemeClr val="tx1">
                    <a:lumMod val="65000"/>
                    <a:lumOff val="35000"/>
                  </a:schemeClr>
                </a:solidFill>
                <a:latin typeface="汉仪细圆简" panose="02010609000101010101" pitchFamily="49" charset="-122"/>
                <a:ea typeface="汉仪细圆简" panose="02010609000101010101" pitchFamily="49" charset="-122"/>
              </a:rPr>
              <a:t>党的领导体制机制不断完善，社会主义民主不断发展，党内民主更加广泛，社会主义协商民主全面展开，爱国统一战线巩固发展，民族宗教工作创新推进。</a:t>
            </a:r>
          </a:p>
        </p:txBody>
      </p:sp>
      <p:cxnSp>
        <p:nvCxnSpPr>
          <p:cNvPr id="25" name="直接连接符 24">
            <a:extLst>
              <a:ext uri="{FF2B5EF4-FFF2-40B4-BE49-F238E27FC236}">
                <a16:creationId xmlns:a16="http://schemas.microsoft.com/office/drawing/2014/main" id="{F8E74053-0AA3-4939-BF56-F56648BCC5F8}"/>
              </a:ext>
            </a:extLst>
          </p:cNvPr>
          <p:cNvCxnSpPr>
            <a:cxnSpLocks/>
          </p:cNvCxnSpPr>
          <p:nvPr/>
        </p:nvCxnSpPr>
        <p:spPr>
          <a:xfrm>
            <a:off x="1340053" y="4518673"/>
            <a:ext cx="5889705" cy="0"/>
          </a:xfrm>
          <a:prstGeom prst="line">
            <a:avLst/>
          </a:prstGeom>
          <a:ln w="25400">
            <a:solidFill>
              <a:srgbClr val="F04700"/>
            </a:solidFill>
          </a:ln>
        </p:spPr>
        <p:style>
          <a:lnRef idx="1">
            <a:schemeClr val="accent1"/>
          </a:lnRef>
          <a:fillRef idx="0">
            <a:schemeClr val="accent1"/>
          </a:fillRef>
          <a:effectRef idx="0">
            <a:schemeClr val="accent1"/>
          </a:effectRef>
          <a:fontRef idx="minor">
            <a:schemeClr val="tx1"/>
          </a:fontRef>
        </p:style>
      </p:cxnSp>
      <p:sp>
        <p:nvSpPr>
          <p:cNvPr id="10" name="矩形 9">
            <a:extLst/>
          </p:cNvPr>
          <p:cNvSpPr/>
          <p:nvPr/>
        </p:nvSpPr>
        <p:spPr>
          <a:xfrm>
            <a:off x="2407225" y="2202216"/>
            <a:ext cx="7377551"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民主法治建设迈出重大步伐</a:t>
            </a:r>
          </a:p>
        </p:txBody>
      </p:sp>
      <p:sp>
        <p:nvSpPr>
          <p:cNvPr id="11" name="文本框 10">
            <a:extLst/>
          </p:cNvPr>
          <p:cNvSpPr txBox="1"/>
          <p:nvPr/>
        </p:nvSpPr>
        <p:spPr>
          <a:xfrm>
            <a:off x="7187525" y="234601"/>
            <a:ext cx="4533613"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01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过去五年的工作回顾</a:t>
            </a:r>
          </a:p>
        </p:txBody>
      </p:sp>
    </p:spTree>
    <p:extLst>
      <p:ext uri="{BB962C8B-B14F-4D97-AF65-F5344CB8AC3E}">
        <p14:creationId xmlns:p14="http://schemas.microsoft.com/office/powerpoint/2010/main" val="744678697"/>
      </p:ext>
    </p:extLst>
  </p:cSld>
  <p:clrMapOvr>
    <a:masterClrMapping/>
  </p:clrMapOvr>
  <p:transition spd="slow" advClick="0" advTm="3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fill="hold"/>
                                        <p:tgtEl>
                                          <p:spTgt spid="15"/>
                                        </p:tgtEl>
                                        <p:attrNameLst>
                                          <p:attrName>ppt_x</p:attrName>
                                        </p:attrNameLst>
                                      </p:cBhvr>
                                      <p:tavLst>
                                        <p:tav tm="0">
                                          <p:val>
                                            <p:strVal val="0-#ppt_w/2"/>
                                          </p:val>
                                        </p:tav>
                                        <p:tav tm="100000">
                                          <p:val>
                                            <p:strVal val="#ppt_x"/>
                                          </p:val>
                                        </p:tav>
                                      </p:tavLst>
                                    </p:anim>
                                    <p:anim calcmode="lin" valueType="num">
                                      <p:cBhvr additive="base">
                                        <p:cTn id="13" dur="1000" fill="hold"/>
                                        <p:tgtEl>
                                          <p:spTgt spid="15"/>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15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2" presetClass="entr" presetSubtype="8" fill="hold" grpId="0" nodeType="withEffect">
                                  <p:stCondLst>
                                    <p:cond delay="17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0-#ppt_w/2"/>
                                          </p:val>
                                        </p:tav>
                                        <p:tav tm="100000">
                                          <p:val>
                                            <p:strVal val="#ppt_x"/>
                                          </p:val>
                                        </p:tav>
                                      </p:tavLst>
                                    </p:anim>
                                    <p:anim calcmode="lin" valueType="num">
                                      <p:cBhvr additive="base">
                                        <p:cTn id="20" dur="10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5FCA4AE6-5CB3-48CC-86E4-5839F3BD968C}"/>
              </a:ext>
            </a:extLst>
          </p:cNvPr>
          <p:cNvGrpSpPr/>
          <p:nvPr/>
        </p:nvGrpSpPr>
        <p:grpSpPr>
          <a:xfrm>
            <a:off x="1884107" y="3224331"/>
            <a:ext cx="2442951" cy="2517623"/>
            <a:chOff x="1869742" y="3292571"/>
            <a:chExt cx="2442951" cy="2517623"/>
          </a:xfrm>
        </p:grpSpPr>
        <p:sp>
          <p:nvSpPr>
            <p:cNvPr id="15" name="圆角矩形 44">
              <a:extLst>
                <a:ext uri="{FF2B5EF4-FFF2-40B4-BE49-F238E27FC236}">
                  <a16:creationId xmlns:a16="http://schemas.microsoft.com/office/drawing/2014/main" id="{25A8EC7C-EA5B-4366-8BB0-C19AC10BAD3B}"/>
                </a:ext>
              </a:extLst>
            </p:cNvPr>
            <p:cNvSpPr/>
            <p:nvPr/>
          </p:nvSpPr>
          <p:spPr bwMode="auto">
            <a:xfrm>
              <a:off x="1869742" y="3292571"/>
              <a:ext cx="2442951" cy="2517623"/>
            </a:xfrm>
            <a:prstGeom prst="roundRect">
              <a:avLst>
                <a:gd name="adj" fmla="val 9536"/>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6" name="标题层">
              <a:extLst>
                <a:ext uri="{FF2B5EF4-FFF2-40B4-BE49-F238E27FC236}">
                  <a16:creationId xmlns:a16="http://schemas.microsoft.com/office/drawing/2014/main" id="{0B1D4621-3A12-4E39-BF22-F3F024D0A6B0}"/>
                </a:ext>
              </a:extLst>
            </p:cNvPr>
            <p:cNvSpPr txBox="1"/>
            <p:nvPr/>
          </p:nvSpPr>
          <p:spPr bwMode="auto">
            <a:xfrm>
              <a:off x="2151035" y="3581886"/>
              <a:ext cx="1880364" cy="1938992"/>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全面</a:t>
              </a:r>
              <a:endParaRPr lang="en-US" altLang="zh-CN"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eaLnBrk="1" fontAlgn="auto" hangingPunct="1">
                <a:spcBef>
                  <a:spcPts val="0"/>
                </a:spcBef>
                <a:spcAft>
                  <a:spcPts val="0"/>
                </a:spcAft>
                <a:defRPr/>
              </a:pPr>
              <a:r>
                <a:rPr lang="zh-CN" altLang="en-US"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发力</a:t>
              </a:r>
            </a:p>
          </p:txBody>
        </p:sp>
      </p:grpSp>
      <p:grpSp>
        <p:nvGrpSpPr>
          <p:cNvPr id="17" name="组合 16">
            <a:extLst>
              <a:ext uri="{FF2B5EF4-FFF2-40B4-BE49-F238E27FC236}">
                <a16:creationId xmlns:a16="http://schemas.microsoft.com/office/drawing/2014/main" id="{4A002A4C-2FE2-4D4B-86C5-26D412329342}"/>
              </a:ext>
            </a:extLst>
          </p:cNvPr>
          <p:cNvGrpSpPr/>
          <p:nvPr/>
        </p:nvGrpSpPr>
        <p:grpSpPr>
          <a:xfrm>
            <a:off x="4874524" y="3224331"/>
            <a:ext cx="2442951" cy="2517623"/>
            <a:chOff x="1869742" y="3292571"/>
            <a:chExt cx="2442951" cy="2517623"/>
          </a:xfrm>
        </p:grpSpPr>
        <p:sp>
          <p:nvSpPr>
            <p:cNvPr id="18" name="圆角矩形 44">
              <a:extLst>
                <a:ext uri="{FF2B5EF4-FFF2-40B4-BE49-F238E27FC236}">
                  <a16:creationId xmlns:a16="http://schemas.microsoft.com/office/drawing/2014/main" id="{F22DF4BD-CABC-42E6-9A85-124973287125}"/>
                </a:ext>
              </a:extLst>
            </p:cNvPr>
            <p:cNvSpPr/>
            <p:nvPr/>
          </p:nvSpPr>
          <p:spPr bwMode="auto">
            <a:xfrm>
              <a:off x="1869742" y="3292571"/>
              <a:ext cx="2442951" cy="2517623"/>
            </a:xfrm>
            <a:prstGeom prst="roundRect">
              <a:avLst>
                <a:gd name="adj" fmla="val 9536"/>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9" name="标题层">
              <a:extLst>
                <a:ext uri="{FF2B5EF4-FFF2-40B4-BE49-F238E27FC236}">
                  <a16:creationId xmlns:a16="http://schemas.microsoft.com/office/drawing/2014/main" id="{55B78209-E3FA-4854-9902-35E03DC07DA2}"/>
                </a:ext>
              </a:extLst>
            </p:cNvPr>
            <p:cNvSpPr txBox="1"/>
            <p:nvPr/>
          </p:nvSpPr>
          <p:spPr bwMode="auto">
            <a:xfrm>
              <a:off x="2151035" y="3581886"/>
              <a:ext cx="1880364" cy="1938992"/>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多点突破</a:t>
              </a:r>
            </a:p>
          </p:txBody>
        </p:sp>
      </p:grpSp>
      <p:grpSp>
        <p:nvGrpSpPr>
          <p:cNvPr id="20" name="组合 19">
            <a:extLst>
              <a:ext uri="{FF2B5EF4-FFF2-40B4-BE49-F238E27FC236}">
                <a16:creationId xmlns:a16="http://schemas.microsoft.com/office/drawing/2014/main" id="{B72F4252-58B9-49EB-BD5A-5413BAEBA00C}"/>
              </a:ext>
            </a:extLst>
          </p:cNvPr>
          <p:cNvGrpSpPr/>
          <p:nvPr/>
        </p:nvGrpSpPr>
        <p:grpSpPr>
          <a:xfrm>
            <a:off x="7864942" y="3224331"/>
            <a:ext cx="2442951" cy="2517623"/>
            <a:chOff x="1869742" y="3292571"/>
            <a:chExt cx="2442951" cy="2517623"/>
          </a:xfrm>
        </p:grpSpPr>
        <p:sp>
          <p:nvSpPr>
            <p:cNvPr id="21" name="圆角矩形 44">
              <a:extLst>
                <a:ext uri="{FF2B5EF4-FFF2-40B4-BE49-F238E27FC236}">
                  <a16:creationId xmlns:a16="http://schemas.microsoft.com/office/drawing/2014/main" id="{F9AD7AC6-1F8F-48D9-BAF3-AF047451CEE1}"/>
                </a:ext>
              </a:extLst>
            </p:cNvPr>
            <p:cNvSpPr/>
            <p:nvPr/>
          </p:nvSpPr>
          <p:spPr bwMode="auto">
            <a:xfrm>
              <a:off x="1869742" y="3292571"/>
              <a:ext cx="2442951" cy="2517623"/>
            </a:xfrm>
            <a:prstGeom prst="roundRect">
              <a:avLst>
                <a:gd name="adj" fmla="val 9536"/>
              </a:avLst>
            </a:prstGeom>
            <a:solidFill>
              <a:srgbClr val="C92424"/>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2" name="标题层">
              <a:extLst>
                <a:ext uri="{FF2B5EF4-FFF2-40B4-BE49-F238E27FC236}">
                  <a16:creationId xmlns:a16="http://schemas.microsoft.com/office/drawing/2014/main" id="{C0FEBAEC-1B4A-446F-9005-EC18E17361D6}"/>
                </a:ext>
              </a:extLst>
            </p:cNvPr>
            <p:cNvSpPr txBox="1"/>
            <p:nvPr/>
          </p:nvSpPr>
          <p:spPr bwMode="auto">
            <a:xfrm>
              <a:off x="2151035" y="3581886"/>
              <a:ext cx="1880364" cy="1938992"/>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纵深推进</a:t>
              </a:r>
            </a:p>
          </p:txBody>
        </p:sp>
      </p:grpSp>
      <p:sp>
        <p:nvSpPr>
          <p:cNvPr id="27" name="矩形 26">
            <a:extLst/>
          </p:cNvPr>
          <p:cNvSpPr/>
          <p:nvPr/>
        </p:nvSpPr>
        <p:spPr>
          <a:xfrm>
            <a:off x="2407225" y="2202216"/>
            <a:ext cx="7377551"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400" b="1" kern="0" dirty="0">
                <a:solidFill>
                  <a:srgbClr val="D82726"/>
                </a:solidFill>
                <a:latin typeface="Arial" panose="020B0604020202020204" pitchFamily="34" charset="0"/>
                <a:ea typeface="微软雅黑" panose="020B0503020204020204" pitchFamily="34" charset="-122"/>
                <a:cs typeface="Arial" panose="020B0604020202020204" pitchFamily="34" charset="0"/>
              </a:rPr>
              <a:t>全面深化改革取得重大突破</a:t>
            </a:r>
          </a:p>
        </p:txBody>
      </p:sp>
      <p:sp>
        <p:nvSpPr>
          <p:cNvPr id="28" name="文本框 27">
            <a:extLst/>
          </p:cNvPr>
          <p:cNvSpPr txBox="1"/>
          <p:nvPr/>
        </p:nvSpPr>
        <p:spPr>
          <a:xfrm>
            <a:off x="7187525" y="234601"/>
            <a:ext cx="4533613"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01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过去五年的工作回顾</a:t>
            </a:r>
          </a:p>
        </p:txBody>
      </p:sp>
    </p:spTree>
    <p:extLst>
      <p:ext uri="{BB962C8B-B14F-4D97-AF65-F5344CB8AC3E}">
        <p14:creationId xmlns:p14="http://schemas.microsoft.com/office/powerpoint/2010/main" val="1550390991"/>
      </p:ext>
    </p:extLst>
  </p:cSld>
  <p:clrMapOvr>
    <a:masterClrMapping/>
  </p:clrMapOvr>
  <p:transition spd="med" advClick="0" advTm="3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75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1+#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1+#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1+#ppt_w/2"/>
                                          </p:val>
                                        </p:tav>
                                        <p:tav tm="100000">
                                          <p:val>
                                            <p:strVal val="#ppt_x"/>
                                          </p:val>
                                        </p:tav>
                                      </p:tavLst>
                                    </p:anim>
                                    <p:anim calcmode="lin" valueType="num">
                                      <p:cBhvr additive="base">
                                        <p:cTn id="16" dur="10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3250"/>
                            </p:stCondLst>
                            <p:childTnLst>
                              <p:par>
                                <p:cTn id="18" presetID="2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A14CF8E4-09C0-46BD-B041-E05C715F6E39}"/>
              </a:ext>
            </a:extLst>
          </p:cNvPr>
          <p:cNvGrpSpPr/>
          <p:nvPr/>
        </p:nvGrpSpPr>
        <p:grpSpPr>
          <a:xfrm>
            <a:off x="1743209" y="2377612"/>
            <a:ext cx="8735493" cy="833733"/>
            <a:chOff x="1974664" y="3071958"/>
            <a:chExt cx="8735493" cy="833733"/>
          </a:xfrm>
        </p:grpSpPr>
        <p:grpSp>
          <p:nvGrpSpPr>
            <p:cNvPr id="10" name="组合 9">
              <a:extLst>
                <a:ext uri="{FF2B5EF4-FFF2-40B4-BE49-F238E27FC236}">
                  <a16:creationId xmlns:a16="http://schemas.microsoft.com/office/drawing/2014/main" id="{74CA39A1-23BD-4609-A3B7-F7CF8094AFD9}"/>
                </a:ext>
              </a:extLst>
            </p:cNvPr>
            <p:cNvGrpSpPr/>
            <p:nvPr/>
          </p:nvGrpSpPr>
          <p:grpSpPr>
            <a:xfrm>
              <a:off x="2906976" y="3071958"/>
              <a:ext cx="7803181" cy="833733"/>
              <a:chOff x="3147679" y="3675436"/>
              <a:chExt cx="7803181" cy="833733"/>
            </a:xfrm>
          </p:grpSpPr>
          <p:sp>
            <p:nvSpPr>
              <p:cNvPr id="19" name="圆角矩形 44">
                <a:extLst>
                  <a:ext uri="{FF2B5EF4-FFF2-40B4-BE49-F238E27FC236}">
                    <a16:creationId xmlns:a16="http://schemas.microsoft.com/office/drawing/2014/main" id="{191473D1-4785-4C9D-841D-1D140A91D30E}"/>
                  </a:ext>
                </a:extLst>
              </p:cNvPr>
              <p:cNvSpPr/>
              <p:nvPr/>
            </p:nvSpPr>
            <p:spPr bwMode="auto">
              <a:xfrm>
                <a:off x="3147679" y="3675436"/>
                <a:ext cx="7761836" cy="802396"/>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矩形 8">
                <a:extLst>
                  <a:ext uri="{FF2B5EF4-FFF2-40B4-BE49-F238E27FC236}">
                    <a16:creationId xmlns:a16="http://schemas.microsoft.com/office/drawing/2014/main" id="{6D6B29B6-6C84-48AD-BE38-44BE056001C2}"/>
                  </a:ext>
                </a:extLst>
              </p:cNvPr>
              <p:cNvSpPr/>
              <p:nvPr/>
            </p:nvSpPr>
            <p:spPr>
              <a:xfrm>
                <a:off x="3270111" y="3698691"/>
                <a:ext cx="7680749" cy="810478"/>
              </a:xfrm>
              <a:prstGeom prst="rect">
                <a:avLst/>
              </a:prstGeom>
              <a:noFill/>
            </p:spPr>
            <p:txBody>
              <a:bodyPr wrap="square" rtlCol="0">
                <a:spAutoFit/>
              </a:bodyPr>
              <a:lstStyle/>
              <a:p>
                <a:pPr>
                  <a:lnSpc>
                    <a:spcPts val="2800"/>
                  </a:lnSpc>
                </a:pPr>
                <a:r>
                  <a:rPr lang="zh-CN" altLang="en-US" sz="2000" dirty="0">
                    <a:solidFill>
                      <a:schemeClr val="bg1"/>
                    </a:solidFill>
                    <a:latin typeface="方正正黑简体" panose="02000000000000000000" pitchFamily="2" charset="-122"/>
                    <a:ea typeface="方正正黑简体" panose="02000000000000000000" pitchFamily="2" charset="-122"/>
                  </a:rPr>
                  <a:t>中国特色社会主义进入新时代，我国社会主要矛盾已经转化为人民日益增长的美好生活需要和不平衡不充分的发展之间的矛盾。</a:t>
                </a:r>
              </a:p>
            </p:txBody>
          </p:sp>
        </p:grpSp>
        <p:sp>
          <p:nvSpPr>
            <p:cNvPr id="15" name="标题层">
              <a:extLst>
                <a:ext uri="{FF2B5EF4-FFF2-40B4-BE49-F238E27FC236}">
                  <a16:creationId xmlns:a16="http://schemas.microsoft.com/office/drawing/2014/main" id="{31207670-A7BF-4128-ADDB-6040DE7FB72F}"/>
                </a:ext>
              </a:extLst>
            </p:cNvPr>
            <p:cNvSpPr txBox="1"/>
            <p:nvPr/>
          </p:nvSpPr>
          <p:spPr bwMode="auto">
            <a:xfrm>
              <a:off x="1974664" y="3087318"/>
              <a:ext cx="823128" cy="769441"/>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01</a:t>
              </a:r>
              <a:endParaRPr lang="zh-CN" altLang="en-US"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a:extLst>
              <a:ext uri="{FF2B5EF4-FFF2-40B4-BE49-F238E27FC236}">
                <a16:creationId xmlns:a16="http://schemas.microsoft.com/office/drawing/2014/main" id="{99DF8385-B1AA-49FF-A3DF-633104D61F44}"/>
              </a:ext>
            </a:extLst>
          </p:cNvPr>
          <p:cNvGrpSpPr/>
          <p:nvPr/>
        </p:nvGrpSpPr>
        <p:grpSpPr>
          <a:xfrm>
            <a:off x="1743209" y="3796937"/>
            <a:ext cx="8735493" cy="813215"/>
            <a:chOff x="1974664" y="3071958"/>
            <a:chExt cx="8735493" cy="813215"/>
          </a:xfrm>
        </p:grpSpPr>
        <p:grpSp>
          <p:nvGrpSpPr>
            <p:cNvPr id="23" name="组合 22">
              <a:extLst>
                <a:ext uri="{FF2B5EF4-FFF2-40B4-BE49-F238E27FC236}">
                  <a16:creationId xmlns:a16="http://schemas.microsoft.com/office/drawing/2014/main" id="{4C509B8E-A506-4901-9EC0-9406102877C7}"/>
                </a:ext>
              </a:extLst>
            </p:cNvPr>
            <p:cNvGrpSpPr/>
            <p:nvPr/>
          </p:nvGrpSpPr>
          <p:grpSpPr>
            <a:xfrm>
              <a:off x="2906976" y="3071958"/>
              <a:ext cx="7803181" cy="813215"/>
              <a:chOff x="3147679" y="3675436"/>
              <a:chExt cx="7803181" cy="813215"/>
            </a:xfrm>
          </p:grpSpPr>
          <p:sp>
            <p:nvSpPr>
              <p:cNvPr id="25" name="圆角矩形 44">
                <a:extLst>
                  <a:ext uri="{FF2B5EF4-FFF2-40B4-BE49-F238E27FC236}">
                    <a16:creationId xmlns:a16="http://schemas.microsoft.com/office/drawing/2014/main" id="{0BF1C5E0-1F4B-42B6-B067-53454487D3B3}"/>
                  </a:ext>
                </a:extLst>
              </p:cNvPr>
              <p:cNvSpPr/>
              <p:nvPr/>
            </p:nvSpPr>
            <p:spPr bwMode="auto">
              <a:xfrm>
                <a:off x="3147679" y="3675436"/>
                <a:ext cx="7761836" cy="802396"/>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6" name="矩形 25">
                <a:extLst>
                  <a:ext uri="{FF2B5EF4-FFF2-40B4-BE49-F238E27FC236}">
                    <a16:creationId xmlns:a16="http://schemas.microsoft.com/office/drawing/2014/main" id="{6C8ABE6B-98D3-4AD1-A2CE-C9B78289F725}"/>
                  </a:ext>
                </a:extLst>
              </p:cNvPr>
              <p:cNvSpPr/>
              <p:nvPr/>
            </p:nvSpPr>
            <p:spPr>
              <a:xfrm>
                <a:off x="3270111" y="3698691"/>
                <a:ext cx="7680749" cy="789960"/>
              </a:xfrm>
              <a:prstGeom prst="rect">
                <a:avLst/>
              </a:prstGeom>
              <a:noFill/>
            </p:spPr>
            <p:txBody>
              <a:bodyPr wrap="square" rtlCol="0">
                <a:spAutoFit/>
              </a:bodyPr>
              <a:lstStyle/>
              <a:p>
                <a:pPr>
                  <a:lnSpc>
                    <a:spcPts val="2800"/>
                  </a:lnSpc>
                </a:pPr>
                <a:r>
                  <a:rPr lang="zh-CN" altLang="en-US" sz="2000" dirty="0">
                    <a:solidFill>
                      <a:schemeClr val="bg1"/>
                    </a:solidFill>
                    <a:latin typeface="方正正黑简体" panose="02000000000000000000" pitchFamily="2" charset="-122"/>
                    <a:ea typeface="方正正黑简体" panose="02000000000000000000" pitchFamily="2" charset="-122"/>
                  </a:rPr>
                  <a:t>我国社会主要矛盾的变化是关系全局的历史性变化，对党和国家工作提出了许多新要求。</a:t>
                </a:r>
              </a:p>
            </p:txBody>
          </p:sp>
        </p:grpSp>
        <p:sp>
          <p:nvSpPr>
            <p:cNvPr id="24" name="标题层">
              <a:extLst>
                <a:ext uri="{FF2B5EF4-FFF2-40B4-BE49-F238E27FC236}">
                  <a16:creationId xmlns:a16="http://schemas.microsoft.com/office/drawing/2014/main" id="{AF344B3D-526E-4D93-9A03-5020A2670E45}"/>
                </a:ext>
              </a:extLst>
            </p:cNvPr>
            <p:cNvSpPr txBox="1"/>
            <p:nvPr/>
          </p:nvSpPr>
          <p:spPr bwMode="auto">
            <a:xfrm>
              <a:off x="1974664" y="3087318"/>
              <a:ext cx="823128" cy="769441"/>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02</a:t>
              </a:r>
              <a:endParaRPr lang="zh-CN" altLang="en-US"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26">
            <a:extLst>
              <a:ext uri="{FF2B5EF4-FFF2-40B4-BE49-F238E27FC236}">
                <a16:creationId xmlns:a16="http://schemas.microsoft.com/office/drawing/2014/main" id="{CCB73792-7319-42BB-93F8-2A6F694BFB34}"/>
              </a:ext>
            </a:extLst>
          </p:cNvPr>
          <p:cNvGrpSpPr/>
          <p:nvPr/>
        </p:nvGrpSpPr>
        <p:grpSpPr>
          <a:xfrm>
            <a:off x="1743209" y="5195744"/>
            <a:ext cx="8735493" cy="820909"/>
            <a:chOff x="1974664" y="3071958"/>
            <a:chExt cx="8735493" cy="820909"/>
          </a:xfrm>
        </p:grpSpPr>
        <p:grpSp>
          <p:nvGrpSpPr>
            <p:cNvPr id="28" name="组合 27">
              <a:extLst>
                <a:ext uri="{FF2B5EF4-FFF2-40B4-BE49-F238E27FC236}">
                  <a16:creationId xmlns:a16="http://schemas.microsoft.com/office/drawing/2014/main" id="{29CF5999-F8AD-40B4-AEF0-92109D4C8A7D}"/>
                </a:ext>
              </a:extLst>
            </p:cNvPr>
            <p:cNvGrpSpPr/>
            <p:nvPr/>
          </p:nvGrpSpPr>
          <p:grpSpPr>
            <a:xfrm>
              <a:off x="2906976" y="3071958"/>
              <a:ext cx="7803181" cy="820909"/>
              <a:chOff x="3147679" y="3675436"/>
              <a:chExt cx="7803181" cy="820909"/>
            </a:xfrm>
          </p:grpSpPr>
          <p:sp>
            <p:nvSpPr>
              <p:cNvPr id="30" name="圆角矩形 44">
                <a:extLst>
                  <a:ext uri="{FF2B5EF4-FFF2-40B4-BE49-F238E27FC236}">
                    <a16:creationId xmlns:a16="http://schemas.microsoft.com/office/drawing/2014/main" id="{C7E21EA4-F80D-40B9-8276-51F4CF1A2EA4}"/>
                  </a:ext>
                </a:extLst>
              </p:cNvPr>
              <p:cNvSpPr/>
              <p:nvPr/>
            </p:nvSpPr>
            <p:spPr bwMode="auto">
              <a:xfrm>
                <a:off x="3147679" y="3675436"/>
                <a:ext cx="7761836" cy="802396"/>
              </a:xfrm>
              <a:prstGeom prst="roundRect">
                <a:avLst/>
              </a:prstGeom>
              <a:solidFill>
                <a:srgbClr val="C00000"/>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30">
                <a:extLst>
                  <a:ext uri="{FF2B5EF4-FFF2-40B4-BE49-F238E27FC236}">
                    <a16:creationId xmlns:a16="http://schemas.microsoft.com/office/drawing/2014/main" id="{07987497-E6BE-4043-AA32-1086A0756CEB}"/>
                  </a:ext>
                </a:extLst>
              </p:cNvPr>
              <p:cNvSpPr/>
              <p:nvPr/>
            </p:nvSpPr>
            <p:spPr>
              <a:xfrm>
                <a:off x="3270111" y="3698691"/>
                <a:ext cx="7680749" cy="797654"/>
              </a:xfrm>
              <a:prstGeom prst="rect">
                <a:avLst/>
              </a:prstGeom>
              <a:noFill/>
            </p:spPr>
            <p:txBody>
              <a:bodyPr wrap="square" rtlCol="0">
                <a:spAutoFit/>
              </a:bodyPr>
              <a:lstStyle/>
              <a:p>
                <a:pPr>
                  <a:lnSpc>
                    <a:spcPts val="2800"/>
                  </a:lnSpc>
                </a:pPr>
                <a:r>
                  <a:rPr lang="zh-CN" altLang="en-US" sz="2000" dirty="0">
                    <a:solidFill>
                      <a:schemeClr val="bg1"/>
                    </a:solidFill>
                    <a:latin typeface="方正正黑简体" panose="02000000000000000000" pitchFamily="2" charset="-122"/>
                    <a:ea typeface="方正正黑简体" panose="02000000000000000000" pitchFamily="2" charset="-122"/>
                  </a:rPr>
                  <a:t>我国社会主要矛盾的变化没有改变我们对我国社会主义所处历史阶段的判断，我国仍处于并将长期处于社会主义初级阶段。</a:t>
                </a:r>
              </a:p>
            </p:txBody>
          </p:sp>
        </p:grpSp>
        <p:sp>
          <p:nvSpPr>
            <p:cNvPr id="29" name="标题层">
              <a:extLst>
                <a:ext uri="{FF2B5EF4-FFF2-40B4-BE49-F238E27FC236}">
                  <a16:creationId xmlns:a16="http://schemas.microsoft.com/office/drawing/2014/main" id="{6C45B1B7-42D0-4956-988D-D140272F88BA}"/>
                </a:ext>
              </a:extLst>
            </p:cNvPr>
            <p:cNvSpPr txBox="1"/>
            <p:nvPr/>
          </p:nvSpPr>
          <p:spPr bwMode="auto">
            <a:xfrm>
              <a:off x="1974664" y="3087318"/>
              <a:ext cx="823128" cy="769441"/>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03</a:t>
              </a:r>
              <a:endParaRPr lang="zh-CN" altLang="en-US" sz="4400" b="1" kern="0" dirty="0">
                <a:ln w="25400">
                  <a:solidFill>
                    <a:srgbClr val="C92424"/>
                  </a:solidFill>
                </a:ln>
                <a:solidFill>
                  <a:srgbClr val="FED717"/>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21" name="文本框 20">
            <a:extLst/>
          </p:cNvPr>
          <p:cNvSpPr txBox="1"/>
          <p:nvPr/>
        </p:nvSpPr>
        <p:spPr>
          <a:xfrm>
            <a:off x="7187525" y="234601"/>
            <a:ext cx="4533613" cy="584775"/>
          </a:xfrm>
          <a:prstGeom prst="rect">
            <a:avLst/>
          </a:prstGeom>
          <a:noFill/>
        </p:spPr>
        <p:txBody>
          <a:bodyPr wrap="none" rtlCol="0" anchor="ctr">
            <a:spAutoFit/>
          </a:bodyPr>
          <a:lstStyle/>
          <a:p>
            <a:r>
              <a:rPr lang="en-US" altLang="zh-CN"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01 </a:t>
            </a:r>
            <a:r>
              <a:rPr lang="zh-CN" altLang="en-US" sz="3200" dirty="0">
                <a:solidFill>
                  <a:schemeClr val="bg1"/>
                </a:solidFill>
                <a:effectLst>
                  <a:outerShdw blurRad="38100" dist="38100" dir="2700000" algn="tl">
                    <a:srgbClr val="000000">
                      <a:alpha val="43137"/>
                    </a:srgbClr>
                  </a:outerShdw>
                </a:effectLst>
                <a:latin typeface="汉仪润圆-75W" panose="00020600040101010101" pitchFamily="18" charset="-122"/>
                <a:ea typeface="汉仪润圆-75W" panose="00020600040101010101" pitchFamily="18" charset="-122"/>
              </a:rPr>
              <a:t>过去五年的工作回顾</a:t>
            </a:r>
          </a:p>
        </p:txBody>
      </p:sp>
    </p:spTree>
    <p:extLst>
      <p:ext uri="{BB962C8B-B14F-4D97-AF65-F5344CB8AC3E}">
        <p14:creationId xmlns:p14="http://schemas.microsoft.com/office/powerpoint/2010/main" val="393934910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75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5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0-#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25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1008</TotalTime>
  <Words>1392</Words>
  <Application>Microsoft Office PowerPoint</Application>
  <PresentationFormat>宽屏</PresentationFormat>
  <Paragraphs>147</Paragraphs>
  <Slides>27</Slides>
  <Notes>0</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Malgun Gothic</vt:lpstr>
      <vt:lpstr>等线</vt:lpstr>
      <vt:lpstr>方正正黑简体</vt:lpstr>
      <vt:lpstr>汉仪润圆-75W</vt:lpstr>
      <vt:lpstr>汉仪细圆简</vt:lpstr>
      <vt:lpstr>汉仪中圆简</vt:lpstr>
      <vt:lpstr>汉真广标</vt:lpstr>
      <vt:lpstr>宋体</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高志远</cp:lastModifiedBy>
  <cp:revision>360</cp:revision>
  <dcterms:created xsi:type="dcterms:W3CDTF">2017-08-18T03:02:00Z</dcterms:created>
  <dcterms:modified xsi:type="dcterms:W3CDTF">2017-10-21T08:16:33Z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