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Lst>
  <p:notesMasterIdLst>
    <p:notesMasterId r:id="rId22"/>
  </p:notesMasterIdLst>
  <p:sldIdLst>
    <p:sldId id="299" r:id="rId2"/>
    <p:sldId id="300" r:id="rId3"/>
    <p:sldId id="258" r:id="rId4"/>
    <p:sldId id="301" r:id="rId5"/>
    <p:sldId id="272" r:id="rId6"/>
    <p:sldId id="276" r:id="rId7"/>
    <p:sldId id="274" r:id="rId8"/>
    <p:sldId id="302" r:id="rId9"/>
    <p:sldId id="288" r:id="rId10"/>
    <p:sldId id="277" r:id="rId11"/>
    <p:sldId id="303" r:id="rId12"/>
    <p:sldId id="280" r:id="rId13"/>
    <p:sldId id="286" r:id="rId14"/>
    <p:sldId id="285" r:id="rId15"/>
    <p:sldId id="304" r:id="rId16"/>
    <p:sldId id="282" r:id="rId17"/>
    <p:sldId id="275" r:id="rId18"/>
    <p:sldId id="278" r:id="rId19"/>
    <p:sldId id="293" r:id="rId20"/>
    <p:sldId id="305" r:id="rId21"/>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1CB9"/>
    <a:srgbClr val="FCF6ED"/>
    <a:srgbClr val="FF819F"/>
    <a:srgbClr val="4A93D4"/>
    <a:srgbClr val="93C339"/>
    <a:srgbClr val="0C6F86"/>
    <a:srgbClr val="CDD705"/>
    <a:srgbClr val="FE7A00"/>
    <a:srgbClr val="190F0B"/>
    <a:srgbClr val="86B9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8" d="100"/>
          <a:sy n="118" d="100"/>
        </p:scale>
        <p:origin x="264" y="126"/>
      </p:cViewPr>
      <p:guideLst/>
    </p:cSldViewPr>
  </p:slideViewPr>
  <p:notesTextViewPr>
    <p:cViewPr>
      <p:scale>
        <a:sx n="1" d="1"/>
        <a:sy n="1" d="1"/>
      </p:scale>
      <p:origin x="0" y="0"/>
    </p:cViewPr>
  </p:notesTextViewPr>
  <p:sorterViewPr>
    <p:cViewPr>
      <p:scale>
        <a:sx n="57" d="100"/>
        <a:sy n="57"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D4B254-CAFA-40F6-B113-0509AA9A2FEF}" type="datetimeFigureOut">
              <a:rPr lang="zh-CN" altLang="en-US" smtClean="0"/>
              <a:t>2019/1/1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DA5A5-231D-4700-96A1-D09E4BD293F8}" type="slidenum">
              <a:rPr lang="zh-CN" altLang="en-US" smtClean="0"/>
              <a:t>‹#›</a:t>
            </a:fld>
            <a:endParaRPr lang="zh-CN" altLang="en-US"/>
          </a:p>
        </p:txBody>
      </p:sp>
    </p:spTree>
    <p:extLst>
      <p:ext uri="{BB962C8B-B14F-4D97-AF65-F5344CB8AC3E}">
        <p14:creationId xmlns:p14="http://schemas.microsoft.com/office/powerpoint/2010/main" val="305919571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5</a:t>
            </a:fld>
            <a:endParaRPr lang="zh-CN" altLang="en-US"/>
          </a:p>
        </p:txBody>
      </p:sp>
    </p:spTree>
    <p:extLst>
      <p:ext uri="{BB962C8B-B14F-4D97-AF65-F5344CB8AC3E}">
        <p14:creationId xmlns:p14="http://schemas.microsoft.com/office/powerpoint/2010/main" val="16036110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17</a:t>
            </a:fld>
            <a:endParaRPr lang="zh-CN" altLang="en-US"/>
          </a:p>
        </p:txBody>
      </p:sp>
    </p:spTree>
    <p:extLst>
      <p:ext uri="{BB962C8B-B14F-4D97-AF65-F5344CB8AC3E}">
        <p14:creationId xmlns:p14="http://schemas.microsoft.com/office/powerpoint/2010/main" val="3146707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1533096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19</a:t>
            </a:fld>
            <a:endParaRPr lang="zh-CN" altLang="en-US"/>
          </a:p>
        </p:txBody>
      </p:sp>
    </p:spTree>
    <p:extLst>
      <p:ext uri="{BB962C8B-B14F-4D97-AF65-F5344CB8AC3E}">
        <p14:creationId xmlns:p14="http://schemas.microsoft.com/office/powerpoint/2010/main" val="1445265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6</a:t>
            </a:fld>
            <a:endParaRPr lang="zh-CN" altLang="en-US"/>
          </a:p>
        </p:txBody>
      </p:sp>
    </p:spTree>
    <p:extLst>
      <p:ext uri="{BB962C8B-B14F-4D97-AF65-F5344CB8AC3E}">
        <p14:creationId xmlns:p14="http://schemas.microsoft.com/office/powerpoint/2010/main" val="3444087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7</a:t>
            </a:fld>
            <a:endParaRPr lang="zh-CN" altLang="en-US"/>
          </a:p>
        </p:txBody>
      </p:sp>
    </p:spTree>
    <p:extLst>
      <p:ext uri="{BB962C8B-B14F-4D97-AF65-F5344CB8AC3E}">
        <p14:creationId xmlns:p14="http://schemas.microsoft.com/office/powerpoint/2010/main" val="3598705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9</a:t>
            </a:fld>
            <a:endParaRPr lang="zh-CN" altLang="en-US"/>
          </a:p>
        </p:txBody>
      </p:sp>
    </p:spTree>
    <p:extLst>
      <p:ext uri="{BB962C8B-B14F-4D97-AF65-F5344CB8AC3E}">
        <p14:creationId xmlns:p14="http://schemas.microsoft.com/office/powerpoint/2010/main" val="1836109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val="2419276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val="24477786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138E6-E906-4F92-996E-008D3C1AE50D}" type="slidenum">
              <a:rPr lang="zh-CN" altLang="en-US" smtClean="0"/>
              <a:t>13</a:t>
            </a:fld>
            <a:endParaRPr lang="zh-CN" altLang="en-US"/>
          </a:p>
        </p:txBody>
      </p:sp>
    </p:spTree>
    <p:extLst>
      <p:ext uri="{BB962C8B-B14F-4D97-AF65-F5344CB8AC3E}">
        <p14:creationId xmlns:p14="http://schemas.microsoft.com/office/powerpoint/2010/main" val="4040368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787946-F38A-442D-8B4B-7C33473CC735}" type="slidenum">
              <a:rPr lang="en-US" smtClean="0"/>
              <a:t>14</a:t>
            </a:fld>
            <a:endParaRPr lang="en-US"/>
          </a:p>
        </p:txBody>
      </p:sp>
    </p:spTree>
    <p:extLst>
      <p:ext uri="{BB962C8B-B14F-4D97-AF65-F5344CB8AC3E}">
        <p14:creationId xmlns:p14="http://schemas.microsoft.com/office/powerpoint/2010/main" val="1109267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20680250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E447842-2C5B-48F0-B74A-69288A08C04E}" type="datetimeFigureOut">
              <a:rPr lang="zh-CN" altLang="en-US" smtClean="0"/>
              <a:t>2019/1/1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A05D86B-A19C-43EE-BAD3-2867022867B2}" type="slidenum">
              <a:rPr lang="zh-CN" altLang="en-US" smtClean="0"/>
              <a:t>‹#›</a:t>
            </a:fld>
            <a:endParaRPr lang="zh-CN" altLang="en-US"/>
          </a:p>
        </p:txBody>
      </p:sp>
    </p:spTree>
    <p:extLst>
      <p:ext uri="{BB962C8B-B14F-4D97-AF65-F5344CB8AC3E}">
        <p14:creationId xmlns:p14="http://schemas.microsoft.com/office/powerpoint/2010/main" val="7486087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624186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461764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垂直排列标题与&#10;文本">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915035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218557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720523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906959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978468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205330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blipFill dpi="0" rotWithShape="1">
          <a:blip r:embed="rId2">
            <a:lum/>
          </a:blip>
          <a:srcRect/>
          <a:stretch>
            <a:fillRect l="-12000" r="-12000"/>
          </a:stretch>
        </a:blipFill>
        <a:effectLst/>
      </p:bgPr>
    </p:bg>
    <p:spTree>
      <p:nvGrpSpPr>
        <p:cNvPr id="1" name=""/>
        <p:cNvGrpSpPr/>
        <p:nvPr/>
      </p:nvGrpSpPr>
      <p:grpSpPr>
        <a:xfrm>
          <a:off x="0" y="0"/>
          <a:ext cx="0" cy="0"/>
          <a:chOff x="0" y="0"/>
          <a:chExt cx="0" cy="0"/>
        </a:xfrm>
      </p:grpSpPr>
      <p:grpSp>
        <p:nvGrpSpPr>
          <p:cNvPr id="7" name="组合 6"/>
          <p:cNvGrpSpPr/>
          <p:nvPr userDrawn="1"/>
        </p:nvGrpSpPr>
        <p:grpSpPr>
          <a:xfrm>
            <a:off x="-491936" y="187684"/>
            <a:ext cx="3814842" cy="417735"/>
            <a:chOff x="-491936" y="187684"/>
            <a:chExt cx="3814842" cy="417735"/>
          </a:xfrm>
        </p:grpSpPr>
        <p:grpSp>
          <p:nvGrpSpPr>
            <p:cNvPr id="8" name="组合 7">
              <a:extLst>
                <a:ext uri="{FF2B5EF4-FFF2-40B4-BE49-F238E27FC236}">
                  <a16:creationId xmlns:a16="http://schemas.microsoft.com/office/drawing/2014/main" xmlns="" id="{DAE8BE53-6FDC-4C9E-829E-DB9C0C30A390}"/>
                </a:ext>
              </a:extLst>
            </p:cNvPr>
            <p:cNvGrpSpPr/>
            <p:nvPr/>
          </p:nvGrpSpPr>
          <p:grpSpPr>
            <a:xfrm>
              <a:off x="-491936" y="188385"/>
              <a:ext cx="3814842" cy="417034"/>
              <a:chOff x="-320971" y="417692"/>
              <a:chExt cx="5086455" cy="556044"/>
            </a:xfrm>
          </p:grpSpPr>
          <p:sp>
            <p:nvSpPr>
              <p:cNvPr id="10" name="标题 1">
                <a:extLst>
                  <a:ext uri="{FF2B5EF4-FFF2-40B4-BE49-F238E27FC236}">
                    <a16:creationId xmlns:a16="http://schemas.microsoft.com/office/drawing/2014/main" xmlns="" id="{52AFBCBB-B301-4F81-B352-A28B1899627A}"/>
                  </a:ext>
                </a:extLst>
              </p:cNvPr>
              <p:cNvSpPr txBox="1">
                <a:spLocks/>
              </p:cNvSpPr>
              <p:nvPr/>
            </p:nvSpPr>
            <p:spPr>
              <a:xfrm>
                <a:off x="-320971" y="417692"/>
                <a:ext cx="3458997" cy="534501"/>
              </a:xfrm>
              <a:prstGeom prst="rect">
                <a:avLst/>
              </a:prstGeom>
              <a:ln>
                <a:solidFill>
                  <a:schemeClr val="bg1">
                    <a:lumMod val="75000"/>
                  </a:schemeClr>
                </a:solidFill>
              </a:ln>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eaLnBrk="0" hangingPunct="0">
                  <a:defRPr/>
                </a:pPr>
                <a:endParaRPr lang="zh-CN" altLang="en-US" sz="1400" b="1" kern="0" spc="750" dirty="0">
                  <a:solidFill>
                    <a:srgbClr val="CF231D"/>
                  </a:solidFill>
                  <a:latin typeface="+mj-ea"/>
                  <a:cs typeface="+mn-cs"/>
                </a:endParaRPr>
              </a:p>
            </p:txBody>
          </p:sp>
          <p:sp>
            <p:nvSpPr>
              <p:cNvPr id="11" name="矩形 10">
                <a:extLst>
                  <a:ext uri="{FF2B5EF4-FFF2-40B4-BE49-F238E27FC236}">
                    <a16:creationId xmlns:a16="http://schemas.microsoft.com/office/drawing/2014/main" xmlns="" id="{11318DC0-BB94-44DA-819D-AF2F6F61B42C}"/>
                  </a:ext>
                </a:extLst>
              </p:cNvPr>
              <p:cNvSpPr/>
              <p:nvPr/>
            </p:nvSpPr>
            <p:spPr>
              <a:xfrm>
                <a:off x="3087247" y="604404"/>
                <a:ext cx="1678237" cy="369332"/>
              </a:xfrm>
              <a:prstGeom prst="rect">
                <a:avLst/>
              </a:prstGeom>
            </p:spPr>
            <p:txBody>
              <a:bodyPr wrap="none">
                <a:spAutoFit/>
              </a:bodyPr>
              <a:lstStyle/>
              <a:p>
                <a:r>
                  <a:rPr lang="zh-CN" altLang="en-US" sz="1200" spc="450" dirty="0">
                    <a:solidFill>
                      <a:schemeClr val="bg1">
                        <a:lumMod val="65000"/>
                      </a:schemeClr>
                    </a:solidFill>
                    <a:latin typeface="+mj-ea"/>
                    <a:ea typeface="+mj-ea"/>
                  </a:rPr>
                  <a:t>SUBTITLE</a:t>
                </a:r>
              </a:p>
            </p:txBody>
          </p:sp>
        </p:grpSp>
        <p:sp>
          <p:nvSpPr>
            <p:cNvPr id="9" name="文本框 8"/>
            <p:cNvSpPr txBox="1"/>
            <p:nvPr/>
          </p:nvSpPr>
          <p:spPr>
            <a:xfrm>
              <a:off x="0" y="187684"/>
              <a:ext cx="1986736" cy="400110"/>
            </a:xfrm>
            <a:prstGeom prst="rect">
              <a:avLst/>
            </a:prstGeom>
            <a:noFill/>
          </p:spPr>
          <p:txBody>
            <a:bodyPr wrap="square" rtlCol="0">
              <a:spAutoFit/>
            </a:bodyPr>
            <a:lstStyle/>
            <a:p>
              <a:r>
                <a:rPr lang="zh-CN" altLang="en-US" sz="2000" b="1" dirty="0" smtClean="0">
                  <a:solidFill>
                    <a:srgbClr val="ED1CB9"/>
                  </a:solidFill>
                  <a:latin typeface="+mj-ea"/>
                  <a:ea typeface="+mj-ea"/>
                </a:rPr>
                <a:t>添加标题文字</a:t>
              </a:r>
              <a:endParaRPr lang="zh-CN" altLang="en-US" sz="2000" b="1" dirty="0">
                <a:solidFill>
                  <a:srgbClr val="ED1CB9"/>
                </a:solidFill>
                <a:latin typeface="+mj-ea"/>
                <a:ea typeface="+mj-ea"/>
              </a:endParaRPr>
            </a:p>
          </p:txBody>
        </p:sp>
      </p:grpSp>
    </p:spTree>
    <p:extLst>
      <p:ext uri="{BB962C8B-B14F-4D97-AF65-F5344CB8AC3E}">
        <p14:creationId xmlns:p14="http://schemas.microsoft.com/office/powerpoint/2010/main" val="1275472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0879071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751453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997B5FA-0921-464F-AAE1-844C04324D75}" type="datetimeFigureOut">
              <a:rPr lang="zh-CN" altLang="en-US" smtClean="0"/>
              <a:t>2019/1/1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84286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997B5FA-0921-464F-AAE1-844C04324D75}" type="datetimeFigureOut">
              <a:rPr lang="zh-CN" altLang="en-US" smtClean="0"/>
              <a:t>2019/1/1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637703822"/>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57"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tags" Target="../tags/tag3.xml"/><Relationship Id="rId7"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4.xml"/><Relationship Id="rId11" Type="http://schemas.openxmlformats.org/officeDocument/2006/relationships/image" Target="../media/image5.png"/><Relationship Id="rId5" Type="http://schemas.openxmlformats.org/officeDocument/2006/relationships/audio" Target="../media/media1.mp3"/><Relationship Id="rId10" Type="http://schemas.openxmlformats.org/officeDocument/2006/relationships/image" Target="../media/image4.png"/><Relationship Id="rId4" Type="http://schemas.microsoft.com/office/2007/relationships/media" Target="../media/media1.mp3"/><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6.xml"/><Relationship Id="rId5" Type="http://schemas.openxmlformats.org/officeDocument/2006/relationships/image" Target="../media/image14.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17.jpe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4.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3.png"/><Relationship Id="rId5" Type="http://schemas.openxmlformats.org/officeDocument/2006/relationships/image" Target="../media/image1.jpg"/><Relationship Id="rId4"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l="-12000" r="-12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34881" y="-238539"/>
            <a:ext cx="5109917" cy="5143500"/>
          </a:xfrm>
          <a:prstGeom prst="rect">
            <a:avLst/>
          </a:prstGeom>
        </p:spPr>
      </p:pic>
      <p:pic>
        <p:nvPicPr>
          <p:cNvPr id="6" name="图片 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387876" y="-765313"/>
            <a:ext cx="5143500" cy="5143500"/>
          </a:xfrm>
          <a:prstGeom prst="rect">
            <a:avLst/>
          </a:prstGeom>
        </p:spPr>
      </p:pic>
      <p:sp>
        <p:nvSpPr>
          <p:cNvPr id="7" name="PA_文本框 1"/>
          <p:cNvSpPr txBox="1"/>
          <p:nvPr>
            <p:custDataLst>
              <p:tags r:id="rId1"/>
            </p:custDataLst>
          </p:nvPr>
        </p:nvSpPr>
        <p:spPr>
          <a:xfrm>
            <a:off x="2031353" y="2811755"/>
            <a:ext cx="5466440" cy="553998"/>
          </a:xfrm>
          <a:prstGeom prst="rect">
            <a:avLst/>
          </a:prstGeom>
          <a:noFill/>
        </p:spPr>
        <p:txBody>
          <a:bodyPr wrap="square" rtlCol="0">
            <a:spAutoFit/>
          </a:bodyPr>
          <a:lstStyle/>
          <a:p>
            <a:pPr algn="dist"/>
            <a:r>
              <a:rPr lang="zh-CN" altLang="en-US" sz="3000" dirty="0">
                <a:solidFill>
                  <a:schemeClr val="tx2"/>
                </a:solidFill>
                <a:latin typeface="方正尚酷简体" panose="03000509000000000000" pitchFamily="65" charset="-122"/>
                <a:ea typeface="方正尚酷简体" panose="03000509000000000000" pitchFamily="65" charset="-122"/>
              </a:rPr>
              <a:t>水彩风格工作计划模板</a:t>
            </a:r>
          </a:p>
        </p:txBody>
      </p:sp>
      <p:sp>
        <p:nvSpPr>
          <p:cNvPr id="8" name="PA_文本框 2"/>
          <p:cNvSpPr txBox="1"/>
          <p:nvPr>
            <p:custDataLst>
              <p:tags r:id="rId2"/>
            </p:custDataLst>
          </p:nvPr>
        </p:nvSpPr>
        <p:spPr>
          <a:xfrm>
            <a:off x="4103174" y="3933063"/>
            <a:ext cx="1322798" cy="323165"/>
          </a:xfrm>
          <a:prstGeom prst="rect">
            <a:avLst/>
          </a:prstGeom>
          <a:noFill/>
        </p:spPr>
        <p:txBody>
          <a:bodyPr wrap="none" rtlCol="0">
            <a:spAutoFit/>
          </a:bodyPr>
          <a:lstStyle/>
          <a:p>
            <a:pPr algn="ctr"/>
            <a:r>
              <a:rPr lang="zh-CN" altLang="en-US" sz="1500" spc="225" dirty="0">
                <a:solidFill>
                  <a:schemeClr val="tx2"/>
                </a:solidFill>
                <a:latin typeface="微软雅黑" panose="020B0503020204020204" pitchFamily="34" charset="-122"/>
                <a:ea typeface="微软雅黑" panose="020B0503020204020204" pitchFamily="34" charset="-122"/>
              </a:rPr>
              <a:t>汇报</a:t>
            </a:r>
            <a:r>
              <a:rPr lang="zh-CN" altLang="en-US" sz="1500" spc="225">
                <a:solidFill>
                  <a:schemeClr val="tx2"/>
                </a:solidFill>
                <a:latin typeface="微软雅黑" panose="020B0503020204020204" pitchFamily="34" charset="-122"/>
                <a:ea typeface="微软雅黑" panose="020B0503020204020204" pitchFamily="34" charset="-122"/>
              </a:rPr>
              <a:t>人</a:t>
            </a:r>
            <a:r>
              <a:rPr lang="zh-CN" altLang="en-US" sz="1500" spc="225" smtClean="0">
                <a:solidFill>
                  <a:schemeClr val="tx2"/>
                </a:solidFill>
                <a:latin typeface="微软雅黑" panose="020B0503020204020204" pitchFamily="34" charset="-122"/>
                <a:ea typeface="微软雅黑" panose="020B0503020204020204" pitchFamily="34" charset="-122"/>
              </a:rPr>
              <a:t>：</a:t>
            </a:r>
            <a:r>
              <a:rPr lang="en-US" altLang="zh-CN" sz="1500" spc="225" smtClean="0">
                <a:solidFill>
                  <a:schemeClr val="tx2"/>
                </a:solidFill>
                <a:latin typeface="微软雅黑" panose="020B0503020204020204" pitchFamily="34" charset="-122"/>
                <a:ea typeface="微软雅黑" panose="020B0503020204020204" pitchFamily="34" charset="-122"/>
              </a:rPr>
              <a:t>xx</a:t>
            </a:r>
            <a:endParaRPr lang="zh-CN" altLang="en-US" sz="1500" spc="225" dirty="0">
              <a:solidFill>
                <a:schemeClr val="tx2"/>
              </a:solidFill>
              <a:latin typeface="微软雅黑" panose="020B0503020204020204" pitchFamily="34" charset="-122"/>
              <a:ea typeface="微软雅黑" panose="020B0503020204020204" pitchFamily="34" charset="-122"/>
            </a:endParaRPr>
          </a:p>
        </p:txBody>
      </p:sp>
      <p:sp>
        <p:nvSpPr>
          <p:cNvPr id="9" name="PA_文本框 7"/>
          <p:cNvSpPr txBox="1"/>
          <p:nvPr>
            <p:custDataLst>
              <p:tags r:id="rId3"/>
            </p:custDataLst>
          </p:nvPr>
        </p:nvSpPr>
        <p:spPr>
          <a:xfrm>
            <a:off x="2712344" y="3394736"/>
            <a:ext cx="4104456" cy="438582"/>
          </a:xfrm>
          <a:prstGeom prst="rect">
            <a:avLst/>
          </a:prstGeom>
          <a:noFill/>
          <a:effectLst/>
        </p:spPr>
        <p:txBody>
          <a:bodyPr wrap="square" rtlCol="0">
            <a:spAutoFit/>
          </a:bodyPr>
          <a:lstStyle/>
          <a:p>
            <a:pPr algn="ctr"/>
            <a:r>
              <a:rPr lang="en-US" altLang="zh-CN" sz="750" dirty="0">
                <a:solidFill>
                  <a:schemeClr val="tx2"/>
                </a:solidFill>
                <a:latin typeface="微软雅黑" pitchFamily="34" charset="-122"/>
                <a:ea typeface="微软雅黑" pitchFamily="34" charset="-122"/>
              </a:rPr>
              <a:t>Your content to play here, or through your copy, paste in this box, and select only </a:t>
            </a:r>
          </a:p>
          <a:p>
            <a:pPr algn="ctr"/>
            <a:r>
              <a:rPr lang="en-US" altLang="zh-CN" sz="750" dirty="0">
                <a:solidFill>
                  <a:schemeClr val="tx2"/>
                </a:solidFill>
                <a:latin typeface="微软雅黑" pitchFamily="34" charset="-122"/>
                <a:ea typeface="微软雅黑" pitchFamily="34" charset="-122"/>
              </a:rPr>
              <a:t>the text. Your content to play here, or through your copy, paste in </a:t>
            </a:r>
          </a:p>
          <a:p>
            <a:pPr algn="ctr"/>
            <a:r>
              <a:rPr lang="en-US" altLang="zh-CN" sz="750" dirty="0">
                <a:solidFill>
                  <a:schemeClr val="tx2"/>
                </a:solidFill>
                <a:latin typeface="微软雅黑" pitchFamily="34" charset="-122"/>
                <a:ea typeface="微软雅黑" pitchFamily="34" charset="-122"/>
              </a:rPr>
              <a:t>this box, and select only the text.</a:t>
            </a:r>
          </a:p>
        </p:txBody>
      </p:sp>
      <p:pic>
        <p:nvPicPr>
          <p:cNvPr id="10" name="PA_配乐">
            <a:hlinkClick r:id="" action="ppaction://media"/>
          </p:cNvPr>
          <p:cNvPicPr>
            <a:picLocks noChangeAspect="1"/>
          </p:cNvPicPr>
          <p:nvPr>
            <a:audioFile r:link="rId5"/>
            <p:custDataLst>
              <p:tags r:id="rId6"/>
            </p:custDataLst>
            <p:extLst>
              <p:ext uri="{DAA4B4D4-6D71-4841-9C94-3DE7FCFB9230}">
                <p14:media xmlns:p14="http://schemas.microsoft.com/office/powerpoint/2010/main" r:embed="rId4"/>
              </p:ext>
            </p:extLst>
          </p:nvPr>
        </p:nvPicPr>
        <p:blipFill>
          <a:blip r:embed="rId11"/>
          <a:stretch>
            <a:fillRect/>
          </a:stretch>
        </p:blipFill>
        <p:spPr>
          <a:xfrm>
            <a:off x="-887701" y="2592374"/>
            <a:ext cx="457200" cy="457200"/>
          </a:xfrm>
          <a:prstGeom prst="rect">
            <a:avLst/>
          </a:prstGeom>
        </p:spPr>
      </p:pic>
    </p:spTree>
    <p:extLst>
      <p:ext uri="{BB962C8B-B14F-4D97-AF65-F5344CB8AC3E}">
        <p14:creationId xmlns:p14="http://schemas.microsoft.com/office/powerpoint/2010/main" val="2956240739"/>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2" presetClass="entr" presetSubtype="2" fill="hold" grpId="0" nodeType="afterEffect">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1+#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childTnLst>
                          </p:cTn>
                        </p:par>
                        <p:par>
                          <p:cTn id="12" fill="hold">
                            <p:stCondLst>
                              <p:cond delay="95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1400"/>
                                        <p:tgtEl>
                                          <p:spTgt spid="9"/>
                                        </p:tgtEl>
                                      </p:cBhvr>
                                    </p:animEffect>
                                  </p:childTnLst>
                                </p:cTn>
                              </p:par>
                            </p:childTnLst>
                          </p:cTn>
                        </p:par>
                        <p:par>
                          <p:cTn id="16" fill="hold">
                            <p:stCondLst>
                              <p:cond delay="2350"/>
                            </p:stCondLst>
                            <p:childTnLst>
                              <p:par>
                                <p:cTn id="17" presetID="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remove" display="0">
                  <p:stCondLst>
                    <p:cond delay="indefinite"/>
                  </p:stCondLst>
                  <p:endCondLst>
                    <p:cond evt="onStopAudio" delay="0">
                      <p:tgtEl>
                        <p:sldTgt/>
                      </p:tgtEl>
                    </p:cond>
                  </p:endCondLst>
                </p:cTn>
                <p:tgtEl>
                  <p:spTgt spid="10"/>
                </p:tgtEl>
              </p:cMediaNode>
            </p:audio>
          </p:childTnLst>
        </p:cTn>
      </p:par>
    </p:tnLst>
    <p:bldLst>
      <p:bldP spid="7"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占位符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flipH="1">
            <a:off x="0" y="1225550"/>
            <a:ext cx="3692525" cy="2943225"/>
          </a:xfrm>
          <a:custGeom>
            <a:avLst/>
            <a:gdLst>
              <a:gd name="connsiteX0" fmla="*/ 7187484 w 8328384"/>
              <a:gd name="connsiteY0" fmla="*/ 3202389 h 4794329"/>
              <a:gd name="connsiteX1" fmla="*/ 7336349 w 8328384"/>
              <a:gd name="connsiteY1" fmla="*/ 3264051 h 4794329"/>
              <a:gd name="connsiteX2" fmla="*/ 7336349 w 8328384"/>
              <a:gd name="connsiteY2" fmla="*/ 3561781 h 4794329"/>
              <a:gd name="connsiteX3" fmla="*/ 6675910 w 8328384"/>
              <a:gd name="connsiteY3" fmla="*/ 4222219 h 4794329"/>
              <a:gd name="connsiteX4" fmla="*/ 6378180 w 8328384"/>
              <a:gd name="connsiteY4" fmla="*/ 4222219 h 4794329"/>
              <a:gd name="connsiteX5" fmla="*/ 6378181 w 8328384"/>
              <a:gd name="connsiteY5" fmla="*/ 4222219 h 4794329"/>
              <a:gd name="connsiteX6" fmla="*/ 6378181 w 8328384"/>
              <a:gd name="connsiteY6" fmla="*/ 3924488 h 4794329"/>
              <a:gd name="connsiteX7" fmla="*/ 7038619 w 8328384"/>
              <a:gd name="connsiteY7" fmla="*/ 3264051 h 4794329"/>
              <a:gd name="connsiteX8" fmla="*/ 7187484 w 8328384"/>
              <a:gd name="connsiteY8" fmla="*/ 3202389 h 4794329"/>
              <a:gd name="connsiteX9" fmla="*/ 7154253 w 8328384"/>
              <a:gd name="connsiteY9" fmla="*/ 1896653 h 4794329"/>
              <a:gd name="connsiteX10" fmla="*/ 7303118 w 8328384"/>
              <a:gd name="connsiteY10" fmla="*/ 1958315 h 4794329"/>
              <a:gd name="connsiteX11" fmla="*/ 7303118 w 8328384"/>
              <a:gd name="connsiteY11" fmla="*/ 2256046 h 4794329"/>
              <a:gd name="connsiteX12" fmla="*/ 4826495 w 8328384"/>
              <a:gd name="connsiteY12" fmla="*/ 4732667 h 4794329"/>
              <a:gd name="connsiteX13" fmla="*/ 4528765 w 8328384"/>
              <a:gd name="connsiteY13" fmla="*/ 4732667 h 4794329"/>
              <a:gd name="connsiteX14" fmla="*/ 4528767 w 8328384"/>
              <a:gd name="connsiteY14" fmla="*/ 4732667 h 4794329"/>
              <a:gd name="connsiteX15" fmla="*/ 4528767 w 8328384"/>
              <a:gd name="connsiteY15" fmla="*/ 4434937 h 4794329"/>
              <a:gd name="connsiteX16" fmla="*/ 7005388 w 8328384"/>
              <a:gd name="connsiteY16" fmla="*/ 1958315 h 4794329"/>
              <a:gd name="connsiteX17" fmla="*/ 7154253 w 8328384"/>
              <a:gd name="connsiteY17" fmla="*/ 1896653 h 4794329"/>
              <a:gd name="connsiteX18" fmla="*/ 8117857 w 8328384"/>
              <a:gd name="connsiteY18" fmla="*/ 1606041 h 4794329"/>
              <a:gd name="connsiteX19" fmla="*/ 8266722 w 8328384"/>
              <a:gd name="connsiteY19" fmla="*/ 1667703 h 4794329"/>
              <a:gd name="connsiteX20" fmla="*/ 8266722 w 8328384"/>
              <a:gd name="connsiteY20" fmla="*/ 1965433 h 4794329"/>
              <a:gd name="connsiteX21" fmla="*/ 6381647 w 8328384"/>
              <a:gd name="connsiteY21" fmla="*/ 3850507 h 4794329"/>
              <a:gd name="connsiteX22" fmla="*/ 6083917 w 8328384"/>
              <a:gd name="connsiteY22" fmla="*/ 3850507 h 4794329"/>
              <a:gd name="connsiteX23" fmla="*/ 6083918 w 8328384"/>
              <a:gd name="connsiteY23" fmla="*/ 3850507 h 4794329"/>
              <a:gd name="connsiteX24" fmla="*/ 6083918 w 8328384"/>
              <a:gd name="connsiteY24" fmla="*/ 3552777 h 4794329"/>
              <a:gd name="connsiteX25" fmla="*/ 7968992 w 8328384"/>
              <a:gd name="connsiteY25" fmla="*/ 1667703 h 4794329"/>
              <a:gd name="connsiteX26" fmla="*/ 8117857 w 8328384"/>
              <a:gd name="connsiteY26" fmla="*/ 1606041 h 4794329"/>
              <a:gd name="connsiteX27" fmla="*/ 677527 w 8328384"/>
              <a:gd name="connsiteY27" fmla="*/ 898884 h 4794329"/>
              <a:gd name="connsiteX28" fmla="*/ 1028254 w 8328384"/>
              <a:gd name="connsiteY28" fmla="*/ 898884 h 4794329"/>
              <a:gd name="connsiteX29" fmla="*/ 1705781 w 8328384"/>
              <a:gd name="connsiteY29" fmla="*/ 1576410 h 4794329"/>
              <a:gd name="connsiteX30" fmla="*/ 1028254 w 8328384"/>
              <a:gd name="connsiteY30" fmla="*/ 2253937 h 4794329"/>
              <a:gd name="connsiteX31" fmla="*/ 677527 w 8328384"/>
              <a:gd name="connsiteY31" fmla="*/ 2253937 h 4794329"/>
              <a:gd name="connsiteX32" fmla="*/ 0 w 8328384"/>
              <a:gd name="connsiteY32" fmla="*/ 1576410 h 4794329"/>
              <a:gd name="connsiteX33" fmla="*/ 677527 w 8328384"/>
              <a:gd name="connsiteY33" fmla="*/ 898884 h 4794329"/>
              <a:gd name="connsiteX34" fmla="*/ 7665818 w 8328384"/>
              <a:gd name="connsiteY34" fmla="*/ 717042 h 4794329"/>
              <a:gd name="connsiteX35" fmla="*/ 7814683 w 8328384"/>
              <a:gd name="connsiteY35" fmla="*/ 778704 h 4794329"/>
              <a:gd name="connsiteX36" fmla="*/ 7814683 w 8328384"/>
              <a:gd name="connsiteY36" fmla="*/ 1076435 h 4794329"/>
              <a:gd name="connsiteX37" fmla="*/ 4739492 w 8328384"/>
              <a:gd name="connsiteY37" fmla="*/ 4151624 h 4794329"/>
              <a:gd name="connsiteX38" fmla="*/ 4441762 w 8328384"/>
              <a:gd name="connsiteY38" fmla="*/ 4151624 h 4794329"/>
              <a:gd name="connsiteX39" fmla="*/ 4441763 w 8328384"/>
              <a:gd name="connsiteY39" fmla="*/ 4151624 h 4794329"/>
              <a:gd name="connsiteX40" fmla="*/ 4441763 w 8328384"/>
              <a:gd name="connsiteY40" fmla="*/ 3853894 h 4794329"/>
              <a:gd name="connsiteX41" fmla="*/ 7516953 w 8328384"/>
              <a:gd name="connsiteY41" fmla="*/ 778704 h 4794329"/>
              <a:gd name="connsiteX42" fmla="*/ 7665818 w 8328384"/>
              <a:gd name="connsiteY42" fmla="*/ 717042 h 4794329"/>
              <a:gd name="connsiteX43" fmla="*/ 7109580 w 8328384"/>
              <a:gd name="connsiteY43" fmla="*/ 598413 h 4794329"/>
              <a:gd name="connsiteX44" fmla="*/ 7258445 w 8328384"/>
              <a:gd name="connsiteY44" fmla="*/ 660075 h 4794329"/>
              <a:gd name="connsiteX45" fmla="*/ 7258445 w 8328384"/>
              <a:gd name="connsiteY45" fmla="*/ 957805 h 4794329"/>
              <a:gd name="connsiteX46" fmla="*/ 3512618 w 8328384"/>
              <a:gd name="connsiteY46" fmla="*/ 4703631 h 4794329"/>
              <a:gd name="connsiteX47" fmla="*/ 3214888 w 8328384"/>
              <a:gd name="connsiteY47" fmla="*/ 4703631 h 4794329"/>
              <a:gd name="connsiteX48" fmla="*/ 3214889 w 8328384"/>
              <a:gd name="connsiteY48" fmla="*/ 4703631 h 4794329"/>
              <a:gd name="connsiteX49" fmla="*/ 3214889 w 8328384"/>
              <a:gd name="connsiteY49" fmla="*/ 4405901 h 4794329"/>
              <a:gd name="connsiteX50" fmla="*/ 6960715 w 8328384"/>
              <a:gd name="connsiteY50" fmla="*/ 660075 h 4794329"/>
              <a:gd name="connsiteX51" fmla="*/ 7109580 w 8328384"/>
              <a:gd name="connsiteY51" fmla="*/ 598413 h 4794329"/>
              <a:gd name="connsiteX52" fmla="*/ 5839303 w 8328384"/>
              <a:gd name="connsiteY52" fmla="*/ 530016 h 4794329"/>
              <a:gd name="connsiteX53" fmla="*/ 5988168 w 8328384"/>
              <a:gd name="connsiteY53" fmla="*/ 591677 h 4794329"/>
              <a:gd name="connsiteX54" fmla="*/ 5988168 w 8328384"/>
              <a:gd name="connsiteY54" fmla="*/ 889408 h 4794329"/>
              <a:gd name="connsiteX55" fmla="*/ 2912977 w 8328384"/>
              <a:gd name="connsiteY55" fmla="*/ 3964597 h 4794329"/>
              <a:gd name="connsiteX56" fmla="*/ 2615248 w 8328384"/>
              <a:gd name="connsiteY56" fmla="*/ 3964597 h 4794329"/>
              <a:gd name="connsiteX57" fmla="*/ 2615249 w 8328384"/>
              <a:gd name="connsiteY57" fmla="*/ 3964597 h 4794329"/>
              <a:gd name="connsiteX58" fmla="*/ 2615249 w 8328384"/>
              <a:gd name="connsiteY58" fmla="*/ 3666867 h 4794329"/>
              <a:gd name="connsiteX59" fmla="*/ 5690438 w 8328384"/>
              <a:gd name="connsiteY59" fmla="*/ 591677 h 4794329"/>
              <a:gd name="connsiteX60" fmla="*/ 5839303 w 8328384"/>
              <a:gd name="connsiteY60" fmla="*/ 530016 h 4794329"/>
              <a:gd name="connsiteX61" fmla="*/ 6693121 w 8328384"/>
              <a:gd name="connsiteY61" fmla="*/ 347526 h 4794329"/>
              <a:gd name="connsiteX62" fmla="*/ 6841986 w 8328384"/>
              <a:gd name="connsiteY62" fmla="*/ 409188 h 4794329"/>
              <a:gd name="connsiteX63" fmla="*/ 6841986 w 8328384"/>
              <a:gd name="connsiteY63" fmla="*/ 706919 h 4794329"/>
              <a:gd name="connsiteX64" fmla="*/ 3766795 w 8328384"/>
              <a:gd name="connsiteY64" fmla="*/ 3782108 h 4794329"/>
              <a:gd name="connsiteX65" fmla="*/ 3469065 w 8328384"/>
              <a:gd name="connsiteY65" fmla="*/ 3782108 h 4794329"/>
              <a:gd name="connsiteX66" fmla="*/ 3469066 w 8328384"/>
              <a:gd name="connsiteY66" fmla="*/ 3782108 h 4794329"/>
              <a:gd name="connsiteX67" fmla="*/ 3469066 w 8328384"/>
              <a:gd name="connsiteY67" fmla="*/ 3484378 h 4794329"/>
              <a:gd name="connsiteX68" fmla="*/ 6544256 w 8328384"/>
              <a:gd name="connsiteY68" fmla="*/ 409188 h 4794329"/>
              <a:gd name="connsiteX69" fmla="*/ 6693121 w 8328384"/>
              <a:gd name="connsiteY69" fmla="*/ 347526 h 4794329"/>
              <a:gd name="connsiteX70" fmla="*/ 4217989 w 8328384"/>
              <a:gd name="connsiteY70" fmla="*/ 126303 h 4794329"/>
              <a:gd name="connsiteX71" fmla="*/ 4366854 w 8328384"/>
              <a:gd name="connsiteY71" fmla="*/ 187965 h 4794329"/>
              <a:gd name="connsiteX72" fmla="*/ 4366854 w 8328384"/>
              <a:gd name="connsiteY72" fmla="*/ 485695 h 4794329"/>
              <a:gd name="connsiteX73" fmla="*/ 3108136 w 8328384"/>
              <a:gd name="connsiteY73" fmla="*/ 1744412 h 4794329"/>
              <a:gd name="connsiteX74" fmla="*/ 2810405 w 8328384"/>
              <a:gd name="connsiteY74" fmla="*/ 1744412 h 4794329"/>
              <a:gd name="connsiteX75" fmla="*/ 2810407 w 8328384"/>
              <a:gd name="connsiteY75" fmla="*/ 1744412 h 4794329"/>
              <a:gd name="connsiteX76" fmla="*/ 2810407 w 8328384"/>
              <a:gd name="connsiteY76" fmla="*/ 1446682 h 4794329"/>
              <a:gd name="connsiteX77" fmla="*/ 4069124 w 8328384"/>
              <a:gd name="connsiteY77" fmla="*/ 187965 h 4794329"/>
              <a:gd name="connsiteX78" fmla="*/ 4217989 w 8328384"/>
              <a:gd name="connsiteY78" fmla="*/ 126303 h 4794329"/>
              <a:gd name="connsiteX79" fmla="*/ 5679047 w 8328384"/>
              <a:gd name="connsiteY79" fmla="*/ 18853 h 4794329"/>
              <a:gd name="connsiteX80" fmla="*/ 5827912 w 8328384"/>
              <a:gd name="connsiteY80" fmla="*/ 80515 h 4794329"/>
              <a:gd name="connsiteX81" fmla="*/ 5827912 w 8328384"/>
              <a:gd name="connsiteY81" fmla="*/ 378245 h 4794329"/>
              <a:gd name="connsiteX82" fmla="*/ 3106228 w 8328384"/>
              <a:gd name="connsiteY82" fmla="*/ 3099928 h 4794329"/>
              <a:gd name="connsiteX83" fmla="*/ 2808498 w 8328384"/>
              <a:gd name="connsiteY83" fmla="*/ 3099928 h 4794329"/>
              <a:gd name="connsiteX84" fmla="*/ 2808499 w 8328384"/>
              <a:gd name="connsiteY84" fmla="*/ 3099928 h 4794329"/>
              <a:gd name="connsiteX85" fmla="*/ 2808499 w 8328384"/>
              <a:gd name="connsiteY85" fmla="*/ 2802198 h 4794329"/>
              <a:gd name="connsiteX86" fmla="*/ 5530182 w 8328384"/>
              <a:gd name="connsiteY86" fmla="*/ 80515 h 4794329"/>
              <a:gd name="connsiteX87" fmla="*/ 5679047 w 8328384"/>
              <a:gd name="connsiteY87" fmla="*/ 18853 h 4794329"/>
              <a:gd name="connsiteX88" fmla="*/ 5019170 w 8328384"/>
              <a:gd name="connsiteY88" fmla="*/ 0 h 4794329"/>
              <a:gd name="connsiteX89" fmla="*/ 5168035 w 8328384"/>
              <a:gd name="connsiteY89" fmla="*/ 61662 h 4794329"/>
              <a:gd name="connsiteX90" fmla="*/ 5168035 w 8328384"/>
              <a:gd name="connsiteY90" fmla="*/ 359392 h 4794329"/>
              <a:gd name="connsiteX91" fmla="*/ 3186355 w 8328384"/>
              <a:gd name="connsiteY91" fmla="*/ 2341071 h 4794329"/>
              <a:gd name="connsiteX92" fmla="*/ 2888624 w 8328384"/>
              <a:gd name="connsiteY92" fmla="*/ 2341071 h 4794329"/>
              <a:gd name="connsiteX93" fmla="*/ 2888626 w 8328384"/>
              <a:gd name="connsiteY93" fmla="*/ 2341071 h 4794329"/>
              <a:gd name="connsiteX94" fmla="*/ 2888626 w 8328384"/>
              <a:gd name="connsiteY94" fmla="*/ 2043341 h 4794329"/>
              <a:gd name="connsiteX95" fmla="*/ 4870305 w 8328384"/>
              <a:gd name="connsiteY95" fmla="*/ 61662 h 4794329"/>
              <a:gd name="connsiteX96" fmla="*/ 5019170 w 8328384"/>
              <a:gd name="connsiteY96" fmla="*/ 0 h 4794329"/>
              <a:gd name="connsiteX0-1" fmla="*/ 7193726 w 8334626"/>
              <a:gd name="connsiteY0-2" fmla="*/ 3202389 h 4794329"/>
              <a:gd name="connsiteX1-3" fmla="*/ 7342591 w 8334626"/>
              <a:gd name="connsiteY1-4" fmla="*/ 3264051 h 4794329"/>
              <a:gd name="connsiteX2-5" fmla="*/ 7342591 w 8334626"/>
              <a:gd name="connsiteY2-6" fmla="*/ 3561781 h 4794329"/>
              <a:gd name="connsiteX3-7" fmla="*/ 6682152 w 8334626"/>
              <a:gd name="connsiteY3-8" fmla="*/ 4222219 h 4794329"/>
              <a:gd name="connsiteX4-9" fmla="*/ 6384422 w 8334626"/>
              <a:gd name="connsiteY4-10" fmla="*/ 4222219 h 4794329"/>
              <a:gd name="connsiteX5-11" fmla="*/ 6384423 w 8334626"/>
              <a:gd name="connsiteY5-12" fmla="*/ 4222219 h 4794329"/>
              <a:gd name="connsiteX6-13" fmla="*/ 6384423 w 8334626"/>
              <a:gd name="connsiteY6-14" fmla="*/ 3924488 h 4794329"/>
              <a:gd name="connsiteX7-15" fmla="*/ 7044861 w 8334626"/>
              <a:gd name="connsiteY7-16" fmla="*/ 3264051 h 4794329"/>
              <a:gd name="connsiteX8-17" fmla="*/ 7193726 w 8334626"/>
              <a:gd name="connsiteY8-18" fmla="*/ 3202389 h 4794329"/>
              <a:gd name="connsiteX9-19" fmla="*/ 7160495 w 8334626"/>
              <a:gd name="connsiteY9-20" fmla="*/ 1896653 h 4794329"/>
              <a:gd name="connsiteX10-21" fmla="*/ 7309360 w 8334626"/>
              <a:gd name="connsiteY10-22" fmla="*/ 1958315 h 4794329"/>
              <a:gd name="connsiteX11-23" fmla="*/ 7309360 w 8334626"/>
              <a:gd name="connsiteY11-24" fmla="*/ 2256046 h 4794329"/>
              <a:gd name="connsiteX12-25" fmla="*/ 4832737 w 8334626"/>
              <a:gd name="connsiteY12-26" fmla="*/ 4732667 h 4794329"/>
              <a:gd name="connsiteX13-27" fmla="*/ 4535007 w 8334626"/>
              <a:gd name="connsiteY13-28" fmla="*/ 4732667 h 4794329"/>
              <a:gd name="connsiteX14-29" fmla="*/ 4535009 w 8334626"/>
              <a:gd name="connsiteY14-30" fmla="*/ 4732667 h 4794329"/>
              <a:gd name="connsiteX15-31" fmla="*/ 4535009 w 8334626"/>
              <a:gd name="connsiteY15-32" fmla="*/ 4434937 h 4794329"/>
              <a:gd name="connsiteX16-33" fmla="*/ 7011630 w 8334626"/>
              <a:gd name="connsiteY16-34" fmla="*/ 1958315 h 4794329"/>
              <a:gd name="connsiteX17-35" fmla="*/ 7160495 w 8334626"/>
              <a:gd name="connsiteY17-36" fmla="*/ 1896653 h 4794329"/>
              <a:gd name="connsiteX18-37" fmla="*/ 8124099 w 8334626"/>
              <a:gd name="connsiteY18-38" fmla="*/ 1606041 h 4794329"/>
              <a:gd name="connsiteX19-39" fmla="*/ 8272964 w 8334626"/>
              <a:gd name="connsiteY19-40" fmla="*/ 1667703 h 4794329"/>
              <a:gd name="connsiteX20-41" fmla="*/ 8272964 w 8334626"/>
              <a:gd name="connsiteY20-42" fmla="*/ 1965433 h 4794329"/>
              <a:gd name="connsiteX21-43" fmla="*/ 6387889 w 8334626"/>
              <a:gd name="connsiteY21-44" fmla="*/ 3850507 h 4794329"/>
              <a:gd name="connsiteX22-45" fmla="*/ 6090159 w 8334626"/>
              <a:gd name="connsiteY22-46" fmla="*/ 3850507 h 4794329"/>
              <a:gd name="connsiteX23-47" fmla="*/ 6090160 w 8334626"/>
              <a:gd name="connsiteY23-48" fmla="*/ 3850507 h 4794329"/>
              <a:gd name="connsiteX24-49" fmla="*/ 6090160 w 8334626"/>
              <a:gd name="connsiteY24-50" fmla="*/ 3552777 h 4794329"/>
              <a:gd name="connsiteX25-51" fmla="*/ 7975234 w 8334626"/>
              <a:gd name="connsiteY25-52" fmla="*/ 1667703 h 4794329"/>
              <a:gd name="connsiteX26-53" fmla="*/ 8124099 w 8334626"/>
              <a:gd name="connsiteY26-54" fmla="*/ 1606041 h 4794329"/>
              <a:gd name="connsiteX27-55" fmla="*/ 6242 w 8334626"/>
              <a:gd name="connsiteY27-56" fmla="*/ 1576410 h 4794329"/>
              <a:gd name="connsiteX28-57" fmla="*/ 1034496 w 8334626"/>
              <a:gd name="connsiteY28-58" fmla="*/ 898884 h 4794329"/>
              <a:gd name="connsiteX29-59" fmla="*/ 1712023 w 8334626"/>
              <a:gd name="connsiteY29-60" fmla="*/ 1576410 h 4794329"/>
              <a:gd name="connsiteX30-61" fmla="*/ 1034496 w 8334626"/>
              <a:gd name="connsiteY30-62" fmla="*/ 2253937 h 4794329"/>
              <a:gd name="connsiteX31-63" fmla="*/ 683769 w 8334626"/>
              <a:gd name="connsiteY31-64" fmla="*/ 2253937 h 4794329"/>
              <a:gd name="connsiteX32-65" fmla="*/ 6242 w 8334626"/>
              <a:gd name="connsiteY32-66" fmla="*/ 1576410 h 4794329"/>
              <a:gd name="connsiteX33-67" fmla="*/ 7672060 w 8334626"/>
              <a:gd name="connsiteY33-68" fmla="*/ 717042 h 4794329"/>
              <a:gd name="connsiteX34-69" fmla="*/ 7820925 w 8334626"/>
              <a:gd name="connsiteY34-70" fmla="*/ 778704 h 4794329"/>
              <a:gd name="connsiteX35-71" fmla="*/ 7820925 w 8334626"/>
              <a:gd name="connsiteY35-72" fmla="*/ 1076435 h 4794329"/>
              <a:gd name="connsiteX36-73" fmla="*/ 4745734 w 8334626"/>
              <a:gd name="connsiteY36-74" fmla="*/ 4151624 h 4794329"/>
              <a:gd name="connsiteX37-75" fmla="*/ 4448004 w 8334626"/>
              <a:gd name="connsiteY37-76" fmla="*/ 4151624 h 4794329"/>
              <a:gd name="connsiteX38-77" fmla="*/ 4448005 w 8334626"/>
              <a:gd name="connsiteY38-78" fmla="*/ 4151624 h 4794329"/>
              <a:gd name="connsiteX39-79" fmla="*/ 4448005 w 8334626"/>
              <a:gd name="connsiteY39-80" fmla="*/ 3853894 h 4794329"/>
              <a:gd name="connsiteX40-81" fmla="*/ 7523195 w 8334626"/>
              <a:gd name="connsiteY40-82" fmla="*/ 778704 h 4794329"/>
              <a:gd name="connsiteX41-83" fmla="*/ 7672060 w 8334626"/>
              <a:gd name="connsiteY41-84" fmla="*/ 717042 h 4794329"/>
              <a:gd name="connsiteX42-85" fmla="*/ 7115822 w 8334626"/>
              <a:gd name="connsiteY42-86" fmla="*/ 598413 h 4794329"/>
              <a:gd name="connsiteX43-87" fmla="*/ 7264687 w 8334626"/>
              <a:gd name="connsiteY43-88" fmla="*/ 660075 h 4794329"/>
              <a:gd name="connsiteX44-89" fmla="*/ 7264687 w 8334626"/>
              <a:gd name="connsiteY44-90" fmla="*/ 957805 h 4794329"/>
              <a:gd name="connsiteX45-91" fmla="*/ 3518860 w 8334626"/>
              <a:gd name="connsiteY45-92" fmla="*/ 4703631 h 4794329"/>
              <a:gd name="connsiteX46-93" fmla="*/ 3221130 w 8334626"/>
              <a:gd name="connsiteY46-94" fmla="*/ 4703631 h 4794329"/>
              <a:gd name="connsiteX47-95" fmla="*/ 3221131 w 8334626"/>
              <a:gd name="connsiteY47-96" fmla="*/ 4703631 h 4794329"/>
              <a:gd name="connsiteX48-97" fmla="*/ 3221131 w 8334626"/>
              <a:gd name="connsiteY48-98" fmla="*/ 4405901 h 4794329"/>
              <a:gd name="connsiteX49-99" fmla="*/ 6966957 w 8334626"/>
              <a:gd name="connsiteY49-100" fmla="*/ 660075 h 4794329"/>
              <a:gd name="connsiteX50-101" fmla="*/ 7115822 w 8334626"/>
              <a:gd name="connsiteY50-102" fmla="*/ 598413 h 4794329"/>
              <a:gd name="connsiteX51-103" fmla="*/ 5845545 w 8334626"/>
              <a:gd name="connsiteY51-104" fmla="*/ 530016 h 4794329"/>
              <a:gd name="connsiteX52-105" fmla="*/ 5994410 w 8334626"/>
              <a:gd name="connsiteY52-106" fmla="*/ 591677 h 4794329"/>
              <a:gd name="connsiteX53-107" fmla="*/ 5994410 w 8334626"/>
              <a:gd name="connsiteY53-108" fmla="*/ 889408 h 4794329"/>
              <a:gd name="connsiteX54-109" fmla="*/ 2919219 w 8334626"/>
              <a:gd name="connsiteY54-110" fmla="*/ 3964597 h 4794329"/>
              <a:gd name="connsiteX55-111" fmla="*/ 2621490 w 8334626"/>
              <a:gd name="connsiteY55-112" fmla="*/ 3964597 h 4794329"/>
              <a:gd name="connsiteX56-113" fmla="*/ 2621491 w 8334626"/>
              <a:gd name="connsiteY56-114" fmla="*/ 3964597 h 4794329"/>
              <a:gd name="connsiteX57-115" fmla="*/ 2621491 w 8334626"/>
              <a:gd name="connsiteY57-116" fmla="*/ 3666867 h 4794329"/>
              <a:gd name="connsiteX58-117" fmla="*/ 5696680 w 8334626"/>
              <a:gd name="connsiteY58-118" fmla="*/ 591677 h 4794329"/>
              <a:gd name="connsiteX59-119" fmla="*/ 5845545 w 8334626"/>
              <a:gd name="connsiteY59-120" fmla="*/ 530016 h 4794329"/>
              <a:gd name="connsiteX60-121" fmla="*/ 6699363 w 8334626"/>
              <a:gd name="connsiteY60-122" fmla="*/ 347526 h 4794329"/>
              <a:gd name="connsiteX61-123" fmla="*/ 6848228 w 8334626"/>
              <a:gd name="connsiteY61-124" fmla="*/ 409188 h 4794329"/>
              <a:gd name="connsiteX62-125" fmla="*/ 6848228 w 8334626"/>
              <a:gd name="connsiteY62-126" fmla="*/ 706919 h 4794329"/>
              <a:gd name="connsiteX63-127" fmla="*/ 3773037 w 8334626"/>
              <a:gd name="connsiteY63-128" fmla="*/ 3782108 h 4794329"/>
              <a:gd name="connsiteX64-129" fmla="*/ 3475307 w 8334626"/>
              <a:gd name="connsiteY64-130" fmla="*/ 3782108 h 4794329"/>
              <a:gd name="connsiteX65-131" fmla="*/ 3475308 w 8334626"/>
              <a:gd name="connsiteY65-132" fmla="*/ 3782108 h 4794329"/>
              <a:gd name="connsiteX66-133" fmla="*/ 3475308 w 8334626"/>
              <a:gd name="connsiteY66-134" fmla="*/ 3484378 h 4794329"/>
              <a:gd name="connsiteX67-135" fmla="*/ 6550498 w 8334626"/>
              <a:gd name="connsiteY67-136" fmla="*/ 409188 h 4794329"/>
              <a:gd name="connsiteX68-137" fmla="*/ 6699363 w 8334626"/>
              <a:gd name="connsiteY68-138" fmla="*/ 347526 h 4794329"/>
              <a:gd name="connsiteX69-139" fmla="*/ 4224231 w 8334626"/>
              <a:gd name="connsiteY69-140" fmla="*/ 126303 h 4794329"/>
              <a:gd name="connsiteX70-141" fmla="*/ 4373096 w 8334626"/>
              <a:gd name="connsiteY70-142" fmla="*/ 187965 h 4794329"/>
              <a:gd name="connsiteX71-143" fmla="*/ 4373096 w 8334626"/>
              <a:gd name="connsiteY71-144" fmla="*/ 485695 h 4794329"/>
              <a:gd name="connsiteX72-145" fmla="*/ 3114378 w 8334626"/>
              <a:gd name="connsiteY72-146" fmla="*/ 1744412 h 4794329"/>
              <a:gd name="connsiteX73-147" fmla="*/ 2816647 w 8334626"/>
              <a:gd name="connsiteY73-148" fmla="*/ 1744412 h 4794329"/>
              <a:gd name="connsiteX74-149" fmla="*/ 2816649 w 8334626"/>
              <a:gd name="connsiteY74-150" fmla="*/ 1744412 h 4794329"/>
              <a:gd name="connsiteX75-151" fmla="*/ 2816649 w 8334626"/>
              <a:gd name="connsiteY75-152" fmla="*/ 1446682 h 4794329"/>
              <a:gd name="connsiteX76-153" fmla="*/ 4075366 w 8334626"/>
              <a:gd name="connsiteY76-154" fmla="*/ 187965 h 4794329"/>
              <a:gd name="connsiteX77-155" fmla="*/ 4224231 w 8334626"/>
              <a:gd name="connsiteY77-156" fmla="*/ 126303 h 4794329"/>
              <a:gd name="connsiteX78-157" fmla="*/ 5685289 w 8334626"/>
              <a:gd name="connsiteY78-158" fmla="*/ 18853 h 4794329"/>
              <a:gd name="connsiteX79-159" fmla="*/ 5834154 w 8334626"/>
              <a:gd name="connsiteY79-160" fmla="*/ 80515 h 4794329"/>
              <a:gd name="connsiteX80-161" fmla="*/ 5834154 w 8334626"/>
              <a:gd name="connsiteY80-162" fmla="*/ 378245 h 4794329"/>
              <a:gd name="connsiteX81-163" fmla="*/ 3112470 w 8334626"/>
              <a:gd name="connsiteY81-164" fmla="*/ 3099928 h 4794329"/>
              <a:gd name="connsiteX82-165" fmla="*/ 2814740 w 8334626"/>
              <a:gd name="connsiteY82-166" fmla="*/ 3099928 h 4794329"/>
              <a:gd name="connsiteX83-167" fmla="*/ 2814741 w 8334626"/>
              <a:gd name="connsiteY83-168" fmla="*/ 3099928 h 4794329"/>
              <a:gd name="connsiteX84-169" fmla="*/ 2814741 w 8334626"/>
              <a:gd name="connsiteY84-170" fmla="*/ 2802198 h 4794329"/>
              <a:gd name="connsiteX85-171" fmla="*/ 5536424 w 8334626"/>
              <a:gd name="connsiteY85-172" fmla="*/ 80515 h 4794329"/>
              <a:gd name="connsiteX86-173" fmla="*/ 5685289 w 8334626"/>
              <a:gd name="connsiteY86-174" fmla="*/ 18853 h 4794329"/>
              <a:gd name="connsiteX87-175" fmla="*/ 5025412 w 8334626"/>
              <a:gd name="connsiteY87-176" fmla="*/ 0 h 4794329"/>
              <a:gd name="connsiteX88-177" fmla="*/ 5174277 w 8334626"/>
              <a:gd name="connsiteY88-178" fmla="*/ 61662 h 4794329"/>
              <a:gd name="connsiteX89-179" fmla="*/ 5174277 w 8334626"/>
              <a:gd name="connsiteY89-180" fmla="*/ 359392 h 4794329"/>
              <a:gd name="connsiteX90-181" fmla="*/ 3192597 w 8334626"/>
              <a:gd name="connsiteY90-182" fmla="*/ 2341071 h 4794329"/>
              <a:gd name="connsiteX91-183" fmla="*/ 2894866 w 8334626"/>
              <a:gd name="connsiteY91-184" fmla="*/ 2341071 h 4794329"/>
              <a:gd name="connsiteX92-185" fmla="*/ 2894868 w 8334626"/>
              <a:gd name="connsiteY92-186" fmla="*/ 2341071 h 4794329"/>
              <a:gd name="connsiteX93-187" fmla="*/ 2894868 w 8334626"/>
              <a:gd name="connsiteY93-188" fmla="*/ 2043341 h 4794329"/>
              <a:gd name="connsiteX94-189" fmla="*/ 4876547 w 8334626"/>
              <a:gd name="connsiteY94-190" fmla="*/ 61662 h 4794329"/>
              <a:gd name="connsiteX95-191" fmla="*/ 5025412 w 8334626"/>
              <a:gd name="connsiteY95-192" fmla="*/ 0 h 4794329"/>
              <a:gd name="connsiteX0-193" fmla="*/ 7223556 w 8364456"/>
              <a:gd name="connsiteY0-194" fmla="*/ 3202389 h 4794329"/>
              <a:gd name="connsiteX1-195" fmla="*/ 7372421 w 8364456"/>
              <a:gd name="connsiteY1-196" fmla="*/ 3264051 h 4794329"/>
              <a:gd name="connsiteX2-197" fmla="*/ 7372421 w 8364456"/>
              <a:gd name="connsiteY2-198" fmla="*/ 3561781 h 4794329"/>
              <a:gd name="connsiteX3-199" fmla="*/ 6711982 w 8364456"/>
              <a:gd name="connsiteY3-200" fmla="*/ 4222219 h 4794329"/>
              <a:gd name="connsiteX4-201" fmla="*/ 6414252 w 8364456"/>
              <a:gd name="connsiteY4-202" fmla="*/ 4222219 h 4794329"/>
              <a:gd name="connsiteX5-203" fmla="*/ 6414253 w 8364456"/>
              <a:gd name="connsiteY5-204" fmla="*/ 4222219 h 4794329"/>
              <a:gd name="connsiteX6-205" fmla="*/ 6414253 w 8364456"/>
              <a:gd name="connsiteY6-206" fmla="*/ 3924488 h 4794329"/>
              <a:gd name="connsiteX7-207" fmla="*/ 7074691 w 8364456"/>
              <a:gd name="connsiteY7-208" fmla="*/ 3264051 h 4794329"/>
              <a:gd name="connsiteX8-209" fmla="*/ 7223556 w 8364456"/>
              <a:gd name="connsiteY8-210" fmla="*/ 3202389 h 4794329"/>
              <a:gd name="connsiteX9-211" fmla="*/ 7190325 w 8364456"/>
              <a:gd name="connsiteY9-212" fmla="*/ 1896653 h 4794329"/>
              <a:gd name="connsiteX10-213" fmla="*/ 7339190 w 8364456"/>
              <a:gd name="connsiteY10-214" fmla="*/ 1958315 h 4794329"/>
              <a:gd name="connsiteX11-215" fmla="*/ 7339190 w 8364456"/>
              <a:gd name="connsiteY11-216" fmla="*/ 2256046 h 4794329"/>
              <a:gd name="connsiteX12-217" fmla="*/ 4862567 w 8364456"/>
              <a:gd name="connsiteY12-218" fmla="*/ 4732667 h 4794329"/>
              <a:gd name="connsiteX13-219" fmla="*/ 4564837 w 8364456"/>
              <a:gd name="connsiteY13-220" fmla="*/ 4732667 h 4794329"/>
              <a:gd name="connsiteX14-221" fmla="*/ 4564839 w 8364456"/>
              <a:gd name="connsiteY14-222" fmla="*/ 4732667 h 4794329"/>
              <a:gd name="connsiteX15-223" fmla="*/ 4564839 w 8364456"/>
              <a:gd name="connsiteY15-224" fmla="*/ 4434937 h 4794329"/>
              <a:gd name="connsiteX16-225" fmla="*/ 7041460 w 8364456"/>
              <a:gd name="connsiteY16-226" fmla="*/ 1958315 h 4794329"/>
              <a:gd name="connsiteX17-227" fmla="*/ 7190325 w 8364456"/>
              <a:gd name="connsiteY17-228" fmla="*/ 1896653 h 4794329"/>
              <a:gd name="connsiteX18-229" fmla="*/ 8153929 w 8364456"/>
              <a:gd name="connsiteY18-230" fmla="*/ 1606041 h 4794329"/>
              <a:gd name="connsiteX19-231" fmla="*/ 8302794 w 8364456"/>
              <a:gd name="connsiteY19-232" fmla="*/ 1667703 h 4794329"/>
              <a:gd name="connsiteX20-233" fmla="*/ 8302794 w 8364456"/>
              <a:gd name="connsiteY20-234" fmla="*/ 1965433 h 4794329"/>
              <a:gd name="connsiteX21-235" fmla="*/ 6417719 w 8364456"/>
              <a:gd name="connsiteY21-236" fmla="*/ 3850507 h 4794329"/>
              <a:gd name="connsiteX22-237" fmla="*/ 6119989 w 8364456"/>
              <a:gd name="connsiteY22-238" fmla="*/ 3850507 h 4794329"/>
              <a:gd name="connsiteX23-239" fmla="*/ 6119990 w 8364456"/>
              <a:gd name="connsiteY23-240" fmla="*/ 3850507 h 4794329"/>
              <a:gd name="connsiteX24-241" fmla="*/ 6119990 w 8364456"/>
              <a:gd name="connsiteY24-242" fmla="*/ 3552777 h 4794329"/>
              <a:gd name="connsiteX25-243" fmla="*/ 8005064 w 8364456"/>
              <a:gd name="connsiteY25-244" fmla="*/ 1667703 h 4794329"/>
              <a:gd name="connsiteX26-245" fmla="*/ 8153929 w 8364456"/>
              <a:gd name="connsiteY26-246" fmla="*/ 1606041 h 4794329"/>
              <a:gd name="connsiteX27-247" fmla="*/ 36072 w 8364456"/>
              <a:gd name="connsiteY27-248" fmla="*/ 1576410 h 4794329"/>
              <a:gd name="connsiteX28-249" fmla="*/ 1741853 w 8364456"/>
              <a:gd name="connsiteY28-250" fmla="*/ 1576410 h 4794329"/>
              <a:gd name="connsiteX29-251" fmla="*/ 1064326 w 8364456"/>
              <a:gd name="connsiteY29-252" fmla="*/ 2253937 h 4794329"/>
              <a:gd name="connsiteX30-253" fmla="*/ 713599 w 8364456"/>
              <a:gd name="connsiteY30-254" fmla="*/ 2253937 h 4794329"/>
              <a:gd name="connsiteX31-255" fmla="*/ 36072 w 8364456"/>
              <a:gd name="connsiteY31-256" fmla="*/ 1576410 h 4794329"/>
              <a:gd name="connsiteX32-257" fmla="*/ 7701890 w 8364456"/>
              <a:gd name="connsiteY32-258" fmla="*/ 717042 h 4794329"/>
              <a:gd name="connsiteX33-259" fmla="*/ 7850755 w 8364456"/>
              <a:gd name="connsiteY33-260" fmla="*/ 778704 h 4794329"/>
              <a:gd name="connsiteX34-261" fmla="*/ 7850755 w 8364456"/>
              <a:gd name="connsiteY34-262" fmla="*/ 1076435 h 4794329"/>
              <a:gd name="connsiteX35-263" fmla="*/ 4775564 w 8364456"/>
              <a:gd name="connsiteY35-264" fmla="*/ 4151624 h 4794329"/>
              <a:gd name="connsiteX36-265" fmla="*/ 4477834 w 8364456"/>
              <a:gd name="connsiteY36-266" fmla="*/ 4151624 h 4794329"/>
              <a:gd name="connsiteX37-267" fmla="*/ 4477835 w 8364456"/>
              <a:gd name="connsiteY37-268" fmla="*/ 4151624 h 4794329"/>
              <a:gd name="connsiteX38-269" fmla="*/ 4477835 w 8364456"/>
              <a:gd name="connsiteY38-270" fmla="*/ 3853894 h 4794329"/>
              <a:gd name="connsiteX39-271" fmla="*/ 7553025 w 8364456"/>
              <a:gd name="connsiteY39-272" fmla="*/ 778704 h 4794329"/>
              <a:gd name="connsiteX40-273" fmla="*/ 7701890 w 8364456"/>
              <a:gd name="connsiteY40-274" fmla="*/ 717042 h 4794329"/>
              <a:gd name="connsiteX41-275" fmla="*/ 7145652 w 8364456"/>
              <a:gd name="connsiteY41-276" fmla="*/ 598413 h 4794329"/>
              <a:gd name="connsiteX42-277" fmla="*/ 7294517 w 8364456"/>
              <a:gd name="connsiteY42-278" fmla="*/ 660075 h 4794329"/>
              <a:gd name="connsiteX43-279" fmla="*/ 7294517 w 8364456"/>
              <a:gd name="connsiteY43-280" fmla="*/ 957805 h 4794329"/>
              <a:gd name="connsiteX44-281" fmla="*/ 3548690 w 8364456"/>
              <a:gd name="connsiteY44-282" fmla="*/ 4703631 h 4794329"/>
              <a:gd name="connsiteX45-283" fmla="*/ 3250960 w 8364456"/>
              <a:gd name="connsiteY45-284" fmla="*/ 4703631 h 4794329"/>
              <a:gd name="connsiteX46-285" fmla="*/ 3250961 w 8364456"/>
              <a:gd name="connsiteY46-286" fmla="*/ 4703631 h 4794329"/>
              <a:gd name="connsiteX47-287" fmla="*/ 3250961 w 8364456"/>
              <a:gd name="connsiteY47-288" fmla="*/ 4405901 h 4794329"/>
              <a:gd name="connsiteX48-289" fmla="*/ 6996787 w 8364456"/>
              <a:gd name="connsiteY48-290" fmla="*/ 660075 h 4794329"/>
              <a:gd name="connsiteX49-291" fmla="*/ 7145652 w 8364456"/>
              <a:gd name="connsiteY49-292" fmla="*/ 598413 h 4794329"/>
              <a:gd name="connsiteX50-293" fmla="*/ 5875375 w 8364456"/>
              <a:gd name="connsiteY50-294" fmla="*/ 530016 h 4794329"/>
              <a:gd name="connsiteX51-295" fmla="*/ 6024240 w 8364456"/>
              <a:gd name="connsiteY51-296" fmla="*/ 591677 h 4794329"/>
              <a:gd name="connsiteX52-297" fmla="*/ 6024240 w 8364456"/>
              <a:gd name="connsiteY52-298" fmla="*/ 889408 h 4794329"/>
              <a:gd name="connsiteX53-299" fmla="*/ 2949049 w 8364456"/>
              <a:gd name="connsiteY53-300" fmla="*/ 3964597 h 4794329"/>
              <a:gd name="connsiteX54-301" fmla="*/ 2651320 w 8364456"/>
              <a:gd name="connsiteY54-302" fmla="*/ 3964597 h 4794329"/>
              <a:gd name="connsiteX55-303" fmla="*/ 2651321 w 8364456"/>
              <a:gd name="connsiteY55-304" fmla="*/ 3964597 h 4794329"/>
              <a:gd name="connsiteX56-305" fmla="*/ 2651321 w 8364456"/>
              <a:gd name="connsiteY56-306" fmla="*/ 3666867 h 4794329"/>
              <a:gd name="connsiteX57-307" fmla="*/ 5726510 w 8364456"/>
              <a:gd name="connsiteY57-308" fmla="*/ 591677 h 4794329"/>
              <a:gd name="connsiteX58-309" fmla="*/ 5875375 w 8364456"/>
              <a:gd name="connsiteY58-310" fmla="*/ 530016 h 4794329"/>
              <a:gd name="connsiteX59-311" fmla="*/ 6729193 w 8364456"/>
              <a:gd name="connsiteY59-312" fmla="*/ 347526 h 4794329"/>
              <a:gd name="connsiteX60-313" fmla="*/ 6878058 w 8364456"/>
              <a:gd name="connsiteY60-314" fmla="*/ 409188 h 4794329"/>
              <a:gd name="connsiteX61-315" fmla="*/ 6878058 w 8364456"/>
              <a:gd name="connsiteY61-316" fmla="*/ 706919 h 4794329"/>
              <a:gd name="connsiteX62-317" fmla="*/ 3802867 w 8364456"/>
              <a:gd name="connsiteY62-318" fmla="*/ 3782108 h 4794329"/>
              <a:gd name="connsiteX63-319" fmla="*/ 3505137 w 8364456"/>
              <a:gd name="connsiteY63-320" fmla="*/ 3782108 h 4794329"/>
              <a:gd name="connsiteX64-321" fmla="*/ 3505138 w 8364456"/>
              <a:gd name="connsiteY64-322" fmla="*/ 3782108 h 4794329"/>
              <a:gd name="connsiteX65-323" fmla="*/ 3505138 w 8364456"/>
              <a:gd name="connsiteY65-324" fmla="*/ 3484378 h 4794329"/>
              <a:gd name="connsiteX66-325" fmla="*/ 6580328 w 8364456"/>
              <a:gd name="connsiteY66-326" fmla="*/ 409188 h 4794329"/>
              <a:gd name="connsiteX67-327" fmla="*/ 6729193 w 8364456"/>
              <a:gd name="connsiteY67-328" fmla="*/ 347526 h 4794329"/>
              <a:gd name="connsiteX68-329" fmla="*/ 4254061 w 8364456"/>
              <a:gd name="connsiteY68-330" fmla="*/ 126303 h 4794329"/>
              <a:gd name="connsiteX69-331" fmla="*/ 4402926 w 8364456"/>
              <a:gd name="connsiteY69-332" fmla="*/ 187965 h 4794329"/>
              <a:gd name="connsiteX70-333" fmla="*/ 4402926 w 8364456"/>
              <a:gd name="connsiteY70-334" fmla="*/ 485695 h 4794329"/>
              <a:gd name="connsiteX71-335" fmla="*/ 3144208 w 8364456"/>
              <a:gd name="connsiteY71-336" fmla="*/ 1744412 h 4794329"/>
              <a:gd name="connsiteX72-337" fmla="*/ 2846477 w 8364456"/>
              <a:gd name="connsiteY72-338" fmla="*/ 1744412 h 4794329"/>
              <a:gd name="connsiteX73-339" fmla="*/ 2846479 w 8364456"/>
              <a:gd name="connsiteY73-340" fmla="*/ 1744412 h 4794329"/>
              <a:gd name="connsiteX74-341" fmla="*/ 2846479 w 8364456"/>
              <a:gd name="connsiteY74-342" fmla="*/ 1446682 h 4794329"/>
              <a:gd name="connsiteX75-343" fmla="*/ 4105196 w 8364456"/>
              <a:gd name="connsiteY75-344" fmla="*/ 187965 h 4794329"/>
              <a:gd name="connsiteX76-345" fmla="*/ 4254061 w 8364456"/>
              <a:gd name="connsiteY76-346" fmla="*/ 126303 h 4794329"/>
              <a:gd name="connsiteX77-347" fmla="*/ 5715119 w 8364456"/>
              <a:gd name="connsiteY77-348" fmla="*/ 18853 h 4794329"/>
              <a:gd name="connsiteX78-349" fmla="*/ 5863984 w 8364456"/>
              <a:gd name="connsiteY78-350" fmla="*/ 80515 h 4794329"/>
              <a:gd name="connsiteX79-351" fmla="*/ 5863984 w 8364456"/>
              <a:gd name="connsiteY79-352" fmla="*/ 378245 h 4794329"/>
              <a:gd name="connsiteX80-353" fmla="*/ 3142300 w 8364456"/>
              <a:gd name="connsiteY80-354" fmla="*/ 3099928 h 4794329"/>
              <a:gd name="connsiteX81-355" fmla="*/ 2844570 w 8364456"/>
              <a:gd name="connsiteY81-356" fmla="*/ 3099928 h 4794329"/>
              <a:gd name="connsiteX82-357" fmla="*/ 2844571 w 8364456"/>
              <a:gd name="connsiteY82-358" fmla="*/ 3099928 h 4794329"/>
              <a:gd name="connsiteX83-359" fmla="*/ 2844571 w 8364456"/>
              <a:gd name="connsiteY83-360" fmla="*/ 2802198 h 4794329"/>
              <a:gd name="connsiteX84-361" fmla="*/ 5566254 w 8364456"/>
              <a:gd name="connsiteY84-362" fmla="*/ 80515 h 4794329"/>
              <a:gd name="connsiteX85-363" fmla="*/ 5715119 w 8364456"/>
              <a:gd name="connsiteY85-364" fmla="*/ 18853 h 4794329"/>
              <a:gd name="connsiteX86-365" fmla="*/ 5055242 w 8364456"/>
              <a:gd name="connsiteY86-366" fmla="*/ 0 h 4794329"/>
              <a:gd name="connsiteX87-367" fmla="*/ 5204107 w 8364456"/>
              <a:gd name="connsiteY87-368" fmla="*/ 61662 h 4794329"/>
              <a:gd name="connsiteX88-369" fmla="*/ 5204107 w 8364456"/>
              <a:gd name="connsiteY88-370" fmla="*/ 359392 h 4794329"/>
              <a:gd name="connsiteX89-371" fmla="*/ 3222427 w 8364456"/>
              <a:gd name="connsiteY89-372" fmla="*/ 2341071 h 4794329"/>
              <a:gd name="connsiteX90-373" fmla="*/ 2924696 w 8364456"/>
              <a:gd name="connsiteY90-374" fmla="*/ 2341071 h 4794329"/>
              <a:gd name="connsiteX91-375" fmla="*/ 2924698 w 8364456"/>
              <a:gd name="connsiteY91-376" fmla="*/ 2341071 h 4794329"/>
              <a:gd name="connsiteX92-377" fmla="*/ 2924698 w 8364456"/>
              <a:gd name="connsiteY92-378" fmla="*/ 2043341 h 4794329"/>
              <a:gd name="connsiteX93-379" fmla="*/ 4906377 w 8364456"/>
              <a:gd name="connsiteY93-380" fmla="*/ 61662 h 4794329"/>
              <a:gd name="connsiteX94-381" fmla="*/ 5055242 w 8364456"/>
              <a:gd name="connsiteY94-382" fmla="*/ 0 h 4794329"/>
              <a:gd name="connsiteX0-383" fmla="*/ 7193727 w 8334627"/>
              <a:gd name="connsiteY0-384" fmla="*/ 3202389 h 4794329"/>
              <a:gd name="connsiteX1-385" fmla="*/ 7342592 w 8334627"/>
              <a:gd name="connsiteY1-386" fmla="*/ 3264051 h 4794329"/>
              <a:gd name="connsiteX2-387" fmla="*/ 7342592 w 8334627"/>
              <a:gd name="connsiteY2-388" fmla="*/ 3561781 h 4794329"/>
              <a:gd name="connsiteX3-389" fmla="*/ 6682153 w 8334627"/>
              <a:gd name="connsiteY3-390" fmla="*/ 4222219 h 4794329"/>
              <a:gd name="connsiteX4-391" fmla="*/ 6384423 w 8334627"/>
              <a:gd name="connsiteY4-392" fmla="*/ 4222219 h 4794329"/>
              <a:gd name="connsiteX5-393" fmla="*/ 6384424 w 8334627"/>
              <a:gd name="connsiteY5-394" fmla="*/ 4222219 h 4794329"/>
              <a:gd name="connsiteX6-395" fmla="*/ 6384424 w 8334627"/>
              <a:gd name="connsiteY6-396" fmla="*/ 3924488 h 4794329"/>
              <a:gd name="connsiteX7-397" fmla="*/ 7044862 w 8334627"/>
              <a:gd name="connsiteY7-398" fmla="*/ 3264051 h 4794329"/>
              <a:gd name="connsiteX8-399" fmla="*/ 7193727 w 8334627"/>
              <a:gd name="connsiteY8-400" fmla="*/ 3202389 h 4794329"/>
              <a:gd name="connsiteX9-401" fmla="*/ 7160496 w 8334627"/>
              <a:gd name="connsiteY9-402" fmla="*/ 1896653 h 4794329"/>
              <a:gd name="connsiteX10-403" fmla="*/ 7309361 w 8334627"/>
              <a:gd name="connsiteY10-404" fmla="*/ 1958315 h 4794329"/>
              <a:gd name="connsiteX11-405" fmla="*/ 7309361 w 8334627"/>
              <a:gd name="connsiteY11-406" fmla="*/ 2256046 h 4794329"/>
              <a:gd name="connsiteX12-407" fmla="*/ 4832738 w 8334627"/>
              <a:gd name="connsiteY12-408" fmla="*/ 4732667 h 4794329"/>
              <a:gd name="connsiteX13-409" fmla="*/ 4535008 w 8334627"/>
              <a:gd name="connsiteY13-410" fmla="*/ 4732667 h 4794329"/>
              <a:gd name="connsiteX14-411" fmla="*/ 4535010 w 8334627"/>
              <a:gd name="connsiteY14-412" fmla="*/ 4732667 h 4794329"/>
              <a:gd name="connsiteX15-413" fmla="*/ 4535010 w 8334627"/>
              <a:gd name="connsiteY15-414" fmla="*/ 4434937 h 4794329"/>
              <a:gd name="connsiteX16-415" fmla="*/ 7011631 w 8334627"/>
              <a:gd name="connsiteY16-416" fmla="*/ 1958315 h 4794329"/>
              <a:gd name="connsiteX17-417" fmla="*/ 7160496 w 8334627"/>
              <a:gd name="connsiteY17-418" fmla="*/ 1896653 h 4794329"/>
              <a:gd name="connsiteX18-419" fmla="*/ 8124100 w 8334627"/>
              <a:gd name="connsiteY18-420" fmla="*/ 1606041 h 4794329"/>
              <a:gd name="connsiteX19-421" fmla="*/ 8272965 w 8334627"/>
              <a:gd name="connsiteY19-422" fmla="*/ 1667703 h 4794329"/>
              <a:gd name="connsiteX20-423" fmla="*/ 8272965 w 8334627"/>
              <a:gd name="connsiteY20-424" fmla="*/ 1965433 h 4794329"/>
              <a:gd name="connsiteX21-425" fmla="*/ 6387890 w 8334627"/>
              <a:gd name="connsiteY21-426" fmla="*/ 3850507 h 4794329"/>
              <a:gd name="connsiteX22-427" fmla="*/ 6090160 w 8334627"/>
              <a:gd name="connsiteY22-428" fmla="*/ 3850507 h 4794329"/>
              <a:gd name="connsiteX23-429" fmla="*/ 6090161 w 8334627"/>
              <a:gd name="connsiteY23-430" fmla="*/ 3850507 h 4794329"/>
              <a:gd name="connsiteX24-431" fmla="*/ 6090161 w 8334627"/>
              <a:gd name="connsiteY24-432" fmla="*/ 3552777 h 4794329"/>
              <a:gd name="connsiteX25-433" fmla="*/ 7975235 w 8334627"/>
              <a:gd name="connsiteY25-434" fmla="*/ 1667703 h 4794329"/>
              <a:gd name="connsiteX26-435" fmla="*/ 8124100 w 8334627"/>
              <a:gd name="connsiteY26-436" fmla="*/ 1606041 h 4794329"/>
              <a:gd name="connsiteX27-437" fmla="*/ 6243 w 8334627"/>
              <a:gd name="connsiteY27-438" fmla="*/ 1576410 h 4794329"/>
              <a:gd name="connsiteX28-439" fmla="*/ 1034497 w 8334627"/>
              <a:gd name="connsiteY28-440" fmla="*/ 2253937 h 4794329"/>
              <a:gd name="connsiteX29-441" fmla="*/ 683770 w 8334627"/>
              <a:gd name="connsiteY29-442" fmla="*/ 2253937 h 4794329"/>
              <a:gd name="connsiteX30-443" fmla="*/ 6243 w 8334627"/>
              <a:gd name="connsiteY30-444" fmla="*/ 1576410 h 4794329"/>
              <a:gd name="connsiteX31-445" fmla="*/ 7672061 w 8334627"/>
              <a:gd name="connsiteY31-446" fmla="*/ 717042 h 4794329"/>
              <a:gd name="connsiteX32-447" fmla="*/ 7820926 w 8334627"/>
              <a:gd name="connsiteY32-448" fmla="*/ 778704 h 4794329"/>
              <a:gd name="connsiteX33-449" fmla="*/ 7820926 w 8334627"/>
              <a:gd name="connsiteY33-450" fmla="*/ 1076435 h 4794329"/>
              <a:gd name="connsiteX34-451" fmla="*/ 4745735 w 8334627"/>
              <a:gd name="connsiteY34-452" fmla="*/ 4151624 h 4794329"/>
              <a:gd name="connsiteX35-453" fmla="*/ 4448005 w 8334627"/>
              <a:gd name="connsiteY35-454" fmla="*/ 4151624 h 4794329"/>
              <a:gd name="connsiteX36-455" fmla="*/ 4448006 w 8334627"/>
              <a:gd name="connsiteY36-456" fmla="*/ 4151624 h 4794329"/>
              <a:gd name="connsiteX37-457" fmla="*/ 4448006 w 8334627"/>
              <a:gd name="connsiteY37-458" fmla="*/ 3853894 h 4794329"/>
              <a:gd name="connsiteX38-459" fmla="*/ 7523196 w 8334627"/>
              <a:gd name="connsiteY38-460" fmla="*/ 778704 h 4794329"/>
              <a:gd name="connsiteX39-461" fmla="*/ 7672061 w 8334627"/>
              <a:gd name="connsiteY39-462" fmla="*/ 717042 h 4794329"/>
              <a:gd name="connsiteX40-463" fmla="*/ 7115823 w 8334627"/>
              <a:gd name="connsiteY40-464" fmla="*/ 598413 h 4794329"/>
              <a:gd name="connsiteX41-465" fmla="*/ 7264688 w 8334627"/>
              <a:gd name="connsiteY41-466" fmla="*/ 660075 h 4794329"/>
              <a:gd name="connsiteX42-467" fmla="*/ 7264688 w 8334627"/>
              <a:gd name="connsiteY42-468" fmla="*/ 957805 h 4794329"/>
              <a:gd name="connsiteX43-469" fmla="*/ 3518861 w 8334627"/>
              <a:gd name="connsiteY43-470" fmla="*/ 4703631 h 4794329"/>
              <a:gd name="connsiteX44-471" fmla="*/ 3221131 w 8334627"/>
              <a:gd name="connsiteY44-472" fmla="*/ 4703631 h 4794329"/>
              <a:gd name="connsiteX45-473" fmla="*/ 3221132 w 8334627"/>
              <a:gd name="connsiteY45-474" fmla="*/ 4703631 h 4794329"/>
              <a:gd name="connsiteX46-475" fmla="*/ 3221132 w 8334627"/>
              <a:gd name="connsiteY46-476" fmla="*/ 4405901 h 4794329"/>
              <a:gd name="connsiteX47-477" fmla="*/ 6966958 w 8334627"/>
              <a:gd name="connsiteY47-478" fmla="*/ 660075 h 4794329"/>
              <a:gd name="connsiteX48-479" fmla="*/ 7115823 w 8334627"/>
              <a:gd name="connsiteY48-480" fmla="*/ 598413 h 4794329"/>
              <a:gd name="connsiteX49-481" fmla="*/ 5845546 w 8334627"/>
              <a:gd name="connsiteY49-482" fmla="*/ 530016 h 4794329"/>
              <a:gd name="connsiteX50-483" fmla="*/ 5994411 w 8334627"/>
              <a:gd name="connsiteY50-484" fmla="*/ 591677 h 4794329"/>
              <a:gd name="connsiteX51-485" fmla="*/ 5994411 w 8334627"/>
              <a:gd name="connsiteY51-486" fmla="*/ 889408 h 4794329"/>
              <a:gd name="connsiteX52-487" fmla="*/ 2919220 w 8334627"/>
              <a:gd name="connsiteY52-488" fmla="*/ 3964597 h 4794329"/>
              <a:gd name="connsiteX53-489" fmla="*/ 2621491 w 8334627"/>
              <a:gd name="connsiteY53-490" fmla="*/ 3964597 h 4794329"/>
              <a:gd name="connsiteX54-491" fmla="*/ 2621492 w 8334627"/>
              <a:gd name="connsiteY54-492" fmla="*/ 3964597 h 4794329"/>
              <a:gd name="connsiteX55-493" fmla="*/ 2621492 w 8334627"/>
              <a:gd name="connsiteY55-494" fmla="*/ 3666867 h 4794329"/>
              <a:gd name="connsiteX56-495" fmla="*/ 5696681 w 8334627"/>
              <a:gd name="connsiteY56-496" fmla="*/ 591677 h 4794329"/>
              <a:gd name="connsiteX57-497" fmla="*/ 5845546 w 8334627"/>
              <a:gd name="connsiteY57-498" fmla="*/ 530016 h 4794329"/>
              <a:gd name="connsiteX58-499" fmla="*/ 6699364 w 8334627"/>
              <a:gd name="connsiteY58-500" fmla="*/ 347526 h 4794329"/>
              <a:gd name="connsiteX59-501" fmla="*/ 6848229 w 8334627"/>
              <a:gd name="connsiteY59-502" fmla="*/ 409188 h 4794329"/>
              <a:gd name="connsiteX60-503" fmla="*/ 6848229 w 8334627"/>
              <a:gd name="connsiteY60-504" fmla="*/ 706919 h 4794329"/>
              <a:gd name="connsiteX61-505" fmla="*/ 3773038 w 8334627"/>
              <a:gd name="connsiteY61-506" fmla="*/ 3782108 h 4794329"/>
              <a:gd name="connsiteX62-507" fmla="*/ 3475308 w 8334627"/>
              <a:gd name="connsiteY62-508" fmla="*/ 3782108 h 4794329"/>
              <a:gd name="connsiteX63-509" fmla="*/ 3475309 w 8334627"/>
              <a:gd name="connsiteY63-510" fmla="*/ 3782108 h 4794329"/>
              <a:gd name="connsiteX64-511" fmla="*/ 3475309 w 8334627"/>
              <a:gd name="connsiteY64-512" fmla="*/ 3484378 h 4794329"/>
              <a:gd name="connsiteX65-513" fmla="*/ 6550499 w 8334627"/>
              <a:gd name="connsiteY65-514" fmla="*/ 409188 h 4794329"/>
              <a:gd name="connsiteX66-515" fmla="*/ 6699364 w 8334627"/>
              <a:gd name="connsiteY66-516" fmla="*/ 347526 h 4794329"/>
              <a:gd name="connsiteX67-517" fmla="*/ 4224232 w 8334627"/>
              <a:gd name="connsiteY67-518" fmla="*/ 126303 h 4794329"/>
              <a:gd name="connsiteX68-519" fmla="*/ 4373097 w 8334627"/>
              <a:gd name="connsiteY68-520" fmla="*/ 187965 h 4794329"/>
              <a:gd name="connsiteX69-521" fmla="*/ 4373097 w 8334627"/>
              <a:gd name="connsiteY69-522" fmla="*/ 485695 h 4794329"/>
              <a:gd name="connsiteX70-523" fmla="*/ 3114379 w 8334627"/>
              <a:gd name="connsiteY70-524" fmla="*/ 1744412 h 4794329"/>
              <a:gd name="connsiteX71-525" fmla="*/ 2816648 w 8334627"/>
              <a:gd name="connsiteY71-526" fmla="*/ 1744412 h 4794329"/>
              <a:gd name="connsiteX72-527" fmla="*/ 2816650 w 8334627"/>
              <a:gd name="connsiteY72-528" fmla="*/ 1744412 h 4794329"/>
              <a:gd name="connsiteX73-529" fmla="*/ 2816650 w 8334627"/>
              <a:gd name="connsiteY73-530" fmla="*/ 1446682 h 4794329"/>
              <a:gd name="connsiteX74-531" fmla="*/ 4075367 w 8334627"/>
              <a:gd name="connsiteY74-532" fmla="*/ 187965 h 4794329"/>
              <a:gd name="connsiteX75-533" fmla="*/ 4224232 w 8334627"/>
              <a:gd name="connsiteY75-534" fmla="*/ 126303 h 4794329"/>
              <a:gd name="connsiteX76-535" fmla="*/ 5685290 w 8334627"/>
              <a:gd name="connsiteY76-536" fmla="*/ 18853 h 4794329"/>
              <a:gd name="connsiteX77-537" fmla="*/ 5834155 w 8334627"/>
              <a:gd name="connsiteY77-538" fmla="*/ 80515 h 4794329"/>
              <a:gd name="connsiteX78-539" fmla="*/ 5834155 w 8334627"/>
              <a:gd name="connsiteY78-540" fmla="*/ 378245 h 4794329"/>
              <a:gd name="connsiteX79-541" fmla="*/ 3112471 w 8334627"/>
              <a:gd name="connsiteY79-542" fmla="*/ 3099928 h 4794329"/>
              <a:gd name="connsiteX80-543" fmla="*/ 2814741 w 8334627"/>
              <a:gd name="connsiteY80-544" fmla="*/ 3099928 h 4794329"/>
              <a:gd name="connsiteX81-545" fmla="*/ 2814742 w 8334627"/>
              <a:gd name="connsiteY81-546" fmla="*/ 3099928 h 4794329"/>
              <a:gd name="connsiteX82-547" fmla="*/ 2814742 w 8334627"/>
              <a:gd name="connsiteY82-548" fmla="*/ 2802198 h 4794329"/>
              <a:gd name="connsiteX83-549" fmla="*/ 5536425 w 8334627"/>
              <a:gd name="connsiteY83-550" fmla="*/ 80515 h 4794329"/>
              <a:gd name="connsiteX84-551" fmla="*/ 5685290 w 8334627"/>
              <a:gd name="connsiteY84-552" fmla="*/ 18853 h 4794329"/>
              <a:gd name="connsiteX85-553" fmla="*/ 5025413 w 8334627"/>
              <a:gd name="connsiteY85-554" fmla="*/ 0 h 4794329"/>
              <a:gd name="connsiteX86-555" fmla="*/ 5174278 w 8334627"/>
              <a:gd name="connsiteY86-556" fmla="*/ 61662 h 4794329"/>
              <a:gd name="connsiteX87-557" fmla="*/ 5174278 w 8334627"/>
              <a:gd name="connsiteY87-558" fmla="*/ 359392 h 4794329"/>
              <a:gd name="connsiteX88-559" fmla="*/ 3192598 w 8334627"/>
              <a:gd name="connsiteY88-560" fmla="*/ 2341071 h 4794329"/>
              <a:gd name="connsiteX89-561" fmla="*/ 2894867 w 8334627"/>
              <a:gd name="connsiteY89-562" fmla="*/ 2341071 h 4794329"/>
              <a:gd name="connsiteX90-563" fmla="*/ 2894869 w 8334627"/>
              <a:gd name="connsiteY90-564" fmla="*/ 2341071 h 4794329"/>
              <a:gd name="connsiteX91-565" fmla="*/ 2894869 w 8334627"/>
              <a:gd name="connsiteY91-566" fmla="*/ 2043341 h 4794329"/>
              <a:gd name="connsiteX92-567" fmla="*/ 4876548 w 8334627"/>
              <a:gd name="connsiteY92-568" fmla="*/ 61662 h 4794329"/>
              <a:gd name="connsiteX93-569" fmla="*/ 5025413 w 8334627"/>
              <a:gd name="connsiteY93-570" fmla="*/ 0 h 4794329"/>
              <a:gd name="connsiteX0-571" fmla="*/ 7187484 w 8328384"/>
              <a:gd name="connsiteY0-572" fmla="*/ 3202389 h 4794329"/>
              <a:gd name="connsiteX1-573" fmla="*/ 7336349 w 8328384"/>
              <a:gd name="connsiteY1-574" fmla="*/ 3264051 h 4794329"/>
              <a:gd name="connsiteX2-575" fmla="*/ 7336349 w 8328384"/>
              <a:gd name="connsiteY2-576" fmla="*/ 3561781 h 4794329"/>
              <a:gd name="connsiteX3-577" fmla="*/ 6675910 w 8328384"/>
              <a:gd name="connsiteY3-578" fmla="*/ 4222219 h 4794329"/>
              <a:gd name="connsiteX4-579" fmla="*/ 6378180 w 8328384"/>
              <a:gd name="connsiteY4-580" fmla="*/ 4222219 h 4794329"/>
              <a:gd name="connsiteX5-581" fmla="*/ 6378181 w 8328384"/>
              <a:gd name="connsiteY5-582" fmla="*/ 4222219 h 4794329"/>
              <a:gd name="connsiteX6-583" fmla="*/ 6378181 w 8328384"/>
              <a:gd name="connsiteY6-584" fmla="*/ 3924488 h 4794329"/>
              <a:gd name="connsiteX7-585" fmla="*/ 7038619 w 8328384"/>
              <a:gd name="connsiteY7-586" fmla="*/ 3264051 h 4794329"/>
              <a:gd name="connsiteX8-587" fmla="*/ 7187484 w 8328384"/>
              <a:gd name="connsiteY8-588" fmla="*/ 3202389 h 4794329"/>
              <a:gd name="connsiteX9-589" fmla="*/ 7154253 w 8328384"/>
              <a:gd name="connsiteY9-590" fmla="*/ 1896653 h 4794329"/>
              <a:gd name="connsiteX10-591" fmla="*/ 7303118 w 8328384"/>
              <a:gd name="connsiteY10-592" fmla="*/ 1958315 h 4794329"/>
              <a:gd name="connsiteX11-593" fmla="*/ 7303118 w 8328384"/>
              <a:gd name="connsiteY11-594" fmla="*/ 2256046 h 4794329"/>
              <a:gd name="connsiteX12-595" fmla="*/ 4826495 w 8328384"/>
              <a:gd name="connsiteY12-596" fmla="*/ 4732667 h 4794329"/>
              <a:gd name="connsiteX13-597" fmla="*/ 4528765 w 8328384"/>
              <a:gd name="connsiteY13-598" fmla="*/ 4732667 h 4794329"/>
              <a:gd name="connsiteX14-599" fmla="*/ 4528767 w 8328384"/>
              <a:gd name="connsiteY14-600" fmla="*/ 4732667 h 4794329"/>
              <a:gd name="connsiteX15-601" fmla="*/ 4528767 w 8328384"/>
              <a:gd name="connsiteY15-602" fmla="*/ 4434937 h 4794329"/>
              <a:gd name="connsiteX16-603" fmla="*/ 7005388 w 8328384"/>
              <a:gd name="connsiteY16-604" fmla="*/ 1958315 h 4794329"/>
              <a:gd name="connsiteX17-605" fmla="*/ 7154253 w 8328384"/>
              <a:gd name="connsiteY17-606" fmla="*/ 1896653 h 4794329"/>
              <a:gd name="connsiteX18-607" fmla="*/ 8117857 w 8328384"/>
              <a:gd name="connsiteY18-608" fmla="*/ 1606041 h 4794329"/>
              <a:gd name="connsiteX19-609" fmla="*/ 8266722 w 8328384"/>
              <a:gd name="connsiteY19-610" fmla="*/ 1667703 h 4794329"/>
              <a:gd name="connsiteX20-611" fmla="*/ 8266722 w 8328384"/>
              <a:gd name="connsiteY20-612" fmla="*/ 1965433 h 4794329"/>
              <a:gd name="connsiteX21-613" fmla="*/ 6381647 w 8328384"/>
              <a:gd name="connsiteY21-614" fmla="*/ 3850507 h 4794329"/>
              <a:gd name="connsiteX22-615" fmla="*/ 6083917 w 8328384"/>
              <a:gd name="connsiteY22-616" fmla="*/ 3850507 h 4794329"/>
              <a:gd name="connsiteX23-617" fmla="*/ 6083918 w 8328384"/>
              <a:gd name="connsiteY23-618" fmla="*/ 3850507 h 4794329"/>
              <a:gd name="connsiteX24-619" fmla="*/ 6083918 w 8328384"/>
              <a:gd name="connsiteY24-620" fmla="*/ 3552777 h 4794329"/>
              <a:gd name="connsiteX25-621" fmla="*/ 7968992 w 8328384"/>
              <a:gd name="connsiteY25-622" fmla="*/ 1667703 h 4794329"/>
              <a:gd name="connsiteX26-623" fmla="*/ 8117857 w 8328384"/>
              <a:gd name="connsiteY26-624" fmla="*/ 1606041 h 4794329"/>
              <a:gd name="connsiteX27-625" fmla="*/ 0 w 8328384"/>
              <a:gd name="connsiteY27-626" fmla="*/ 1576410 h 4794329"/>
              <a:gd name="connsiteX28-627" fmla="*/ 677527 w 8328384"/>
              <a:gd name="connsiteY28-628" fmla="*/ 2253937 h 4794329"/>
              <a:gd name="connsiteX29-629" fmla="*/ 0 w 8328384"/>
              <a:gd name="connsiteY29-630" fmla="*/ 1576410 h 4794329"/>
              <a:gd name="connsiteX30-631" fmla="*/ 7665818 w 8328384"/>
              <a:gd name="connsiteY30-632" fmla="*/ 717042 h 4794329"/>
              <a:gd name="connsiteX31-633" fmla="*/ 7814683 w 8328384"/>
              <a:gd name="connsiteY31-634" fmla="*/ 778704 h 4794329"/>
              <a:gd name="connsiteX32-635" fmla="*/ 7814683 w 8328384"/>
              <a:gd name="connsiteY32-636" fmla="*/ 1076435 h 4794329"/>
              <a:gd name="connsiteX33-637" fmla="*/ 4739492 w 8328384"/>
              <a:gd name="connsiteY33-638" fmla="*/ 4151624 h 4794329"/>
              <a:gd name="connsiteX34-639" fmla="*/ 4441762 w 8328384"/>
              <a:gd name="connsiteY34-640" fmla="*/ 4151624 h 4794329"/>
              <a:gd name="connsiteX35-641" fmla="*/ 4441763 w 8328384"/>
              <a:gd name="connsiteY35-642" fmla="*/ 4151624 h 4794329"/>
              <a:gd name="connsiteX36-643" fmla="*/ 4441763 w 8328384"/>
              <a:gd name="connsiteY36-644" fmla="*/ 3853894 h 4794329"/>
              <a:gd name="connsiteX37-645" fmla="*/ 7516953 w 8328384"/>
              <a:gd name="connsiteY37-646" fmla="*/ 778704 h 4794329"/>
              <a:gd name="connsiteX38-647" fmla="*/ 7665818 w 8328384"/>
              <a:gd name="connsiteY38-648" fmla="*/ 717042 h 4794329"/>
              <a:gd name="connsiteX39-649" fmla="*/ 7109580 w 8328384"/>
              <a:gd name="connsiteY39-650" fmla="*/ 598413 h 4794329"/>
              <a:gd name="connsiteX40-651" fmla="*/ 7258445 w 8328384"/>
              <a:gd name="connsiteY40-652" fmla="*/ 660075 h 4794329"/>
              <a:gd name="connsiteX41-653" fmla="*/ 7258445 w 8328384"/>
              <a:gd name="connsiteY41-654" fmla="*/ 957805 h 4794329"/>
              <a:gd name="connsiteX42-655" fmla="*/ 3512618 w 8328384"/>
              <a:gd name="connsiteY42-656" fmla="*/ 4703631 h 4794329"/>
              <a:gd name="connsiteX43-657" fmla="*/ 3214888 w 8328384"/>
              <a:gd name="connsiteY43-658" fmla="*/ 4703631 h 4794329"/>
              <a:gd name="connsiteX44-659" fmla="*/ 3214889 w 8328384"/>
              <a:gd name="connsiteY44-660" fmla="*/ 4703631 h 4794329"/>
              <a:gd name="connsiteX45-661" fmla="*/ 3214889 w 8328384"/>
              <a:gd name="connsiteY45-662" fmla="*/ 4405901 h 4794329"/>
              <a:gd name="connsiteX46-663" fmla="*/ 6960715 w 8328384"/>
              <a:gd name="connsiteY46-664" fmla="*/ 660075 h 4794329"/>
              <a:gd name="connsiteX47-665" fmla="*/ 7109580 w 8328384"/>
              <a:gd name="connsiteY47-666" fmla="*/ 598413 h 4794329"/>
              <a:gd name="connsiteX48-667" fmla="*/ 5839303 w 8328384"/>
              <a:gd name="connsiteY48-668" fmla="*/ 530016 h 4794329"/>
              <a:gd name="connsiteX49-669" fmla="*/ 5988168 w 8328384"/>
              <a:gd name="connsiteY49-670" fmla="*/ 591677 h 4794329"/>
              <a:gd name="connsiteX50-671" fmla="*/ 5988168 w 8328384"/>
              <a:gd name="connsiteY50-672" fmla="*/ 889408 h 4794329"/>
              <a:gd name="connsiteX51-673" fmla="*/ 2912977 w 8328384"/>
              <a:gd name="connsiteY51-674" fmla="*/ 3964597 h 4794329"/>
              <a:gd name="connsiteX52-675" fmla="*/ 2615248 w 8328384"/>
              <a:gd name="connsiteY52-676" fmla="*/ 3964597 h 4794329"/>
              <a:gd name="connsiteX53-677" fmla="*/ 2615249 w 8328384"/>
              <a:gd name="connsiteY53-678" fmla="*/ 3964597 h 4794329"/>
              <a:gd name="connsiteX54-679" fmla="*/ 2615249 w 8328384"/>
              <a:gd name="connsiteY54-680" fmla="*/ 3666867 h 4794329"/>
              <a:gd name="connsiteX55-681" fmla="*/ 5690438 w 8328384"/>
              <a:gd name="connsiteY55-682" fmla="*/ 591677 h 4794329"/>
              <a:gd name="connsiteX56-683" fmla="*/ 5839303 w 8328384"/>
              <a:gd name="connsiteY56-684" fmla="*/ 530016 h 4794329"/>
              <a:gd name="connsiteX57-685" fmla="*/ 6693121 w 8328384"/>
              <a:gd name="connsiteY57-686" fmla="*/ 347526 h 4794329"/>
              <a:gd name="connsiteX58-687" fmla="*/ 6841986 w 8328384"/>
              <a:gd name="connsiteY58-688" fmla="*/ 409188 h 4794329"/>
              <a:gd name="connsiteX59-689" fmla="*/ 6841986 w 8328384"/>
              <a:gd name="connsiteY59-690" fmla="*/ 706919 h 4794329"/>
              <a:gd name="connsiteX60-691" fmla="*/ 3766795 w 8328384"/>
              <a:gd name="connsiteY60-692" fmla="*/ 3782108 h 4794329"/>
              <a:gd name="connsiteX61-693" fmla="*/ 3469065 w 8328384"/>
              <a:gd name="connsiteY61-694" fmla="*/ 3782108 h 4794329"/>
              <a:gd name="connsiteX62-695" fmla="*/ 3469066 w 8328384"/>
              <a:gd name="connsiteY62-696" fmla="*/ 3782108 h 4794329"/>
              <a:gd name="connsiteX63-697" fmla="*/ 3469066 w 8328384"/>
              <a:gd name="connsiteY63-698" fmla="*/ 3484378 h 4794329"/>
              <a:gd name="connsiteX64-699" fmla="*/ 6544256 w 8328384"/>
              <a:gd name="connsiteY64-700" fmla="*/ 409188 h 4794329"/>
              <a:gd name="connsiteX65-701" fmla="*/ 6693121 w 8328384"/>
              <a:gd name="connsiteY65-702" fmla="*/ 347526 h 4794329"/>
              <a:gd name="connsiteX66-703" fmla="*/ 4217989 w 8328384"/>
              <a:gd name="connsiteY66-704" fmla="*/ 126303 h 4794329"/>
              <a:gd name="connsiteX67-705" fmla="*/ 4366854 w 8328384"/>
              <a:gd name="connsiteY67-706" fmla="*/ 187965 h 4794329"/>
              <a:gd name="connsiteX68-707" fmla="*/ 4366854 w 8328384"/>
              <a:gd name="connsiteY68-708" fmla="*/ 485695 h 4794329"/>
              <a:gd name="connsiteX69-709" fmla="*/ 3108136 w 8328384"/>
              <a:gd name="connsiteY69-710" fmla="*/ 1744412 h 4794329"/>
              <a:gd name="connsiteX70-711" fmla="*/ 2810405 w 8328384"/>
              <a:gd name="connsiteY70-712" fmla="*/ 1744412 h 4794329"/>
              <a:gd name="connsiteX71-713" fmla="*/ 2810407 w 8328384"/>
              <a:gd name="connsiteY71-714" fmla="*/ 1744412 h 4794329"/>
              <a:gd name="connsiteX72-715" fmla="*/ 2810407 w 8328384"/>
              <a:gd name="connsiteY72-716" fmla="*/ 1446682 h 4794329"/>
              <a:gd name="connsiteX73-717" fmla="*/ 4069124 w 8328384"/>
              <a:gd name="connsiteY73-718" fmla="*/ 187965 h 4794329"/>
              <a:gd name="connsiteX74-719" fmla="*/ 4217989 w 8328384"/>
              <a:gd name="connsiteY74-720" fmla="*/ 126303 h 4794329"/>
              <a:gd name="connsiteX75-721" fmla="*/ 5679047 w 8328384"/>
              <a:gd name="connsiteY75-722" fmla="*/ 18853 h 4794329"/>
              <a:gd name="connsiteX76-723" fmla="*/ 5827912 w 8328384"/>
              <a:gd name="connsiteY76-724" fmla="*/ 80515 h 4794329"/>
              <a:gd name="connsiteX77-725" fmla="*/ 5827912 w 8328384"/>
              <a:gd name="connsiteY77-726" fmla="*/ 378245 h 4794329"/>
              <a:gd name="connsiteX78-727" fmla="*/ 3106228 w 8328384"/>
              <a:gd name="connsiteY78-728" fmla="*/ 3099928 h 4794329"/>
              <a:gd name="connsiteX79-729" fmla="*/ 2808498 w 8328384"/>
              <a:gd name="connsiteY79-730" fmla="*/ 3099928 h 4794329"/>
              <a:gd name="connsiteX80-731" fmla="*/ 2808499 w 8328384"/>
              <a:gd name="connsiteY80-732" fmla="*/ 3099928 h 4794329"/>
              <a:gd name="connsiteX81-733" fmla="*/ 2808499 w 8328384"/>
              <a:gd name="connsiteY81-734" fmla="*/ 2802198 h 4794329"/>
              <a:gd name="connsiteX82-735" fmla="*/ 5530182 w 8328384"/>
              <a:gd name="connsiteY82-736" fmla="*/ 80515 h 4794329"/>
              <a:gd name="connsiteX83-737" fmla="*/ 5679047 w 8328384"/>
              <a:gd name="connsiteY83-738" fmla="*/ 18853 h 4794329"/>
              <a:gd name="connsiteX84-739" fmla="*/ 5019170 w 8328384"/>
              <a:gd name="connsiteY84-740" fmla="*/ 0 h 4794329"/>
              <a:gd name="connsiteX85-741" fmla="*/ 5168035 w 8328384"/>
              <a:gd name="connsiteY85-742" fmla="*/ 61662 h 4794329"/>
              <a:gd name="connsiteX86-743" fmla="*/ 5168035 w 8328384"/>
              <a:gd name="connsiteY86-744" fmla="*/ 359392 h 4794329"/>
              <a:gd name="connsiteX87-745" fmla="*/ 3186355 w 8328384"/>
              <a:gd name="connsiteY87-746" fmla="*/ 2341071 h 4794329"/>
              <a:gd name="connsiteX88-747" fmla="*/ 2888624 w 8328384"/>
              <a:gd name="connsiteY88-748" fmla="*/ 2341071 h 4794329"/>
              <a:gd name="connsiteX89-749" fmla="*/ 2888626 w 8328384"/>
              <a:gd name="connsiteY89-750" fmla="*/ 2341071 h 4794329"/>
              <a:gd name="connsiteX90-751" fmla="*/ 2888626 w 8328384"/>
              <a:gd name="connsiteY90-752" fmla="*/ 2043341 h 4794329"/>
              <a:gd name="connsiteX91-753" fmla="*/ 4870305 w 8328384"/>
              <a:gd name="connsiteY91-754" fmla="*/ 61662 h 4794329"/>
              <a:gd name="connsiteX92-755" fmla="*/ 5019170 w 8328384"/>
              <a:gd name="connsiteY92-756" fmla="*/ 0 h 4794329"/>
              <a:gd name="connsiteX0-757" fmla="*/ 4633897 w 5774797"/>
              <a:gd name="connsiteY0-758" fmla="*/ 3202389 h 4794329"/>
              <a:gd name="connsiteX1-759" fmla="*/ 4782762 w 5774797"/>
              <a:gd name="connsiteY1-760" fmla="*/ 3264051 h 4794329"/>
              <a:gd name="connsiteX2-761" fmla="*/ 4782762 w 5774797"/>
              <a:gd name="connsiteY2-762" fmla="*/ 3561781 h 4794329"/>
              <a:gd name="connsiteX3-763" fmla="*/ 4122323 w 5774797"/>
              <a:gd name="connsiteY3-764" fmla="*/ 4222219 h 4794329"/>
              <a:gd name="connsiteX4-765" fmla="*/ 3824593 w 5774797"/>
              <a:gd name="connsiteY4-766" fmla="*/ 4222219 h 4794329"/>
              <a:gd name="connsiteX5-767" fmla="*/ 3824594 w 5774797"/>
              <a:gd name="connsiteY5-768" fmla="*/ 4222219 h 4794329"/>
              <a:gd name="connsiteX6-769" fmla="*/ 3824594 w 5774797"/>
              <a:gd name="connsiteY6-770" fmla="*/ 3924488 h 4794329"/>
              <a:gd name="connsiteX7-771" fmla="*/ 4485032 w 5774797"/>
              <a:gd name="connsiteY7-772" fmla="*/ 3264051 h 4794329"/>
              <a:gd name="connsiteX8-773" fmla="*/ 4633897 w 5774797"/>
              <a:gd name="connsiteY8-774" fmla="*/ 3202389 h 4794329"/>
              <a:gd name="connsiteX9-775" fmla="*/ 4600666 w 5774797"/>
              <a:gd name="connsiteY9-776" fmla="*/ 1896653 h 4794329"/>
              <a:gd name="connsiteX10-777" fmla="*/ 4749531 w 5774797"/>
              <a:gd name="connsiteY10-778" fmla="*/ 1958315 h 4794329"/>
              <a:gd name="connsiteX11-779" fmla="*/ 4749531 w 5774797"/>
              <a:gd name="connsiteY11-780" fmla="*/ 2256046 h 4794329"/>
              <a:gd name="connsiteX12-781" fmla="*/ 2272908 w 5774797"/>
              <a:gd name="connsiteY12-782" fmla="*/ 4732667 h 4794329"/>
              <a:gd name="connsiteX13-783" fmla="*/ 1975178 w 5774797"/>
              <a:gd name="connsiteY13-784" fmla="*/ 4732667 h 4794329"/>
              <a:gd name="connsiteX14-785" fmla="*/ 1975180 w 5774797"/>
              <a:gd name="connsiteY14-786" fmla="*/ 4732667 h 4794329"/>
              <a:gd name="connsiteX15-787" fmla="*/ 1975180 w 5774797"/>
              <a:gd name="connsiteY15-788" fmla="*/ 4434937 h 4794329"/>
              <a:gd name="connsiteX16-789" fmla="*/ 4451801 w 5774797"/>
              <a:gd name="connsiteY16-790" fmla="*/ 1958315 h 4794329"/>
              <a:gd name="connsiteX17-791" fmla="*/ 4600666 w 5774797"/>
              <a:gd name="connsiteY17-792" fmla="*/ 1896653 h 4794329"/>
              <a:gd name="connsiteX18-793" fmla="*/ 5564270 w 5774797"/>
              <a:gd name="connsiteY18-794" fmla="*/ 1606041 h 4794329"/>
              <a:gd name="connsiteX19-795" fmla="*/ 5713135 w 5774797"/>
              <a:gd name="connsiteY19-796" fmla="*/ 1667703 h 4794329"/>
              <a:gd name="connsiteX20-797" fmla="*/ 5713135 w 5774797"/>
              <a:gd name="connsiteY20-798" fmla="*/ 1965433 h 4794329"/>
              <a:gd name="connsiteX21-799" fmla="*/ 3828060 w 5774797"/>
              <a:gd name="connsiteY21-800" fmla="*/ 3850507 h 4794329"/>
              <a:gd name="connsiteX22-801" fmla="*/ 3530330 w 5774797"/>
              <a:gd name="connsiteY22-802" fmla="*/ 3850507 h 4794329"/>
              <a:gd name="connsiteX23-803" fmla="*/ 3530331 w 5774797"/>
              <a:gd name="connsiteY23-804" fmla="*/ 3850507 h 4794329"/>
              <a:gd name="connsiteX24-805" fmla="*/ 3530331 w 5774797"/>
              <a:gd name="connsiteY24-806" fmla="*/ 3552777 h 4794329"/>
              <a:gd name="connsiteX25-807" fmla="*/ 5415405 w 5774797"/>
              <a:gd name="connsiteY25-808" fmla="*/ 1667703 h 4794329"/>
              <a:gd name="connsiteX26-809" fmla="*/ 5564270 w 5774797"/>
              <a:gd name="connsiteY26-810" fmla="*/ 1606041 h 4794329"/>
              <a:gd name="connsiteX27-811" fmla="*/ 5112231 w 5774797"/>
              <a:gd name="connsiteY27-812" fmla="*/ 717042 h 4794329"/>
              <a:gd name="connsiteX28-813" fmla="*/ 5261096 w 5774797"/>
              <a:gd name="connsiteY28-814" fmla="*/ 778704 h 4794329"/>
              <a:gd name="connsiteX29-815" fmla="*/ 5261096 w 5774797"/>
              <a:gd name="connsiteY29-816" fmla="*/ 1076435 h 4794329"/>
              <a:gd name="connsiteX30-817" fmla="*/ 2185905 w 5774797"/>
              <a:gd name="connsiteY30-818" fmla="*/ 4151624 h 4794329"/>
              <a:gd name="connsiteX31-819" fmla="*/ 1888175 w 5774797"/>
              <a:gd name="connsiteY31-820" fmla="*/ 4151624 h 4794329"/>
              <a:gd name="connsiteX32-821" fmla="*/ 1888176 w 5774797"/>
              <a:gd name="connsiteY32-822" fmla="*/ 4151624 h 4794329"/>
              <a:gd name="connsiteX33-823" fmla="*/ 1888176 w 5774797"/>
              <a:gd name="connsiteY33-824" fmla="*/ 3853894 h 4794329"/>
              <a:gd name="connsiteX34-825" fmla="*/ 4963366 w 5774797"/>
              <a:gd name="connsiteY34-826" fmla="*/ 778704 h 4794329"/>
              <a:gd name="connsiteX35-827" fmla="*/ 5112231 w 5774797"/>
              <a:gd name="connsiteY35-828" fmla="*/ 717042 h 4794329"/>
              <a:gd name="connsiteX36-829" fmla="*/ 4555993 w 5774797"/>
              <a:gd name="connsiteY36-830" fmla="*/ 598413 h 4794329"/>
              <a:gd name="connsiteX37-831" fmla="*/ 4704858 w 5774797"/>
              <a:gd name="connsiteY37-832" fmla="*/ 660075 h 4794329"/>
              <a:gd name="connsiteX38-833" fmla="*/ 4704858 w 5774797"/>
              <a:gd name="connsiteY38-834" fmla="*/ 957805 h 4794329"/>
              <a:gd name="connsiteX39-835" fmla="*/ 959031 w 5774797"/>
              <a:gd name="connsiteY39-836" fmla="*/ 4703631 h 4794329"/>
              <a:gd name="connsiteX40-837" fmla="*/ 661301 w 5774797"/>
              <a:gd name="connsiteY40-838" fmla="*/ 4703631 h 4794329"/>
              <a:gd name="connsiteX41-839" fmla="*/ 661302 w 5774797"/>
              <a:gd name="connsiteY41-840" fmla="*/ 4703631 h 4794329"/>
              <a:gd name="connsiteX42-841" fmla="*/ 661302 w 5774797"/>
              <a:gd name="connsiteY42-842" fmla="*/ 4405901 h 4794329"/>
              <a:gd name="connsiteX43-843" fmla="*/ 4407128 w 5774797"/>
              <a:gd name="connsiteY43-844" fmla="*/ 660075 h 4794329"/>
              <a:gd name="connsiteX44-845" fmla="*/ 4555993 w 5774797"/>
              <a:gd name="connsiteY44-846" fmla="*/ 598413 h 4794329"/>
              <a:gd name="connsiteX45-847" fmla="*/ 3285716 w 5774797"/>
              <a:gd name="connsiteY45-848" fmla="*/ 530016 h 4794329"/>
              <a:gd name="connsiteX46-849" fmla="*/ 3434581 w 5774797"/>
              <a:gd name="connsiteY46-850" fmla="*/ 591677 h 4794329"/>
              <a:gd name="connsiteX47-851" fmla="*/ 3434581 w 5774797"/>
              <a:gd name="connsiteY47-852" fmla="*/ 889408 h 4794329"/>
              <a:gd name="connsiteX48-853" fmla="*/ 359390 w 5774797"/>
              <a:gd name="connsiteY48-854" fmla="*/ 3964597 h 4794329"/>
              <a:gd name="connsiteX49-855" fmla="*/ 61661 w 5774797"/>
              <a:gd name="connsiteY49-856" fmla="*/ 3964597 h 4794329"/>
              <a:gd name="connsiteX50-857" fmla="*/ 61662 w 5774797"/>
              <a:gd name="connsiteY50-858" fmla="*/ 3964597 h 4794329"/>
              <a:gd name="connsiteX51-859" fmla="*/ 61662 w 5774797"/>
              <a:gd name="connsiteY51-860" fmla="*/ 3666867 h 4794329"/>
              <a:gd name="connsiteX52-861" fmla="*/ 3136851 w 5774797"/>
              <a:gd name="connsiteY52-862" fmla="*/ 591677 h 4794329"/>
              <a:gd name="connsiteX53-863" fmla="*/ 3285716 w 5774797"/>
              <a:gd name="connsiteY53-864" fmla="*/ 530016 h 4794329"/>
              <a:gd name="connsiteX54-865" fmla="*/ 4139534 w 5774797"/>
              <a:gd name="connsiteY54-866" fmla="*/ 347526 h 4794329"/>
              <a:gd name="connsiteX55-867" fmla="*/ 4288399 w 5774797"/>
              <a:gd name="connsiteY55-868" fmla="*/ 409188 h 4794329"/>
              <a:gd name="connsiteX56-869" fmla="*/ 4288399 w 5774797"/>
              <a:gd name="connsiteY56-870" fmla="*/ 706919 h 4794329"/>
              <a:gd name="connsiteX57-871" fmla="*/ 1213208 w 5774797"/>
              <a:gd name="connsiteY57-872" fmla="*/ 3782108 h 4794329"/>
              <a:gd name="connsiteX58-873" fmla="*/ 915478 w 5774797"/>
              <a:gd name="connsiteY58-874" fmla="*/ 3782108 h 4794329"/>
              <a:gd name="connsiteX59-875" fmla="*/ 915479 w 5774797"/>
              <a:gd name="connsiteY59-876" fmla="*/ 3782108 h 4794329"/>
              <a:gd name="connsiteX60-877" fmla="*/ 915479 w 5774797"/>
              <a:gd name="connsiteY60-878" fmla="*/ 3484378 h 4794329"/>
              <a:gd name="connsiteX61-879" fmla="*/ 3990669 w 5774797"/>
              <a:gd name="connsiteY61-880" fmla="*/ 409188 h 4794329"/>
              <a:gd name="connsiteX62-881" fmla="*/ 4139534 w 5774797"/>
              <a:gd name="connsiteY62-882" fmla="*/ 347526 h 4794329"/>
              <a:gd name="connsiteX63-883" fmla="*/ 1664402 w 5774797"/>
              <a:gd name="connsiteY63-884" fmla="*/ 126303 h 4794329"/>
              <a:gd name="connsiteX64-885" fmla="*/ 1813267 w 5774797"/>
              <a:gd name="connsiteY64-886" fmla="*/ 187965 h 4794329"/>
              <a:gd name="connsiteX65-887" fmla="*/ 1813267 w 5774797"/>
              <a:gd name="connsiteY65-888" fmla="*/ 485695 h 4794329"/>
              <a:gd name="connsiteX66-889" fmla="*/ 554549 w 5774797"/>
              <a:gd name="connsiteY66-890" fmla="*/ 1744412 h 4794329"/>
              <a:gd name="connsiteX67-891" fmla="*/ 256818 w 5774797"/>
              <a:gd name="connsiteY67-892" fmla="*/ 1744412 h 4794329"/>
              <a:gd name="connsiteX68-893" fmla="*/ 256820 w 5774797"/>
              <a:gd name="connsiteY68-894" fmla="*/ 1744412 h 4794329"/>
              <a:gd name="connsiteX69-895" fmla="*/ 256820 w 5774797"/>
              <a:gd name="connsiteY69-896" fmla="*/ 1446682 h 4794329"/>
              <a:gd name="connsiteX70-897" fmla="*/ 1515537 w 5774797"/>
              <a:gd name="connsiteY70-898" fmla="*/ 187965 h 4794329"/>
              <a:gd name="connsiteX71-899" fmla="*/ 1664402 w 5774797"/>
              <a:gd name="connsiteY71-900" fmla="*/ 126303 h 4794329"/>
              <a:gd name="connsiteX72-901" fmla="*/ 3125460 w 5774797"/>
              <a:gd name="connsiteY72-902" fmla="*/ 18853 h 4794329"/>
              <a:gd name="connsiteX73-903" fmla="*/ 3274325 w 5774797"/>
              <a:gd name="connsiteY73-904" fmla="*/ 80515 h 4794329"/>
              <a:gd name="connsiteX74-905" fmla="*/ 3274325 w 5774797"/>
              <a:gd name="connsiteY74-906" fmla="*/ 378245 h 4794329"/>
              <a:gd name="connsiteX75-907" fmla="*/ 552641 w 5774797"/>
              <a:gd name="connsiteY75-908" fmla="*/ 3099928 h 4794329"/>
              <a:gd name="connsiteX76-909" fmla="*/ 254911 w 5774797"/>
              <a:gd name="connsiteY76-910" fmla="*/ 3099928 h 4794329"/>
              <a:gd name="connsiteX77-911" fmla="*/ 254912 w 5774797"/>
              <a:gd name="connsiteY77-912" fmla="*/ 3099928 h 4794329"/>
              <a:gd name="connsiteX78-913" fmla="*/ 254912 w 5774797"/>
              <a:gd name="connsiteY78-914" fmla="*/ 2802198 h 4794329"/>
              <a:gd name="connsiteX79-915" fmla="*/ 2976595 w 5774797"/>
              <a:gd name="connsiteY79-916" fmla="*/ 80515 h 4794329"/>
              <a:gd name="connsiteX80-917" fmla="*/ 3125460 w 5774797"/>
              <a:gd name="connsiteY80-918" fmla="*/ 18853 h 4794329"/>
              <a:gd name="connsiteX81-919" fmla="*/ 2465583 w 5774797"/>
              <a:gd name="connsiteY81-920" fmla="*/ 0 h 4794329"/>
              <a:gd name="connsiteX82-921" fmla="*/ 2614448 w 5774797"/>
              <a:gd name="connsiteY82-922" fmla="*/ 61662 h 4794329"/>
              <a:gd name="connsiteX83-923" fmla="*/ 2614448 w 5774797"/>
              <a:gd name="connsiteY83-924" fmla="*/ 359392 h 4794329"/>
              <a:gd name="connsiteX84-925" fmla="*/ 632768 w 5774797"/>
              <a:gd name="connsiteY84-926" fmla="*/ 2341071 h 4794329"/>
              <a:gd name="connsiteX85-927" fmla="*/ 335037 w 5774797"/>
              <a:gd name="connsiteY85-928" fmla="*/ 2341071 h 4794329"/>
              <a:gd name="connsiteX86-929" fmla="*/ 335039 w 5774797"/>
              <a:gd name="connsiteY86-930" fmla="*/ 2341071 h 4794329"/>
              <a:gd name="connsiteX87-931" fmla="*/ 335039 w 5774797"/>
              <a:gd name="connsiteY87-932" fmla="*/ 2043341 h 4794329"/>
              <a:gd name="connsiteX88-933" fmla="*/ 2316718 w 5774797"/>
              <a:gd name="connsiteY88-934" fmla="*/ 61662 h 4794329"/>
              <a:gd name="connsiteX89-935" fmla="*/ 2465583 w 5774797"/>
              <a:gd name="connsiteY89-936" fmla="*/ 0 h 47943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 ang="0">
                <a:pos x="connsiteX86-173" y="connsiteY86-174"/>
              </a:cxn>
              <a:cxn ang="0">
                <a:pos x="connsiteX87-175" y="connsiteY87-176"/>
              </a:cxn>
              <a:cxn ang="0">
                <a:pos x="connsiteX88-177" y="connsiteY88-178"/>
              </a:cxn>
              <a:cxn ang="0">
                <a:pos x="connsiteX89-179" y="connsiteY89-180"/>
              </a:cxn>
            </a:cxnLst>
            <a:rect l="l" t="t" r="r" b="b"/>
            <a:pathLst>
              <a:path w="5774797" h="4794329">
                <a:moveTo>
                  <a:pt x="4633897" y="3202389"/>
                </a:moveTo>
                <a:cubicBezTo>
                  <a:pt x="4687776" y="3202389"/>
                  <a:pt x="4741654" y="3222943"/>
                  <a:pt x="4782762" y="3264051"/>
                </a:cubicBezTo>
                <a:cubicBezTo>
                  <a:pt x="4864978" y="3346267"/>
                  <a:pt x="4864978" y="3479565"/>
                  <a:pt x="4782762" y="3561781"/>
                </a:cubicBezTo>
                <a:lnTo>
                  <a:pt x="4122323" y="4222219"/>
                </a:lnTo>
                <a:cubicBezTo>
                  <a:pt x="4040107" y="4304435"/>
                  <a:pt x="3906809" y="4304435"/>
                  <a:pt x="3824593" y="4222219"/>
                </a:cubicBezTo>
                <a:lnTo>
                  <a:pt x="3824594" y="4222219"/>
                </a:lnTo>
                <a:cubicBezTo>
                  <a:pt x="3742378" y="4140003"/>
                  <a:pt x="3742378" y="4006704"/>
                  <a:pt x="3824594" y="3924488"/>
                </a:cubicBezTo>
                <a:lnTo>
                  <a:pt x="4485032" y="3264051"/>
                </a:lnTo>
                <a:cubicBezTo>
                  <a:pt x="4526140" y="3222943"/>
                  <a:pt x="4580018" y="3202389"/>
                  <a:pt x="4633897" y="3202389"/>
                </a:cubicBezTo>
                <a:close/>
                <a:moveTo>
                  <a:pt x="4600666" y="1896653"/>
                </a:moveTo>
                <a:cubicBezTo>
                  <a:pt x="4654544" y="1896653"/>
                  <a:pt x="4708423" y="1917207"/>
                  <a:pt x="4749531" y="1958315"/>
                </a:cubicBezTo>
                <a:cubicBezTo>
                  <a:pt x="4831747" y="2040531"/>
                  <a:pt x="4831747" y="2173830"/>
                  <a:pt x="4749531" y="2256046"/>
                </a:cubicBezTo>
                <a:lnTo>
                  <a:pt x="2272908" y="4732667"/>
                </a:lnTo>
                <a:cubicBezTo>
                  <a:pt x="2190692" y="4814883"/>
                  <a:pt x="2057394" y="4814883"/>
                  <a:pt x="1975178" y="4732667"/>
                </a:cubicBezTo>
                <a:lnTo>
                  <a:pt x="1975180" y="4732667"/>
                </a:lnTo>
                <a:cubicBezTo>
                  <a:pt x="1892964" y="4650451"/>
                  <a:pt x="1892964" y="4517153"/>
                  <a:pt x="1975180" y="4434937"/>
                </a:cubicBezTo>
                <a:lnTo>
                  <a:pt x="4451801" y="1958315"/>
                </a:lnTo>
                <a:cubicBezTo>
                  <a:pt x="4492909" y="1917207"/>
                  <a:pt x="4546787" y="1896653"/>
                  <a:pt x="4600666" y="1896653"/>
                </a:cubicBezTo>
                <a:close/>
                <a:moveTo>
                  <a:pt x="5564270" y="1606041"/>
                </a:moveTo>
                <a:cubicBezTo>
                  <a:pt x="5618148" y="1606041"/>
                  <a:pt x="5672027" y="1626595"/>
                  <a:pt x="5713135" y="1667703"/>
                </a:cubicBezTo>
                <a:cubicBezTo>
                  <a:pt x="5795351" y="1749919"/>
                  <a:pt x="5795351" y="1883217"/>
                  <a:pt x="5713135" y="1965433"/>
                </a:cubicBezTo>
                <a:lnTo>
                  <a:pt x="3828060" y="3850507"/>
                </a:lnTo>
                <a:cubicBezTo>
                  <a:pt x="3745844" y="3932723"/>
                  <a:pt x="3612546" y="3932723"/>
                  <a:pt x="3530330" y="3850507"/>
                </a:cubicBezTo>
                <a:lnTo>
                  <a:pt x="3530331" y="3850507"/>
                </a:lnTo>
                <a:cubicBezTo>
                  <a:pt x="3448115" y="3768291"/>
                  <a:pt x="3448115" y="3634993"/>
                  <a:pt x="3530331" y="3552777"/>
                </a:cubicBezTo>
                <a:lnTo>
                  <a:pt x="5415405" y="1667703"/>
                </a:lnTo>
                <a:cubicBezTo>
                  <a:pt x="5456513" y="1626595"/>
                  <a:pt x="5510391" y="1606041"/>
                  <a:pt x="5564270" y="1606041"/>
                </a:cubicBezTo>
                <a:close/>
                <a:moveTo>
                  <a:pt x="5112231" y="717042"/>
                </a:moveTo>
                <a:cubicBezTo>
                  <a:pt x="5166109" y="717042"/>
                  <a:pt x="5219988" y="737596"/>
                  <a:pt x="5261096" y="778704"/>
                </a:cubicBezTo>
                <a:cubicBezTo>
                  <a:pt x="5343312" y="860920"/>
                  <a:pt x="5343312" y="994218"/>
                  <a:pt x="5261096" y="1076435"/>
                </a:cubicBezTo>
                <a:lnTo>
                  <a:pt x="2185905" y="4151624"/>
                </a:lnTo>
                <a:cubicBezTo>
                  <a:pt x="2103689" y="4233840"/>
                  <a:pt x="1970391" y="4233840"/>
                  <a:pt x="1888175" y="4151624"/>
                </a:cubicBezTo>
                <a:lnTo>
                  <a:pt x="1888176" y="4151624"/>
                </a:lnTo>
                <a:cubicBezTo>
                  <a:pt x="1805960" y="4069408"/>
                  <a:pt x="1805960" y="3936110"/>
                  <a:pt x="1888176" y="3853894"/>
                </a:cubicBezTo>
                <a:lnTo>
                  <a:pt x="4963366" y="778704"/>
                </a:lnTo>
                <a:cubicBezTo>
                  <a:pt x="5004474" y="737596"/>
                  <a:pt x="5058352" y="717042"/>
                  <a:pt x="5112231" y="717042"/>
                </a:cubicBezTo>
                <a:close/>
                <a:moveTo>
                  <a:pt x="4555993" y="598413"/>
                </a:moveTo>
                <a:cubicBezTo>
                  <a:pt x="4609872" y="598413"/>
                  <a:pt x="4663750" y="618967"/>
                  <a:pt x="4704858" y="660075"/>
                </a:cubicBezTo>
                <a:cubicBezTo>
                  <a:pt x="4787074" y="742291"/>
                  <a:pt x="4787074" y="875589"/>
                  <a:pt x="4704858" y="957805"/>
                </a:cubicBezTo>
                <a:lnTo>
                  <a:pt x="959031" y="4703631"/>
                </a:lnTo>
                <a:cubicBezTo>
                  <a:pt x="876815" y="4785847"/>
                  <a:pt x="743517" y="4785847"/>
                  <a:pt x="661301" y="4703631"/>
                </a:cubicBezTo>
                <a:lnTo>
                  <a:pt x="661302" y="4703631"/>
                </a:lnTo>
                <a:cubicBezTo>
                  <a:pt x="579087" y="4621415"/>
                  <a:pt x="579087" y="4488117"/>
                  <a:pt x="661302" y="4405901"/>
                </a:cubicBezTo>
                <a:lnTo>
                  <a:pt x="4407128" y="660075"/>
                </a:lnTo>
                <a:cubicBezTo>
                  <a:pt x="4448236" y="618967"/>
                  <a:pt x="4502115" y="598413"/>
                  <a:pt x="4555993" y="598413"/>
                </a:cubicBezTo>
                <a:close/>
                <a:moveTo>
                  <a:pt x="3285716" y="530016"/>
                </a:moveTo>
                <a:cubicBezTo>
                  <a:pt x="3339595" y="530015"/>
                  <a:pt x="3393473" y="550569"/>
                  <a:pt x="3434581" y="591677"/>
                </a:cubicBezTo>
                <a:cubicBezTo>
                  <a:pt x="3516797" y="673894"/>
                  <a:pt x="3516797" y="807191"/>
                  <a:pt x="3434581" y="889408"/>
                </a:cubicBezTo>
                <a:lnTo>
                  <a:pt x="359390" y="3964597"/>
                </a:lnTo>
                <a:cubicBezTo>
                  <a:pt x="277175" y="4046813"/>
                  <a:pt x="143876" y="4046813"/>
                  <a:pt x="61661" y="3964597"/>
                </a:cubicBezTo>
                <a:lnTo>
                  <a:pt x="61662" y="3964597"/>
                </a:lnTo>
                <a:cubicBezTo>
                  <a:pt x="-20554" y="3882381"/>
                  <a:pt x="-20554" y="3749083"/>
                  <a:pt x="61662" y="3666867"/>
                </a:cubicBezTo>
                <a:lnTo>
                  <a:pt x="3136851" y="591677"/>
                </a:lnTo>
                <a:cubicBezTo>
                  <a:pt x="3177959" y="550569"/>
                  <a:pt x="3231837" y="530015"/>
                  <a:pt x="3285716" y="530016"/>
                </a:cubicBezTo>
                <a:close/>
                <a:moveTo>
                  <a:pt x="4139534" y="347526"/>
                </a:moveTo>
                <a:cubicBezTo>
                  <a:pt x="4193413" y="347526"/>
                  <a:pt x="4247291" y="368080"/>
                  <a:pt x="4288399" y="409188"/>
                </a:cubicBezTo>
                <a:cubicBezTo>
                  <a:pt x="4370615" y="491405"/>
                  <a:pt x="4370615" y="624702"/>
                  <a:pt x="4288399" y="706919"/>
                </a:cubicBezTo>
                <a:lnTo>
                  <a:pt x="1213208" y="3782108"/>
                </a:lnTo>
                <a:cubicBezTo>
                  <a:pt x="1130992" y="3864324"/>
                  <a:pt x="997694" y="3864324"/>
                  <a:pt x="915478" y="3782108"/>
                </a:cubicBezTo>
                <a:lnTo>
                  <a:pt x="915479" y="3782108"/>
                </a:lnTo>
                <a:cubicBezTo>
                  <a:pt x="833263" y="3699892"/>
                  <a:pt x="833263" y="3566594"/>
                  <a:pt x="915479" y="3484378"/>
                </a:cubicBezTo>
                <a:lnTo>
                  <a:pt x="3990669" y="409188"/>
                </a:lnTo>
                <a:cubicBezTo>
                  <a:pt x="4031777" y="368080"/>
                  <a:pt x="4085655" y="347526"/>
                  <a:pt x="4139534" y="347526"/>
                </a:cubicBezTo>
                <a:close/>
                <a:moveTo>
                  <a:pt x="1664402" y="126303"/>
                </a:moveTo>
                <a:cubicBezTo>
                  <a:pt x="1718280" y="126303"/>
                  <a:pt x="1772159" y="146856"/>
                  <a:pt x="1813267" y="187965"/>
                </a:cubicBezTo>
                <a:cubicBezTo>
                  <a:pt x="1895483" y="270181"/>
                  <a:pt x="1895483" y="403479"/>
                  <a:pt x="1813267" y="485695"/>
                </a:cubicBezTo>
                <a:lnTo>
                  <a:pt x="554549" y="1744412"/>
                </a:lnTo>
                <a:cubicBezTo>
                  <a:pt x="472333" y="1826628"/>
                  <a:pt x="339035" y="1826628"/>
                  <a:pt x="256818" y="1744412"/>
                </a:cubicBezTo>
                <a:lnTo>
                  <a:pt x="256820" y="1744412"/>
                </a:lnTo>
                <a:cubicBezTo>
                  <a:pt x="174605" y="1662196"/>
                  <a:pt x="174605" y="1528898"/>
                  <a:pt x="256820" y="1446682"/>
                </a:cubicBezTo>
                <a:lnTo>
                  <a:pt x="1515537" y="187965"/>
                </a:lnTo>
                <a:cubicBezTo>
                  <a:pt x="1556645" y="146856"/>
                  <a:pt x="1610523" y="126303"/>
                  <a:pt x="1664402" y="126303"/>
                </a:cubicBezTo>
                <a:close/>
                <a:moveTo>
                  <a:pt x="3125460" y="18853"/>
                </a:moveTo>
                <a:cubicBezTo>
                  <a:pt x="3179339" y="18853"/>
                  <a:pt x="3233217" y="39407"/>
                  <a:pt x="3274325" y="80515"/>
                </a:cubicBezTo>
                <a:cubicBezTo>
                  <a:pt x="3356541" y="162731"/>
                  <a:pt x="3356541" y="296029"/>
                  <a:pt x="3274325" y="378245"/>
                </a:cubicBezTo>
                <a:lnTo>
                  <a:pt x="552641" y="3099928"/>
                </a:lnTo>
                <a:cubicBezTo>
                  <a:pt x="470425" y="3182144"/>
                  <a:pt x="337126" y="3182144"/>
                  <a:pt x="254911" y="3099928"/>
                </a:cubicBezTo>
                <a:lnTo>
                  <a:pt x="254912" y="3099928"/>
                </a:lnTo>
                <a:cubicBezTo>
                  <a:pt x="172696" y="3017712"/>
                  <a:pt x="172696" y="2884414"/>
                  <a:pt x="254912" y="2802198"/>
                </a:cubicBezTo>
                <a:lnTo>
                  <a:pt x="2976595" y="80515"/>
                </a:lnTo>
                <a:cubicBezTo>
                  <a:pt x="3017703" y="39407"/>
                  <a:pt x="3071581" y="18853"/>
                  <a:pt x="3125460" y="18853"/>
                </a:cubicBezTo>
                <a:close/>
                <a:moveTo>
                  <a:pt x="2465583" y="0"/>
                </a:moveTo>
                <a:cubicBezTo>
                  <a:pt x="2519461" y="0"/>
                  <a:pt x="2573340" y="20554"/>
                  <a:pt x="2614448" y="61662"/>
                </a:cubicBezTo>
                <a:cubicBezTo>
                  <a:pt x="2696664" y="143878"/>
                  <a:pt x="2696664" y="277176"/>
                  <a:pt x="2614448" y="359392"/>
                </a:cubicBezTo>
                <a:lnTo>
                  <a:pt x="632768" y="2341071"/>
                </a:lnTo>
                <a:cubicBezTo>
                  <a:pt x="550552" y="2423287"/>
                  <a:pt x="417253" y="2423287"/>
                  <a:pt x="335037" y="2341071"/>
                </a:cubicBezTo>
                <a:lnTo>
                  <a:pt x="335039" y="2341071"/>
                </a:lnTo>
                <a:cubicBezTo>
                  <a:pt x="252822" y="2258855"/>
                  <a:pt x="252822" y="2125557"/>
                  <a:pt x="335039" y="2043341"/>
                </a:cubicBezTo>
                <a:lnTo>
                  <a:pt x="2316718" y="61662"/>
                </a:lnTo>
                <a:cubicBezTo>
                  <a:pt x="2357826" y="20554"/>
                  <a:pt x="2411704" y="0"/>
                  <a:pt x="2465583" y="0"/>
                </a:cubicBezTo>
                <a:close/>
              </a:path>
            </a:pathLst>
          </a:custGeom>
          <a:blipFill>
            <a:blip r:embed="rId4"/>
            <a:stretch>
              <a:fillRect/>
            </a:stretch>
          </a:blipFill>
        </p:spPr>
      </p:pic>
      <p:grpSp>
        <p:nvGrpSpPr>
          <p:cNvPr id="63" name="组合 62"/>
          <p:cNvGrpSpPr/>
          <p:nvPr/>
        </p:nvGrpSpPr>
        <p:grpSpPr>
          <a:xfrm>
            <a:off x="4815725" y="1391274"/>
            <a:ext cx="3632304" cy="1876717"/>
            <a:chOff x="1679322" y="1874675"/>
            <a:chExt cx="4108474" cy="2502295"/>
          </a:xfrm>
        </p:grpSpPr>
        <p:sp>
          <p:nvSpPr>
            <p:cNvPr id="64" name="文本框 63"/>
            <p:cNvSpPr txBox="1"/>
            <p:nvPr/>
          </p:nvSpPr>
          <p:spPr>
            <a:xfrm>
              <a:off x="1679322" y="1874675"/>
              <a:ext cx="1960373" cy="66839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000" b="1" dirty="0">
                  <a:solidFill>
                    <a:srgbClr val="ED1CB9"/>
                  </a:solidFill>
                  <a:ea typeface="幼圆" panose="02010509060101010101" pitchFamily="49" charset="-122"/>
                </a:rPr>
                <a:t>标题添加此处</a:t>
              </a:r>
            </a:p>
          </p:txBody>
        </p:sp>
        <p:sp>
          <p:nvSpPr>
            <p:cNvPr id="65" name="文本框 64"/>
            <p:cNvSpPr txBox="1"/>
            <p:nvPr/>
          </p:nvSpPr>
          <p:spPr>
            <a:xfrm>
              <a:off x="1689561" y="2407194"/>
              <a:ext cx="4098235" cy="1969776"/>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en-US" altLang="zh-CN" sz="1200" dirty="0">
                  <a:solidFill>
                    <a:schemeClr val="tx1">
                      <a:lumMod val="75000"/>
                      <a:lumOff val="25000"/>
                    </a:schemeClr>
                  </a:solidFill>
                  <a:ea typeface="幼圆" panose="02010509060101010101" pitchFamily="49" charset="-122"/>
                </a:rPr>
                <a:t>The user can demonstrate on a projector or computer, or print the presentation and make it </a:t>
              </a:r>
              <a:r>
                <a:rPr lang="en-US" altLang="zh-CN" sz="1200" dirty="0" err="1">
                  <a:solidFill>
                    <a:schemeClr val="tx1">
                      <a:lumMod val="75000"/>
                      <a:lumOff val="25000"/>
                    </a:schemeClr>
                  </a:solidFill>
                  <a:ea typeface="幼圆" panose="02010509060101010101" pitchFamily="49" charset="-122"/>
                </a:rPr>
                <a:t>intoThe</a:t>
              </a:r>
              <a:r>
                <a:rPr lang="en-US" altLang="zh-CN" sz="1200" dirty="0">
                  <a:solidFill>
                    <a:schemeClr val="tx1">
                      <a:lumMod val="75000"/>
                      <a:lumOff val="25000"/>
                    </a:schemeClr>
                  </a:solidFill>
                  <a:ea typeface="幼圆" panose="02010509060101010101" pitchFamily="49" charset="-122"/>
                </a:rPr>
                <a:t> user can demonstrate on a projector or computer, or print the presentation and make it </a:t>
              </a:r>
              <a:r>
                <a:rPr lang="en-US" altLang="zh-CN" sz="1200" dirty="0" err="1">
                  <a:solidFill>
                    <a:schemeClr val="tx1">
                      <a:lumMod val="75000"/>
                      <a:lumOff val="25000"/>
                    </a:schemeClr>
                  </a:solidFill>
                  <a:ea typeface="幼圆" panose="02010509060101010101" pitchFamily="49" charset="-122"/>
                </a:rPr>
                <a:t>intoThe</a:t>
              </a:r>
              <a:r>
                <a:rPr lang="en-US" altLang="zh-CN" sz="1200" dirty="0">
                  <a:solidFill>
                    <a:schemeClr val="tx1">
                      <a:lumMod val="75000"/>
                      <a:lumOff val="25000"/>
                    </a:schemeClr>
                  </a:solidFill>
                  <a:ea typeface="幼圆" panose="02010509060101010101" pitchFamily="49" charset="-122"/>
                </a:rPr>
                <a:t> user can demonstrate on a projector or computer, or print the presentation and make it </a:t>
              </a:r>
              <a:r>
                <a:rPr lang="en-US" altLang="zh-CN" sz="1200" dirty="0" err="1">
                  <a:solidFill>
                    <a:schemeClr val="tx1">
                      <a:lumMod val="75000"/>
                      <a:lumOff val="25000"/>
                    </a:schemeClr>
                  </a:solidFill>
                  <a:ea typeface="幼圆" panose="02010509060101010101" pitchFamily="49" charset="-122"/>
                </a:rPr>
                <a:t>intoThe</a:t>
              </a:r>
              <a:r>
                <a:rPr lang="en-US" altLang="zh-CN" sz="1200" dirty="0">
                  <a:solidFill>
                    <a:schemeClr val="tx1">
                      <a:lumMod val="75000"/>
                      <a:lumOff val="25000"/>
                    </a:schemeClr>
                  </a:solidFill>
                  <a:ea typeface="幼圆" panose="02010509060101010101" pitchFamily="49" charset="-122"/>
                </a:rPr>
                <a:t> user can demonstrate on a projector or computer</a:t>
              </a:r>
            </a:p>
          </p:txBody>
        </p:sp>
      </p:grpSp>
    </p:spTree>
    <p:extLst>
      <p:ext uri="{BB962C8B-B14F-4D97-AF65-F5344CB8AC3E}">
        <p14:creationId xmlns:p14="http://schemas.microsoft.com/office/powerpoint/2010/main" val="3427078130"/>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1000" fill="hold"/>
                                        <p:tgtEl>
                                          <p:spTgt spid="62"/>
                                        </p:tgtEl>
                                        <p:attrNameLst>
                                          <p:attrName>ppt_w</p:attrName>
                                        </p:attrNameLst>
                                      </p:cBhvr>
                                      <p:tavLst>
                                        <p:tav tm="0">
                                          <p:val>
                                            <p:fltVal val="0"/>
                                          </p:val>
                                        </p:tav>
                                        <p:tav tm="100000">
                                          <p:val>
                                            <p:strVal val="#ppt_w"/>
                                          </p:val>
                                        </p:tav>
                                      </p:tavLst>
                                    </p:anim>
                                    <p:anim calcmode="lin" valueType="num">
                                      <p:cBhvr>
                                        <p:cTn id="8" dur="1000" fill="hold"/>
                                        <p:tgtEl>
                                          <p:spTgt spid="62"/>
                                        </p:tgtEl>
                                        <p:attrNameLst>
                                          <p:attrName>ppt_h</p:attrName>
                                        </p:attrNameLst>
                                      </p:cBhvr>
                                      <p:tavLst>
                                        <p:tav tm="0">
                                          <p:val>
                                            <p:fltVal val="0"/>
                                          </p:val>
                                        </p:tav>
                                        <p:tav tm="100000">
                                          <p:val>
                                            <p:strVal val="#ppt_h"/>
                                          </p:val>
                                        </p:tav>
                                      </p:tavLst>
                                    </p:anim>
                                    <p:anim calcmode="lin" valueType="num">
                                      <p:cBhvr>
                                        <p:cTn id="9" dur="1000" fill="hold"/>
                                        <p:tgtEl>
                                          <p:spTgt spid="62"/>
                                        </p:tgtEl>
                                        <p:attrNameLst>
                                          <p:attrName>style.rotation</p:attrName>
                                        </p:attrNameLst>
                                      </p:cBhvr>
                                      <p:tavLst>
                                        <p:tav tm="0">
                                          <p:val>
                                            <p:fltVal val="90"/>
                                          </p:val>
                                        </p:tav>
                                        <p:tav tm="100000">
                                          <p:val>
                                            <p:fltVal val="0"/>
                                          </p:val>
                                        </p:tav>
                                      </p:tavLst>
                                    </p:anim>
                                    <p:animEffect transition="in" filter="fade">
                                      <p:cBhvr>
                                        <p:cTn id="10" dur="1000"/>
                                        <p:tgtEl>
                                          <p:spTgt spid="62"/>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fade">
                                      <p:cBhvr>
                                        <p:cTn id="14" dur="1000"/>
                                        <p:tgtEl>
                                          <p:spTgt spid="63"/>
                                        </p:tgtEl>
                                      </p:cBhvr>
                                    </p:animEffect>
                                    <p:anim calcmode="lin" valueType="num">
                                      <p:cBhvr>
                                        <p:cTn id="15" dur="1000" fill="hold"/>
                                        <p:tgtEl>
                                          <p:spTgt spid="63"/>
                                        </p:tgtEl>
                                        <p:attrNameLst>
                                          <p:attrName>ppt_x</p:attrName>
                                        </p:attrNameLst>
                                      </p:cBhvr>
                                      <p:tavLst>
                                        <p:tav tm="0">
                                          <p:val>
                                            <p:strVal val="#ppt_x"/>
                                          </p:val>
                                        </p:tav>
                                        <p:tav tm="100000">
                                          <p:val>
                                            <p:strVal val="#ppt_x"/>
                                          </p:val>
                                        </p:tav>
                                      </p:tavLst>
                                    </p:anim>
                                    <p:anim calcmode="lin" valueType="num">
                                      <p:cBhvr>
                                        <p:cTn id="16"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 r="-12000"/>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881" y="-238539"/>
            <a:ext cx="5109917" cy="5143500"/>
          </a:xfrm>
          <a:prstGeom prst="rect">
            <a:avLst/>
          </a:prstGeom>
        </p:spPr>
      </p:pic>
      <p:sp>
        <p:nvSpPr>
          <p:cNvPr id="7" name="文本框 38"/>
          <p:cNvSpPr txBox="1">
            <a:spLocks noChangeArrowheads="1"/>
          </p:cNvSpPr>
          <p:nvPr/>
        </p:nvSpPr>
        <p:spPr bwMode="auto">
          <a:xfrm>
            <a:off x="3289850" y="1936109"/>
            <a:ext cx="3795937" cy="553998"/>
          </a:xfrm>
          <a:prstGeom prst="rect">
            <a:avLst/>
          </a:prstGeom>
          <a:noFill/>
          <a:extLst/>
        </p:spPr>
        <p:txBody>
          <a:bodyPr wrap="square" rtlCol="0">
            <a:spAutoFit/>
          </a:bodyPr>
          <a:lstStyle>
            <a:defPPr>
              <a:defRPr lang="zh-CN"/>
            </a:defPPr>
            <a:lvl1pPr>
              <a:defRPr sz="2800">
                <a:solidFill>
                  <a:schemeClr val="bg1"/>
                </a:solidFill>
                <a:latin typeface="方正尚酷简体" panose="03000509000000000000" pitchFamily="65" charset="-122"/>
                <a:ea typeface="方正尚酷简体" panose="03000509000000000000" pitchFamily="65" charset="-122"/>
              </a:defRPr>
            </a:lvl1pPr>
          </a:lstStyle>
          <a:p>
            <a:r>
              <a:rPr lang="zh-CN" altLang="en-US" sz="3000" dirty="0">
                <a:solidFill>
                  <a:srgbClr val="ED1CB9"/>
                </a:solidFill>
              </a:rPr>
              <a:t>添加章节标题内容</a:t>
            </a:r>
          </a:p>
        </p:txBody>
      </p:sp>
      <p:cxnSp>
        <p:nvCxnSpPr>
          <p:cNvPr id="5" name="直接连接符 4"/>
          <p:cNvCxnSpPr/>
          <p:nvPr/>
        </p:nvCxnSpPr>
        <p:spPr bwMode="auto">
          <a:xfrm flipH="1">
            <a:off x="3351987" y="2509482"/>
            <a:ext cx="878681" cy="0"/>
          </a:xfrm>
          <a:prstGeom prst="line">
            <a:avLst/>
          </a:prstGeom>
          <a:ln w="28575">
            <a:solidFill>
              <a:srgbClr val="ED1CB9"/>
            </a:solidFill>
          </a:ln>
        </p:spPr>
        <p:style>
          <a:lnRef idx="1">
            <a:schemeClr val="accent1"/>
          </a:lnRef>
          <a:fillRef idx="0">
            <a:schemeClr val="accent1"/>
          </a:fillRef>
          <a:effectRef idx="0">
            <a:schemeClr val="accent1"/>
          </a:effectRef>
          <a:fontRef idx="minor">
            <a:schemeClr val="tx1"/>
          </a:fontRef>
        </p:style>
      </p:cxnSp>
      <p:sp>
        <p:nvSpPr>
          <p:cNvPr id="6" name="矩形 37"/>
          <p:cNvSpPr>
            <a:spLocks noChangeArrowheads="1"/>
          </p:cNvSpPr>
          <p:nvPr/>
        </p:nvSpPr>
        <p:spPr bwMode="auto">
          <a:xfrm>
            <a:off x="3289850" y="2576124"/>
            <a:ext cx="379593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750" dirty="0">
                <a:solidFill>
                  <a:schemeClr val="tx2"/>
                </a:solidFill>
                <a:latin typeface="Arial" panose="020B0604020202020204" pitchFamily="34" charset="0"/>
                <a:cs typeface="Arial" panose="020B0604020202020204" pitchFamily="34" charset="0"/>
              </a:rPr>
              <a:t>I long to alleviate this evil, but I cannot, and I too suffer. This has been my life. I have found it worth living, and would gladly live it again if the chance were offered me.</a:t>
            </a:r>
          </a:p>
        </p:txBody>
      </p:sp>
      <p:sp>
        <p:nvSpPr>
          <p:cNvPr id="17" name="平行四边形 16"/>
          <p:cNvSpPr/>
          <p:nvPr/>
        </p:nvSpPr>
        <p:spPr>
          <a:xfrm>
            <a:off x="2333657" y="2023709"/>
            <a:ext cx="818796" cy="453117"/>
          </a:xfrm>
          <a:prstGeom prst="parallelogram">
            <a:avLst>
              <a:gd name="adj" fmla="val 0"/>
            </a:avLst>
          </a:prstGeom>
          <a:solidFill>
            <a:srgbClr val="ED1CB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smtClean="0">
                <a:solidFill>
                  <a:schemeClr val="bg1"/>
                </a:solidFill>
                <a:latin typeface="锐字巅峰粗黑简1.0" panose="02000500000000000000" pitchFamily="2" charset="-122"/>
                <a:ea typeface="锐字巅峰粗黑简1.0" panose="02000500000000000000" pitchFamily="2" charset="-122"/>
              </a:rPr>
              <a:t>03</a:t>
            </a:r>
            <a:endParaRPr lang="zh-CN" altLang="en-US" sz="2700" dirty="0">
              <a:solidFill>
                <a:schemeClr val="bg1"/>
              </a:solidFill>
              <a:latin typeface="锐字巅峰粗黑简1.0" panose="02000500000000000000" pitchFamily="2" charset="-122"/>
              <a:ea typeface="锐字巅峰粗黑简1.0" panose="02000500000000000000" pitchFamily="2" charset="-122"/>
            </a:endParaRPr>
          </a:p>
        </p:txBody>
      </p:sp>
    </p:spTree>
    <p:extLst>
      <p:ext uri="{BB962C8B-B14F-4D97-AF65-F5344CB8AC3E}">
        <p14:creationId xmlns:p14="http://schemas.microsoft.com/office/powerpoint/2010/main" val="881553333"/>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a:extLst>
              <a:ext uri="{FF2B5EF4-FFF2-40B4-BE49-F238E27FC236}">
                <a16:creationId xmlns="" xmlns:a16="http://schemas.microsoft.com/office/drawing/2014/main" id="{1C6AF7AC-B4A3-474C-813D-4BF5E5707BA6}"/>
              </a:ext>
            </a:extLst>
          </p:cNvPr>
          <p:cNvGrpSpPr/>
          <p:nvPr/>
        </p:nvGrpSpPr>
        <p:grpSpPr>
          <a:xfrm>
            <a:off x="3378994" y="2399926"/>
            <a:ext cx="5332810" cy="897350"/>
            <a:chOff x="4505325" y="3199901"/>
            <a:chExt cx="7110413" cy="1196466"/>
          </a:xfrm>
        </p:grpSpPr>
        <p:sp>
          <p:nvSpPr>
            <p:cNvPr id="66" name="i$líḍè">
              <a:extLst>
                <a:ext uri="{FF2B5EF4-FFF2-40B4-BE49-F238E27FC236}">
                  <a16:creationId xmlns="" xmlns:a16="http://schemas.microsoft.com/office/drawing/2014/main" id="{F0644CF4-8C0C-4FEC-9287-1BAFD8B7BFA7}"/>
                </a:ext>
              </a:extLst>
            </p:cNvPr>
            <p:cNvSpPr/>
            <p:nvPr/>
          </p:nvSpPr>
          <p:spPr>
            <a:xfrm flipH="1">
              <a:off x="4505325" y="3199901"/>
              <a:ext cx="7110413" cy="1181100"/>
            </a:xfrm>
            <a:prstGeom prst="homePlate">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dirty="0">
                <a:latin typeface="Arial" pitchFamily="34" charset="0"/>
                <a:ea typeface="宋体" pitchFamily="2" charset="-122"/>
              </a:endParaRPr>
            </a:p>
          </p:txBody>
        </p:sp>
        <p:sp>
          <p:nvSpPr>
            <p:cNvPr id="67" name="íśľiḋé">
              <a:extLst>
                <a:ext uri="{FF2B5EF4-FFF2-40B4-BE49-F238E27FC236}">
                  <a16:creationId xmlns="" xmlns:a16="http://schemas.microsoft.com/office/drawing/2014/main" id="{56AF53F7-094E-4EA8-ADA9-0BE8E47752FE}"/>
                </a:ext>
              </a:extLst>
            </p:cNvPr>
            <p:cNvSpPr/>
            <p:nvPr/>
          </p:nvSpPr>
          <p:spPr bwMode="auto">
            <a:xfrm>
              <a:off x="4943475" y="3520460"/>
              <a:ext cx="540992" cy="539982"/>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chemeClr val="bg1"/>
            </a:solidFill>
            <a:ln>
              <a:noFill/>
            </a:ln>
          </p:spPr>
          <p:txBody>
            <a:bodyPr vert="horz" wrap="square" lIns="68580" tIns="34290" rIns="68580" bIns="34290" anchor="ctr"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endParaRPr sz="1350" b="1" dirty="0">
                <a:solidFill>
                  <a:schemeClr val="bg1"/>
                </a:solidFill>
              </a:endParaRPr>
            </a:p>
          </p:txBody>
        </p:sp>
        <p:grpSp>
          <p:nvGrpSpPr>
            <p:cNvPr id="68" name="ïṩľîḍè">
              <a:extLst>
                <a:ext uri="{FF2B5EF4-FFF2-40B4-BE49-F238E27FC236}">
                  <a16:creationId xmlns="" xmlns:a16="http://schemas.microsoft.com/office/drawing/2014/main" id="{1D057D78-20CC-42E5-83B1-8A2897198FEF}"/>
                </a:ext>
              </a:extLst>
            </p:cNvPr>
            <p:cNvGrpSpPr/>
            <p:nvPr/>
          </p:nvGrpSpPr>
          <p:grpSpPr>
            <a:xfrm>
              <a:off x="5693225" y="3199901"/>
              <a:ext cx="5265695" cy="1196466"/>
              <a:chOff x="7431450" y="1919492"/>
              <a:chExt cx="5265695" cy="1196466"/>
            </a:xfrm>
          </p:grpSpPr>
          <p:sp>
            <p:nvSpPr>
              <p:cNvPr id="69" name="íŝļíḑê">
                <a:extLst>
                  <a:ext uri="{FF2B5EF4-FFF2-40B4-BE49-F238E27FC236}">
                    <a16:creationId xmlns="" xmlns:a16="http://schemas.microsoft.com/office/drawing/2014/main" id="{8BB6A4C7-56D4-462B-8AB5-501F1548264F}"/>
                  </a:ext>
                </a:extLst>
              </p:cNvPr>
              <p:cNvSpPr txBox="1"/>
              <p:nvPr/>
            </p:nvSpPr>
            <p:spPr bwMode="auto">
              <a:xfrm>
                <a:off x="7431450" y="1919492"/>
                <a:ext cx="409233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pPr>
                <a:r>
                  <a:rPr lang="en-US" altLang="zh-CN" sz="1500" b="1" dirty="0">
                    <a:solidFill>
                      <a:schemeClr val="bg1"/>
                    </a:solidFill>
                  </a:rPr>
                  <a:t>Text here</a:t>
                </a:r>
              </a:p>
            </p:txBody>
          </p:sp>
          <p:sp>
            <p:nvSpPr>
              <p:cNvPr id="70" name="î$ḻïḍê">
                <a:extLst>
                  <a:ext uri="{FF2B5EF4-FFF2-40B4-BE49-F238E27FC236}">
                    <a16:creationId xmlns="" xmlns:a16="http://schemas.microsoft.com/office/drawing/2014/main" id="{61E0F736-F016-4521-8491-247A21A2BD16}"/>
                  </a:ext>
                </a:extLst>
              </p:cNvPr>
              <p:cNvSpPr/>
              <p:nvPr/>
            </p:nvSpPr>
            <p:spPr bwMode="auto">
              <a:xfrm>
                <a:off x="7432994" y="2361298"/>
                <a:ext cx="5264151" cy="75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28588" indent="-128588">
                  <a:lnSpc>
                    <a:spcPct val="150000"/>
                  </a:lnSpc>
                  <a:buFont typeface="Arial" panose="020B0604020202020204" pitchFamily="34" charset="0"/>
                  <a:buChar char="•"/>
                </a:pPr>
                <a:r>
                  <a:rPr lang="en-US" altLang="zh-CN" sz="825" dirty="0">
                    <a:solidFill>
                      <a:schemeClr val="bg1"/>
                    </a:solidFill>
                  </a:rPr>
                  <a:t>Supporting text here.</a:t>
                </a:r>
              </a:p>
              <a:p>
                <a:pPr marL="128588" indent="-128588">
                  <a:lnSpc>
                    <a:spcPct val="150000"/>
                  </a:lnSpc>
                  <a:buFont typeface="Arial" panose="020B0604020202020204" pitchFamily="34" charset="0"/>
                  <a:buChar char="•"/>
                </a:pPr>
                <a:r>
                  <a:rPr lang="en-US" altLang="zh-CN" sz="825" dirty="0">
                    <a:solidFill>
                      <a:schemeClr val="bg1"/>
                    </a:solidFill>
                  </a:rPr>
                  <a:t>When you copy &amp; paste, choose "keep text only" option.</a:t>
                </a:r>
              </a:p>
            </p:txBody>
          </p:sp>
        </p:grpSp>
      </p:grpSp>
      <p:grpSp>
        <p:nvGrpSpPr>
          <p:cNvPr id="71" name="组合 70">
            <a:extLst>
              <a:ext uri="{FF2B5EF4-FFF2-40B4-BE49-F238E27FC236}">
                <a16:creationId xmlns="" xmlns:a16="http://schemas.microsoft.com/office/drawing/2014/main" id="{A3678543-7199-4B7A-99A7-2E308E730849}"/>
              </a:ext>
            </a:extLst>
          </p:cNvPr>
          <p:cNvGrpSpPr/>
          <p:nvPr/>
        </p:nvGrpSpPr>
        <p:grpSpPr>
          <a:xfrm>
            <a:off x="4764881" y="1320980"/>
            <a:ext cx="3946922" cy="885825"/>
            <a:chOff x="6353174" y="1761306"/>
            <a:chExt cx="5262563" cy="1181100"/>
          </a:xfrm>
        </p:grpSpPr>
        <p:sp>
          <p:nvSpPr>
            <p:cNvPr id="72" name="îSḷïḑe">
              <a:extLst>
                <a:ext uri="{FF2B5EF4-FFF2-40B4-BE49-F238E27FC236}">
                  <a16:creationId xmlns="" xmlns:a16="http://schemas.microsoft.com/office/drawing/2014/main" id="{49A96DA2-2818-4C77-8026-1BFE70B03F58}"/>
                </a:ext>
              </a:extLst>
            </p:cNvPr>
            <p:cNvSpPr/>
            <p:nvPr/>
          </p:nvSpPr>
          <p:spPr>
            <a:xfrm flipH="1">
              <a:off x="6353174" y="1761306"/>
              <a:ext cx="5262563" cy="1181100"/>
            </a:xfrm>
            <a:prstGeom prst="homePlate">
              <a:avLst/>
            </a:prstGeom>
            <a:noFill/>
            <a:ln>
              <a:solidFill>
                <a:srgbClr val="ED1CB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324" tIns="144051" rIns="125325" bIns="144050" numCol="1" spcCol="1270" anchor="ctr" anchorCtr="0">
              <a:noAutofit/>
            </a:bodyPr>
            <a:lstStyle/>
            <a:p>
              <a:pPr algn="ctr" defTabSz="1200150">
                <a:lnSpc>
                  <a:spcPct val="90000"/>
                </a:lnSpc>
                <a:spcBef>
                  <a:spcPct val="0"/>
                </a:spcBef>
                <a:spcAft>
                  <a:spcPct val="35000"/>
                </a:spcAft>
              </a:pPr>
              <a:endParaRPr lang="zh-CN" altLang="en-US" sz="2700"/>
            </a:p>
          </p:txBody>
        </p:sp>
        <p:grpSp>
          <p:nvGrpSpPr>
            <p:cNvPr id="73" name="išļïdê">
              <a:extLst>
                <a:ext uri="{FF2B5EF4-FFF2-40B4-BE49-F238E27FC236}">
                  <a16:creationId xmlns="" xmlns:a16="http://schemas.microsoft.com/office/drawing/2014/main" id="{2167C180-C956-45F5-ABEC-3486E4313454}"/>
                </a:ext>
              </a:extLst>
            </p:cNvPr>
            <p:cNvGrpSpPr/>
            <p:nvPr/>
          </p:nvGrpSpPr>
          <p:grpSpPr>
            <a:xfrm>
              <a:off x="7571403" y="1799406"/>
              <a:ext cx="3758656" cy="1104745"/>
              <a:chOff x="673100" y="1695622"/>
              <a:chExt cx="3758656" cy="1104745"/>
            </a:xfrm>
          </p:grpSpPr>
          <p:sp>
            <p:nvSpPr>
              <p:cNvPr id="78" name="íSḻïdê">
                <a:extLst>
                  <a:ext uri="{FF2B5EF4-FFF2-40B4-BE49-F238E27FC236}">
                    <a16:creationId xmlns="" xmlns:a16="http://schemas.microsoft.com/office/drawing/2014/main" id="{5474F7D0-7400-4398-893B-B64D5FA724DA}"/>
                  </a:ext>
                </a:extLst>
              </p:cNvPr>
              <p:cNvSpPr txBox="1"/>
              <p:nvPr/>
            </p:nvSpPr>
            <p:spPr bwMode="auto">
              <a:xfrm>
                <a:off x="673100" y="1695622"/>
                <a:ext cx="375865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b">
                <a:normAutofit fontScale="850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pPr>
                <a:r>
                  <a:rPr lang="zh-CN" altLang="en-US" sz="1500" b="1" dirty="0">
                    <a:solidFill>
                      <a:srgbClr val="ED1CB9"/>
                    </a:solidFill>
                    <a:latin typeface="+mj-ea"/>
                    <a:cs typeface="+mn-ea"/>
                    <a:sym typeface="+mn-lt"/>
                  </a:rPr>
                  <a:t>社会责任</a:t>
                </a:r>
              </a:p>
            </p:txBody>
          </p:sp>
          <p:sp>
            <p:nvSpPr>
              <p:cNvPr id="79" name="ïṡḷíḓè">
                <a:extLst>
                  <a:ext uri="{FF2B5EF4-FFF2-40B4-BE49-F238E27FC236}">
                    <a16:creationId xmlns="" xmlns:a16="http://schemas.microsoft.com/office/drawing/2014/main" id="{97A6225C-6AFF-4B62-B938-5C63992D19D3}"/>
                  </a:ext>
                </a:extLst>
              </p:cNvPr>
              <p:cNvSpPr/>
              <p:nvPr/>
            </p:nvSpPr>
            <p:spPr bwMode="auto">
              <a:xfrm>
                <a:off x="673100" y="2137429"/>
                <a:ext cx="3758656"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t" anchorCtr="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lvl="2">
                  <a:lnSpc>
                    <a:spcPct val="130000"/>
                  </a:lnSpc>
                </a:pPr>
                <a:r>
                  <a:rPr lang="en-US" altLang="zh-CN" sz="900" kern="100" dirty="0">
                    <a:solidFill>
                      <a:srgbClr val="808080"/>
                    </a:solidFill>
                  </a:rPr>
                  <a:t>This is an example text . Go ahead and replace it. Add your text here. This is an example text . Go ahead and replace it. Add your text here.</a:t>
                </a:r>
              </a:p>
            </p:txBody>
          </p:sp>
        </p:grpSp>
        <p:grpSp>
          <p:nvGrpSpPr>
            <p:cNvPr id="74" name="组合 73">
              <a:extLst>
                <a:ext uri="{FF2B5EF4-FFF2-40B4-BE49-F238E27FC236}">
                  <a16:creationId xmlns="" xmlns:a16="http://schemas.microsoft.com/office/drawing/2014/main" id="{505D0D61-5F41-415D-B02F-88C1C3F6E8B6}"/>
                </a:ext>
              </a:extLst>
            </p:cNvPr>
            <p:cNvGrpSpPr/>
            <p:nvPr/>
          </p:nvGrpSpPr>
          <p:grpSpPr>
            <a:xfrm>
              <a:off x="6823867" y="2069263"/>
              <a:ext cx="482600" cy="482600"/>
              <a:chOff x="6727823" y="2234363"/>
              <a:chExt cx="482600" cy="482600"/>
            </a:xfrm>
          </p:grpSpPr>
          <p:sp>
            <p:nvSpPr>
              <p:cNvPr id="75" name="椭圆 74">
                <a:extLst>
                  <a:ext uri="{FF2B5EF4-FFF2-40B4-BE49-F238E27FC236}">
                    <a16:creationId xmlns="" xmlns:a16="http://schemas.microsoft.com/office/drawing/2014/main" id="{68E677FE-9737-405A-A329-5F688D3B1240}"/>
                  </a:ext>
                </a:extLst>
              </p:cNvPr>
              <p:cNvSpPr/>
              <p:nvPr/>
            </p:nvSpPr>
            <p:spPr>
              <a:xfrm>
                <a:off x="6727823" y="2234363"/>
                <a:ext cx="482600" cy="482600"/>
              </a:xfrm>
              <a:prstGeom prst="ellipse">
                <a:avLst/>
              </a:prstGeom>
              <a:solidFill>
                <a:srgbClr val="ED1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76" name="íŝḻîḋe">
                <a:extLst>
                  <a:ext uri="{FF2B5EF4-FFF2-40B4-BE49-F238E27FC236}">
                    <a16:creationId xmlns="" xmlns:a16="http://schemas.microsoft.com/office/drawing/2014/main" id="{46B0A657-6386-4344-B116-D8DF915E66E5}"/>
                  </a:ext>
                </a:extLst>
              </p:cNvPr>
              <p:cNvSpPr/>
              <p:nvPr/>
            </p:nvSpPr>
            <p:spPr bwMode="auto">
              <a:xfrm>
                <a:off x="6820346" y="2332580"/>
                <a:ext cx="294888" cy="283601"/>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chemeClr val="bg1"/>
              </a:solidFill>
              <a:ln w="19050">
                <a:noFill/>
                <a:round/>
                <a:headEnd/>
                <a:tailEnd/>
              </a:ln>
            </p:spPr>
            <p:txBody>
              <a:bodyPr wrap="square" lIns="68580" tIns="34290" rIns="68580" bIns="34290" anchor="ctr">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sz="1350"/>
              </a:p>
            </p:txBody>
          </p:sp>
        </p:grpSp>
      </p:grpSp>
      <p:grpSp>
        <p:nvGrpSpPr>
          <p:cNvPr id="80" name="组合 79">
            <a:extLst>
              <a:ext uri="{FF2B5EF4-FFF2-40B4-BE49-F238E27FC236}">
                <a16:creationId xmlns="" xmlns:a16="http://schemas.microsoft.com/office/drawing/2014/main" id="{B6784509-18DE-4554-B31A-DDBDC666DFF8}"/>
              </a:ext>
            </a:extLst>
          </p:cNvPr>
          <p:cNvGrpSpPr/>
          <p:nvPr/>
        </p:nvGrpSpPr>
        <p:grpSpPr>
          <a:xfrm>
            <a:off x="4763690" y="3480058"/>
            <a:ext cx="3948113" cy="885825"/>
            <a:chOff x="6351586" y="4640077"/>
            <a:chExt cx="5264151" cy="1181100"/>
          </a:xfrm>
        </p:grpSpPr>
        <p:sp>
          <p:nvSpPr>
            <p:cNvPr id="81" name="íṥḻïḍê">
              <a:extLst>
                <a:ext uri="{FF2B5EF4-FFF2-40B4-BE49-F238E27FC236}">
                  <a16:creationId xmlns="" xmlns:a16="http://schemas.microsoft.com/office/drawing/2014/main" id="{09DB4F54-A559-41C4-BF4F-DBC639612292}"/>
                </a:ext>
              </a:extLst>
            </p:cNvPr>
            <p:cNvSpPr/>
            <p:nvPr/>
          </p:nvSpPr>
          <p:spPr>
            <a:xfrm flipH="1">
              <a:off x="6351586" y="4640077"/>
              <a:ext cx="5264151" cy="1181100"/>
            </a:xfrm>
            <a:prstGeom prst="homePlate">
              <a:avLst/>
            </a:prstGeom>
            <a:noFill/>
            <a:ln>
              <a:solidFill>
                <a:srgbClr val="ED1CB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324" tIns="144051" rIns="125325" bIns="144050" numCol="1" spcCol="1270" anchor="ctr" anchorCtr="0">
              <a:noAutofit/>
            </a:bodyPr>
            <a:lstStyle/>
            <a:p>
              <a:pPr algn="ctr" defTabSz="1200150">
                <a:lnSpc>
                  <a:spcPct val="90000"/>
                </a:lnSpc>
                <a:spcBef>
                  <a:spcPct val="0"/>
                </a:spcBef>
                <a:spcAft>
                  <a:spcPct val="35000"/>
                </a:spcAft>
              </a:pPr>
              <a:endParaRPr lang="zh-CN" altLang="en-US" sz="2700"/>
            </a:p>
          </p:txBody>
        </p:sp>
        <p:grpSp>
          <p:nvGrpSpPr>
            <p:cNvPr id="82" name="íṧľiḍé">
              <a:extLst>
                <a:ext uri="{FF2B5EF4-FFF2-40B4-BE49-F238E27FC236}">
                  <a16:creationId xmlns="" xmlns:a16="http://schemas.microsoft.com/office/drawing/2014/main" id="{0997BD0D-9254-48E7-B30C-B851EAFA233F}"/>
                </a:ext>
              </a:extLst>
            </p:cNvPr>
            <p:cNvGrpSpPr/>
            <p:nvPr/>
          </p:nvGrpSpPr>
          <p:grpSpPr>
            <a:xfrm>
              <a:off x="7571403" y="4678177"/>
              <a:ext cx="3758656" cy="1104745"/>
              <a:chOff x="673100" y="1695622"/>
              <a:chExt cx="3758656" cy="1104745"/>
            </a:xfrm>
          </p:grpSpPr>
          <p:sp>
            <p:nvSpPr>
              <p:cNvPr id="86" name="iṡlïḓé">
                <a:extLst>
                  <a:ext uri="{FF2B5EF4-FFF2-40B4-BE49-F238E27FC236}">
                    <a16:creationId xmlns="" xmlns:a16="http://schemas.microsoft.com/office/drawing/2014/main" id="{4DAA119B-627F-4E0F-90BF-58D1427D3E35}"/>
                  </a:ext>
                </a:extLst>
              </p:cNvPr>
              <p:cNvSpPr txBox="1"/>
              <p:nvPr/>
            </p:nvSpPr>
            <p:spPr bwMode="auto">
              <a:xfrm>
                <a:off x="673100" y="1695622"/>
                <a:ext cx="375865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b">
                <a:normAutofit fontScale="850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pPr>
                <a:r>
                  <a:rPr lang="zh-CN" altLang="en-US" sz="1500" b="1" dirty="0">
                    <a:solidFill>
                      <a:srgbClr val="ED1CB9"/>
                    </a:solidFill>
                    <a:latin typeface="+mj-ea"/>
                    <a:cs typeface="+mn-ea"/>
                    <a:sym typeface="+mn-lt"/>
                  </a:rPr>
                  <a:t>专业、高效、创新、共赢</a:t>
                </a:r>
              </a:p>
            </p:txBody>
          </p:sp>
          <p:sp>
            <p:nvSpPr>
              <p:cNvPr id="87" name="íṥlïḑe">
                <a:extLst>
                  <a:ext uri="{FF2B5EF4-FFF2-40B4-BE49-F238E27FC236}">
                    <a16:creationId xmlns="" xmlns:a16="http://schemas.microsoft.com/office/drawing/2014/main" id="{5B587948-4447-47FD-A584-E9FACAC9F2F4}"/>
                  </a:ext>
                </a:extLst>
              </p:cNvPr>
              <p:cNvSpPr/>
              <p:nvPr/>
            </p:nvSpPr>
            <p:spPr bwMode="auto">
              <a:xfrm>
                <a:off x="673100" y="2137429"/>
                <a:ext cx="3758656"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t" anchorCtr="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lvl="2">
                  <a:lnSpc>
                    <a:spcPct val="130000"/>
                  </a:lnSpc>
                </a:pPr>
                <a:r>
                  <a:rPr lang="en-US" altLang="zh-CN" sz="900" kern="100" dirty="0">
                    <a:solidFill>
                      <a:srgbClr val="808080"/>
                    </a:solidFill>
                  </a:rPr>
                  <a:t>This is an example text . Go ahead and replace it. Add your text here. This is an example text . Go ahead and replace it. Add your text here.</a:t>
                </a:r>
              </a:p>
            </p:txBody>
          </p:sp>
        </p:grpSp>
        <p:grpSp>
          <p:nvGrpSpPr>
            <p:cNvPr id="83" name="组合 82">
              <a:extLst>
                <a:ext uri="{FF2B5EF4-FFF2-40B4-BE49-F238E27FC236}">
                  <a16:creationId xmlns="" xmlns:a16="http://schemas.microsoft.com/office/drawing/2014/main" id="{0529D8B5-6DA0-4A9C-93D6-4A57A93BB358}"/>
                </a:ext>
              </a:extLst>
            </p:cNvPr>
            <p:cNvGrpSpPr/>
            <p:nvPr/>
          </p:nvGrpSpPr>
          <p:grpSpPr>
            <a:xfrm>
              <a:off x="6823867" y="4965411"/>
              <a:ext cx="482600" cy="482600"/>
              <a:chOff x="6727823" y="5130511"/>
              <a:chExt cx="482600" cy="482600"/>
            </a:xfrm>
          </p:grpSpPr>
          <p:sp>
            <p:nvSpPr>
              <p:cNvPr id="84" name="椭圆 83">
                <a:extLst>
                  <a:ext uri="{FF2B5EF4-FFF2-40B4-BE49-F238E27FC236}">
                    <a16:creationId xmlns="" xmlns:a16="http://schemas.microsoft.com/office/drawing/2014/main" id="{4581B885-8DA6-4BAC-B06A-4BE03A668E3F}"/>
                  </a:ext>
                </a:extLst>
              </p:cNvPr>
              <p:cNvSpPr/>
              <p:nvPr/>
            </p:nvSpPr>
            <p:spPr>
              <a:xfrm>
                <a:off x="6727823" y="5130511"/>
                <a:ext cx="482600" cy="482600"/>
              </a:xfrm>
              <a:prstGeom prst="ellipse">
                <a:avLst/>
              </a:prstGeom>
              <a:solidFill>
                <a:srgbClr val="ED1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85" name="îśḷïḋe">
                <a:extLst>
                  <a:ext uri="{FF2B5EF4-FFF2-40B4-BE49-F238E27FC236}">
                    <a16:creationId xmlns="" xmlns:a16="http://schemas.microsoft.com/office/drawing/2014/main" id="{62F264E5-D7A1-4A97-9996-0B5A4E962A19}"/>
                  </a:ext>
                </a:extLst>
              </p:cNvPr>
              <p:cNvSpPr/>
              <p:nvPr/>
            </p:nvSpPr>
            <p:spPr bwMode="auto">
              <a:xfrm>
                <a:off x="6789270" y="5210917"/>
                <a:ext cx="325964" cy="313584"/>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chemeClr val="bg1"/>
              </a:solidFill>
              <a:ln>
                <a:noFill/>
              </a:ln>
            </p:spPr>
            <p:txBody>
              <a:bodyPr vert="horz" wrap="square" lIns="68580" tIns="34290" rIns="68580" bIns="34290" anchor="ctr" anchorCtr="0" compatLnSpc="1">
                <a:prstTxWarp prst="textNoShape">
                  <a:avLst/>
                </a:prstTxWarp>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endParaRPr sz="1350" b="1">
                  <a:solidFill>
                    <a:schemeClr val="bg1"/>
                  </a:solidFill>
                </a:endParaRPr>
              </a:p>
            </p:txBody>
          </p:sp>
        </p:grpSp>
      </p:grpSp>
      <p:grpSp>
        <p:nvGrpSpPr>
          <p:cNvPr id="88" name="组合 87">
            <a:extLst>
              <a:ext uri="{FF2B5EF4-FFF2-40B4-BE49-F238E27FC236}">
                <a16:creationId xmlns="" xmlns:a16="http://schemas.microsoft.com/office/drawing/2014/main" id="{8C55E13E-230D-47DA-B1F3-0F2D14120075}"/>
              </a:ext>
            </a:extLst>
          </p:cNvPr>
          <p:cNvGrpSpPr/>
          <p:nvPr/>
        </p:nvGrpSpPr>
        <p:grpSpPr>
          <a:xfrm>
            <a:off x="643786" y="2376549"/>
            <a:ext cx="2755701" cy="932579"/>
            <a:chOff x="858381" y="3168732"/>
            <a:chExt cx="3674268" cy="1243438"/>
          </a:xfrm>
        </p:grpSpPr>
        <p:grpSp>
          <p:nvGrpSpPr>
            <p:cNvPr id="89" name="îŝļiďê">
              <a:extLst>
                <a:ext uri="{FF2B5EF4-FFF2-40B4-BE49-F238E27FC236}">
                  <a16:creationId xmlns="" xmlns:a16="http://schemas.microsoft.com/office/drawing/2014/main" id="{F46CCB36-05DC-4028-8682-15940CD271A6}"/>
                </a:ext>
              </a:extLst>
            </p:cNvPr>
            <p:cNvGrpSpPr/>
            <p:nvPr/>
          </p:nvGrpSpPr>
          <p:grpSpPr>
            <a:xfrm>
              <a:off x="858381" y="3199901"/>
              <a:ext cx="3674268" cy="1212269"/>
              <a:chOff x="7876383" y="2767095"/>
              <a:chExt cx="3642517" cy="1212269"/>
            </a:xfrm>
          </p:grpSpPr>
          <p:sp>
            <p:nvSpPr>
              <p:cNvPr id="93" name="îŝḻiḋè">
                <a:extLst>
                  <a:ext uri="{FF2B5EF4-FFF2-40B4-BE49-F238E27FC236}">
                    <a16:creationId xmlns="" xmlns:a16="http://schemas.microsoft.com/office/drawing/2014/main" id="{3E8D1311-F630-44A3-A761-E746ABFE2E46}"/>
                  </a:ext>
                </a:extLst>
              </p:cNvPr>
              <p:cNvSpPr/>
              <p:nvPr/>
            </p:nvSpPr>
            <p:spPr>
              <a:xfrm>
                <a:off x="7876383" y="3208900"/>
                <a:ext cx="3642517" cy="7704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68580" tIns="34290" rIns="68580" bIns="34290" anchor="t" anchorCtr="0">
                <a:normAutofit lnSpcReduction="10000"/>
              </a:bodyPr>
              <a:lstStyle/>
              <a:p>
                <a:pPr marL="0" lvl="2">
                  <a:lnSpc>
                    <a:spcPct val="130000"/>
                  </a:lnSpc>
                </a:pPr>
                <a:r>
                  <a:rPr lang="en-US" altLang="zh-CN" sz="900" kern="100" dirty="0">
                    <a:solidFill>
                      <a:srgbClr val="808080"/>
                    </a:solidFill>
                  </a:rPr>
                  <a:t>This is an example text . Go ahead and replace it. Add your text here. This is an example text . Go ahead and replace it. Add your text here.</a:t>
                </a:r>
              </a:p>
            </p:txBody>
          </p:sp>
          <p:sp>
            <p:nvSpPr>
              <p:cNvPr id="94" name="islîďè">
                <a:extLst>
                  <a:ext uri="{FF2B5EF4-FFF2-40B4-BE49-F238E27FC236}">
                    <a16:creationId xmlns="" xmlns:a16="http://schemas.microsoft.com/office/drawing/2014/main" id="{23229C51-693B-471B-BCE6-9166E494A2C4}"/>
                  </a:ext>
                </a:extLst>
              </p:cNvPr>
              <p:cNvSpPr txBox="1"/>
              <p:nvPr/>
            </p:nvSpPr>
            <p:spPr bwMode="auto">
              <a:xfrm>
                <a:off x="7876383" y="2767095"/>
                <a:ext cx="364251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rmAutofit fontScale="850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pPr>
                <a:r>
                  <a:rPr lang="zh-CN" altLang="en-US" sz="1500" b="1" dirty="0">
                    <a:solidFill>
                      <a:srgbClr val="ED1CB9"/>
                    </a:solidFill>
                    <a:latin typeface="+mj-ea"/>
                    <a:cs typeface="+mn-ea"/>
                    <a:sym typeface="+mn-lt"/>
                  </a:rPr>
                  <a:t>求实、进取、共享</a:t>
                </a:r>
              </a:p>
            </p:txBody>
          </p:sp>
        </p:grpSp>
        <p:grpSp>
          <p:nvGrpSpPr>
            <p:cNvPr id="90" name="组合 89">
              <a:extLst>
                <a:ext uri="{FF2B5EF4-FFF2-40B4-BE49-F238E27FC236}">
                  <a16:creationId xmlns="" xmlns:a16="http://schemas.microsoft.com/office/drawing/2014/main" id="{16629886-212F-4A1E-9F8E-F95CEDAC9427}"/>
                </a:ext>
              </a:extLst>
            </p:cNvPr>
            <p:cNvGrpSpPr/>
            <p:nvPr/>
          </p:nvGrpSpPr>
          <p:grpSpPr>
            <a:xfrm>
              <a:off x="3090660" y="3168732"/>
              <a:ext cx="482600" cy="482600"/>
              <a:chOff x="3482819" y="5130511"/>
              <a:chExt cx="482600" cy="482600"/>
            </a:xfrm>
          </p:grpSpPr>
          <p:sp>
            <p:nvSpPr>
              <p:cNvPr id="91" name="椭圆 90">
                <a:extLst>
                  <a:ext uri="{FF2B5EF4-FFF2-40B4-BE49-F238E27FC236}">
                    <a16:creationId xmlns="" xmlns:a16="http://schemas.microsoft.com/office/drawing/2014/main" id="{8C015336-67A7-4A04-AD27-494AA16A862A}"/>
                  </a:ext>
                </a:extLst>
              </p:cNvPr>
              <p:cNvSpPr/>
              <p:nvPr/>
            </p:nvSpPr>
            <p:spPr>
              <a:xfrm>
                <a:off x="3482819" y="5130511"/>
                <a:ext cx="482600" cy="482600"/>
              </a:xfrm>
              <a:prstGeom prst="ellipse">
                <a:avLst/>
              </a:prstGeom>
              <a:solidFill>
                <a:srgbClr val="ED1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92" name="îśḷïḋe">
                <a:extLst>
                  <a:ext uri="{FF2B5EF4-FFF2-40B4-BE49-F238E27FC236}">
                    <a16:creationId xmlns="" xmlns:a16="http://schemas.microsoft.com/office/drawing/2014/main" id="{3FDFE719-D6BB-4173-B1B2-D5F7E0110036}"/>
                  </a:ext>
                </a:extLst>
              </p:cNvPr>
              <p:cNvSpPr/>
              <p:nvPr/>
            </p:nvSpPr>
            <p:spPr bwMode="auto">
              <a:xfrm>
                <a:off x="3550267" y="5204727"/>
                <a:ext cx="313961" cy="325964"/>
              </a:xfrm>
              <a:custGeom>
                <a:avLst/>
                <a:gdLst>
                  <a:gd name="connsiteX0" fmla="*/ 332623 w 583294"/>
                  <a:gd name="connsiteY0" fmla="*/ 296967 h 605593"/>
                  <a:gd name="connsiteX1" fmla="*/ 316983 w 583294"/>
                  <a:gd name="connsiteY1" fmla="*/ 302537 h 605593"/>
                  <a:gd name="connsiteX2" fmla="*/ 311624 w 583294"/>
                  <a:gd name="connsiteY2" fmla="*/ 308872 h 605593"/>
                  <a:gd name="connsiteX3" fmla="*/ 311624 w 583294"/>
                  <a:gd name="connsiteY3" fmla="*/ 325036 h 605593"/>
                  <a:gd name="connsiteX4" fmla="*/ 309108 w 583294"/>
                  <a:gd name="connsiteY4" fmla="*/ 326784 h 605593"/>
                  <a:gd name="connsiteX5" fmla="*/ 307467 w 583294"/>
                  <a:gd name="connsiteY5" fmla="*/ 331698 h 605593"/>
                  <a:gd name="connsiteX6" fmla="*/ 311077 w 583294"/>
                  <a:gd name="connsiteY6" fmla="*/ 366102 h 605593"/>
                  <a:gd name="connsiteX7" fmla="*/ 315780 w 583294"/>
                  <a:gd name="connsiteY7" fmla="*/ 371673 h 605593"/>
                  <a:gd name="connsiteX8" fmla="*/ 317530 w 583294"/>
                  <a:gd name="connsiteY8" fmla="*/ 371891 h 605593"/>
                  <a:gd name="connsiteX9" fmla="*/ 322670 w 583294"/>
                  <a:gd name="connsiteY9" fmla="*/ 369379 h 605593"/>
                  <a:gd name="connsiteX10" fmla="*/ 340826 w 583294"/>
                  <a:gd name="connsiteY10" fmla="*/ 345242 h 605593"/>
                  <a:gd name="connsiteX11" fmla="*/ 342139 w 583294"/>
                  <a:gd name="connsiteY11" fmla="*/ 341310 h 605593"/>
                  <a:gd name="connsiteX12" fmla="*/ 342139 w 583294"/>
                  <a:gd name="connsiteY12" fmla="*/ 302646 h 605593"/>
                  <a:gd name="connsiteX13" fmla="*/ 339076 w 583294"/>
                  <a:gd name="connsiteY13" fmla="*/ 297076 h 605593"/>
                  <a:gd name="connsiteX14" fmla="*/ 332623 w 583294"/>
                  <a:gd name="connsiteY14" fmla="*/ 296967 h 605593"/>
                  <a:gd name="connsiteX15" fmla="*/ 250702 w 583294"/>
                  <a:gd name="connsiteY15" fmla="*/ 296967 h 605593"/>
                  <a:gd name="connsiteX16" fmla="*/ 244249 w 583294"/>
                  <a:gd name="connsiteY16" fmla="*/ 297076 h 605593"/>
                  <a:gd name="connsiteX17" fmla="*/ 241187 w 583294"/>
                  <a:gd name="connsiteY17" fmla="*/ 302646 h 605593"/>
                  <a:gd name="connsiteX18" fmla="*/ 241077 w 583294"/>
                  <a:gd name="connsiteY18" fmla="*/ 341310 h 605593"/>
                  <a:gd name="connsiteX19" fmla="*/ 242390 w 583294"/>
                  <a:gd name="connsiteY19" fmla="*/ 345242 h 605593"/>
                  <a:gd name="connsiteX20" fmla="*/ 260655 w 583294"/>
                  <a:gd name="connsiteY20" fmla="*/ 369379 h 605593"/>
                  <a:gd name="connsiteX21" fmla="*/ 265796 w 583294"/>
                  <a:gd name="connsiteY21" fmla="*/ 371891 h 605593"/>
                  <a:gd name="connsiteX22" fmla="*/ 267546 w 583294"/>
                  <a:gd name="connsiteY22" fmla="*/ 371673 h 605593"/>
                  <a:gd name="connsiteX23" fmla="*/ 272249 w 583294"/>
                  <a:gd name="connsiteY23" fmla="*/ 366102 h 605593"/>
                  <a:gd name="connsiteX24" fmla="*/ 275858 w 583294"/>
                  <a:gd name="connsiteY24" fmla="*/ 331698 h 605593"/>
                  <a:gd name="connsiteX25" fmla="*/ 274218 w 583294"/>
                  <a:gd name="connsiteY25" fmla="*/ 326674 h 605593"/>
                  <a:gd name="connsiteX26" fmla="*/ 271702 w 583294"/>
                  <a:gd name="connsiteY26" fmla="*/ 325036 h 605593"/>
                  <a:gd name="connsiteX27" fmla="*/ 271702 w 583294"/>
                  <a:gd name="connsiteY27" fmla="*/ 308872 h 605593"/>
                  <a:gd name="connsiteX28" fmla="*/ 266343 w 583294"/>
                  <a:gd name="connsiteY28" fmla="*/ 302537 h 605593"/>
                  <a:gd name="connsiteX29" fmla="*/ 250702 w 583294"/>
                  <a:gd name="connsiteY29" fmla="*/ 296967 h 605593"/>
                  <a:gd name="connsiteX30" fmla="*/ 30625 w 583294"/>
                  <a:gd name="connsiteY30" fmla="*/ 270619 h 605593"/>
                  <a:gd name="connsiteX31" fmla="*/ 94718 w 583294"/>
                  <a:gd name="connsiteY31" fmla="*/ 270619 h 605593"/>
                  <a:gd name="connsiteX32" fmla="*/ 125343 w 583294"/>
                  <a:gd name="connsiteY32" fmla="*/ 301200 h 605593"/>
                  <a:gd name="connsiteX33" fmla="*/ 293999 w 583294"/>
                  <a:gd name="connsiteY33" fmla="*/ 469616 h 605593"/>
                  <a:gd name="connsiteX34" fmla="*/ 462654 w 583294"/>
                  <a:gd name="connsiteY34" fmla="*/ 301200 h 605593"/>
                  <a:gd name="connsiteX35" fmla="*/ 493279 w 583294"/>
                  <a:gd name="connsiteY35" fmla="*/ 270619 h 605593"/>
                  <a:gd name="connsiteX36" fmla="*/ 552669 w 583294"/>
                  <a:gd name="connsiteY36" fmla="*/ 270619 h 605593"/>
                  <a:gd name="connsiteX37" fmla="*/ 583294 w 583294"/>
                  <a:gd name="connsiteY37" fmla="*/ 301200 h 605593"/>
                  <a:gd name="connsiteX38" fmla="*/ 552669 w 583294"/>
                  <a:gd name="connsiteY38" fmla="*/ 331782 h 605593"/>
                  <a:gd name="connsiteX39" fmla="*/ 521935 w 583294"/>
                  <a:gd name="connsiteY39" fmla="*/ 331782 h 605593"/>
                  <a:gd name="connsiteX40" fmla="*/ 478513 w 583294"/>
                  <a:gd name="connsiteY40" fmla="*/ 438052 h 605593"/>
                  <a:gd name="connsiteX41" fmla="*/ 504982 w 583294"/>
                  <a:gd name="connsiteY41" fmla="*/ 464592 h 605593"/>
                  <a:gd name="connsiteX42" fmla="*/ 504982 w 583294"/>
                  <a:gd name="connsiteY42" fmla="*/ 507842 h 605593"/>
                  <a:gd name="connsiteX43" fmla="*/ 483326 w 583294"/>
                  <a:gd name="connsiteY43" fmla="*/ 516798 h 605593"/>
                  <a:gd name="connsiteX44" fmla="*/ 461670 w 583294"/>
                  <a:gd name="connsiteY44" fmla="*/ 507842 h 605593"/>
                  <a:gd name="connsiteX45" fmla="*/ 435638 w 583294"/>
                  <a:gd name="connsiteY45" fmla="*/ 481957 h 605593"/>
                  <a:gd name="connsiteX46" fmla="*/ 322327 w 583294"/>
                  <a:gd name="connsiteY46" fmla="*/ 529140 h 605593"/>
                  <a:gd name="connsiteX47" fmla="*/ 322327 w 583294"/>
                  <a:gd name="connsiteY47" fmla="*/ 575012 h 605593"/>
                  <a:gd name="connsiteX48" fmla="*/ 291592 w 583294"/>
                  <a:gd name="connsiteY48" fmla="*/ 605593 h 605593"/>
                  <a:gd name="connsiteX49" fmla="*/ 260967 w 583294"/>
                  <a:gd name="connsiteY49" fmla="*/ 575012 h 605593"/>
                  <a:gd name="connsiteX50" fmla="*/ 260967 w 583294"/>
                  <a:gd name="connsiteY50" fmla="*/ 528485 h 605593"/>
                  <a:gd name="connsiteX51" fmla="*/ 149624 w 583294"/>
                  <a:gd name="connsiteY51" fmla="*/ 479882 h 605593"/>
                  <a:gd name="connsiteX52" fmla="*/ 121624 w 583294"/>
                  <a:gd name="connsiteY52" fmla="*/ 507842 h 605593"/>
                  <a:gd name="connsiteX53" fmla="*/ 99968 w 583294"/>
                  <a:gd name="connsiteY53" fmla="*/ 516798 h 605593"/>
                  <a:gd name="connsiteX54" fmla="*/ 78312 w 583294"/>
                  <a:gd name="connsiteY54" fmla="*/ 507842 h 605593"/>
                  <a:gd name="connsiteX55" fmla="*/ 78312 w 583294"/>
                  <a:gd name="connsiteY55" fmla="*/ 464592 h 605593"/>
                  <a:gd name="connsiteX56" fmla="*/ 107515 w 583294"/>
                  <a:gd name="connsiteY56" fmla="*/ 435430 h 605593"/>
                  <a:gd name="connsiteX57" fmla="*/ 66062 w 583294"/>
                  <a:gd name="connsiteY57" fmla="*/ 331782 h 605593"/>
                  <a:gd name="connsiteX58" fmla="*/ 30625 w 583294"/>
                  <a:gd name="connsiteY58" fmla="*/ 331782 h 605593"/>
                  <a:gd name="connsiteX59" fmla="*/ 0 w 583294"/>
                  <a:gd name="connsiteY59" fmla="*/ 301200 h 605593"/>
                  <a:gd name="connsiteX60" fmla="*/ 30625 w 583294"/>
                  <a:gd name="connsiteY60" fmla="*/ 270619 h 605593"/>
                  <a:gd name="connsiteX61" fmla="*/ 260655 w 583294"/>
                  <a:gd name="connsiteY61" fmla="*/ 122871 h 605593"/>
                  <a:gd name="connsiteX62" fmla="*/ 215703 w 583294"/>
                  <a:gd name="connsiteY62" fmla="*/ 134776 h 605593"/>
                  <a:gd name="connsiteX63" fmla="*/ 212093 w 583294"/>
                  <a:gd name="connsiteY63" fmla="*/ 140565 h 605593"/>
                  <a:gd name="connsiteX64" fmla="*/ 212093 w 583294"/>
                  <a:gd name="connsiteY64" fmla="*/ 152142 h 605593"/>
                  <a:gd name="connsiteX65" fmla="*/ 209468 w 583294"/>
                  <a:gd name="connsiteY65" fmla="*/ 152142 h 605593"/>
                  <a:gd name="connsiteX66" fmla="*/ 203015 w 583294"/>
                  <a:gd name="connsiteY66" fmla="*/ 158586 h 605593"/>
                  <a:gd name="connsiteX67" fmla="*/ 203015 w 583294"/>
                  <a:gd name="connsiteY67" fmla="*/ 169289 h 605593"/>
                  <a:gd name="connsiteX68" fmla="*/ 205969 w 583294"/>
                  <a:gd name="connsiteY68" fmla="*/ 174641 h 605593"/>
                  <a:gd name="connsiteX69" fmla="*/ 212203 w 583294"/>
                  <a:gd name="connsiteY69" fmla="*/ 178791 h 605593"/>
                  <a:gd name="connsiteX70" fmla="*/ 212640 w 583294"/>
                  <a:gd name="connsiteY70" fmla="*/ 181413 h 605593"/>
                  <a:gd name="connsiteX71" fmla="*/ 235828 w 583294"/>
                  <a:gd name="connsiteY71" fmla="*/ 235039 h 605593"/>
                  <a:gd name="connsiteX72" fmla="*/ 274218 w 583294"/>
                  <a:gd name="connsiteY72" fmla="*/ 268242 h 605593"/>
                  <a:gd name="connsiteX73" fmla="*/ 309108 w 583294"/>
                  <a:gd name="connsiteY73" fmla="*/ 268242 h 605593"/>
                  <a:gd name="connsiteX74" fmla="*/ 347498 w 583294"/>
                  <a:gd name="connsiteY74" fmla="*/ 235039 h 605593"/>
                  <a:gd name="connsiteX75" fmla="*/ 370685 w 583294"/>
                  <a:gd name="connsiteY75" fmla="*/ 181413 h 605593"/>
                  <a:gd name="connsiteX76" fmla="*/ 371123 w 583294"/>
                  <a:gd name="connsiteY76" fmla="*/ 178791 h 605593"/>
                  <a:gd name="connsiteX77" fmla="*/ 377357 w 583294"/>
                  <a:gd name="connsiteY77" fmla="*/ 174641 h 605593"/>
                  <a:gd name="connsiteX78" fmla="*/ 380310 w 583294"/>
                  <a:gd name="connsiteY78" fmla="*/ 169289 h 605593"/>
                  <a:gd name="connsiteX79" fmla="*/ 380310 w 583294"/>
                  <a:gd name="connsiteY79" fmla="*/ 158586 h 605593"/>
                  <a:gd name="connsiteX80" fmla="*/ 373857 w 583294"/>
                  <a:gd name="connsiteY80" fmla="*/ 152142 h 605593"/>
                  <a:gd name="connsiteX81" fmla="*/ 370248 w 583294"/>
                  <a:gd name="connsiteY81" fmla="*/ 152142 h 605593"/>
                  <a:gd name="connsiteX82" fmla="*/ 368279 w 583294"/>
                  <a:gd name="connsiteY82" fmla="*/ 149958 h 605593"/>
                  <a:gd name="connsiteX83" fmla="*/ 362045 w 583294"/>
                  <a:gd name="connsiteY83" fmla="*/ 149521 h 605593"/>
                  <a:gd name="connsiteX84" fmla="*/ 336451 w 583294"/>
                  <a:gd name="connsiteY84" fmla="*/ 155309 h 605593"/>
                  <a:gd name="connsiteX85" fmla="*/ 296749 w 583294"/>
                  <a:gd name="connsiteY85" fmla="*/ 137288 h 605593"/>
                  <a:gd name="connsiteX86" fmla="*/ 260655 w 583294"/>
                  <a:gd name="connsiteY86" fmla="*/ 122871 h 605593"/>
                  <a:gd name="connsiteX87" fmla="*/ 275311 w 583294"/>
                  <a:gd name="connsiteY87" fmla="*/ 0 h 605593"/>
                  <a:gd name="connsiteX88" fmla="*/ 308014 w 583294"/>
                  <a:gd name="connsiteY88" fmla="*/ 0 h 605593"/>
                  <a:gd name="connsiteX89" fmla="*/ 409185 w 583294"/>
                  <a:gd name="connsiteY89" fmla="*/ 101027 h 605593"/>
                  <a:gd name="connsiteX90" fmla="*/ 409185 w 583294"/>
                  <a:gd name="connsiteY90" fmla="*/ 132701 h 605593"/>
                  <a:gd name="connsiteX91" fmla="*/ 414982 w 583294"/>
                  <a:gd name="connsiteY91" fmla="*/ 150722 h 605593"/>
                  <a:gd name="connsiteX92" fmla="*/ 414982 w 583294"/>
                  <a:gd name="connsiteY92" fmla="*/ 173331 h 605593"/>
                  <a:gd name="connsiteX93" fmla="*/ 403826 w 583294"/>
                  <a:gd name="connsiteY93" fmla="*/ 197140 h 605593"/>
                  <a:gd name="connsiteX94" fmla="*/ 397263 w 583294"/>
                  <a:gd name="connsiteY94" fmla="*/ 214288 h 605593"/>
                  <a:gd name="connsiteX95" fmla="*/ 375498 w 583294"/>
                  <a:gd name="connsiteY95" fmla="*/ 255136 h 605593"/>
                  <a:gd name="connsiteX96" fmla="*/ 360732 w 583294"/>
                  <a:gd name="connsiteY96" fmla="*/ 273922 h 605593"/>
                  <a:gd name="connsiteX97" fmla="*/ 371670 w 583294"/>
                  <a:gd name="connsiteY97" fmla="*/ 287574 h 605593"/>
                  <a:gd name="connsiteX98" fmla="*/ 432919 w 583294"/>
                  <a:gd name="connsiteY98" fmla="*/ 306141 h 605593"/>
                  <a:gd name="connsiteX99" fmla="*/ 294014 w 583294"/>
                  <a:gd name="connsiteY99" fmla="*/ 433272 h 605593"/>
                  <a:gd name="connsiteX100" fmla="*/ 154891 w 583294"/>
                  <a:gd name="connsiteY100" fmla="*/ 304721 h 605593"/>
                  <a:gd name="connsiteX101" fmla="*/ 211656 w 583294"/>
                  <a:gd name="connsiteY101" fmla="*/ 287574 h 605593"/>
                  <a:gd name="connsiteX102" fmla="*/ 222593 w 583294"/>
                  <a:gd name="connsiteY102" fmla="*/ 273922 h 605593"/>
                  <a:gd name="connsiteX103" fmla="*/ 207828 w 583294"/>
                  <a:gd name="connsiteY103" fmla="*/ 255136 h 605593"/>
                  <a:gd name="connsiteX104" fmla="*/ 186063 w 583294"/>
                  <a:gd name="connsiteY104" fmla="*/ 214288 h 605593"/>
                  <a:gd name="connsiteX105" fmla="*/ 179500 w 583294"/>
                  <a:gd name="connsiteY105" fmla="*/ 197140 h 605593"/>
                  <a:gd name="connsiteX106" fmla="*/ 168344 w 583294"/>
                  <a:gd name="connsiteY106" fmla="*/ 173331 h 605593"/>
                  <a:gd name="connsiteX107" fmla="*/ 168344 w 583294"/>
                  <a:gd name="connsiteY107" fmla="*/ 150722 h 605593"/>
                  <a:gd name="connsiteX108" fmla="*/ 174141 w 583294"/>
                  <a:gd name="connsiteY108" fmla="*/ 132701 h 605593"/>
                  <a:gd name="connsiteX109" fmla="*/ 174141 w 583294"/>
                  <a:gd name="connsiteY109" fmla="*/ 101027 h 605593"/>
                  <a:gd name="connsiteX110" fmla="*/ 275311 w 583294"/>
                  <a:gd name="connsiteY110"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583294" h="605593">
                    <a:moveTo>
                      <a:pt x="332623" y="296967"/>
                    </a:moveTo>
                    <a:cubicBezTo>
                      <a:pt x="327373" y="299697"/>
                      <a:pt x="322123" y="301663"/>
                      <a:pt x="316983" y="302537"/>
                    </a:cubicBezTo>
                    <a:cubicBezTo>
                      <a:pt x="313811" y="303083"/>
                      <a:pt x="311624" y="305814"/>
                      <a:pt x="311624" y="308872"/>
                    </a:cubicBezTo>
                    <a:lnTo>
                      <a:pt x="311624" y="325036"/>
                    </a:lnTo>
                    <a:cubicBezTo>
                      <a:pt x="310639" y="325364"/>
                      <a:pt x="309874" y="326019"/>
                      <a:pt x="309108" y="326784"/>
                    </a:cubicBezTo>
                    <a:cubicBezTo>
                      <a:pt x="307905" y="328094"/>
                      <a:pt x="307358" y="329951"/>
                      <a:pt x="307467" y="331698"/>
                    </a:cubicBezTo>
                    <a:lnTo>
                      <a:pt x="311077" y="366102"/>
                    </a:lnTo>
                    <a:cubicBezTo>
                      <a:pt x="311295" y="368724"/>
                      <a:pt x="313155" y="371017"/>
                      <a:pt x="315780" y="371673"/>
                    </a:cubicBezTo>
                    <a:cubicBezTo>
                      <a:pt x="316327" y="371891"/>
                      <a:pt x="316983" y="371891"/>
                      <a:pt x="317530" y="371891"/>
                    </a:cubicBezTo>
                    <a:cubicBezTo>
                      <a:pt x="319498" y="371891"/>
                      <a:pt x="321467" y="371017"/>
                      <a:pt x="322670" y="369379"/>
                    </a:cubicBezTo>
                    <a:lnTo>
                      <a:pt x="340826" y="345242"/>
                    </a:lnTo>
                    <a:cubicBezTo>
                      <a:pt x="341701" y="344149"/>
                      <a:pt x="342139" y="342730"/>
                      <a:pt x="342139" y="341310"/>
                    </a:cubicBezTo>
                    <a:lnTo>
                      <a:pt x="342139" y="302646"/>
                    </a:lnTo>
                    <a:cubicBezTo>
                      <a:pt x="342139" y="300353"/>
                      <a:pt x="340936" y="298277"/>
                      <a:pt x="339076" y="297076"/>
                    </a:cubicBezTo>
                    <a:cubicBezTo>
                      <a:pt x="337108" y="295984"/>
                      <a:pt x="334701" y="295875"/>
                      <a:pt x="332623" y="296967"/>
                    </a:cubicBezTo>
                    <a:close/>
                    <a:moveTo>
                      <a:pt x="250702" y="296967"/>
                    </a:moveTo>
                    <a:cubicBezTo>
                      <a:pt x="248624" y="295875"/>
                      <a:pt x="246218" y="295984"/>
                      <a:pt x="244249" y="297076"/>
                    </a:cubicBezTo>
                    <a:cubicBezTo>
                      <a:pt x="242281" y="298277"/>
                      <a:pt x="241187" y="300353"/>
                      <a:pt x="241187" y="302646"/>
                    </a:cubicBezTo>
                    <a:lnTo>
                      <a:pt x="241077" y="341310"/>
                    </a:lnTo>
                    <a:cubicBezTo>
                      <a:pt x="241077" y="342730"/>
                      <a:pt x="241624" y="344149"/>
                      <a:pt x="242390" y="345242"/>
                    </a:cubicBezTo>
                    <a:lnTo>
                      <a:pt x="260655" y="369379"/>
                    </a:lnTo>
                    <a:cubicBezTo>
                      <a:pt x="261859" y="371017"/>
                      <a:pt x="263827" y="371891"/>
                      <a:pt x="265796" y="371891"/>
                    </a:cubicBezTo>
                    <a:cubicBezTo>
                      <a:pt x="266343" y="371891"/>
                      <a:pt x="266999" y="371891"/>
                      <a:pt x="267546" y="371673"/>
                    </a:cubicBezTo>
                    <a:cubicBezTo>
                      <a:pt x="270171" y="371017"/>
                      <a:pt x="272030" y="368833"/>
                      <a:pt x="272249" y="366102"/>
                    </a:cubicBezTo>
                    <a:lnTo>
                      <a:pt x="275858" y="331698"/>
                    </a:lnTo>
                    <a:cubicBezTo>
                      <a:pt x="275968" y="329951"/>
                      <a:pt x="275421" y="328094"/>
                      <a:pt x="274218" y="326674"/>
                    </a:cubicBezTo>
                    <a:cubicBezTo>
                      <a:pt x="273452" y="326019"/>
                      <a:pt x="272687" y="325364"/>
                      <a:pt x="271702" y="325036"/>
                    </a:cubicBezTo>
                    <a:lnTo>
                      <a:pt x="271702" y="308872"/>
                    </a:lnTo>
                    <a:cubicBezTo>
                      <a:pt x="271702" y="305814"/>
                      <a:pt x="269515" y="303083"/>
                      <a:pt x="266343" y="302537"/>
                    </a:cubicBezTo>
                    <a:cubicBezTo>
                      <a:pt x="261202" y="301663"/>
                      <a:pt x="255952" y="299697"/>
                      <a:pt x="250702" y="296967"/>
                    </a:cubicBezTo>
                    <a:close/>
                    <a:moveTo>
                      <a:pt x="30625" y="270619"/>
                    </a:moveTo>
                    <a:lnTo>
                      <a:pt x="94718" y="270619"/>
                    </a:lnTo>
                    <a:cubicBezTo>
                      <a:pt x="111562" y="270619"/>
                      <a:pt x="125343" y="284271"/>
                      <a:pt x="125343" y="301200"/>
                    </a:cubicBezTo>
                    <a:cubicBezTo>
                      <a:pt x="125343" y="394036"/>
                      <a:pt x="201030" y="469616"/>
                      <a:pt x="293999" y="469616"/>
                    </a:cubicBezTo>
                    <a:cubicBezTo>
                      <a:pt x="386967" y="469616"/>
                      <a:pt x="462654" y="394036"/>
                      <a:pt x="462654" y="301200"/>
                    </a:cubicBezTo>
                    <a:cubicBezTo>
                      <a:pt x="462654" y="284271"/>
                      <a:pt x="476326" y="270619"/>
                      <a:pt x="493279" y="270619"/>
                    </a:cubicBezTo>
                    <a:lnTo>
                      <a:pt x="552669" y="270619"/>
                    </a:lnTo>
                    <a:cubicBezTo>
                      <a:pt x="569622" y="270619"/>
                      <a:pt x="583294" y="284271"/>
                      <a:pt x="583294" y="301200"/>
                    </a:cubicBezTo>
                    <a:cubicBezTo>
                      <a:pt x="583294" y="318129"/>
                      <a:pt x="569622" y="331782"/>
                      <a:pt x="552669" y="331782"/>
                    </a:cubicBezTo>
                    <a:lnTo>
                      <a:pt x="521935" y="331782"/>
                    </a:lnTo>
                    <a:cubicBezTo>
                      <a:pt x="516576" y="371319"/>
                      <a:pt x="501263" y="407579"/>
                      <a:pt x="478513" y="438052"/>
                    </a:cubicBezTo>
                    <a:lnTo>
                      <a:pt x="504982" y="464592"/>
                    </a:lnTo>
                    <a:cubicBezTo>
                      <a:pt x="516904" y="476497"/>
                      <a:pt x="516904" y="495937"/>
                      <a:pt x="504982" y="507842"/>
                    </a:cubicBezTo>
                    <a:cubicBezTo>
                      <a:pt x="498966" y="513849"/>
                      <a:pt x="491091" y="516798"/>
                      <a:pt x="483326" y="516798"/>
                    </a:cubicBezTo>
                    <a:cubicBezTo>
                      <a:pt x="475451" y="516798"/>
                      <a:pt x="467576" y="513849"/>
                      <a:pt x="461670" y="507842"/>
                    </a:cubicBezTo>
                    <a:lnTo>
                      <a:pt x="435638" y="481957"/>
                    </a:lnTo>
                    <a:cubicBezTo>
                      <a:pt x="403592" y="507078"/>
                      <a:pt x="364764" y="523897"/>
                      <a:pt x="322327" y="529140"/>
                    </a:cubicBezTo>
                    <a:lnTo>
                      <a:pt x="322327" y="575012"/>
                    </a:lnTo>
                    <a:cubicBezTo>
                      <a:pt x="322327" y="591832"/>
                      <a:pt x="308545" y="605593"/>
                      <a:pt x="291592" y="605593"/>
                    </a:cubicBezTo>
                    <a:cubicBezTo>
                      <a:pt x="274749" y="605593"/>
                      <a:pt x="260967" y="591832"/>
                      <a:pt x="260967" y="575012"/>
                    </a:cubicBezTo>
                    <a:lnTo>
                      <a:pt x="260967" y="528485"/>
                    </a:lnTo>
                    <a:cubicBezTo>
                      <a:pt x="219186" y="522478"/>
                      <a:pt x="181015" y="505221"/>
                      <a:pt x="149624" y="479882"/>
                    </a:cubicBezTo>
                    <a:lnTo>
                      <a:pt x="121624" y="507842"/>
                    </a:lnTo>
                    <a:cubicBezTo>
                      <a:pt x="115718" y="513849"/>
                      <a:pt x="107843" y="516798"/>
                      <a:pt x="99968" y="516798"/>
                    </a:cubicBezTo>
                    <a:cubicBezTo>
                      <a:pt x="92093" y="516798"/>
                      <a:pt x="84328" y="513849"/>
                      <a:pt x="78312" y="507842"/>
                    </a:cubicBezTo>
                    <a:cubicBezTo>
                      <a:pt x="66281" y="495937"/>
                      <a:pt x="66281" y="476497"/>
                      <a:pt x="78312" y="464592"/>
                    </a:cubicBezTo>
                    <a:lnTo>
                      <a:pt x="107515" y="435430"/>
                    </a:lnTo>
                    <a:cubicBezTo>
                      <a:pt x="85859" y="405504"/>
                      <a:pt x="71203" y="370117"/>
                      <a:pt x="66062" y="331782"/>
                    </a:cubicBezTo>
                    <a:lnTo>
                      <a:pt x="30625" y="331782"/>
                    </a:lnTo>
                    <a:cubicBezTo>
                      <a:pt x="13672" y="331782"/>
                      <a:pt x="0" y="318129"/>
                      <a:pt x="0" y="301200"/>
                    </a:cubicBezTo>
                    <a:cubicBezTo>
                      <a:pt x="0" y="284271"/>
                      <a:pt x="13672" y="270619"/>
                      <a:pt x="30625" y="270619"/>
                    </a:cubicBezTo>
                    <a:close/>
                    <a:moveTo>
                      <a:pt x="260655" y="122871"/>
                    </a:moveTo>
                    <a:cubicBezTo>
                      <a:pt x="242390" y="122871"/>
                      <a:pt x="224671" y="130298"/>
                      <a:pt x="215703" y="134776"/>
                    </a:cubicBezTo>
                    <a:cubicBezTo>
                      <a:pt x="213515" y="135868"/>
                      <a:pt x="212093" y="138162"/>
                      <a:pt x="212093" y="140565"/>
                    </a:cubicBezTo>
                    <a:lnTo>
                      <a:pt x="212093" y="152142"/>
                    </a:lnTo>
                    <a:lnTo>
                      <a:pt x="209468" y="152142"/>
                    </a:lnTo>
                    <a:cubicBezTo>
                      <a:pt x="205859" y="152142"/>
                      <a:pt x="203015" y="154982"/>
                      <a:pt x="203015" y="158586"/>
                    </a:cubicBezTo>
                    <a:lnTo>
                      <a:pt x="203015" y="169289"/>
                    </a:lnTo>
                    <a:cubicBezTo>
                      <a:pt x="203015" y="171474"/>
                      <a:pt x="204109" y="173440"/>
                      <a:pt x="205969" y="174641"/>
                    </a:cubicBezTo>
                    <a:lnTo>
                      <a:pt x="212203" y="178791"/>
                    </a:lnTo>
                    <a:lnTo>
                      <a:pt x="212640" y="181413"/>
                    </a:lnTo>
                    <a:cubicBezTo>
                      <a:pt x="214609" y="196922"/>
                      <a:pt x="223359" y="216909"/>
                      <a:pt x="235828" y="235039"/>
                    </a:cubicBezTo>
                    <a:cubicBezTo>
                      <a:pt x="251687" y="257975"/>
                      <a:pt x="266562" y="268242"/>
                      <a:pt x="274218" y="268242"/>
                    </a:cubicBezTo>
                    <a:lnTo>
                      <a:pt x="309108" y="268242"/>
                    </a:lnTo>
                    <a:cubicBezTo>
                      <a:pt x="316764" y="268242"/>
                      <a:pt x="331639" y="257975"/>
                      <a:pt x="347498" y="235039"/>
                    </a:cubicBezTo>
                    <a:cubicBezTo>
                      <a:pt x="359967" y="216909"/>
                      <a:pt x="368717" y="196922"/>
                      <a:pt x="370685" y="181413"/>
                    </a:cubicBezTo>
                    <a:lnTo>
                      <a:pt x="371123" y="178791"/>
                    </a:lnTo>
                    <a:lnTo>
                      <a:pt x="377357" y="174641"/>
                    </a:lnTo>
                    <a:cubicBezTo>
                      <a:pt x="379217" y="173440"/>
                      <a:pt x="380310" y="171474"/>
                      <a:pt x="380310" y="169289"/>
                    </a:cubicBezTo>
                    <a:lnTo>
                      <a:pt x="380310" y="158586"/>
                    </a:lnTo>
                    <a:cubicBezTo>
                      <a:pt x="380310" y="154982"/>
                      <a:pt x="377357" y="152142"/>
                      <a:pt x="373857" y="152142"/>
                    </a:cubicBezTo>
                    <a:lnTo>
                      <a:pt x="370248" y="152142"/>
                    </a:lnTo>
                    <a:cubicBezTo>
                      <a:pt x="369810" y="151268"/>
                      <a:pt x="369045" y="150504"/>
                      <a:pt x="368279" y="149958"/>
                    </a:cubicBezTo>
                    <a:cubicBezTo>
                      <a:pt x="366420" y="148756"/>
                      <a:pt x="364014" y="148538"/>
                      <a:pt x="362045" y="149521"/>
                    </a:cubicBezTo>
                    <a:cubicBezTo>
                      <a:pt x="353404" y="153343"/>
                      <a:pt x="344764" y="155309"/>
                      <a:pt x="336451" y="155309"/>
                    </a:cubicBezTo>
                    <a:cubicBezTo>
                      <a:pt x="321686" y="155309"/>
                      <a:pt x="308342" y="149302"/>
                      <a:pt x="296749" y="137288"/>
                    </a:cubicBezTo>
                    <a:cubicBezTo>
                      <a:pt x="287452" y="127786"/>
                      <a:pt x="275311" y="122871"/>
                      <a:pt x="260655" y="122871"/>
                    </a:cubicBezTo>
                    <a:close/>
                    <a:moveTo>
                      <a:pt x="275311" y="0"/>
                    </a:moveTo>
                    <a:lnTo>
                      <a:pt x="308014" y="0"/>
                    </a:lnTo>
                    <a:cubicBezTo>
                      <a:pt x="363795" y="0"/>
                      <a:pt x="409185" y="45326"/>
                      <a:pt x="409185" y="101027"/>
                    </a:cubicBezTo>
                    <a:lnTo>
                      <a:pt x="409185" y="132701"/>
                    </a:lnTo>
                    <a:cubicBezTo>
                      <a:pt x="412904" y="137944"/>
                      <a:pt x="414982" y="144278"/>
                      <a:pt x="414982" y="150722"/>
                    </a:cubicBezTo>
                    <a:lnTo>
                      <a:pt x="414982" y="173331"/>
                    </a:lnTo>
                    <a:cubicBezTo>
                      <a:pt x="414982" y="182505"/>
                      <a:pt x="410826" y="191352"/>
                      <a:pt x="403826" y="197140"/>
                    </a:cubicBezTo>
                    <a:cubicBezTo>
                      <a:pt x="402076" y="202820"/>
                      <a:pt x="399888" y="208608"/>
                      <a:pt x="397263" y="214288"/>
                    </a:cubicBezTo>
                    <a:cubicBezTo>
                      <a:pt x="392013" y="227940"/>
                      <a:pt x="384576" y="242029"/>
                      <a:pt x="375498" y="255136"/>
                    </a:cubicBezTo>
                    <a:cubicBezTo>
                      <a:pt x="371670" y="260706"/>
                      <a:pt x="366639" y="267368"/>
                      <a:pt x="360732" y="273922"/>
                    </a:cubicBezTo>
                    <a:cubicBezTo>
                      <a:pt x="366092" y="277853"/>
                      <a:pt x="370029" y="282331"/>
                      <a:pt x="371670" y="287574"/>
                    </a:cubicBezTo>
                    <a:lnTo>
                      <a:pt x="432919" y="306141"/>
                    </a:lnTo>
                    <a:cubicBezTo>
                      <a:pt x="426685" y="377243"/>
                      <a:pt x="366748" y="433272"/>
                      <a:pt x="294014" y="433272"/>
                    </a:cubicBezTo>
                    <a:cubicBezTo>
                      <a:pt x="220734" y="433272"/>
                      <a:pt x="160469" y="376478"/>
                      <a:pt x="154891" y="304721"/>
                    </a:cubicBezTo>
                    <a:lnTo>
                      <a:pt x="211656" y="287574"/>
                    </a:lnTo>
                    <a:cubicBezTo>
                      <a:pt x="213297" y="282331"/>
                      <a:pt x="217234" y="277853"/>
                      <a:pt x="222593" y="273922"/>
                    </a:cubicBezTo>
                    <a:cubicBezTo>
                      <a:pt x="216687" y="267368"/>
                      <a:pt x="211656" y="260706"/>
                      <a:pt x="207828" y="255136"/>
                    </a:cubicBezTo>
                    <a:cubicBezTo>
                      <a:pt x="198750" y="242029"/>
                      <a:pt x="191312" y="227940"/>
                      <a:pt x="186063" y="214288"/>
                    </a:cubicBezTo>
                    <a:cubicBezTo>
                      <a:pt x="183438" y="208608"/>
                      <a:pt x="181250" y="202820"/>
                      <a:pt x="179500" y="197140"/>
                    </a:cubicBezTo>
                    <a:cubicBezTo>
                      <a:pt x="172500" y="191242"/>
                      <a:pt x="168344" y="182505"/>
                      <a:pt x="168344" y="173331"/>
                    </a:cubicBezTo>
                    <a:lnTo>
                      <a:pt x="168344" y="150722"/>
                    </a:lnTo>
                    <a:cubicBezTo>
                      <a:pt x="168344" y="144278"/>
                      <a:pt x="170422" y="137944"/>
                      <a:pt x="174141" y="132701"/>
                    </a:cubicBezTo>
                    <a:lnTo>
                      <a:pt x="174141" y="101027"/>
                    </a:lnTo>
                    <a:cubicBezTo>
                      <a:pt x="174141" y="45326"/>
                      <a:pt x="219531" y="0"/>
                      <a:pt x="275311" y="0"/>
                    </a:cubicBezTo>
                    <a:close/>
                  </a:path>
                </a:pathLst>
              </a:custGeom>
              <a:solidFill>
                <a:schemeClr val="bg1"/>
              </a:solidFill>
              <a:ln>
                <a:noFill/>
              </a:ln>
            </p:spPr>
            <p:txBody>
              <a:bodyPr vert="horz" wrap="square" lIns="68580" tIns="34290" rIns="68580" bIns="34290" anchor="ctr" anchorCtr="0" compatLnSpc="1">
                <a:prstTxWarp prst="textNoShape">
                  <a:avLst/>
                </a:prstTxWarp>
                <a:normAutofit fontScale="92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pPr>
                <a:endParaRPr sz="1350" b="1">
                  <a:solidFill>
                    <a:schemeClr val="bg1"/>
                  </a:solidFill>
                </a:endParaRPr>
              </a:p>
            </p:txBody>
          </p:sp>
        </p:grpSp>
      </p:grpSp>
    </p:spTree>
    <p:extLst>
      <p:ext uri="{BB962C8B-B14F-4D97-AF65-F5344CB8AC3E}">
        <p14:creationId xmlns:p14="http://schemas.microsoft.com/office/powerpoint/2010/main" val="481624306"/>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wipe(left)">
                                      <p:cBhvr>
                                        <p:cTn id="11" dur="500"/>
                                        <p:tgtEl>
                                          <p:spTgt spid="8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wipe(left)">
                                      <p:cBhvr>
                                        <p:cTn id="15" dur="500"/>
                                        <p:tgtEl>
                                          <p:spTgt spid="8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p:cTn id="19" dur="500" fill="hold"/>
                                        <p:tgtEl>
                                          <p:spTgt spid="65"/>
                                        </p:tgtEl>
                                        <p:attrNameLst>
                                          <p:attrName>ppt_w</p:attrName>
                                        </p:attrNameLst>
                                      </p:cBhvr>
                                      <p:tavLst>
                                        <p:tav tm="0">
                                          <p:val>
                                            <p:fltVal val="0"/>
                                          </p:val>
                                        </p:tav>
                                        <p:tav tm="100000">
                                          <p:val>
                                            <p:strVal val="#ppt_w"/>
                                          </p:val>
                                        </p:tav>
                                      </p:tavLst>
                                    </p:anim>
                                    <p:anim calcmode="lin" valueType="num">
                                      <p:cBhvr>
                                        <p:cTn id="20" dur="500" fill="hold"/>
                                        <p:tgtEl>
                                          <p:spTgt spid="65"/>
                                        </p:tgtEl>
                                        <p:attrNameLst>
                                          <p:attrName>ppt_h</p:attrName>
                                        </p:attrNameLst>
                                      </p:cBhvr>
                                      <p:tavLst>
                                        <p:tav tm="0">
                                          <p:val>
                                            <p:fltVal val="0"/>
                                          </p:val>
                                        </p:tav>
                                        <p:tav tm="100000">
                                          <p:val>
                                            <p:strVal val="#ppt_h"/>
                                          </p:val>
                                        </p:tav>
                                      </p:tavLst>
                                    </p:anim>
                                    <p:animEffect transition="in" filter="fade">
                                      <p:cBhvr>
                                        <p:cTn id="2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677868" y="2137511"/>
            <a:ext cx="1701761" cy="980625"/>
            <a:chOff x="3759244" y="1965925"/>
            <a:chExt cx="1701982" cy="980625"/>
          </a:xfrm>
          <a:solidFill>
            <a:srgbClr val="ED1CB9"/>
          </a:solidFill>
        </p:grpSpPr>
        <p:sp>
          <p:nvSpPr>
            <p:cNvPr id="10" name="Freeform 5"/>
            <p:cNvSpPr>
              <a:spLocks/>
            </p:cNvSpPr>
            <p:nvPr/>
          </p:nvSpPr>
          <p:spPr bwMode="auto">
            <a:xfrm>
              <a:off x="4826641" y="2370511"/>
              <a:ext cx="500767" cy="488222"/>
            </a:xfrm>
            <a:custGeom>
              <a:avLst/>
              <a:gdLst>
                <a:gd name="T0" fmla="*/ 0 w 256"/>
                <a:gd name="T1" fmla="*/ 106 h 249"/>
                <a:gd name="T2" fmla="*/ 65 w 256"/>
                <a:gd name="T3" fmla="*/ 249 h 249"/>
                <a:gd name="T4" fmla="*/ 256 w 256"/>
                <a:gd name="T5" fmla="*/ 78 h 249"/>
                <a:gd name="T6" fmla="*/ 124 w 256"/>
                <a:gd name="T7" fmla="*/ 0 h 249"/>
                <a:gd name="T8" fmla="*/ 0 w 256"/>
                <a:gd name="T9" fmla="*/ 106 h 249"/>
              </a:gdLst>
              <a:ahLst/>
              <a:cxnLst>
                <a:cxn ang="0">
                  <a:pos x="T0" y="T1"/>
                </a:cxn>
                <a:cxn ang="0">
                  <a:pos x="T2" y="T3"/>
                </a:cxn>
                <a:cxn ang="0">
                  <a:pos x="T4" y="T5"/>
                </a:cxn>
                <a:cxn ang="0">
                  <a:pos x="T6" y="T7"/>
                </a:cxn>
                <a:cxn ang="0">
                  <a:pos x="T8" y="T9"/>
                </a:cxn>
              </a:cxnLst>
              <a:rect l="0" t="0" r="r" b="b"/>
              <a:pathLst>
                <a:path w="256" h="249">
                  <a:moveTo>
                    <a:pt x="0" y="106"/>
                  </a:moveTo>
                  <a:cubicBezTo>
                    <a:pt x="65" y="249"/>
                    <a:pt x="65" y="249"/>
                    <a:pt x="65" y="249"/>
                  </a:cubicBezTo>
                  <a:cubicBezTo>
                    <a:pt x="145" y="213"/>
                    <a:pt x="211" y="153"/>
                    <a:pt x="256" y="78"/>
                  </a:cubicBezTo>
                  <a:cubicBezTo>
                    <a:pt x="124" y="0"/>
                    <a:pt x="124" y="0"/>
                    <a:pt x="124" y="0"/>
                  </a:cubicBezTo>
                  <a:cubicBezTo>
                    <a:pt x="95" y="47"/>
                    <a:pt x="52" y="84"/>
                    <a:pt x="0" y="106"/>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013"/>
            </a:p>
          </p:txBody>
        </p:sp>
        <p:sp>
          <p:nvSpPr>
            <p:cNvPr id="11" name="Freeform 6"/>
            <p:cNvSpPr>
              <a:spLocks/>
            </p:cNvSpPr>
            <p:nvPr/>
          </p:nvSpPr>
          <p:spPr bwMode="auto">
            <a:xfrm>
              <a:off x="4382327" y="2596326"/>
              <a:ext cx="500768" cy="350224"/>
            </a:xfrm>
            <a:custGeom>
              <a:avLst/>
              <a:gdLst>
                <a:gd name="T0" fmla="*/ 205 w 256"/>
                <a:gd name="T1" fmla="*/ 0 h 179"/>
                <a:gd name="T2" fmla="*/ 256 w 256"/>
                <a:gd name="T3" fmla="*/ 148 h 179"/>
                <a:gd name="T4" fmla="*/ 0 w 256"/>
                <a:gd name="T5" fmla="*/ 156 h 179"/>
                <a:gd name="T6" fmla="*/ 44 w 256"/>
                <a:gd name="T7" fmla="*/ 1 h 179"/>
                <a:gd name="T8" fmla="*/ 122 w 256"/>
                <a:gd name="T9" fmla="*/ 12 h 179"/>
                <a:gd name="T10" fmla="*/ 205 w 256"/>
                <a:gd name="T11" fmla="*/ 0 h 179"/>
              </a:gdLst>
              <a:ahLst/>
              <a:cxnLst>
                <a:cxn ang="0">
                  <a:pos x="T0" y="T1"/>
                </a:cxn>
                <a:cxn ang="0">
                  <a:pos x="T2" y="T3"/>
                </a:cxn>
                <a:cxn ang="0">
                  <a:pos x="T4" y="T5"/>
                </a:cxn>
                <a:cxn ang="0">
                  <a:pos x="T6" y="T7"/>
                </a:cxn>
                <a:cxn ang="0">
                  <a:pos x="T8" y="T9"/>
                </a:cxn>
                <a:cxn ang="0">
                  <a:pos x="T10" y="T11"/>
                </a:cxn>
              </a:cxnLst>
              <a:rect l="0" t="0" r="r" b="b"/>
              <a:pathLst>
                <a:path w="256" h="179">
                  <a:moveTo>
                    <a:pt x="205" y="0"/>
                  </a:moveTo>
                  <a:cubicBezTo>
                    <a:pt x="256" y="148"/>
                    <a:pt x="256" y="148"/>
                    <a:pt x="256" y="148"/>
                  </a:cubicBezTo>
                  <a:cubicBezTo>
                    <a:pt x="174" y="177"/>
                    <a:pt x="84" y="179"/>
                    <a:pt x="0" y="156"/>
                  </a:cubicBezTo>
                  <a:cubicBezTo>
                    <a:pt x="44" y="1"/>
                    <a:pt x="44" y="1"/>
                    <a:pt x="44" y="1"/>
                  </a:cubicBezTo>
                  <a:cubicBezTo>
                    <a:pt x="69" y="8"/>
                    <a:pt x="95" y="12"/>
                    <a:pt x="122" y="12"/>
                  </a:cubicBezTo>
                  <a:cubicBezTo>
                    <a:pt x="151" y="12"/>
                    <a:pt x="179" y="8"/>
                    <a:pt x="20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013"/>
            </a:p>
          </p:txBody>
        </p:sp>
        <p:sp>
          <p:nvSpPr>
            <p:cNvPr id="12" name="Freeform 7"/>
            <p:cNvSpPr>
              <a:spLocks/>
            </p:cNvSpPr>
            <p:nvPr/>
          </p:nvSpPr>
          <p:spPr bwMode="auto">
            <a:xfrm>
              <a:off x="3921288" y="2388283"/>
              <a:ext cx="505994" cy="492404"/>
            </a:xfrm>
            <a:custGeom>
              <a:avLst/>
              <a:gdLst>
                <a:gd name="T0" fmla="*/ 258 w 258"/>
                <a:gd name="T1" fmla="*/ 100 h 251"/>
                <a:gd name="T2" fmla="*/ 202 w 258"/>
                <a:gd name="T3" fmla="*/ 251 h 251"/>
                <a:gd name="T4" fmla="*/ 0 w 258"/>
                <a:gd name="T5" fmla="*/ 93 h 251"/>
                <a:gd name="T6" fmla="*/ 134 w 258"/>
                <a:gd name="T7" fmla="*/ 0 h 251"/>
                <a:gd name="T8" fmla="*/ 258 w 258"/>
                <a:gd name="T9" fmla="*/ 100 h 251"/>
              </a:gdLst>
              <a:ahLst/>
              <a:cxnLst>
                <a:cxn ang="0">
                  <a:pos x="T0" y="T1"/>
                </a:cxn>
                <a:cxn ang="0">
                  <a:pos x="T2" y="T3"/>
                </a:cxn>
                <a:cxn ang="0">
                  <a:pos x="T4" y="T5"/>
                </a:cxn>
                <a:cxn ang="0">
                  <a:pos x="T6" y="T7"/>
                </a:cxn>
                <a:cxn ang="0">
                  <a:pos x="T8" y="T9"/>
                </a:cxn>
              </a:cxnLst>
              <a:rect l="0" t="0" r="r" b="b"/>
              <a:pathLst>
                <a:path w="258" h="251">
                  <a:moveTo>
                    <a:pt x="258" y="100"/>
                  </a:moveTo>
                  <a:cubicBezTo>
                    <a:pt x="202" y="251"/>
                    <a:pt x="202" y="251"/>
                    <a:pt x="202" y="251"/>
                  </a:cubicBezTo>
                  <a:cubicBezTo>
                    <a:pt x="120" y="220"/>
                    <a:pt x="49" y="165"/>
                    <a:pt x="0" y="93"/>
                  </a:cubicBezTo>
                  <a:cubicBezTo>
                    <a:pt x="134" y="0"/>
                    <a:pt x="134" y="0"/>
                    <a:pt x="134" y="0"/>
                  </a:cubicBezTo>
                  <a:cubicBezTo>
                    <a:pt x="164" y="45"/>
                    <a:pt x="208" y="80"/>
                    <a:pt x="258" y="100"/>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013"/>
            </a:p>
          </p:txBody>
        </p:sp>
        <p:sp>
          <p:nvSpPr>
            <p:cNvPr id="13" name="Freeform 8"/>
            <p:cNvSpPr>
              <a:spLocks/>
            </p:cNvSpPr>
            <p:nvPr/>
          </p:nvSpPr>
          <p:spPr bwMode="auto">
            <a:xfrm>
              <a:off x="3759244" y="1999379"/>
              <a:ext cx="397268" cy="494495"/>
            </a:xfrm>
            <a:custGeom>
              <a:avLst/>
              <a:gdLst>
                <a:gd name="T0" fmla="*/ 203 w 203"/>
                <a:gd name="T1" fmla="*/ 174 h 252"/>
                <a:gd name="T2" fmla="*/ 59 w 203"/>
                <a:gd name="T3" fmla="*/ 252 h 252"/>
                <a:gd name="T4" fmla="*/ 10 w 203"/>
                <a:gd name="T5" fmla="*/ 0 h 252"/>
                <a:gd name="T6" fmla="*/ 173 w 203"/>
                <a:gd name="T7" fmla="*/ 19 h 252"/>
                <a:gd name="T8" fmla="*/ 171 w 203"/>
                <a:gd name="T9" fmla="*/ 47 h 252"/>
                <a:gd name="T10" fmla="*/ 203 w 203"/>
                <a:gd name="T11" fmla="*/ 174 h 252"/>
              </a:gdLst>
              <a:ahLst/>
              <a:cxnLst>
                <a:cxn ang="0">
                  <a:pos x="T0" y="T1"/>
                </a:cxn>
                <a:cxn ang="0">
                  <a:pos x="T2" y="T3"/>
                </a:cxn>
                <a:cxn ang="0">
                  <a:pos x="T4" y="T5"/>
                </a:cxn>
                <a:cxn ang="0">
                  <a:pos x="T6" y="T7"/>
                </a:cxn>
                <a:cxn ang="0">
                  <a:pos x="T8" y="T9"/>
                </a:cxn>
                <a:cxn ang="0">
                  <a:pos x="T10" y="T11"/>
                </a:cxn>
              </a:cxnLst>
              <a:rect l="0" t="0" r="r" b="b"/>
              <a:pathLst>
                <a:path w="203" h="252">
                  <a:moveTo>
                    <a:pt x="203" y="174"/>
                  </a:moveTo>
                  <a:cubicBezTo>
                    <a:pt x="59" y="252"/>
                    <a:pt x="59" y="252"/>
                    <a:pt x="59" y="252"/>
                  </a:cubicBezTo>
                  <a:cubicBezTo>
                    <a:pt x="17" y="175"/>
                    <a:pt x="0" y="87"/>
                    <a:pt x="10" y="0"/>
                  </a:cubicBezTo>
                  <a:cubicBezTo>
                    <a:pt x="173" y="19"/>
                    <a:pt x="173" y="19"/>
                    <a:pt x="173" y="19"/>
                  </a:cubicBezTo>
                  <a:cubicBezTo>
                    <a:pt x="172" y="28"/>
                    <a:pt x="171" y="38"/>
                    <a:pt x="171" y="47"/>
                  </a:cubicBezTo>
                  <a:cubicBezTo>
                    <a:pt x="171" y="93"/>
                    <a:pt x="183" y="136"/>
                    <a:pt x="203" y="174"/>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013"/>
            </a:p>
          </p:txBody>
        </p:sp>
        <p:sp>
          <p:nvSpPr>
            <p:cNvPr id="14" name="Freeform 9"/>
            <p:cNvSpPr>
              <a:spLocks/>
            </p:cNvSpPr>
            <p:nvPr/>
          </p:nvSpPr>
          <p:spPr bwMode="auto">
            <a:xfrm>
              <a:off x="5091139" y="1965925"/>
              <a:ext cx="370087" cy="496585"/>
            </a:xfrm>
            <a:custGeom>
              <a:avLst/>
              <a:gdLst>
                <a:gd name="T0" fmla="*/ 27 w 189"/>
                <a:gd name="T1" fmla="*/ 23 h 253"/>
                <a:gd name="T2" fmla="*/ 176 w 189"/>
                <a:gd name="T3" fmla="*/ 0 h 253"/>
                <a:gd name="T4" fmla="*/ 138 w 189"/>
                <a:gd name="T5" fmla="*/ 253 h 253"/>
                <a:gd name="T6" fmla="*/ 0 w 189"/>
                <a:gd name="T7" fmla="*/ 186 h 253"/>
                <a:gd name="T8" fmla="*/ 30 w 189"/>
                <a:gd name="T9" fmla="*/ 64 h 253"/>
                <a:gd name="T10" fmla="*/ 27 w 189"/>
                <a:gd name="T11" fmla="*/ 23 h 253"/>
              </a:gdLst>
              <a:ahLst/>
              <a:cxnLst>
                <a:cxn ang="0">
                  <a:pos x="T0" y="T1"/>
                </a:cxn>
                <a:cxn ang="0">
                  <a:pos x="T2" y="T3"/>
                </a:cxn>
                <a:cxn ang="0">
                  <a:pos x="T4" y="T5"/>
                </a:cxn>
                <a:cxn ang="0">
                  <a:pos x="T6" y="T7"/>
                </a:cxn>
                <a:cxn ang="0">
                  <a:pos x="T8" y="T9"/>
                </a:cxn>
                <a:cxn ang="0">
                  <a:pos x="T10" y="T11"/>
                </a:cxn>
              </a:cxnLst>
              <a:rect l="0" t="0" r="r" b="b"/>
              <a:pathLst>
                <a:path w="189" h="253">
                  <a:moveTo>
                    <a:pt x="27" y="23"/>
                  </a:moveTo>
                  <a:cubicBezTo>
                    <a:pt x="176" y="0"/>
                    <a:pt x="176" y="0"/>
                    <a:pt x="176" y="0"/>
                  </a:cubicBezTo>
                  <a:cubicBezTo>
                    <a:pt x="189" y="86"/>
                    <a:pt x="176" y="175"/>
                    <a:pt x="138" y="253"/>
                  </a:cubicBezTo>
                  <a:cubicBezTo>
                    <a:pt x="0" y="186"/>
                    <a:pt x="0" y="186"/>
                    <a:pt x="0" y="186"/>
                  </a:cubicBezTo>
                  <a:cubicBezTo>
                    <a:pt x="19" y="150"/>
                    <a:pt x="30" y="108"/>
                    <a:pt x="30" y="64"/>
                  </a:cubicBezTo>
                  <a:cubicBezTo>
                    <a:pt x="30" y="50"/>
                    <a:pt x="29" y="36"/>
                    <a:pt x="27" y="23"/>
                  </a:cubicBezTo>
                  <a:close/>
                </a:path>
              </a:pathLst>
            </a:custGeom>
            <a:grpFill/>
            <a:ln>
              <a:noFill/>
            </a:ln>
          </p:spPr>
          <p:txBody>
            <a:bodyPr vert="horz" wrap="square" lIns="68580" tIns="34290" rIns="68580" bIns="34290" numCol="1" anchor="t" anchorCtr="0" compatLnSpc="1">
              <a:prstTxWarp prst="textNoShape">
                <a:avLst/>
              </a:prstTxWarp>
            </a:bodyPr>
            <a:lstStyle/>
            <a:p>
              <a:endParaRPr lang="en-US" sz="1013"/>
            </a:p>
          </p:txBody>
        </p:sp>
      </p:grpSp>
      <p:sp>
        <p:nvSpPr>
          <p:cNvPr id="15" name="Freeform 10"/>
          <p:cNvSpPr>
            <a:spLocks/>
          </p:cNvSpPr>
          <p:nvPr/>
        </p:nvSpPr>
        <p:spPr bwMode="auto">
          <a:xfrm>
            <a:off x="4901922" y="2730278"/>
            <a:ext cx="740078" cy="717173"/>
          </a:xfrm>
          <a:custGeom>
            <a:avLst/>
            <a:gdLst>
              <a:gd name="T0" fmla="*/ 0 w 378"/>
              <a:gd name="T1" fmla="*/ 186 h 366"/>
              <a:gd name="T2" fmla="*/ 81 w 378"/>
              <a:gd name="T3" fmla="*/ 366 h 366"/>
              <a:gd name="T4" fmla="*/ 378 w 378"/>
              <a:gd name="T5" fmla="*/ 101 h 366"/>
              <a:gd name="T6" fmla="*/ 209 w 378"/>
              <a:gd name="T7" fmla="*/ 0 h 366"/>
              <a:gd name="T8" fmla="*/ 0 w 378"/>
              <a:gd name="T9" fmla="*/ 186 h 366"/>
            </a:gdLst>
            <a:ahLst/>
            <a:cxnLst>
              <a:cxn ang="0">
                <a:pos x="T0" y="T1"/>
              </a:cxn>
              <a:cxn ang="0">
                <a:pos x="T2" y="T3"/>
              </a:cxn>
              <a:cxn ang="0">
                <a:pos x="T4" y="T5"/>
              </a:cxn>
              <a:cxn ang="0">
                <a:pos x="T6" y="T7"/>
              </a:cxn>
              <a:cxn ang="0">
                <a:pos x="T8" y="T9"/>
              </a:cxn>
            </a:cxnLst>
            <a:rect l="0" t="0" r="r" b="b"/>
            <a:pathLst>
              <a:path w="378" h="366">
                <a:moveTo>
                  <a:pt x="0" y="186"/>
                </a:moveTo>
                <a:cubicBezTo>
                  <a:pt x="81" y="366"/>
                  <a:pt x="81" y="366"/>
                  <a:pt x="81" y="366"/>
                </a:cubicBezTo>
                <a:cubicBezTo>
                  <a:pt x="205" y="310"/>
                  <a:pt x="309" y="218"/>
                  <a:pt x="378" y="101"/>
                </a:cubicBezTo>
                <a:cubicBezTo>
                  <a:pt x="209" y="0"/>
                  <a:pt x="209" y="0"/>
                  <a:pt x="209" y="0"/>
                </a:cubicBezTo>
                <a:cubicBezTo>
                  <a:pt x="160" y="82"/>
                  <a:pt x="87" y="147"/>
                  <a:pt x="0" y="186"/>
                </a:cubicBezTo>
                <a:close/>
              </a:path>
            </a:pathLst>
          </a:custGeom>
          <a:solidFill>
            <a:srgbClr val="ED1CB9"/>
          </a:solidFill>
          <a:ln>
            <a:noFill/>
          </a:ln>
        </p:spPr>
        <p:txBody>
          <a:bodyPr vert="horz" wrap="square" lIns="91431" tIns="45716" rIns="91431" bIns="45716" numCol="1" anchor="t" anchorCtr="0" compatLnSpc="1">
            <a:prstTxWarp prst="textNoShape">
              <a:avLst/>
            </a:prstTxWarp>
          </a:bodyPr>
          <a:lstStyle/>
          <a:p>
            <a:endParaRPr lang="en-US" sz="1013"/>
          </a:p>
        </p:txBody>
      </p:sp>
      <p:sp>
        <p:nvSpPr>
          <p:cNvPr id="16" name="Freeform 11"/>
          <p:cNvSpPr>
            <a:spLocks/>
          </p:cNvSpPr>
          <p:nvPr/>
        </p:nvSpPr>
        <p:spPr bwMode="auto">
          <a:xfrm>
            <a:off x="4175435" y="3124408"/>
            <a:ext cx="778754" cy="463132"/>
          </a:xfrm>
          <a:custGeom>
            <a:avLst/>
            <a:gdLst>
              <a:gd name="T0" fmla="*/ 333 w 398"/>
              <a:gd name="T1" fmla="*/ 0 h 236"/>
              <a:gd name="T2" fmla="*/ 398 w 398"/>
              <a:gd name="T3" fmla="*/ 187 h 236"/>
              <a:gd name="T4" fmla="*/ 0 w 398"/>
              <a:gd name="T5" fmla="*/ 199 h 236"/>
              <a:gd name="T6" fmla="*/ 54 w 398"/>
              <a:gd name="T7" fmla="*/ 7 h 236"/>
              <a:gd name="T8" fmla="*/ 182 w 398"/>
              <a:gd name="T9" fmla="*/ 25 h 236"/>
              <a:gd name="T10" fmla="*/ 333 w 398"/>
              <a:gd name="T11" fmla="*/ 0 h 236"/>
            </a:gdLst>
            <a:ahLst/>
            <a:cxnLst>
              <a:cxn ang="0">
                <a:pos x="T0" y="T1"/>
              </a:cxn>
              <a:cxn ang="0">
                <a:pos x="T2" y="T3"/>
              </a:cxn>
              <a:cxn ang="0">
                <a:pos x="T4" y="T5"/>
              </a:cxn>
              <a:cxn ang="0">
                <a:pos x="T6" y="T7"/>
              </a:cxn>
              <a:cxn ang="0">
                <a:pos x="T8" y="T9"/>
              </a:cxn>
              <a:cxn ang="0">
                <a:pos x="T10" y="T11"/>
              </a:cxn>
            </a:cxnLst>
            <a:rect l="0" t="0" r="r" b="b"/>
            <a:pathLst>
              <a:path w="398" h="236">
                <a:moveTo>
                  <a:pt x="333" y="0"/>
                </a:moveTo>
                <a:cubicBezTo>
                  <a:pt x="398" y="187"/>
                  <a:pt x="398" y="187"/>
                  <a:pt x="398" y="187"/>
                </a:cubicBezTo>
                <a:cubicBezTo>
                  <a:pt x="269" y="232"/>
                  <a:pt x="130" y="236"/>
                  <a:pt x="0" y="199"/>
                </a:cubicBezTo>
                <a:cubicBezTo>
                  <a:pt x="54" y="7"/>
                  <a:pt x="54" y="7"/>
                  <a:pt x="54" y="7"/>
                </a:cubicBezTo>
                <a:cubicBezTo>
                  <a:pt x="95" y="19"/>
                  <a:pt x="137" y="25"/>
                  <a:pt x="182" y="25"/>
                </a:cubicBezTo>
                <a:cubicBezTo>
                  <a:pt x="235" y="25"/>
                  <a:pt x="285" y="16"/>
                  <a:pt x="333" y="0"/>
                </a:cubicBezTo>
                <a:close/>
              </a:path>
            </a:pathLst>
          </a:custGeom>
          <a:solidFill>
            <a:srgbClr val="ED1CB9"/>
          </a:solidFill>
          <a:ln>
            <a:noFill/>
          </a:ln>
        </p:spPr>
        <p:txBody>
          <a:bodyPr vert="horz" wrap="square" lIns="91431" tIns="45716" rIns="91431" bIns="45716" numCol="1" anchor="t" anchorCtr="0" compatLnSpc="1">
            <a:prstTxWarp prst="textNoShape">
              <a:avLst/>
            </a:prstTxWarp>
          </a:bodyPr>
          <a:lstStyle/>
          <a:p>
            <a:endParaRPr lang="en-US" sz="1013"/>
          </a:p>
        </p:txBody>
      </p:sp>
      <p:sp>
        <p:nvSpPr>
          <p:cNvPr id="17" name="Freeform 12"/>
          <p:cNvSpPr>
            <a:spLocks/>
          </p:cNvSpPr>
          <p:nvPr/>
        </p:nvSpPr>
        <p:spPr bwMode="auto">
          <a:xfrm>
            <a:off x="3460445" y="2779412"/>
            <a:ext cx="749486" cy="701493"/>
          </a:xfrm>
          <a:custGeom>
            <a:avLst/>
            <a:gdLst>
              <a:gd name="T0" fmla="*/ 383 w 383"/>
              <a:gd name="T1" fmla="*/ 171 h 358"/>
              <a:gd name="T2" fmla="*/ 314 w 383"/>
              <a:gd name="T3" fmla="*/ 358 h 358"/>
              <a:gd name="T4" fmla="*/ 0 w 383"/>
              <a:gd name="T5" fmla="*/ 113 h 358"/>
              <a:gd name="T6" fmla="*/ 164 w 383"/>
              <a:gd name="T7" fmla="*/ 0 h 358"/>
              <a:gd name="T8" fmla="*/ 383 w 383"/>
              <a:gd name="T9" fmla="*/ 171 h 358"/>
            </a:gdLst>
            <a:ahLst/>
            <a:cxnLst>
              <a:cxn ang="0">
                <a:pos x="T0" y="T1"/>
              </a:cxn>
              <a:cxn ang="0">
                <a:pos x="T2" y="T3"/>
              </a:cxn>
              <a:cxn ang="0">
                <a:pos x="T4" y="T5"/>
              </a:cxn>
              <a:cxn ang="0">
                <a:pos x="T6" y="T7"/>
              </a:cxn>
              <a:cxn ang="0">
                <a:pos x="T8" y="T9"/>
              </a:cxn>
            </a:cxnLst>
            <a:rect l="0" t="0" r="r" b="b"/>
            <a:pathLst>
              <a:path w="383" h="358">
                <a:moveTo>
                  <a:pt x="383" y="171"/>
                </a:moveTo>
                <a:cubicBezTo>
                  <a:pt x="314" y="358"/>
                  <a:pt x="314" y="358"/>
                  <a:pt x="314" y="358"/>
                </a:cubicBezTo>
                <a:cubicBezTo>
                  <a:pt x="186" y="311"/>
                  <a:pt x="77" y="225"/>
                  <a:pt x="0" y="113"/>
                </a:cubicBezTo>
                <a:cubicBezTo>
                  <a:pt x="164" y="0"/>
                  <a:pt x="164" y="0"/>
                  <a:pt x="164" y="0"/>
                </a:cubicBezTo>
                <a:cubicBezTo>
                  <a:pt x="218" y="77"/>
                  <a:pt x="294" y="138"/>
                  <a:pt x="383" y="171"/>
                </a:cubicBezTo>
                <a:close/>
              </a:path>
            </a:pathLst>
          </a:custGeom>
          <a:solidFill>
            <a:srgbClr val="ED1CB9"/>
          </a:solidFill>
          <a:ln>
            <a:noFill/>
          </a:ln>
        </p:spPr>
        <p:txBody>
          <a:bodyPr vert="horz" wrap="square" lIns="91431" tIns="45716" rIns="91431" bIns="45716" numCol="1" anchor="t" anchorCtr="0" compatLnSpc="1">
            <a:prstTxWarp prst="textNoShape">
              <a:avLst/>
            </a:prstTxWarp>
          </a:bodyPr>
          <a:lstStyle/>
          <a:p>
            <a:endParaRPr lang="en-US" sz="1013"/>
          </a:p>
        </p:txBody>
      </p:sp>
      <p:sp>
        <p:nvSpPr>
          <p:cNvPr id="18" name="Freeform 13"/>
          <p:cNvSpPr>
            <a:spLocks/>
          </p:cNvSpPr>
          <p:nvPr/>
        </p:nvSpPr>
        <p:spPr bwMode="auto">
          <a:xfrm>
            <a:off x="3209570" y="2116602"/>
            <a:ext cx="522654" cy="766310"/>
          </a:xfrm>
          <a:custGeom>
            <a:avLst/>
            <a:gdLst>
              <a:gd name="T0" fmla="*/ 267 w 267"/>
              <a:gd name="T1" fmla="*/ 296 h 391"/>
              <a:gd name="T2" fmla="*/ 91 w 267"/>
              <a:gd name="T3" fmla="*/ 391 h 391"/>
              <a:gd name="T4" fmla="*/ 16 w 267"/>
              <a:gd name="T5" fmla="*/ 0 h 391"/>
              <a:gd name="T6" fmla="*/ 214 w 267"/>
              <a:gd name="T7" fmla="*/ 23 h 391"/>
              <a:gd name="T8" fmla="*/ 211 w 267"/>
              <a:gd name="T9" fmla="*/ 75 h 391"/>
              <a:gd name="T10" fmla="*/ 267 w 267"/>
              <a:gd name="T11" fmla="*/ 296 h 391"/>
            </a:gdLst>
            <a:ahLst/>
            <a:cxnLst>
              <a:cxn ang="0">
                <a:pos x="T0" y="T1"/>
              </a:cxn>
              <a:cxn ang="0">
                <a:pos x="T2" y="T3"/>
              </a:cxn>
              <a:cxn ang="0">
                <a:pos x="T4" y="T5"/>
              </a:cxn>
              <a:cxn ang="0">
                <a:pos x="T6" y="T7"/>
              </a:cxn>
              <a:cxn ang="0">
                <a:pos x="T8" y="T9"/>
              </a:cxn>
              <a:cxn ang="0">
                <a:pos x="T10" y="T11"/>
              </a:cxn>
            </a:cxnLst>
            <a:rect l="0" t="0" r="r" b="b"/>
            <a:pathLst>
              <a:path w="267" h="391">
                <a:moveTo>
                  <a:pt x="267" y="296"/>
                </a:moveTo>
                <a:cubicBezTo>
                  <a:pt x="91" y="391"/>
                  <a:pt x="91" y="391"/>
                  <a:pt x="91" y="391"/>
                </a:cubicBezTo>
                <a:cubicBezTo>
                  <a:pt x="26" y="271"/>
                  <a:pt x="0" y="135"/>
                  <a:pt x="16" y="0"/>
                </a:cubicBezTo>
                <a:cubicBezTo>
                  <a:pt x="214" y="23"/>
                  <a:pt x="214" y="23"/>
                  <a:pt x="214" y="23"/>
                </a:cubicBezTo>
                <a:cubicBezTo>
                  <a:pt x="212" y="40"/>
                  <a:pt x="211" y="57"/>
                  <a:pt x="211" y="75"/>
                </a:cubicBezTo>
                <a:cubicBezTo>
                  <a:pt x="211" y="155"/>
                  <a:pt x="231" y="230"/>
                  <a:pt x="267" y="296"/>
                </a:cubicBezTo>
                <a:close/>
              </a:path>
            </a:pathLst>
          </a:custGeom>
          <a:solidFill>
            <a:srgbClr val="ED1CB9"/>
          </a:solidFill>
          <a:ln>
            <a:noFill/>
          </a:ln>
        </p:spPr>
        <p:txBody>
          <a:bodyPr vert="horz" wrap="square" lIns="91431" tIns="45716" rIns="91431" bIns="45716" numCol="1" anchor="t" anchorCtr="0" compatLnSpc="1">
            <a:prstTxWarp prst="textNoShape">
              <a:avLst/>
            </a:prstTxWarp>
          </a:bodyPr>
          <a:lstStyle/>
          <a:p>
            <a:endParaRPr lang="en-US" sz="1013"/>
          </a:p>
        </p:txBody>
      </p:sp>
      <p:sp>
        <p:nvSpPr>
          <p:cNvPr id="19" name="Freeform 14"/>
          <p:cNvSpPr>
            <a:spLocks/>
          </p:cNvSpPr>
          <p:nvPr/>
        </p:nvSpPr>
        <p:spPr bwMode="auto">
          <a:xfrm>
            <a:off x="5346179" y="2063284"/>
            <a:ext cx="502793" cy="772582"/>
          </a:xfrm>
          <a:custGeom>
            <a:avLst/>
            <a:gdLst>
              <a:gd name="T0" fmla="*/ 42 w 257"/>
              <a:gd name="T1" fmla="*/ 31 h 394"/>
              <a:gd name="T2" fmla="*/ 236 w 257"/>
              <a:gd name="T3" fmla="*/ 0 h 394"/>
              <a:gd name="T4" fmla="*/ 177 w 257"/>
              <a:gd name="T5" fmla="*/ 394 h 394"/>
              <a:gd name="T6" fmla="*/ 0 w 257"/>
              <a:gd name="T7" fmla="*/ 307 h 394"/>
              <a:gd name="T8" fmla="*/ 48 w 257"/>
              <a:gd name="T9" fmla="*/ 102 h 394"/>
              <a:gd name="T10" fmla="*/ 42 w 257"/>
              <a:gd name="T11" fmla="*/ 31 h 394"/>
            </a:gdLst>
            <a:ahLst/>
            <a:cxnLst>
              <a:cxn ang="0">
                <a:pos x="T0" y="T1"/>
              </a:cxn>
              <a:cxn ang="0">
                <a:pos x="T2" y="T3"/>
              </a:cxn>
              <a:cxn ang="0">
                <a:pos x="T4" y="T5"/>
              </a:cxn>
              <a:cxn ang="0">
                <a:pos x="T6" y="T7"/>
              </a:cxn>
              <a:cxn ang="0">
                <a:pos x="T8" y="T9"/>
              </a:cxn>
              <a:cxn ang="0">
                <a:pos x="T10" y="T11"/>
              </a:cxn>
            </a:cxnLst>
            <a:rect l="0" t="0" r="r" b="b"/>
            <a:pathLst>
              <a:path w="257" h="394">
                <a:moveTo>
                  <a:pt x="42" y="31"/>
                </a:moveTo>
                <a:cubicBezTo>
                  <a:pt x="236" y="0"/>
                  <a:pt x="236" y="0"/>
                  <a:pt x="236" y="0"/>
                </a:cubicBezTo>
                <a:cubicBezTo>
                  <a:pt x="257" y="134"/>
                  <a:pt x="236" y="272"/>
                  <a:pt x="177" y="394"/>
                </a:cubicBezTo>
                <a:cubicBezTo>
                  <a:pt x="0" y="307"/>
                  <a:pt x="0" y="307"/>
                  <a:pt x="0" y="307"/>
                </a:cubicBezTo>
                <a:cubicBezTo>
                  <a:pt x="30" y="245"/>
                  <a:pt x="48" y="176"/>
                  <a:pt x="48" y="102"/>
                </a:cubicBezTo>
                <a:cubicBezTo>
                  <a:pt x="48" y="78"/>
                  <a:pt x="46" y="54"/>
                  <a:pt x="42" y="31"/>
                </a:cubicBezTo>
                <a:close/>
              </a:path>
            </a:pathLst>
          </a:custGeom>
          <a:solidFill>
            <a:srgbClr val="ED1CB9"/>
          </a:solidFill>
          <a:ln>
            <a:noFill/>
          </a:ln>
        </p:spPr>
        <p:txBody>
          <a:bodyPr vert="horz" wrap="square" lIns="91431" tIns="45716" rIns="91431" bIns="45716" numCol="1" anchor="t" anchorCtr="0" compatLnSpc="1">
            <a:prstTxWarp prst="textNoShape">
              <a:avLst/>
            </a:prstTxWarp>
          </a:bodyPr>
          <a:lstStyle/>
          <a:p>
            <a:endParaRPr lang="en-US" sz="1013"/>
          </a:p>
        </p:txBody>
      </p:sp>
      <p:cxnSp>
        <p:nvCxnSpPr>
          <p:cNvPr id="24" name="直接连接符 23"/>
          <p:cNvCxnSpPr/>
          <p:nvPr/>
        </p:nvCxnSpPr>
        <p:spPr>
          <a:xfrm flipH="1">
            <a:off x="1869347" y="2341053"/>
            <a:ext cx="1340225" cy="0"/>
          </a:xfrm>
          <a:prstGeom prst="line">
            <a:avLst/>
          </a:prstGeom>
          <a:ln w="12700" cap="rnd">
            <a:solidFill>
              <a:srgbClr val="ED1CB9"/>
            </a:solidFill>
            <a:headEnd type="none"/>
            <a:tailEnd type="oval" w="sm" len="sm"/>
          </a:ln>
        </p:spPr>
        <p:style>
          <a:lnRef idx="1">
            <a:schemeClr val="accent1"/>
          </a:lnRef>
          <a:fillRef idx="0">
            <a:schemeClr val="accent1"/>
          </a:fillRef>
          <a:effectRef idx="0">
            <a:schemeClr val="accent1"/>
          </a:effectRef>
          <a:fontRef idx="minor">
            <a:schemeClr val="tx1"/>
          </a:fontRef>
        </p:style>
      </p:cxnSp>
      <p:sp>
        <p:nvSpPr>
          <p:cNvPr id="124" name="TextBox 123"/>
          <p:cNvSpPr txBox="1"/>
          <p:nvPr/>
        </p:nvSpPr>
        <p:spPr>
          <a:xfrm>
            <a:off x="1996784" y="2106529"/>
            <a:ext cx="695825" cy="242366"/>
          </a:xfrm>
          <a:prstGeom prst="rect">
            <a:avLst/>
          </a:prstGeom>
          <a:noFill/>
        </p:spPr>
        <p:txBody>
          <a:bodyPr wrap="square" lIns="91431" tIns="45716" rIns="91431" bIns="45716" rtlCol="0">
            <a:spAutoFit/>
          </a:bodyPr>
          <a:lstStyle/>
          <a:p>
            <a:pPr algn="ctr"/>
            <a:r>
              <a:rPr lang="zh-CN" altLang="en-US" sz="975" b="1" dirty="0">
                <a:solidFill>
                  <a:srgbClr val="ED1CB9"/>
                </a:solidFill>
                <a:latin typeface="微软雅黑" panose="020B0503020204020204" pitchFamily="34" charset="-122"/>
                <a:ea typeface="微软雅黑" panose="020B0503020204020204" pitchFamily="34" charset="-122"/>
              </a:rPr>
              <a:t>添加标题</a:t>
            </a:r>
          </a:p>
        </p:txBody>
      </p:sp>
      <p:sp>
        <p:nvSpPr>
          <p:cNvPr id="125" name="TextBox 124"/>
          <p:cNvSpPr txBox="1"/>
          <p:nvPr/>
        </p:nvSpPr>
        <p:spPr>
          <a:xfrm>
            <a:off x="1941345" y="2331449"/>
            <a:ext cx="915393" cy="605286"/>
          </a:xfrm>
          <a:prstGeom prst="rect">
            <a:avLst/>
          </a:prstGeom>
          <a:noFill/>
        </p:spPr>
        <p:txBody>
          <a:bodyPr wrap="square" lIns="91431" tIns="45716" rIns="91431" bIns="45716" rtlCol="0">
            <a:spAutoFit/>
          </a:bodyPr>
          <a:lstStyle/>
          <a:p>
            <a:pPr>
              <a:lnSpc>
                <a:spcPts val="1000"/>
              </a:lnSpc>
            </a:pPr>
            <a:r>
              <a:rPr lang="zh-CN" altLang="en-US" sz="6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1869347" y="3245820"/>
            <a:ext cx="1808522" cy="148851"/>
            <a:chOff x="2051720" y="3156304"/>
            <a:chExt cx="1808757" cy="148851"/>
          </a:xfrm>
        </p:grpSpPr>
        <p:cxnSp>
          <p:nvCxnSpPr>
            <p:cNvPr id="85" name="Straight Connector 84"/>
            <p:cNvCxnSpPr/>
            <p:nvPr/>
          </p:nvCxnSpPr>
          <p:spPr>
            <a:xfrm flipV="1">
              <a:off x="3392119" y="3156304"/>
              <a:ext cx="468358" cy="148851"/>
            </a:xfrm>
            <a:prstGeom prst="line">
              <a:avLst/>
            </a:prstGeom>
            <a:ln w="12700">
              <a:solidFill>
                <a:srgbClr val="ED1CB9"/>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flipH="1">
              <a:off x="2051720" y="3305155"/>
              <a:ext cx="1340399" cy="0"/>
            </a:xfrm>
            <a:prstGeom prst="line">
              <a:avLst/>
            </a:prstGeom>
            <a:ln w="12700" cap="rnd">
              <a:solidFill>
                <a:srgbClr val="ED1CB9"/>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127" name="TextBox 126"/>
          <p:cNvSpPr txBox="1"/>
          <p:nvPr/>
        </p:nvSpPr>
        <p:spPr>
          <a:xfrm>
            <a:off x="1996784" y="3160147"/>
            <a:ext cx="695825" cy="242366"/>
          </a:xfrm>
          <a:prstGeom prst="rect">
            <a:avLst/>
          </a:prstGeom>
          <a:noFill/>
        </p:spPr>
        <p:txBody>
          <a:bodyPr wrap="square" lIns="91431" tIns="45716" rIns="91431" bIns="45716" rtlCol="0">
            <a:spAutoFit/>
          </a:bodyPr>
          <a:lstStyle/>
          <a:p>
            <a:pPr algn="ctr"/>
            <a:r>
              <a:rPr lang="zh-CN" altLang="en-US" sz="975" b="1" dirty="0">
                <a:solidFill>
                  <a:srgbClr val="ED1CB9"/>
                </a:solidFill>
                <a:latin typeface="微软雅黑" panose="020B0503020204020204" pitchFamily="34" charset="-122"/>
                <a:ea typeface="微软雅黑" panose="020B0503020204020204" pitchFamily="34" charset="-122"/>
              </a:rPr>
              <a:t>添加标题</a:t>
            </a:r>
          </a:p>
        </p:txBody>
      </p:sp>
      <p:sp>
        <p:nvSpPr>
          <p:cNvPr id="128" name="TextBox 127"/>
          <p:cNvSpPr txBox="1"/>
          <p:nvPr/>
        </p:nvSpPr>
        <p:spPr>
          <a:xfrm>
            <a:off x="1941345" y="3385067"/>
            <a:ext cx="915393" cy="605286"/>
          </a:xfrm>
          <a:prstGeom prst="rect">
            <a:avLst/>
          </a:prstGeom>
          <a:noFill/>
        </p:spPr>
        <p:txBody>
          <a:bodyPr wrap="square" lIns="91431" tIns="45716" rIns="91431" bIns="45716" rtlCol="0">
            <a:spAutoFit/>
          </a:bodyPr>
          <a:lstStyle/>
          <a:p>
            <a:pPr>
              <a:lnSpc>
                <a:spcPts val="1000"/>
              </a:lnSpc>
            </a:pPr>
            <a:r>
              <a:rPr lang="zh-CN" altLang="en-US" sz="6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9" name="直接连接符 128"/>
          <p:cNvCxnSpPr/>
          <p:nvPr/>
        </p:nvCxnSpPr>
        <p:spPr>
          <a:xfrm>
            <a:off x="5848972" y="2341053"/>
            <a:ext cx="1340225" cy="0"/>
          </a:xfrm>
          <a:prstGeom prst="line">
            <a:avLst/>
          </a:prstGeom>
          <a:ln w="12700" cap="rnd">
            <a:solidFill>
              <a:srgbClr val="ED1CB9"/>
            </a:solidFill>
            <a:headEnd type="none"/>
            <a:tailEnd type="oval" w="sm" len="sm"/>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6315933" y="2106529"/>
            <a:ext cx="695825" cy="242366"/>
          </a:xfrm>
          <a:prstGeom prst="rect">
            <a:avLst/>
          </a:prstGeom>
          <a:noFill/>
        </p:spPr>
        <p:txBody>
          <a:bodyPr wrap="square" lIns="91431" tIns="45716" rIns="91431" bIns="45716" rtlCol="0">
            <a:spAutoFit/>
          </a:bodyPr>
          <a:lstStyle/>
          <a:p>
            <a:pPr algn="ctr"/>
            <a:r>
              <a:rPr lang="zh-CN" altLang="en-US" sz="975" b="1" dirty="0">
                <a:solidFill>
                  <a:srgbClr val="ED1CB9"/>
                </a:solidFill>
                <a:latin typeface="微软雅黑" panose="020B0503020204020204" pitchFamily="34" charset="-122"/>
                <a:ea typeface="微软雅黑" panose="020B0503020204020204" pitchFamily="34" charset="-122"/>
              </a:rPr>
              <a:t>添加标题</a:t>
            </a:r>
          </a:p>
        </p:txBody>
      </p:sp>
      <p:sp>
        <p:nvSpPr>
          <p:cNvPr id="131" name="TextBox 130"/>
          <p:cNvSpPr txBox="1"/>
          <p:nvPr/>
        </p:nvSpPr>
        <p:spPr>
          <a:xfrm>
            <a:off x="6260495" y="2331449"/>
            <a:ext cx="915393" cy="605286"/>
          </a:xfrm>
          <a:prstGeom prst="rect">
            <a:avLst/>
          </a:prstGeom>
          <a:noFill/>
        </p:spPr>
        <p:txBody>
          <a:bodyPr wrap="square" lIns="91431" tIns="45716" rIns="91431" bIns="45716" rtlCol="0">
            <a:spAutoFit/>
          </a:bodyPr>
          <a:lstStyle/>
          <a:p>
            <a:pPr>
              <a:lnSpc>
                <a:spcPts val="1000"/>
              </a:lnSpc>
            </a:pPr>
            <a:r>
              <a:rPr lang="zh-CN" altLang="en-US" sz="6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5" name="组合 134"/>
          <p:cNvGrpSpPr/>
          <p:nvPr/>
        </p:nvGrpSpPr>
        <p:grpSpPr>
          <a:xfrm flipH="1">
            <a:off x="5388009" y="3245820"/>
            <a:ext cx="1808522" cy="148851"/>
            <a:chOff x="2051720" y="3156304"/>
            <a:chExt cx="1808757" cy="148851"/>
          </a:xfrm>
        </p:grpSpPr>
        <p:cxnSp>
          <p:nvCxnSpPr>
            <p:cNvPr id="136" name="Straight Connector 84"/>
            <p:cNvCxnSpPr/>
            <p:nvPr/>
          </p:nvCxnSpPr>
          <p:spPr>
            <a:xfrm flipV="1">
              <a:off x="3392119" y="3156304"/>
              <a:ext cx="468358" cy="148851"/>
            </a:xfrm>
            <a:prstGeom prst="line">
              <a:avLst/>
            </a:prstGeom>
            <a:ln w="12700">
              <a:solidFill>
                <a:srgbClr val="ED1CB9"/>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2051720" y="3305155"/>
              <a:ext cx="1340399" cy="0"/>
            </a:xfrm>
            <a:prstGeom prst="line">
              <a:avLst/>
            </a:prstGeom>
            <a:ln w="12700" cap="rnd">
              <a:solidFill>
                <a:srgbClr val="ED1CB9"/>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138" name="TextBox 137"/>
          <p:cNvSpPr txBox="1"/>
          <p:nvPr/>
        </p:nvSpPr>
        <p:spPr>
          <a:xfrm>
            <a:off x="6318602" y="3160147"/>
            <a:ext cx="695825" cy="242366"/>
          </a:xfrm>
          <a:prstGeom prst="rect">
            <a:avLst/>
          </a:prstGeom>
          <a:noFill/>
        </p:spPr>
        <p:txBody>
          <a:bodyPr wrap="square" lIns="91431" tIns="45716" rIns="91431" bIns="45716" rtlCol="0">
            <a:spAutoFit/>
          </a:bodyPr>
          <a:lstStyle/>
          <a:p>
            <a:pPr algn="ctr"/>
            <a:r>
              <a:rPr lang="zh-CN" altLang="en-US" sz="975" b="1" dirty="0">
                <a:solidFill>
                  <a:srgbClr val="ED1CB9"/>
                </a:solidFill>
                <a:latin typeface="微软雅黑" panose="020B0503020204020204" pitchFamily="34" charset="-122"/>
                <a:ea typeface="微软雅黑" panose="020B0503020204020204" pitchFamily="34" charset="-122"/>
              </a:rPr>
              <a:t>添加标题</a:t>
            </a:r>
          </a:p>
        </p:txBody>
      </p:sp>
      <p:sp>
        <p:nvSpPr>
          <p:cNvPr id="139" name="TextBox 138"/>
          <p:cNvSpPr txBox="1"/>
          <p:nvPr/>
        </p:nvSpPr>
        <p:spPr>
          <a:xfrm>
            <a:off x="6262027" y="3367358"/>
            <a:ext cx="915393" cy="605286"/>
          </a:xfrm>
          <a:prstGeom prst="rect">
            <a:avLst/>
          </a:prstGeom>
          <a:noFill/>
        </p:spPr>
        <p:txBody>
          <a:bodyPr wrap="square" lIns="91431" tIns="45716" rIns="91431" bIns="45716" rtlCol="0">
            <a:spAutoFit/>
          </a:bodyPr>
          <a:lstStyle/>
          <a:p>
            <a:pPr>
              <a:lnSpc>
                <a:spcPts val="1000"/>
              </a:lnSpc>
            </a:pPr>
            <a:r>
              <a:rPr lang="zh-CN" altLang="en-US" sz="6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40" name="直接连接符 139"/>
          <p:cNvCxnSpPr/>
          <p:nvPr/>
        </p:nvCxnSpPr>
        <p:spPr>
          <a:xfrm flipH="1">
            <a:off x="4546515" y="3587539"/>
            <a:ext cx="1" cy="246072"/>
          </a:xfrm>
          <a:prstGeom prst="line">
            <a:avLst/>
          </a:prstGeom>
          <a:ln w="12700" cap="rnd">
            <a:solidFill>
              <a:srgbClr val="ED1CB9"/>
            </a:solidFill>
            <a:headEnd type="none"/>
            <a:tailEnd type="oval" w="sm" len="sm"/>
          </a:ln>
        </p:spPr>
        <p:style>
          <a:lnRef idx="1">
            <a:schemeClr val="accent1"/>
          </a:lnRef>
          <a:fillRef idx="0">
            <a:schemeClr val="accent1"/>
          </a:fillRef>
          <a:effectRef idx="0">
            <a:schemeClr val="accent1"/>
          </a:effectRef>
          <a:fontRef idx="minor">
            <a:schemeClr val="tx1"/>
          </a:fontRef>
        </p:style>
      </p:cxnSp>
      <p:sp>
        <p:nvSpPr>
          <p:cNvPr id="141" name="TextBox 140"/>
          <p:cNvSpPr txBox="1"/>
          <p:nvPr/>
        </p:nvSpPr>
        <p:spPr>
          <a:xfrm>
            <a:off x="4217066" y="3938769"/>
            <a:ext cx="695825" cy="242366"/>
          </a:xfrm>
          <a:prstGeom prst="rect">
            <a:avLst/>
          </a:prstGeom>
          <a:noFill/>
        </p:spPr>
        <p:txBody>
          <a:bodyPr wrap="square" lIns="91431" tIns="45716" rIns="91431" bIns="45716" rtlCol="0">
            <a:spAutoFit/>
          </a:bodyPr>
          <a:lstStyle/>
          <a:p>
            <a:pPr algn="ctr"/>
            <a:r>
              <a:rPr lang="zh-CN" altLang="en-US" sz="975" b="1" dirty="0">
                <a:solidFill>
                  <a:srgbClr val="ED1CB9"/>
                </a:solidFill>
                <a:latin typeface="微软雅黑" panose="020B0503020204020204" pitchFamily="34" charset="-122"/>
                <a:ea typeface="微软雅黑" panose="020B0503020204020204" pitchFamily="34" charset="-122"/>
              </a:rPr>
              <a:t>添加标题</a:t>
            </a:r>
          </a:p>
        </p:txBody>
      </p:sp>
      <p:sp>
        <p:nvSpPr>
          <p:cNvPr id="142" name="TextBox 141"/>
          <p:cNvSpPr txBox="1"/>
          <p:nvPr/>
        </p:nvSpPr>
        <p:spPr>
          <a:xfrm>
            <a:off x="4107870" y="4088696"/>
            <a:ext cx="1008610" cy="605286"/>
          </a:xfrm>
          <a:prstGeom prst="rect">
            <a:avLst/>
          </a:prstGeom>
          <a:noFill/>
        </p:spPr>
        <p:txBody>
          <a:bodyPr wrap="square" lIns="91431" tIns="45716" rIns="91431" bIns="45716" rtlCol="0">
            <a:spAutoFit/>
          </a:bodyPr>
          <a:lstStyle/>
          <a:p>
            <a:pPr>
              <a:lnSpc>
                <a:spcPts val="1000"/>
              </a:lnSpc>
            </a:pPr>
            <a:r>
              <a:rPr lang="zh-CN" altLang="en-US" sz="6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134581" y="1858734"/>
            <a:ext cx="823870" cy="823977"/>
            <a:chOff x="4216015" y="1687149"/>
            <a:chExt cx="823977" cy="823977"/>
          </a:xfrm>
        </p:grpSpPr>
        <p:sp>
          <p:nvSpPr>
            <p:cNvPr id="8" name="椭圆 7"/>
            <p:cNvSpPr/>
            <p:nvPr/>
          </p:nvSpPr>
          <p:spPr>
            <a:xfrm>
              <a:off x="4216015" y="1687149"/>
              <a:ext cx="823977" cy="823977"/>
            </a:xfrm>
            <a:prstGeom prst="ellipse">
              <a:avLst/>
            </a:prstGeom>
            <a:solidFill>
              <a:srgbClr val="ED1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8" name="Freeform 34"/>
            <p:cNvSpPr>
              <a:spLocks noEditPoints="1"/>
            </p:cNvSpPr>
            <p:nvPr/>
          </p:nvSpPr>
          <p:spPr bwMode="auto">
            <a:xfrm>
              <a:off x="4497801" y="1920318"/>
              <a:ext cx="328840" cy="31938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vert="horz" wrap="square" lIns="51435" tIns="25718" rIns="51435" bIns="25718" numCol="1" anchor="t" anchorCtr="0" compatLnSpc="1">
              <a:prstTxWarp prst="textNoShape">
                <a:avLst/>
              </a:prstTxWarp>
            </a:bodyPr>
            <a:lstStyle/>
            <a:p>
              <a:endParaRPr lang="id-ID" sz="1013"/>
            </a:p>
          </p:txBody>
        </p:sp>
      </p:grpSp>
    </p:spTree>
    <p:extLst>
      <p:ext uri="{BB962C8B-B14F-4D97-AF65-F5344CB8AC3E}">
        <p14:creationId xmlns:p14="http://schemas.microsoft.com/office/powerpoint/2010/main" val="745560025"/>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ppt_w</p:attrName>
                                        </p:attrNameLst>
                                      </p:cBhvr>
                                      <p:tavLst>
                                        <p:tav tm="0" fmla="#ppt_w*sin(2.5*pi*$)">
                                          <p:val>
                                            <p:fltVal val="0"/>
                                          </p:val>
                                        </p:tav>
                                        <p:tav tm="100000">
                                          <p:val>
                                            <p:fltVal val="1"/>
                                          </p:val>
                                        </p:tav>
                                      </p:tavLst>
                                    </p:anim>
                                    <p:anim calcmode="lin" valueType="num">
                                      <p:cBhvr>
                                        <p:cTn id="9" dur="5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21"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1000"/>
                                        <p:tgtEl>
                                          <p:spTgt spid="3"/>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300"/>
                                        <p:tgtEl>
                                          <p:spTgt spid="18"/>
                                        </p:tgtEl>
                                      </p:cBhvr>
                                    </p:animEffect>
                                  </p:childTnLst>
                                </p:cTn>
                              </p:par>
                            </p:childTnLst>
                          </p:cTn>
                        </p:par>
                        <p:par>
                          <p:cTn id="18" fill="hold">
                            <p:stCondLst>
                              <p:cond delay="18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300"/>
                                        <p:tgtEl>
                                          <p:spTgt spid="17"/>
                                        </p:tgtEl>
                                      </p:cBhvr>
                                    </p:animEffect>
                                  </p:childTnLst>
                                </p:cTn>
                              </p:par>
                            </p:childTnLst>
                          </p:cTn>
                        </p:par>
                        <p:par>
                          <p:cTn id="22" fill="hold">
                            <p:stCondLst>
                              <p:cond delay="2100"/>
                            </p:stCondLst>
                            <p:childTnLst>
                              <p:par>
                                <p:cTn id="23" presetID="2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300"/>
                                        <p:tgtEl>
                                          <p:spTgt spid="16"/>
                                        </p:tgtEl>
                                      </p:cBhvr>
                                    </p:animEffect>
                                  </p:childTnLst>
                                </p:cTn>
                              </p:par>
                            </p:childTnLst>
                          </p:cTn>
                        </p:par>
                        <p:par>
                          <p:cTn id="26" fill="hold">
                            <p:stCondLst>
                              <p:cond delay="2400"/>
                            </p:stCondLst>
                            <p:childTnLst>
                              <p:par>
                                <p:cTn id="27" presetID="22" presetClass="entr" presetSubtype="4"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down)">
                                      <p:cBhvr>
                                        <p:cTn id="29" dur="300"/>
                                        <p:tgtEl>
                                          <p:spTgt spid="15"/>
                                        </p:tgtEl>
                                      </p:cBhvr>
                                    </p:animEffect>
                                  </p:childTnLst>
                                </p:cTn>
                              </p:par>
                            </p:childTnLst>
                          </p:cTn>
                        </p:par>
                        <p:par>
                          <p:cTn id="30" fill="hold">
                            <p:stCondLst>
                              <p:cond delay="2700"/>
                            </p:stCondLst>
                            <p:childTnLst>
                              <p:par>
                                <p:cTn id="31" presetID="22" presetClass="entr" presetSubtype="4"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down)">
                                      <p:cBhvr>
                                        <p:cTn id="33" dur="300"/>
                                        <p:tgtEl>
                                          <p:spTgt spid="19"/>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129"/>
                                        </p:tgtEl>
                                        <p:attrNameLst>
                                          <p:attrName>style.visibility</p:attrName>
                                        </p:attrNameLst>
                                      </p:cBhvr>
                                      <p:to>
                                        <p:strVal val="visible"/>
                                      </p:to>
                                    </p:set>
                                    <p:animEffect transition="in" filter="wipe(left)">
                                      <p:cBhvr>
                                        <p:cTn id="37" dur="500"/>
                                        <p:tgtEl>
                                          <p:spTgt spid="129"/>
                                        </p:tgtEl>
                                      </p:cBhvr>
                                    </p:animEffect>
                                  </p:childTnLst>
                                </p:cTn>
                              </p:par>
                              <p:par>
                                <p:cTn id="38" presetID="22" presetClass="entr" presetSubtype="8" fill="hold" nodeType="withEffect">
                                  <p:stCondLst>
                                    <p:cond delay="0"/>
                                  </p:stCondLst>
                                  <p:childTnLst>
                                    <p:set>
                                      <p:cBhvr>
                                        <p:cTn id="39" dur="1" fill="hold">
                                          <p:stCondLst>
                                            <p:cond delay="0"/>
                                          </p:stCondLst>
                                        </p:cTn>
                                        <p:tgtEl>
                                          <p:spTgt spid="135"/>
                                        </p:tgtEl>
                                        <p:attrNameLst>
                                          <p:attrName>style.visibility</p:attrName>
                                        </p:attrNameLst>
                                      </p:cBhvr>
                                      <p:to>
                                        <p:strVal val="visible"/>
                                      </p:to>
                                    </p:set>
                                    <p:animEffect transition="in" filter="wipe(left)">
                                      <p:cBhvr>
                                        <p:cTn id="40" dur="500"/>
                                        <p:tgtEl>
                                          <p:spTgt spid="135"/>
                                        </p:tgtEl>
                                      </p:cBhvr>
                                    </p:animEffect>
                                  </p:childTnLst>
                                </p:cTn>
                              </p:par>
                              <p:par>
                                <p:cTn id="41" presetID="22" presetClass="entr" presetSubtype="1" fill="hold" nodeType="withEffect">
                                  <p:stCondLst>
                                    <p:cond delay="0"/>
                                  </p:stCondLst>
                                  <p:childTnLst>
                                    <p:set>
                                      <p:cBhvr>
                                        <p:cTn id="42" dur="1" fill="hold">
                                          <p:stCondLst>
                                            <p:cond delay="0"/>
                                          </p:stCondLst>
                                        </p:cTn>
                                        <p:tgtEl>
                                          <p:spTgt spid="140"/>
                                        </p:tgtEl>
                                        <p:attrNameLst>
                                          <p:attrName>style.visibility</p:attrName>
                                        </p:attrNameLst>
                                      </p:cBhvr>
                                      <p:to>
                                        <p:strVal val="visible"/>
                                      </p:to>
                                    </p:set>
                                    <p:animEffect transition="in" filter="wipe(up)">
                                      <p:cBhvr>
                                        <p:cTn id="43" dur="500"/>
                                        <p:tgtEl>
                                          <p:spTgt spid="140"/>
                                        </p:tgtEl>
                                      </p:cBhvr>
                                    </p:animEffect>
                                  </p:childTnLst>
                                </p:cTn>
                              </p:par>
                              <p:par>
                                <p:cTn id="44" presetID="22" presetClass="entr" presetSubtype="2"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right)">
                                      <p:cBhvr>
                                        <p:cTn id="46" dur="500"/>
                                        <p:tgtEl>
                                          <p:spTgt spid="29"/>
                                        </p:tgtEl>
                                      </p:cBhvr>
                                    </p:animEffect>
                                  </p:childTnLst>
                                </p:cTn>
                              </p:par>
                              <p:par>
                                <p:cTn id="47" presetID="22" presetClass="entr" presetSubtype="2"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right)">
                                      <p:cBhvr>
                                        <p:cTn id="49" dur="500"/>
                                        <p:tgtEl>
                                          <p:spTgt spid="24"/>
                                        </p:tgtEl>
                                      </p:cBhvr>
                                    </p:animEffect>
                                  </p:childTnLst>
                                </p:cTn>
                              </p:par>
                            </p:childTnLst>
                          </p:cTn>
                        </p:par>
                        <p:par>
                          <p:cTn id="50" fill="hold">
                            <p:stCondLst>
                              <p:cond delay="3500"/>
                            </p:stCondLst>
                            <p:childTnLst>
                              <p:par>
                                <p:cTn id="51" presetID="37" presetClass="entr" presetSubtype="0" fill="hold" grpId="0" nodeType="afterEffect">
                                  <p:stCondLst>
                                    <p:cond delay="0"/>
                                  </p:stCondLst>
                                  <p:childTnLst>
                                    <p:set>
                                      <p:cBhvr>
                                        <p:cTn id="52" dur="1" fill="hold">
                                          <p:stCondLst>
                                            <p:cond delay="0"/>
                                          </p:stCondLst>
                                        </p:cTn>
                                        <p:tgtEl>
                                          <p:spTgt spid="124"/>
                                        </p:tgtEl>
                                        <p:attrNameLst>
                                          <p:attrName>style.visibility</p:attrName>
                                        </p:attrNameLst>
                                      </p:cBhvr>
                                      <p:to>
                                        <p:strVal val="visible"/>
                                      </p:to>
                                    </p:set>
                                    <p:animEffect transition="in" filter="fade">
                                      <p:cBhvr>
                                        <p:cTn id="53" dur="1000"/>
                                        <p:tgtEl>
                                          <p:spTgt spid="124"/>
                                        </p:tgtEl>
                                      </p:cBhvr>
                                    </p:animEffect>
                                    <p:anim calcmode="lin" valueType="num">
                                      <p:cBhvr>
                                        <p:cTn id="54" dur="1000" fill="hold"/>
                                        <p:tgtEl>
                                          <p:spTgt spid="124"/>
                                        </p:tgtEl>
                                        <p:attrNameLst>
                                          <p:attrName>ppt_x</p:attrName>
                                        </p:attrNameLst>
                                      </p:cBhvr>
                                      <p:tavLst>
                                        <p:tav tm="0">
                                          <p:val>
                                            <p:strVal val="#ppt_x"/>
                                          </p:val>
                                        </p:tav>
                                        <p:tav tm="100000">
                                          <p:val>
                                            <p:strVal val="#ppt_x"/>
                                          </p:val>
                                        </p:tav>
                                      </p:tavLst>
                                    </p:anim>
                                    <p:anim calcmode="lin" valueType="num">
                                      <p:cBhvr>
                                        <p:cTn id="55" dur="900" decel="100000" fill="hold"/>
                                        <p:tgtEl>
                                          <p:spTgt spid="124"/>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124"/>
                                        </p:tgtEl>
                                        <p:attrNameLst>
                                          <p:attrName>ppt_y</p:attrName>
                                        </p:attrNameLst>
                                      </p:cBhvr>
                                      <p:tavLst>
                                        <p:tav tm="0">
                                          <p:val>
                                            <p:strVal val="#ppt_y-.03"/>
                                          </p:val>
                                        </p:tav>
                                        <p:tav tm="100000">
                                          <p:val>
                                            <p:strVal val="#ppt_y"/>
                                          </p:val>
                                        </p:tav>
                                      </p:tavLst>
                                    </p:anim>
                                  </p:childTnLst>
                                </p:cTn>
                              </p:par>
                              <p:par>
                                <p:cTn id="57" presetID="37" presetClass="entr" presetSubtype="0" fill="hold" grpId="0" nodeType="withEffect">
                                  <p:stCondLst>
                                    <p:cond delay="0"/>
                                  </p:stCondLst>
                                  <p:childTnLst>
                                    <p:set>
                                      <p:cBhvr>
                                        <p:cTn id="58" dur="1" fill="hold">
                                          <p:stCondLst>
                                            <p:cond delay="0"/>
                                          </p:stCondLst>
                                        </p:cTn>
                                        <p:tgtEl>
                                          <p:spTgt spid="127"/>
                                        </p:tgtEl>
                                        <p:attrNameLst>
                                          <p:attrName>style.visibility</p:attrName>
                                        </p:attrNameLst>
                                      </p:cBhvr>
                                      <p:to>
                                        <p:strVal val="visible"/>
                                      </p:to>
                                    </p:set>
                                    <p:animEffect transition="in" filter="fade">
                                      <p:cBhvr>
                                        <p:cTn id="59" dur="1000"/>
                                        <p:tgtEl>
                                          <p:spTgt spid="127"/>
                                        </p:tgtEl>
                                      </p:cBhvr>
                                    </p:animEffect>
                                    <p:anim calcmode="lin" valueType="num">
                                      <p:cBhvr>
                                        <p:cTn id="60" dur="1000" fill="hold"/>
                                        <p:tgtEl>
                                          <p:spTgt spid="127"/>
                                        </p:tgtEl>
                                        <p:attrNameLst>
                                          <p:attrName>ppt_x</p:attrName>
                                        </p:attrNameLst>
                                      </p:cBhvr>
                                      <p:tavLst>
                                        <p:tav tm="0">
                                          <p:val>
                                            <p:strVal val="#ppt_x"/>
                                          </p:val>
                                        </p:tav>
                                        <p:tav tm="100000">
                                          <p:val>
                                            <p:strVal val="#ppt_x"/>
                                          </p:val>
                                        </p:tav>
                                      </p:tavLst>
                                    </p:anim>
                                    <p:anim calcmode="lin" valueType="num">
                                      <p:cBhvr>
                                        <p:cTn id="61" dur="900" decel="100000" fill="hold"/>
                                        <p:tgtEl>
                                          <p:spTgt spid="127"/>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127"/>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0"/>
                                  </p:stCondLst>
                                  <p:childTnLst>
                                    <p:set>
                                      <p:cBhvr>
                                        <p:cTn id="64" dur="1" fill="hold">
                                          <p:stCondLst>
                                            <p:cond delay="0"/>
                                          </p:stCondLst>
                                        </p:cTn>
                                        <p:tgtEl>
                                          <p:spTgt spid="130"/>
                                        </p:tgtEl>
                                        <p:attrNameLst>
                                          <p:attrName>style.visibility</p:attrName>
                                        </p:attrNameLst>
                                      </p:cBhvr>
                                      <p:to>
                                        <p:strVal val="visible"/>
                                      </p:to>
                                    </p:set>
                                    <p:animEffect transition="in" filter="fade">
                                      <p:cBhvr>
                                        <p:cTn id="65" dur="1000"/>
                                        <p:tgtEl>
                                          <p:spTgt spid="130"/>
                                        </p:tgtEl>
                                      </p:cBhvr>
                                    </p:animEffect>
                                    <p:anim calcmode="lin" valueType="num">
                                      <p:cBhvr>
                                        <p:cTn id="66" dur="1000" fill="hold"/>
                                        <p:tgtEl>
                                          <p:spTgt spid="130"/>
                                        </p:tgtEl>
                                        <p:attrNameLst>
                                          <p:attrName>ppt_x</p:attrName>
                                        </p:attrNameLst>
                                      </p:cBhvr>
                                      <p:tavLst>
                                        <p:tav tm="0">
                                          <p:val>
                                            <p:strVal val="#ppt_x"/>
                                          </p:val>
                                        </p:tav>
                                        <p:tav tm="100000">
                                          <p:val>
                                            <p:strVal val="#ppt_x"/>
                                          </p:val>
                                        </p:tav>
                                      </p:tavLst>
                                    </p:anim>
                                    <p:anim calcmode="lin" valueType="num">
                                      <p:cBhvr>
                                        <p:cTn id="67" dur="900" decel="100000" fill="hold"/>
                                        <p:tgtEl>
                                          <p:spTgt spid="130"/>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130"/>
                                        </p:tgtEl>
                                        <p:attrNameLst>
                                          <p:attrName>ppt_y</p:attrName>
                                        </p:attrNameLst>
                                      </p:cBhvr>
                                      <p:tavLst>
                                        <p:tav tm="0">
                                          <p:val>
                                            <p:strVal val="#ppt_y-.03"/>
                                          </p:val>
                                        </p:tav>
                                        <p:tav tm="100000">
                                          <p:val>
                                            <p:strVal val="#ppt_y"/>
                                          </p:val>
                                        </p:tav>
                                      </p:tavLst>
                                    </p:anim>
                                  </p:childTnLst>
                                </p:cTn>
                              </p:par>
                              <p:par>
                                <p:cTn id="69" presetID="37" presetClass="entr" presetSubtype="0" fill="hold" grpId="0" nodeType="withEffect">
                                  <p:stCondLst>
                                    <p:cond delay="0"/>
                                  </p:stCondLst>
                                  <p:childTnLst>
                                    <p:set>
                                      <p:cBhvr>
                                        <p:cTn id="70" dur="1" fill="hold">
                                          <p:stCondLst>
                                            <p:cond delay="0"/>
                                          </p:stCondLst>
                                        </p:cTn>
                                        <p:tgtEl>
                                          <p:spTgt spid="138"/>
                                        </p:tgtEl>
                                        <p:attrNameLst>
                                          <p:attrName>style.visibility</p:attrName>
                                        </p:attrNameLst>
                                      </p:cBhvr>
                                      <p:to>
                                        <p:strVal val="visible"/>
                                      </p:to>
                                    </p:set>
                                    <p:animEffect transition="in" filter="fade">
                                      <p:cBhvr>
                                        <p:cTn id="71" dur="1000"/>
                                        <p:tgtEl>
                                          <p:spTgt spid="138"/>
                                        </p:tgtEl>
                                      </p:cBhvr>
                                    </p:animEffect>
                                    <p:anim calcmode="lin" valueType="num">
                                      <p:cBhvr>
                                        <p:cTn id="72" dur="1000" fill="hold"/>
                                        <p:tgtEl>
                                          <p:spTgt spid="138"/>
                                        </p:tgtEl>
                                        <p:attrNameLst>
                                          <p:attrName>ppt_x</p:attrName>
                                        </p:attrNameLst>
                                      </p:cBhvr>
                                      <p:tavLst>
                                        <p:tav tm="0">
                                          <p:val>
                                            <p:strVal val="#ppt_x"/>
                                          </p:val>
                                        </p:tav>
                                        <p:tav tm="100000">
                                          <p:val>
                                            <p:strVal val="#ppt_x"/>
                                          </p:val>
                                        </p:tav>
                                      </p:tavLst>
                                    </p:anim>
                                    <p:anim calcmode="lin" valueType="num">
                                      <p:cBhvr>
                                        <p:cTn id="73" dur="900" decel="100000" fill="hold"/>
                                        <p:tgtEl>
                                          <p:spTgt spid="138"/>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138"/>
                                        </p:tgtEl>
                                        <p:attrNameLst>
                                          <p:attrName>ppt_y</p:attrName>
                                        </p:attrNameLst>
                                      </p:cBhvr>
                                      <p:tavLst>
                                        <p:tav tm="0">
                                          <p:val>
                                            <p:strVal val="#ppt_y-.03"/>
                                          </p:val>
                                        </p:tav>
                                        <p:tav tm="100000">
                                          <p:val>
                                            <p:strVal val="#ppt_y"/>
                                          </p:val>
                                        </p:tav>
                                      </p:tavLst>
                                    </p:anim>
                                  </p:childTnLst>
                                </p:cTn>
                              </p:par>
                              <p:par>
                                <p:cTn id="75" presetID="37" presetClass="entr" presetSubtype="0" fill="hold" grpId="0" nodeType="withEffect">
                                  <p:stCondLst>
                                    <p:cond delay="0"/>
                                  </p:stCondLst>
                                  <p:childTnLst>
                                    <p:set>
                                      <p:cBhvr>
                                        <p:cTn id="76" dur="1" fill="hold">
                                          <p:stCondLst>
                                            <p:cond delay="0"/>
                                          </p:stCondLst>
                                        </p:cTn>
                                        <p:tgtEl>
                                          <p:spTgt spid="141"/>
                                        </p:tgtEl>
                                        <p:attrNameLst>
                                          <p:attrName>style.visibility</p:attrName>
                                        </p:attrNameLst>
                                      </p:cBhvr>
                                      <p:to>
                                        <p:strVal val="visible"/>
                                      </p:to>
                                    </p:set>
                                    <p:animEffect transition="in" filter="fade">
                                      <p:cBhvr>
                                        <p:cTn id="77" dur="1000"/>
                                        <p:tgtEl>
                                          <p:spTgt spid="141"/>
                                        </p:tgtEl>
                                      </p:cBhvr>
                                    </p:animEffect>
                                    <p:anim calcmode="lin" valueType="num">
                                      <p:cBhvr>
                                        <p:cTn id="78" dur="1000" fill="hold"/>
                                        <p:tgtEl>
                                          <p:spTgt spid="141"/>
                                        </p:tgtEl>
                                        <p:attrNameLst>
                                          <p:attrName>ppt_x</p:attrName>
                                        </p:attrNameLst>
                                      </p:cBhvr>
                                      <p:tavLst>
                                        <p:tav tm="0">
                                          <p:val>
                                            <p:strVal val="#ppt_x"/>
                                          </p:val>
                                        </p:tav>
                                        <p:tav tm="100000">
                                          <p:val>
                                            <p:strVal val="#ppt_x"/>
                                          </p:val>
                                        </p:tav>
                                      </p:tavLst>
                                    </p:anim>
                                    <p:anim calcmode="lin" valueType="num">
                                      <p:cBhvr>
                                        <p:cTn id="79" dur="900" decel="100000" fill="hold"/>
                                        <p:tgtEl>
                                          <p:spTgt spid="141"/>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141"/>
                                        </p:tgtEl>
                                        <p:attrNameLst>
                                          <p:attrName>ppt_y</p:attrName>
                                        </p:attrNameLst>
                                      </p:cBhvr>
                                      <p:tavLst>
                                        <p:tav tm="0">
                                          <p:val>
                                            <p:strVal val="#ppt_y-.03"/>
                                          </p:val>
                                        </p:tav>
                                        <p:tav tm="100000">
                                          <p:val>
                                            <p:strVal val="#ppt_y"/>
                                          </p:val>
                                        </p:tav>
                                      </p:tavLst>
                                    </p:anim>
                                  </p:childTnLst>
                                </p:cTn>
                              </p:par>
                            </p:childTnLst>
                          </p:cTn>
                        </p:par>
                        <p:par>
                          <p:cTn id="81" fill="hold">
                            <p:stCondLst>
                              <p:cond delay="4500"/>
                            </p:stCondLst>
                            <p:childTnLst>
                              <p:par>
                                <p:cTn id="82" presetID="14" presetClass="entr" presetSubtype="10" fill="hold" grpId="0" nodeType="afterEffect">
                                  <p:stCondLst>
                                    <p:cond delay="0"/>
                                  </p:stCondLst>
                                  <p:childTnLst>
                                    <p:set>
                                      <p:cBhvr>
                                        <p:cTn id="83" dur="1" fill="hold">
                                          <p:stCondLst>
                                            <p:cond delay="0"/>
                                          </p:stCondLst>
                                        </p:cTn>
                                        <p:tgtEl>
                                          <p:spTgt spid="128"/>
                                        </p:tgtEl>
                                        <p:attrNameLst>
                                          <p:attrName>style.visibility</p:attrName>
                                        </p:attrNameLst>
                                      </p:cBhvr>
                                      <p:to>
                                        <p:strVal val="visible"/>
                                      </p:to>
                                    </p:set>
                                    <p:animEffect transition="in" filter="randombar(horizontal)">
                                      <p:cBhvr>
                                        <p:cTn id="84" dur="500"/>
                                        <p:tgtEl>
                                          <p:spTgt spid="128"/>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125"/>
                                        </p:tgtEl>
                                        <p:attrNameLst>
                                          <p:attrName>style.visibility</p:attrName>
                                        </p:attrNameLst>
                                      </p:cBhvr>
                                      <p:to>
                                        <p:strVal val="visible"/>
                                      </p:to>
                                    </p:set>
                                    <p:animEffect transition="in" filter="randombar(horizontal)">
                                      <p:cBhvr>
                                        <p:cTn id="87" dur="500"/>
                                        <p:tgtEl>
                                          <p:spTgt spid="125"/>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142"/>
                                        </p:tgtEl>
                                        <p:attrNameLst>
                                          <p:attrName>style.visibility</p:attrName>
                                        </p:attrNameLst>
                                      </p:cBhvr>
                                      <p:to>
                                        <p:strVal val="visible"/>
                                      </p:to>
                                    </p:set>
                                    <p:animEffect transition="in" filter="randombar(horizontal)">
                                      <p:cBhvr>
                                        <p:cTn id="90" dur="500"/>
                                        <p:tgtEl>
                                          <p:spTgt spid="142"/>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139"/>
                                        </p:tgtEl>
                                        <p:attrNameLst>
                                          <p:attrName>style.visibility</p:attrName>
                                        </p:attrNameLst>
                                      </p:cBhvr>
                                      <p:to>
                                        <p:strVal val="visible"/>
                                      </p:to>
                                    </p:set>
                                    <p:animEffect transition="in" filter="randombar(horizontal)">
                                      <p:cBhvr>
                                        <p:cTn id="93" dur="500"/>
                                        <p:tgtEl>
                                          <p:spTgt spid="139"/>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131"/>
                                        </p:tgtEl>
                                        <p:attrNameLst>
                                          <p:attrName>style.visibility</p:attrName>
                                        </p:attrNameLst>
                                      </p:cBhvr>
                                      <p:to>
                                        <p:strVal val="visible"/>
                                      </p:to>
                                    </p:set>
                                    <p:animEffect transition="in" filter="randombar(horizontal)">
                                      <p:cBhvr>
                                        <p:cTn id="96"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124" grpId="0"/>
      <p:bldP spid="125" grpId="0"/>
      <p:bldP spid="127" grpId="0"/>
      <p:bldP spid="128" grpId="0"/>
      <p:bldP spid="130" grpId="0"/>
      <p:bldP spid="131" grpId="0"/>
      <p:bldP spid="138" grpId="0"/>
      <p:bldP spid="139" grpId="0"/>
      <p:bldP spid="141" grpId="0"/>
      <p:bldP spid="1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31265" y="3953430"/>
            <a:ext cx="1389809" cy="382966"/>
          </a:xfrm>
          <a:prstGeom prst="rect">
            <a:avLst/>
          </a:prstGeom>
          <a:solidFill>
            <a:srgbClr val="ED1CB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r>
              <a:rPr lang="en-US" sz="900" dirty="0">
                <a:latin typeface="+mj-lt"/>
              </a:rPr>
              <a:t>Step 01</a:t>
            </a:r>
            <a:endParaRPr lang="id-ID" sz="900" dirty="0">
              <a:latin typeface="+mj-lt"/>
            </a:endParaRPr>
          </a:p>
        </p:txBody>
      </p:sp>
      <p:sp>
        <p:nvSpPr>
          <p:cNvPr id="31" name="Rectangle 30"/>
          <p:cNvSpPr/>
          <p:nvPr/>
        </p:nvSpPr>
        <p:spPr>
          <a:xfrm>
            <a:off x="2921073" y="3570463"/>
            <a:ext cx="1389809" cy="382966"/>
          </a:xfrm>
          <a:prstGeom prst="rect">
            <a:avLst/>
          </a:prstGeom>
          <a:solidFill>
            <a:srgbClr val="ED1CB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r>
              <a:rPr lang="en-US" sz="900" dirty="0">
                <a:latin typeface="+mj-lt"/>
              </a:rPr>
              <a:t>Step 02</a:t>
            </a:r>
            <a:endParaRPr lang="id-ID" sz="900" dirty="0">
              <a:latin typeface="+mj-lt"/>
            </a:endParaRPr>
          </a:p>
        </p:txBody>
      </p:sp>
      <p:sp>
        <p:nvSpPr>
          <p:cNvPr id="32" name="Rectangle 31"/>
          <p:cNvSpPr/>
          <p:nvPr/>
        </p:nvSpPr>
        <p:spPr>
          <a:xfrm>
            <a:off x="4310882" y="3187498"/>
            <a:ext cx="1389809" cy="382966"/>
          </a:xfrm>
          <a:prstGeom prst="rect">
            <a:avLst/>
          </a:prstGeom>
          <a:solidFill>
            <a:srgbClr val="ED1CB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r>
              <a:rPr lang="en-US" sz="900" dirty="0">
                <a:latin typeface="+mj-lt"/>
              </a:rPr>
              <a:t>Step 03</a:t>
            </a:r>
            <a:endParaRPr lang="id-ID" sz="900" dirty="0">
              <a:latin typeface="+mj-lt"/>
            </a:endParaRPr>
          </a:p>
        </p:txBody>
      </p:sp>
      <p:sp>
        <p:nvSpPr>
          <p:cNvPr id="33" name="Rectangle 32"/>
          <p:cNvSpPr/>
          <p:nvPr/>
        </p:nvSpPr>
        <p:spPr>
          <a:xfrm>
            <a:off x="5700690" y="2804532"/>
            <a:ext cx="1389809" cy="382966"/>
          </a:xfrm>
          <a:prstGeom prst="rect">
            <a:avLst/>
          </a:prstGeom>
          <a:solidFill>
            <a:srgbClr val="ED1CB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r>
              <a:rPr lang="en-US" sz="900" dirty="0">
                <a:latin typeface="+mj-lt"/>
              </a:rPr>
              <a:t>Step 04</a:t>
            </a:r>
            <a:endParaRPr lang="id-ID" sz="900" dirty="0">
              <a:latin typeface="+mj-lt"/>
            </a:endParaRPr>
          </a:p>
        </p:txBody>
      </p:sp>
      <p:cxnSp>
        <p:nvCxnSpPr>
          <p:cNvPr id="42" name="直接连接符 41"/>
          <p:cNvCxnSpPr>
            <a:stCxn id="33" idx="3"/>
          </p:cNvCxnSpPr>
          <p:nvPr/>
        </p:nvCxnSpPr>
        <p:spPr>
          <a:xfrm flipV="1">
            <a:off x="7090498" y="1798564"/>
            <a:ext cx="0" cy="1197451"/>
          </a:xfrm>
          <a:prstGeom prst="line">
            <a:avLst/>
          </a:prstGeom>
          <a:ln>
            <a:solidFill>
              <a:srgbClr val="ED1CB9"/>
            </a:solidFill>
            <a:prstDash val="sysDot"/>
            <a:headEnd w="sm" len="sm"/>
            <a:tailEnd type="none" w="sm" len="sm"/>
          </a:ln>
        </p:spPr>
        <p:style>
          <a:lnRef idx="1">
            <a:schemeClr val="accent1"/>
          </a:lnRef>
          <a:fillRef idx="0">
            <a:schemeClr val="accent1"/>
          </a:fillRef>
          <a:effectRef idx="0">
            <a:schemeClr val="accent1"/>
          </a:effectRef>
          <a:fontRef idx="minor">
            <a:schemeClr val="tx1"/>
          </a:fontRef>
        </p:style>
      </p:cxnSp>
      <p:sp>
        <p:nvSpPr>
          <p:cNvPr id="45" name="等腰三角形 44"/>
          <p:cNvSpPr/>
          <p:nvPr/>
        </p:nvSpPr>
        <p:spPr>
          <a:xfrm rot="5400000" flipH="1">
            <a:off x="7019940" y="1711391"/>
            <a:ext cx="485771" cy="344654"/>
          </a:xfrm>
          <a:prstGeom prst="triangle">
            <a:avLst/>
          </a:prstGeom>
          <a:solidFill>
            <a:srgbClr val="ED1CB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1013"/>
          </a:p>
        </p:txBody>
      </p:sp>
      <p:grpSp>
        <p:nvGrpSpPr>
          <p:cNvPr id="8" name="组合 7"/>
          <p:cNvGrpSpPr/>
          <p:nvPr/>
        </p:nvGrpSpPr>
        <p:grpSpPr>
          <a:xfrm>
            <a:off x="1694265" y="2446684"/>
            <a:ext cx="1204323" cy="651700"/>
            <a:chOff x="1820616" y="4044497"/>
            <a:chExt cx="1204480" cy="651700"/>
          </a:xfrm>
        </p:grpSpPr>
        <p:sp>
          <p:nvSpPr>
            <p:cNvPr id="47" name="TextBox 46"/>
            <p:cNvSpPr txBox="1"/>
            <p:nvPr/>
          </p:nvSpPr>
          <p:spPr>
            <a:xfrm>
              <a:off x="1820616" y="4044497"/>
              <a:ext cx="695916" cy="230832"/>
            </a:xfrm>
            <a:prstGeom prst="rect">
              <a:avLst/>
            </a:prstGeom>
            <a:noFill/>
          </p:spPr>
          <p:txBody>
            <a:bodyPr wrap="square" rtlCol="0">
              <a:spAutoFit/>
            </a:bodyPr>
            <a:lstStyle/>
            <a:p>
              <a:r>
                <a:rPr lang="zh-CN" altLang="en-US" sz="900" b="1" dirty="0">
                  <a:solidFill>
                    <a:srgbClr val="ED1CB9"/>
                  </a:solidFill>
                  <a:latin typeface="微软雅黑" panose="020B0503020204020204" pitchFamily="34" charset="-122"/>
                  <a:ea typeface="微软雅黑" panose="020B0503020204020204" pitchFamily="34" charset="-122"/>
                </a:rPr>
                <a:t>添加标题</a:t>
              </a:r>
            </a:p>
          </p:txBody>
        </p:sp>
        <p:sp>
          <p:nvSpPr>
            <p:cNvPr id="49" name="TextBox 48"/>
            <p:cNvSpPr txBox="1"/>
            <p:nvPr/>
          </p:nvSpPr>
          <p:spPr>
            <a:xfrm>
              <a:off x="1820616" y="4219143"/>
              <a:ext cx="1204480" cy="477054"/>
            </a:xfrm>
            <a:prstGeom prst="rect">
              <a:avLst/>
            </a:prstGeom>
            <a:noFill/>
          </p:spPr>
          <p:txBody>
            <a:bodyPr wrap="square" rtlCol="0">
              <a:spAutoFit/>
            </a:bodyPr>
            <a:lstStyle/>
            <a:p>
              <a:pPr>
                <a:lnSpc>
                  <a:spcPts val="1000"/>
                </a:lnSpc>
              </a:pPr>
              <a:r>
                <a:rPr lang="zh-CN" altLang="en-US" sz="6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106558" y="1997401"/>
            <a:ext cx="1204323" cy="651700"/>
            <a:chOff x="3347836" y="3641136"/>
            <a:chExt cx="1204480" cy="651700"/>
          </a:xfrm>
        </p:grpSpPr>
        <p:sp>
          <p:nvSpPr>
            <p:cNvPr id="53" name="TextBox 52"/>
            <p:cNvSpPr txBox="1"/>
            <p:nvPr/>
          </p:nvSpPr>
          <p:spPr>
            <a:xfrm>
              <a:off x="3347836" y="3641136"/>
              <a:ext cx="695916" cy="230832"/>
            </a:xfrm>
            <a:prstGeom prst="rect">
              <a:avLst/>
            </a:prstGeom>
            <a:noFill/>
          </p:spPr>
          <p:txBody>
            <a:bodyPr wrap="square" rtlCol="0">
              <a:spAutoFit/>
            </a:bodyPr>
            <a:lstStyle/>
            <a:p>
              <a:r>
                <a:rPr lang="zh-CN" altLang="en-US" sz="900" b="1" dirty="0">
                  <a:solidFill>
                    <a:srgbClr val="ED1CB9"/>
                  </a:solidFill>
                  <a:latin typeface="微软雅黑" panose="020B0503020204020204" pitchFamily="34" charset="-122"/>
                  <a:ea typeface="微软雅黑" panose="020B0503020204020204" pitchFamily="34" charset="-122"/>
                </a:rPr>
                <a:t>添加标题</a:t>
              </a:r>
            </a:p>
          </p:txBody>
        </p:sp>
        <p:sp>
          <p:nvSpPr>
            <p:cNvPr id="55" name="TextBox 54"/>
            <p:cNvSpPr txBox="1"/>
            <p:nvPr/>
          </p:nvSpPr>
          <p:spPr>
            <a:xfrm>
              <a:off x="3347836" y="3815782"/>
              <a:ext cx="1204480" cy="477054"/>
            </a:xfrm>
            <a:prstGeom prst="rect">
              <a:avLst/>
            </a:prstGeom>
            <a:noFill/>
          </p:spPr>
          <p:txBody>
            <a:bodyPr wrap="square" rtlCol="0">
              <a:spAutoFit/>
            </a:bodyPr>
            <a:lstStyle/>
            <a:p>
              <a:pPr>
                <a:lnSpc>
                  <a:spcPts val="1000"/>
                </a:lnSpc>
              </a:pPr>
              <a:r>
                <a:rPr lang="zh-CN" altLang="en-US" sz="6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476544" y="1599193"/>
            <a:ext cx="1204323" cy="651700"/>
            <a:chOff x="4672604" y="3328131"/>
            <a:chExt cx="1204480" cy="651700"/>
          </a:xfrm>
        </p:grpSpPr>
        <p:sp>
          <p:nvSpPr>
            <p:cNvPr id="59" name="TextBox 58"/>
            <p:cNvSpPr txBox="1"/>
            <p:nvPr/>
          </p:nvSpPr>
          <p:spPr>
            <a:xfrm>
              <a:off x="4672604" y="3328131"/>
              <a:ext cx="695916" cy="230832"/>
            </a:xfrm>
            <a:prstGeom prst="rect">
              <a:avLst/>
            </a:prstGeom>
            <a:noFill/>
          </p:spPr>
          <p:txBody>
            <a:bodyPr wrap="square" rtlCol="0">
              <a:spAutoFit/>
            </a:bodyPr>
            <a:lstStyle/>
            <a:p>
              <a:r>
                <a:rPr lang="zh-CN" altLang="en-US" sz="900" b="1" dirty="0">
                  <a:solidFill>
                    <a:srgbClr val="ED1CB9"/>
                  </a:solidFill>
                  <a:latin typeface="微软雅黑" panose="020B0503020204020204" pitchFamily="34" charset="-122"/>
                  <a:ea typeface="微软雅黑" panose="020B0503020204020204" pitchFamily="34" charset="-122"/>
                </a:rPr>
                <a:t>添加标题</a:t>
              </a:r>
            </a:p>
          </p:txBody>
        </p:sp>
        <p:sp>
          <p:nvSpPr>
            <p:cNvPr id="60" name="TextBox 59"/>
            <p:cNvSpPr txBox="1"/>
            <p:nvPr/>
          </p:nvSpPr>
          <p:spPr>
            <a:xfrm>
              <a:off x="4672604" y="3502777"/>
              <a:ext cx="1204480" cy="477054"/>
            </a:xfrm>
            <a:prstGeom prst="rect">
              <a:avLst/>
            </a:prstGeom>
            <a:noFill/>
          </p:spPr>
          <p:txBody>
            <a:bodyPr wrap="square" rtlCol="0">
              <a:spAutoFit/>
            </a:bodyPr>
            <a:lstStyle/>
            <a:p>
              <a:pPr>
                <a:lnSpc>
                  <a:spcPts val="1000"/>
                </a:lnSpc>
              </a:pPr>
              <a:r>
                <a:rPr lang="zh-CN" altLang="en-US" sz="6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819678" y="1186336"/>
            <a:ext cx="1204323" cy="651700"/>
            <a:chOff x="6112764" y="2934435"/>
            <a:chExt cx="1204480" cy="651700"/>
          </a:xfrm>
        </p:grpSpPr>
        <p:sp>
          <p:nvSpPr>
            <p:cNvPr id="62" name="TextBox 61"/>
            <p:cNvSpPr txBox="1"/>
            <p:nvPr/>
          </p:nvSpPr>
          <p:spPr>
            <a:xfrm>
              <a:off x="6112764" y="2934435"/>
              <a:ext cx="695916" cy="230832"/>
            </a:xfrm>
            <a:prstGeom prst="rect">
              <a:avLst/>
            </a:prstGeom>
            <a:noFill/>
          </p:spPr>
          <p:txBody>
            <a:bodyPr wrap="square" rtlCol="0">
              <a:spAutoFit/>
            </a:bodyPr>
            <a:lstStyle/>
            <a:p>
              <a:r>
                <a:rPr lang="zh-CN" altLang="en-US" sz="900" b="1" dirty="0">
                  <a:solidFill>
                    <a:srgbClr val="ED1CB9"/>
                  </a:solidFill>
                  <a:latin typeface="微软雅黑" panose="020B0503020204020204" pitchFamily="34" charset="-122"/>
                  <a:ea typeface="微软雅黑" panose="020B0503020204020204" pitchFamily="34" charset="-122"/>
                </a:rPr>
                <a:t>添加标题</a:t>
              </a:r>
            </a:p>
          </p:txBody>
        </p:sp>
        <p:sp>
          <p:nvSpPr>
            <p:cNvPr id="63" name="TextBox 62"/>
            <p:cNvSpPr txBox="1"/>
            <p:nvPr/>
          </p:nvSpPr>
          <p:spPr>
            <a:xfrm>
              <a:off x="6112764" y="3109081"/>
              <a:ext cx="1204480" cy="477054"/>
            </a:xfrm>
            <a:prstGeom prst="rect">
              <a:avLst/>
            </a:prstGeom>
            <a:noFill/>
          </p:spPr>
          <p:txBody>
            <a:bodyPr wrap="square" rtlCol="0">
              <a:spAutoFit/>
            </a:bodyPr>
            <a:lstStyle/>
            <a:p>
              <a:pPr>
                <a:lnSpc>
                  <a:spcPts val="1000"/>
                </a:lnSpc>
              </a:pPr>
              <a:r>
                <a:rPr lang="zh-CN" altLang="en-US" sz="600" dirty="0">
                  <a:solidFill>
                    <a:schemeClr val="bg1">
                      <a:lumMod val="50000"/>
                    </a:schemeClr>
                  </a:solidFill>
                  <a:latin typeface="微软雅黑" panose="020B0503020204020204" pitchFamily="34" charset="-122"/>
                  <a:ea typeface="微软雅黑" panose="020B0503020204020204" pitchFamily="34" charset="-122"/>
                </a:rPr>
                <a:t>添加你的饿内容文字或者复制内容文字的内容内容添加你内容添内容添</a:t>
              </a:r>
              <a:endParaRPr lang="id-ID" sz="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992056" y="3243339"/>
            <a:ext cx="468227" cy="468288"/>
            <a:chOff x="2281467" y="2914210"/>
            <a:chExt cx="468288" cy="468288"/>
          </a:xfrm>
          <a:solidFill>
            <a:srgbClr val="ED1CB9"/>
          </a:solidFill>
        </p:grpSpPr>
        <p:sp>
          <p:nvSpPr>
            <p:cNvPr id="17" name="矩形 16"/>
            <p:cNvSpPr/>
            <p:nvPr/>
          </p:nvSpPr>
          <p:spPr>
            <a:xfrm rot="2700000">
              <a:off x="2281467" y="2914210"/>
              <a:ext cx="468288" cy="468288"/>
            </a:xfrm>
            <a:prstGeom prst="rect">
              <a:avLst/>
            </a:prstGeom>
            <a:solidFill>
              <a:srgbClr val="ED1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2" name="Group 142"/>
            <p:cNvGrpSpPr/>
            <p:nvPr/>
          </p:nvGrpSpPr>
          <p:grpSpPr>
            <a:xfrm>
              <a:off x="2355528" y="2982457"/>
              <a:ext cx="320166" cy="320166"/>
              <a:chOff x="7144279" y="2887135"/>
              <a:chExt cx="481012" cy="481013"/>
            </a:xfrm>
            <a:grpFill/>
          </p:grpSpPr>
          <p:sp>
            <p:nvSpPr>
              <p:cNvPr id="23" name="Freeform 143"/>
              <p:cNvSpPr>
                <a:spLocks noEditPoints="1"/>
              </p:cNvSpPr>
              <p:nvPr/>
            </p:nvSpPr>
            <p:spPr bwMode="auto">
              <a:xfrm>
                <a:off x="7144279" y="2887135"/>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p>
            </p:txBody>
          </p:sp>
          <p:sp>
            <p:nvSpPr>
              <p:cNvPr id="24" name="Freeform 144"/>
              <p:cNvSpPr>
                <a:spLocks noEditPoints="1"/>
              </p:cNvSpPr>
              <p:nvPr/>
            </p:nvSpPr>
            <p:spPr bwMode="auto">
              <a:xfrm>
                <a:off x="7280804" y="3022072"/>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p>
            </p:txBody>
          </p:sp>
          <p:sp>
            <p:nvSpPr>
              <p:cNvPr id="25" name="Freeform 145"/>
              <p:cNvSpPr>
                <a:spLocks noEditPoints="1"/>
              </p:cNvSpPr>
              <p:nvPr/>
            </p:nvSpPr>
            <p:spPr bwMode="auto">
              <a:xfrm>
                <a:off x="7325254" y="3066522"/>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350"/>
              </a:p>
            </p:txBody>
          </p:sp>
        </p:grpSp>
      </p:grpSp>
      <p:grpSp>
        <p:nvGrpSpPr>
          <p:cNvPr id="6" name="组合 5"/>
          <p:cNvGrpSpPr/>
          <p:nvPr/>
        </p:nvGrpSpPr>
        <p:grpSpPr>
          <a:xfrm>
            <a:off x="6126524" y="2101748"/>
            <a:ext cx="538138" cy="538208"/>
            <a:chOff x="6416474" y="1772618"/>
            <a:chExt cx="538208" cy="538208"/>
          </a:xfrm>
          <a:solidFill>
            <a:srgbClr val="ED1CB9"/>
          </a:solidFill>
        </p:grpSpPr>
        <p:sp>
          <p:nvSpPr>
            <p:cNvPr id="40" name="矩形 39"/>
            <p:cNvSpPr/>
            <p:nvPr/>
          </p:nvSpPr>
          <p:spPr>
            <a:xfrm rot="2700000">
              <a:off x="6416474" y="1772618"/>
              <a:ext cx="538208" cy="5382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6" name="Group 146"/>
            <p:cNvGrpSpPr/>
            <p:nvPr/>
          </p:nvGrpSpPr>
          <p:grpSpPr>
            <a:xfrm>
              <a:off x="6580662" y="1921760"/>
              <a:ext cx="209832" cy="239922"/>
              <a:chOff x="3326341" y="2887135"/>
              <a:chExt cx="420687" cy="481013"/>
            </a:xfrm>
            <a:grpFill/>
          </p:grpSpPr>
          <p:sp>
            <p:nvSpPr>
              <p:cNvPr id="27" name="Freeform 53"/>
              <p:cNvSpPr>
                <a:spLocks noEditPoints="1"/>
              </p:cNvSpPr>
              <p:nvPr/>
            </p:nvSpPr>
            <p:spPr bwMode="auto">
              <a:xfrm>
                <a:off x="3326341" y="2887135"/>
                <a:ext cx="420687" cy="481013"/>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28" name="Freeform 54"/>
              <p:cNvSpPr>
                <a:spLocks noEditPoints="1"/>
              </p:cNvSpPr>
              <p:nvPr/>
            </p:nvSpPr>
            <p:spPr bwMode="auto">
              <a:xfrm>
                <a:off x="3416829"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29" name="Freeform 55"/>
              <p:cNvSpPr>
                <a:spLocks noEditPoints="1"/>
              </p:cNvSpPr>
              <p:nvPr/>
            </p:nvSpPr>
            <p:spPr bwMode="auto">
              <a:xfrm>
                <a:off x="3507316" y="3082397"/>
                <a:ext cx="58737"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30" name="Freeform 56"/>
              <p:cNvSpPr>
                <a:spLocks noEditPoints="1"/>
              </p:cNvSpPr>
              <p:nvPr/>
            </p:nvSpPr>
            <p:spPr bwMode="auto">
              <a:xfrm>
                <a:off x="3596216"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grpSp>
        <p:nvGrpSpPr>
          <p:cNvPr id="4" name="组合 3"/>
          <p:cNvGrpSpPr/>
          <p:nvPr/>
        </p:nvGrpSpPr>
        <p:grpSpPr>
          <a:xfrm>
            <a:off x="4743449" y="2482318"/>
            <a:ext cx="538138" cy="538208"/>
            <a:chOff x="5005740" y="2153188"/>
            <a:chExt cx="538208" cy="538208"/>
          </a:xfrm>
          <a:solidFill>
            <a:srgbClr val="ED1CB9"/>
          </a:solidFill>
        </p:grpSpPr>
        <p:sp>
          <p:nvSpPr>
            <p:cNvPr id="39" name="矩形 38"/>
            <p:cNvSpPr/>
            <p:nvPr/>
          </p:nvSpPr>
          <p:spPr>
            <a:xfrm rot="2700000">
              <a:off x="5005740" y="2153188"/>
              <a:ext cx="538208" cy="5382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4" name="Group 151"/>
            <p:cNvGrpSpPr/>
            <p:nvPr/>
          </p:nvGrpSpPr>
          <p:grpSpPr>
            <a:xfrm>
              <a:off x="5183515" y="2286514"/>
              <a:ext cx="202776" cy="271558"/>
              <a:chOff x="5280554" y="3849160"/>
              <a:chExt cx="360362" cy="482600"/>
            </a:xfrm>
            <a:grpFill/>
          </p:grpSpPr>
          <p:sp>
            <p:nvSpPr>
              <p:cNvPr id="35" name="Freeform 37"/>
              <p:cNvSpPr>
                <a:spLocks noEditPoints="1"/>
              </p:cNvSpPr>
              <p:nvPr/>
            </p:nvSpPr>
            <p:spPr bwMode="auto">
              <a:xfrm>
                <a:off x="5280554" y="3849160"/>
                <a:ext cx="360362" cy="482600"/>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36" name="Freeform 38"/>
              <p:cNvSpPr>
                <a:spLocks/>
              </p:cNvSpPr>
              <p:nvPr/>
            </p:nvSpPr>
            <p:spPr bwMode="auto">
              <a:xfrm>
                <a:off x="5431366" y="4136497"/>
                <a:ext cx="60325" cy="88900"/>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grpSp>
        <p:nvGrpSpPr>
          <p:cNvPr id="3" name="组合 2"/>
          <p:cNvGrpSpPr/>
          <p:nvPr/>
        </p:nvGrpSpPr>
        <p:grpSpPr>
          <a:xfrm>
            <a:off x="3298685" y="2883997"/>
            <a:ext cx="538138" cy="538208"/>
            <a:chOff x="3588266" y="2554867"/>
            <a:chExt cx="538208" cy="538208"/>
          </a:xfrm>
          <a:solidFill>
            <a:srgbClr val="ED1CB9"/>
          </a:solidFill>
        </p:grpSpPr>
        <p:sp>
          <p:nvSpPr>
            <p:cNvPr id="38" name="矩形 37"/>
            <p:cNvSpPr/>
            <p:nvPr/>
          </p:nvSpPr>
          <p:spPr>
            <a:xfrm rot="2700000">
              <a:off x="3588266" y="2554867"/>
              <a:ext cx="538208" cy="5382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 name="Freeform 34"/>
            <p:cNvSpPr>
              <a:spLocks noEditPoints="1"/>
            </p:cNvSpPr>
            <p:nvPr/>
          </p:nvSpPr>
          <p:spPr bwMode="auto">
            <a:xfrm>
              <a:off x="3727888" y="2698213"/>
              <a:ext cx="258964" cy="25151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vert="horz" wrap="square" lIns="51435" tIns="25718" rIns="51435" bIns="25718" numCol="1" anchor="t" anchorCtr="0" compatLnSpc="1">
              <a:prstTxWarp prst="textNoShape">
                <a:avLst/>
              </a:prstTxWarp>
            </a:bodyPr>
            <a:lstStyle/>
            <a:p>
              <a:endParaRPr lang="id-ID" sz="1013"/>
            </a:p>
          </p:txBody>
        </p:sp>
      </p:grpSp>
    </p:spTree>
    <p:extLst>
      <p:ext uri="{BB962C8B-B14F-4D97-AF65-F5344CB8AC3E}">
        <p14:creationId xmlns:p14="http://schemas.microsoft.com/office/powerpoint/2010/main" val="3772280899"/>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p:tgtEl>
                                          <p:spTgt spid="45"/>
                                        </p:tgtEl>
                                        <p:attrNameLst>
                                          <p:attrName>ppt_x</p:attrName>
                                        </p:attrNameLst>
                                      </p:cBhvr>
                                      <p:tavLst>
                                        <p:tav tm="0">
                                          <p:val>
                                            <p:strVal val="#ppt_x-#ppt_w*1.125000"/>
                                          </p:val>
                                        </p:tav>
                                        <p:tav tm="100000">
                                          <p:val>
                                            <p:strVal val="#ppt_x"/>
                                          </p:val>
                                        </p:tav>
                                      </p:tavLst>
                                    </p:anim>
                                    <p:animEffect transition="in" filter="wipe(right)">
                                      <p:cBhvr>
                                        <p:cTn id="28" dur="500"/>
                                        <p:tgtEl>
                                          <p:spTgt spid="45"/>
                                        </p:tgtEl>
                                      </p:cBhvr>
                                    </p:animEffect>
                                  </p:childTnLst>
                                </p:cTn>
                              </p:par>
                            </p:childTnLst>
                          </p:cTn>
                        </p:par>
                        <p:par>
                          <p:cTn id="29" fill="hold">
                            <p:stCondLst>
                              <p:cond delay="3000"/>
                            </p:stCondLst>
                            <p:childTnLst>
                              <p:par>
                                <p:cTn id="30" presetID="45"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ppt_w</p:attrName>
                                        </p:attrNameLst>
                                      </p:cBhvr>
                                      <p:tavLst>
                                        <p:tav tm="0" fmla="#ppt_w*sin(2.5*pi*$)">
                                          <p:val>
                                            <p:fltVal val="0"/>
                                          </p:val>
                                        </p:tav>
                                        <p:tav tm="100000">
                                          <p:val>
                                            <p:fltVal val="1"/>
                                          </p:val>
                                        </p:tav>
                                      </p:tavLst>
                                    </p:anim>
                                    <p:anim calcmode="lin" valueType="num">
                                      <p:cBhvr>
                                        <p:cTn id="34" dur="1000" fill="hold"/>
                                        <p:tgtEl>
                                          <p:spTgt spid="2"/>
                                        </p:tgtEl>
                                        <p:attrNameLst>
                                          <p:attrName>ppt_h</p:attrName>
                                        </p:attrNameLst>
                                      </p:cBhvr>
                                      <p:tavLst>
                                        <p:tav tm="0">
                                          <p:val>
                                            <p:strVal val="#ppt_h"/>
                                          </p:val>
                                        </p:tav>
                                        <p:tav tm="100000">
                                          <p:val>
                                            <p:strVal val="#ppt_h"/>
                                          </p:val>
                                        </p:tav>
                                      </p:tavLst>
                                    </p:anim>
                                  </p:childTnLst>
                                </p:cTn>
                              </p:par>
                              <p:par>
                                <p:cTn id="35" presetID="45"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ppt_w</p:attrName>
                                        </p:attrNameLst>
                                      </p:cBhvr>
                                      <p:tavLst>
                                        <p:tav tm="0" fmla="#ppt_w*sin(2.5*pi*$)">
                                          <p:val>
                                            <p:fltVal val="0"/>
                                          </p:val>
                                        </p:tav>
                                        <p:tav tm="100000">
                                          <p:val>
                                            <p:fltVal val="1"/>
                                          </p:val>
                                        </p:tav>
                                      </p:tavLst>
                                    </p:anim>
                                    <p:anim calcmode="lin" valueType="num">
                                      <p:cBhvr>
                                        <p:cTn id="39" dur="1000" fill="hold"/>
                                        <p:tgtEl>
                                          <p:spTgt spid="3"/>
                                        </p:tgtEl>
                                        <p:attrNameLst>
                                          <p:attrName>ppt_h</p:attrName>
                                        </p:attrNameLst>
                                      </p:cBhvr>
                                      <p:tavLst>
                                        <p:tav tm="0">
                                          <p:val>
                                            <p:strVal val="#ppt_h"/>
                                          </p:val>
                                        </p:tav>
                                        <p:tav tm="100000">
                                          <p:val>
                                            <p:strVal val="#ppt_h"/>
                                          </p:val>
                                        </p:tav>
                                      </p:tavLst>
                                    </p:anim>
                                  </p:childTnLst>
                                </p:cTn>
                              </p:par>
                              <p:par>
                                <p:cTn id="40" presetID="45" presetClass="entr" presetSubtype="0"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ppt_w</p:attrName>
                                        </p:attrNameLst>
                                      </p:cBhvr>
                                      <p:tavLst>
                                        <p:tav tm="0" fmla="#ppt_w*sin(2.5*pi*$)">
                                          <p:val>
                                            <p:fltVal val="0"/>
                                          </p:val>
                                        </p:tav>
                                        <p:tav tm="100000">
                                          <p:val>
                                            <p:fltVal val="1"/>
                                          </p:val>
                                        </p:tav>
                                      </p:tavLst>
                                    </p:anim>
                                    <p:anim calcmode="lin" valueType="num">
                                      <p:cBhvr>
                                        <p:cTn id="44" dur="1000" fill="hold"/>
                                        <p:tgtEl>
                                          <p:spTgt spid="4"/>
                                        </p:tgtEl>
                                        <p:attrNameLst>
                                          <p:attrName>ppt_h</p:attrName>
                                        </p:attrNameLst>
                                      </p:cBhvr>
                                      <p:tavLst>
                                        <p:tav tm="0">
                                          <p:val>
                                            <p:strVal val="#ppt_h"/>
                                          </p:val>
                                        </p:tav>
                                        <p:tav tm="100000">
                                          <p:val>
                                            <p:strVal val="#ppt_h"/>
                                          </p:val>
                                        </p:tav>
                                      </p:tavLst>
                                    </p:anim>
                                  </p:childTnLst>
                                </p:cTn>
                              </p:par>
                              <p:par>
                                <p:cTn id="45" presetID="45"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ppt_w</p:attrName>
                                        </p:attrNameLst>
                                      </p:cBhvr>
                                      <p:tavLst>
                                        <p:tav tm="0" fmla="#ppt_w*sin(2.5*pi*$)">
                                          <p:val>
                                            <p:fltVal val="0"/>
                                          </p:val>
                                        </p:tav>
                                        <p:tav tm="100000">
                                          <p:val>
                                            <p:fltVal val="1"/>
                                          </p:val>
                                        </p:tav>
                                      </p:tavLst>
                                    </p:anim>
                                    <p:anim calcmode="lin" valueType="num">
                                      <p:cBhvr>
                                        <p:cTn id="49" dur="1000" fill="hold"/>
                                        <p:tgtEl>
                                          <p:spTgt spid="6"/>
                                        </p:tgtEl>
                                        <p:attrNameLst>
                                          <p:attrName>ppt_h</p:attrName>
                                        </p:attrNameLst>
                                      </p:cBhvr>
                                      <p:tavLst>
                                        <p:tav tm="0">
                                          <p:val>
                                            <p:strVal val="#ppt_h"/>
                                          </p:val>
                                        </p:tav>
                                        <p:tav tm="100000">
                                          <p:val>
                                            <p:strVal val="#ppt_h"/>
                                          </p:val>
                                        </p:tav>
                                      </p:tavLst>
                                    </p:anim>
                                  </p:childTnLst>
                                </p:cTn>
                              </p:par>
                            </p:childTnLst>
                          </p:cTn>
                        </p:par>
                        <p:par>
                          <p:cTn id="50" fill="hold">
                            <p:stCondLst>
                              <p:cond delay="4000"/>
                            </p:stCondLst>
                            <p:childTnLst>
                              <p:par>
                                <p:cTn id="51" presetID="2" presetClass="entr" presetSubtype="2" fill="hold" nodeType="after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fill="hold"/>
                                        <p:tgtEl>
                                          <p:spTgt spid="8"/>
                                        </p:tgtEl>
                                        <p:attrNameLst>
                                          <p:attrName>ppt_x</p:attrName>
                                        </p:attrNameLst>
                                      </p:cBhvr>
                                      <p:tavLst>
                                        <p:tav tm="0">
                                          <p:val>
                                            <p:strVal val="1+#ppt_w/2"/>
                                          </p:val>
                                        </p:tav>
                                        <p:tav tm="100000">
                                          <p:val>
                                            <p:strVal val="#ppt_x"/>
                                          </p:val>
                                        </p:tav>
                                      </p:tavLst>
                                    </p:anim>
                                    <p:anim calcmode="lin" valueType="num">
                                      <p:cBhvr additive="base">
                                        <p:cTn id="54" dur="500" fill="hold"/>
                                        <p:tgtEl>
                                          <p:spTgt spid="8"/>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 presetClass="entr" presetSubtype="2"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1+#ppt_w/2"/>
                                          </p:val>
                                        </p:tav>
                                        <p:tav tm="100000">
                                          <p:val>
                                            <p:strVal val="#ppt_x"/>
                                          </p:val>
                                        </p:tav>
                                      </p:tavLst>
                                    </p:anim>
                                    <p:anim calcmode="lin" valueType="num">
                                      <p:cBhvr additive="base">
                                        <p:cTn id="59" dur="500" fill="hold"/>
                                        <p:tgtEl>
                                          <p:spTgt spid="9"/>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2" presetClass="entr" presetSubtype="2"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fill="hold"/>
                                        <p:tgtEl>
                                          <p:spTgt spid="10"/>
                                        </p:tgtEl>
                                        <p:attrNameLst>
                                          <p:attrName>ppt_x</p:attrName>
                                        </p:attrNameLst>
                                      </p:cBhvr>
                                      <p:tavLst>
                                        <p:tav tm="0">
                                          <p:val>
                                            <p:strVal val="1+#ppt_w/2"/>
                                          </p:val>
                                        </p:tav>
                                        <p:tav tm="100000">
                                          <p:val>
                                            <p:strVal val="#ppt_x"/>
                                          </p:val>
                                        </p:tav>
                                      </p:tavLst>
                                    </p:anim>
                                    <p:anim calcmode="lin" valueType="num">
                                      <p:cBhvr additive="base">
                                        <p:cTn id="64" dur="500" fill="hold"/>
                                        <p:tgtEl>
                                          <p:spTgt spid="10"/>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2" presetClass="entr" presetSubtype="2" fill="hold" nodeType="after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1+#ppt_w/2"/>
                                          </p:val>
                                        </p:tav>
                                        <p:tav tm="100000">
                                          <p:val>
                                            <p:strVal val="#ppt_x"/>
                                          </p:val>
                                        </p:tav>
                                      </p:tavLst>
                                    </p:anim>
                                    <p:anim calcmode="lin" valueType="num">
                                      <p:cBhvr additive="base">
                                        <p:cTn id="6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1" grpId="0" animBg="1"/>
      <p:bldP spid="32" grpId="0" animBg="1"/>
      <p:bldP spid="33" grpId="0" animBg="1"/>
      <p:bldP spid="4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 r="-12000"/>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881" y="-238539"/>
            <a:ext cx="5109917" cy="5143500"/>
          </a:xfrm>
          <a:prstGeom prst="rect">
            <a:avLst/>
          </a:prstGeom>
        </p:spPr>
      </p:pic>
      <p:sp>
        <p:nvSpPr>
          <p:cNvPr id="7" name="文本框 38"/>
          <p:cNvSpPr txBox="1">
            <a:spLocks noChangeArrowheads="1"/>
          </p:cNvSpPr>
          <p:nvPr/>
        </p:nvSpPr>
        <p:spPr bwMode="auto">
          <a:xfrm>
            <a:off x="3289850" y="1936109"/>
            <a:ext cx="3795937" cy="553998"/>
          </a:xfrm>
          <a:prstGeom prst="rect">
            <a:avLst/>
          </a:prstGeom>
          <a:noFill/>
          <a:extLst/>
        </p:spPr>
        <p:txBody>
          <a:bodyPr wrap="square" rtlCol="0">
            <a:spAutoFit/>
          </a:bodyPr>
          <a:lstStyle>
            <a:defPPr>
              <a:defRPr lang="zh-CN"/>
            </a:defPPr>
            <a:lvl1pPr>
              <a:defRPr sz="2800">
                <a:solidFill>
                  <a:schemeClr val="bg1"/>
                </a:solidFill>
                <a:latin typeface="方正尚酷简体" panose="03000509000000000000" pitchFamily="65" charset="-122"/>
                <a:ea typeface="方正尚酷简体" panose="03000509000000000000" pitchFamily="65" charset="-122"/>
              </a:defRPr>
            </a:lvl1pPr>
          </a:lstStyle>
          <a:p>
            <a:r>
              <a:rPr lang="zh-CN" altLang="en-US" sz="3000" dirty="0">
                <a:solidFill>
                  <a:srgbClr val="ED1CB9"/>
                </a:solidFill>
              </a:rPr>
              <a:t>添加章节标题内容</a:t>
            </a:r>
          </a:p>
        </p:txBody>
      </p:sp>
      <p:cxnSp>
        <p:nvCxnSpPr>
          <p:cNvPr id="5" name="直接连接符 4"/>
          <p:cNvCxnSpPr/>
          <p:nvPr/>
        </p:nvCxnSpPr>
        <p:spPr bwMode="auto">
          <a:xfrm flipH="1">
            <a:off x="3351987" y="2509482"/>
            <a:ext cx="878681" cy="0"/>
          </a:xfrm>
          <a:prstGeom prst="line">
            <a:avLst/>
          </a:prstGeom>
          <a:ln w="28575">
            <a:solidFill>
              <a:srgbClr val="ED1CB9"/>
            </a:solidFill>
          </a:ln>
        </p:spPr>
        <p:style>
          <a:lnRef idx="1">
            <a:schemeClr val="accent1"/>
          </a:lnRef>
          <a:fillRef idx="0">
            <a:schemeClr val="accent1"/>
          </a:fillRef>
          <a:effectRef idx="0">
            <a:schemeClr val="accent1"/>
          </a:effectRef>
          <a:fontRef idx="minor">
            <a:schemeClr val="tx1"/>
          </a:fontRef>
        </p:style>
      </p:cxnSp>
      <p:sp>
        <p:nvSpPr>
          <p:cNvPr id="6" name="矩形 37"/>
          <p:cNvSpPr>
            <a:spLocks noChangeArrowheads="1"/>
          </p:cNvSpPr>
          <p:nvPr/>
        </p:nvSpPr>
        <p:spPr bwMode="auto">
          <a:xfrm>
            <a:off x="3289850" y="2576124"/>
            <a:ext cx="379593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750" dirty="0">
                <a:solidFill>
                  <a:schemeClr val="tx2"/>
                </a:solidFill>
                <a:latin typeface="Arial" panose="020B0604020202020204" pitchFamily="34" charset="0"/>
                <a:cs typeface="Arial" panose="020B0604020202020204" pitchFamily="34" charset="0"/>
              </a:rPr>
              <a:t>I long to alleviate this evil, but I cannot, and I too suffer. This has been my life. I have found it worth living, and would gladly live it again if the chance were offered me.</a:t>
            </a:r>
          </a:p>
        </p:txBody>
      </p:sp>
      <p:sp>
        <p:nvSpPr>
          <p:cNvPr id="17" name="平行四边形 16"/>
          <p:cNvSpPr/>
          <p:nvPr/>
        </p:nvSpPr>
        <p:spPr>
          <a:xfrm>
            <a:off x="2333657" y="2023709"/>
            <a:ext cx="818796" cy="453117"/>
          </a:xfrm>
          <a:prstGeom prst="parallelogram">
            <a:avLst>
              <a:gd name="adj" fmla="val 0"/>
            </a:avLst>
          </a:prstGeom>
          <a:solidFill>
            <a:srgbClr val="ED1CB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smtClean="0">
                <a:solidFill>
                  <a:schemeClr val="bg1"/>
                </a:solidFill>
                <a:latin typeface="锐字巅峰粗黑简1.0" panose="02000500000000000000" pitchFamily="2" charset="-122"/>
                <a:ea typeface="锐字巅峰粗黑简1.0" panose="02000500000000000000" pitchFamily="2" charset="-122"/>
              </a:rPr>
              <a:t>04</a:t>
            </a:r>
            <a:endParaRPr lang="zh-CN" altLang="en-US" sz="2700" dirty="0">
              <a:solidFill>
                <a:schemeClr val="bg1"/>
              </a:solidFill>
              <a:latin typeface="锐字巅峰粗黑简1.0" panose="02000500000000000000" pitchFamily="2" charset="-122"/>
              <a:ea typeface="锐字巅峰粗黑简1.0" panose="02000500000000000000" pitchFamily="2" charset="-122"/>
            </a:endParaRPr>
          </a:p>
        </p:txBody>
      </p:sp>
    </p:spTree>
    <p:extLst>
      <p:ext uri="{BB962C8B-B14F-4D97-AF65-F5344CB8AC3E}">
        <p14:creationId xmlns:p14="http://schemas.microsoft.com/office/powerpoint/2010/main" val="2989060762"/>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2480369" y="1093716"/>
            <a:ext cx="4222949" cy="3404072"/>
            <a:chOff x="2480368" y="1093715"/>
            <a:chExt cx="4222949" cy="3404072"/>
          </a:xfrm>
        </p:grpSpPr>
        <p:sp>
          <p:nvSpPr>
            <p:cNvPr id="38" name="同心圆 37"/>
            <p:cNvSpPr/>
            <p:nvPr/>
          </p:nvSpPr>
          <p:spPr>
            <a:xfrm>
              <a:off x="2868074" y="3350666"/>
              <a:ext cx="1147122" cy="1147121"/>
            </a:xfrm>
            <a:prstGeom prst="donut">
              <a:avLst>
                <a:gd name="adj" fmla="val 17048"/>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dirty="0">
                <a:latin typeface="Agency FB" panose="020B0503020202020204" pitchFamily="34" charset="0"/>
                <a:ea typeface="幼圆" panose="02010509060101010101" pitchFamily="49" charset="-122"/>
                <a:sym typeface="Arial" panose="020B0604020202020204" pitchFamily="34" charset="0"/>
              </a:endParaRPr>
            </a:p>
          </p:txBody>
        </p:sp>
        <p:sp>
          <p:nvSpPr>
            <p:cNvPr id="39" name="同心圆 21">
              <a:extLst>
                <a:ext uri="{FF2B5EF4-FFF2-40B4-BE49-F238E27FC236}">
                  <a16:creationId xmlns="" xmlns:a16="http://schemas.microsoft.com/office/drawing/2014/main" id="{95F170F3-427E-4036-BDA4-89640CF0CDC2}"/>
                </a:ext>
              </a:extLst>
            </p:cNvPr>
            <p:cNvSpPr/>
            <p:nvPr/>
          </p:nvSpPr>
          <p:spPr>
            <a:xfrm>
              <a:off x="3580613" y="2617848"/>
              <a:ext cx="1147122" cy="1147121"/>
            </a:xfrm>
            <a:prstGeom prst="donut">
              <a:avLst>
                <a:gd name="adj" fmla="val 11236"/>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a:latin typeface="Agency FB" panose="020B0503020202020204" pitchFamily="34" charset="0"/>
                <a:ea typeface="幼圆" panose="02010509060101010101" pitchFamily="49" charset="-122"/>
                <a:sym typeface="Arial" panose="020B0604020202020204" pitchFamily="34" charset="0"/>
              </a:endParaRPr>
            </a:p>
          </p:txBody>
        </p:sp>
        <p:sp>
          <p:nvSpPr>
            <p:cNvPr id="40" name="同心圆 39"/>
            <p:cNvSpPr/>
            <p:nvPr/>
          </p:nvSpPr>
          <p:spPr>
            <a:xfrm>
              <a:off x="4277501" y="1851312"/>
              <a:ext cx="1147122" cy="1147121"/>
            </a:xfrm>
            <a:prstGeom prst="donut">
              <a:avLst>
                <a:gd name="adj" fmla="val 17048"/>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a:latin typeface="Agency FB" panose="020B0503020202020204" pitchFamily="34" charset="0"/>
                <a:ea typeface="幼圆" panose="02010509060101010101" pitchFamily="49" charset="-122"/>
                <a:sym typeface="Arial" panose="020B0604020202020204" pitchFamily="34" charset="0"/>
              </a:endParaRPr>
            </a:p>
          </p:txBody>
        </p:sp>
        <p:sp>
          <p:nvSpPr>
            <p:cNvPr id="41" name="同心圆 40"/>
            <p:cNvSpPr/>
            <p:nvPr/>
          </p:nvSpPr>
          <p:spPr>
            <a:xfrm>
              <a:off x="4982216" y="1101635"/>
              <a:ext cx="1147122" cy="1147121"/>
            </a:xfrm>
            <a:prstGeom prst="donut">
              <a:avLst>
                <a:gd name="adj" fmla="val 11163"/>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dirty="0">
                <a:latin typeface="Agency FB" panose="020B0503020202020204" pitchFamily="34" charset="0"/>
                <a:ea typeface="幼圆" panose="02010509060101010101" pitchFamily="49" charset="-122"/>
                <a:sym typeface="Arial" panose="020B0604020202020204" pitchFamily="34" charset="0"/>
              </a:endParaRPr>
            </a:p>
          </p:txBody>
        </p:sp>
        <p:cxnSp>
          <p:nvCxnSpPr>
            <p:cNvPr id="42" name="直接连接符 41"/>
            <p:cNvCxnSpPr/>
            <p:nvPr/>
          </p:nvCxnSpPr>
          <p:spPr>
            <a:xfrm flipH="1">
              <a:off x="4391484" y="1341394"/>
              <a:ext cx="762111" cy="0"/>
            </a:xfrm>
            <a:prstGeom prst="line">
              <a:avLst/>
            </a:prstGeom>
            <a:ln w="12700">
              <a:solidFill>
                <a:srgbClr val="ED1CB9"/>
              </a:solidFill>
              <a:tailEnd type="oval"/>
            </a:ln>
          </p:spPr>
          <p:style>
            <a:lnRef idx="1">
              <a:schemeClr val="accent1"/>
            </a:lnRef>
            <a:fillRef idx="0">
              <a:schemeClr val="accent1"/>
            </a:fillRef>
            <a:effectRef idx="0">
              <a:schemeClr val="accent1"/>
            </a:effectRef>
            <a:fontRef idx="minor">
              <a:schemeClr val="tx1"/>
            </a:fontRef>
          </p:style>
        </p:cxnSp>
        <p:sp>
          <p:nvSpPr>
            <p:cNvPr id="43" name="TextBox 32"/>
            <p:cNvSpPr txBox="1"/>
            <p:nvPr/>
          </p:nvSpPr>
          <p:spPr>
            <a:xfrm>
              <a:off x="3882053" y="1093715"/>
              <a:ext cx="407804" cy="530915"/>
            </a:xfrm>
            <a:prstGeom prst="rect">
              <a:avLst/>
            </a:prstGeom>
            <a:noFill/>
          </p:spPr>
          <p:txBody>
            <a:bodyPr wrap="none" lIns="68580" tIns="34290" rIns="68580" bIns="34290" rtlCol="0">
              <a:spAutoFit/>
            </a:bodyPr>
            <a:lstStyle/>
            <a:p>
              <a:r>
                <a:rPr lang="en-US" altLang="zh-CN" sz="300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rPr>
                <a:t>01</a:t>
              </a:r>
              <a:endParaRPr lang="zh-CN" altLang="en-US" sz="300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endParaRPr>
            </a:p>
          </p:txBody>
        </p:sp>
        <p:cxnSp>
          <p:nvCxnSpPr>
            <p:cNvPr id="44" name="直接连接符 43"/>
            <p:cNvCxnSpPr/>
            <p:nvPr/>
          </p:nvCxnSpPr>
          <p:spPr>
            <a:xfrm flipH="1">
              <a:off x="5371749" y="2424579"/>
              <a:ext cx="762111" cy="0"/>
            </a:xfrm>
            <a:prstGeom prst="line">
              <a:avLst/>
            </a:prstGeom>
            <a:ln w="12700">
              <a:solidFill>
                <a:srgbClr val="ED1CB9"/>
              </a:solidFill>
              <a:headEnd type="oval"/>
            </a:ln>
          </p:spPr>
          <p:style>
            <a:lnRef idx="1">
              <a:schemeClr val="accent1"/>
            </a:lnRef>
            <a:fillRef idx="0">
              <a:schemeClr val="accent1"/>
            </a:fillRef>
            <a:effectRef idx="0">
              <a:schemeClr val="accent1"/>
            </a:effectRef>
            <a:fontRef idx="minor">
              <a:schemeClr val="tx1"/>
            </a:fontRef>
          </p:style>
        </p:cxnSp>
        <p:sp>
          <p:nvSpPr>
            <p:cNvPr id="46" name="TextBox 35"/>
            <p:cNvSpPr txBox="1"/>
            <p:nvPr/>
          </p:nvSpPr>
          <p:spPr>
            <a:xfrm>
              <a:off x="6215363" y="2176553"/>
              <a:ext cx="487954" cy="530915"/>
            </a:xfrm>
            <a:prstGeom prst="rect">
              <a:avLst/>
            </a:prstGeom>
            <a:noFill/>
          </p:spPr>
          <p:txBody>
            <a:bodyPr wrap="none" lIns="68580" tIns="34290" rIns="68580" bIns="34290" rtlCol="0">
              <a:spAutoFit/>
            </a:bodyPr>
            <a:lstStyle/>
            <a:p>
              <a:r>
                <a:rPr lang="en-US" altLang="zh-CN" sz="300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rPr>
                <a:t>02</a:t>
              </a:r>
              <a:endParaRPr lang="zh-CN" altLang="en-US" sz="300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endParaRPr>
            </a:p>
          </p:txBody>
        </p:sp>
        <p:cxnSp>
          <p:nvCxnSpPr>
            <p:cNvPr id="77" name="直接连接符 76"/>
            <p:cNvCxnSpPr/>
            <p:nvPr/>
          </p:nvCxnSpPr>
          <p:spPr>
            <a:xfrm flipH="1">
              <a:off x="2984630" y="2829426"/>
              <a:ext cx="762111" cy="0"/>
            </a:xfrm>
            <a:prstGeom prst="line">
              <a:avLst/>
            </a:prstGeom>
            <a:ln w="12700">
              <a:solidFill>
                <a:srgbClr val="ED1CB9"/>
              </a:solidFill>
              <a:tailEnd type="oval"/>
            </a:ln>
          </p:spPr>
          <p:style>
            <a:lnRef idx="1">
              <a:schemeClr val="accent1"/>
            </a:lnRef>
            <a:fillRef idx="0">
              <a:schemeClr val="accent1"/>
            </a:fillRef>
            <a:effectRef idx="0">
              <a:schemeClr val="accent1"/>
            </a:effectRef>
            <a:fontRef idx="minor">
              <a:schemeClr val="tx1"/>
            </a:fontRef>
          </p:style>
        </p:cxnSp>
        <p:sp>
          <p:nvSpPr>
            <p:cNvPr id="78" name="TextBox 40"/>
            <p:cNvSpPr txBox="1"/>
            <p:nvPr/>
          </p:nvSpPr>
          <p:spPr>
            <a:xfrm>
              <a:off x="2480368" y="2578694"/>
              <a:ext cx="494366" cy="530915"/>
            </a:xfrm>
            <a:prstGeom prst="rect">
              <a:avLst/>
            </a:prstGeom>
            <a:noFill/>
          </p:spPr>
          <p:txBody>
            <a:bodyPr wrap="none" lIns="68580" tIns="34290" rIns="68580" bIns="34290" rtlCol="0">
              <a:spAutoFit/>
            </a:bodyPr>
            <a:lstStyle/>
            <a:p>
              <a:r>
                <a:rPr lang="en-US" altLang="zh-CN" sz="300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rPr>
                <a:t>03</a:t>
              </a:r>
              <a:endParaRPr lang="zh-CN" altLang="en-US" sz="300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endParaRPr>
            </a:p>
          </p:txBody>
        </p:sp>
        <p:cxnSp>
          <p:nvCxnSpPr>
            <p:cNvPr id="79" name="直接连接符 78"/>
            <p:cNvCxnSpPr/>
            <p:nvPr/>
          </p:nvCxnSpPr>
          <p:spPr>
            <a:xfrm flipH="1">
              <a:off x="3961184" y="3924218"/>
              <a:ext cx="762111" cy="0"/>
            </a:xfrm>
            <a:prstGeom prst="line">
              <a:avLst/>
            </a:prstGeom>
            <a:ln w="12700">
              <a:solidFill>
                <a:srgbClr val="ED1CB9"/>
              </a:solidFill>
              <a:headEnd type="oval"/>
            </a:ln>
          </p:spPr>
          <p:style>
            <a:lnRef idx="1">
              <a:schemeClr val="accent1"/>
            </a:lnRef>
            <a:fillRef idx="0">
              <a:schemeClr val="accent1"/>
            </a:fillRef>
            <a:effectRef idx="0">
              <a:schemeClr val="accent1"/>
            </a:effectRef>
            <a:fontRef idx="minor">
              <a:schemeClr val="tx1"/>
            </a:fontRef>
          </p:style>
        </p:cxnSp>
        <p:sp>
          <p:nvSpPr>
            <p:cNvPr id="80" name="TextBox 43"/>
            <p:cNvSpPr txBox="1"/>
            <p:nvPr/>
          </p:nvSpPr>
          <p:spPr>
            <a:xfrm>
              <a:off x="4852092" y="3674773"/>
              <a:ext cx="492764" cy="530915"/>
            </a:xfrm>
            <a:prstGeom prst="rect">
              <a:avLst/>
            </a:prstGeom>
            <a:noFill/>
          </p:spPr>
          <p:txBody>
            <a:bodyPr wrap="none" lIns="68580" tIns="34290" rIns="68580" bIns="34290" rtlCol="0">
              <a:spAutoFit/>
            </a:bodyPr>
            <a:lstStyle/>
            <a:p>
              <a:r>
                <a:rPr lang="en-US" altLang="zh-CN" sz="300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rPr>
                <a:t>04</a:t>
              </a:r>
              <a:endParaRPr lang="zh-CN" altLang="en-US" sz="300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endParaRPr>
            </a:p>
          </p:txBody>
        </p:sp>
        <p:sp>
          <p:nvSpPr>
            <p:cNvPr id="81" name="TextBox 46"/>
            <p:cNvSpPr txBox="1"/>
            <p:nvPr/>
          </p:nvSpPr>
          <p:spPr>
            <a:xfrm>
              <a:off x="5298692" y="1420130"/>
              <a:ext cx="519178" cy="523220"/>
            </a:xfrm>
            <a:prstGeom prst="rect">
              <a:avLst/>
            </a:prstGeom>
            <a:noFill/>
          </p:spPr>
          <p:txBody>
            <a:bodyPr wrap="square" lIns="0" tIns="0" rIns="0" bIns="0" rtlCol="0">
              <a:spAutoFit/>
            </a:bodyPr>
            <a:lstStyle/>
            <a:p>
              <a:pPr algn="ctr"/>
              <a:r>
                <a:rPr lang="zh-CN" altLang="en-US" sz="170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rPr>
                <a:t>添加标题</a:t>
              </a:r>
            </a:p>
          </p:txBody>
        </p:sp>
        <p:sp>
          <p:nvSpPr>
            <p:cNvPr id="82" name="TextBox 47"/>
            <p:cNvSpPr txBox="1"/>
            <p:nvPr/>
          </p:nvSpPr>
          <p:spPr>
            <a:xfrm>
              <a:off x="4593978" y="2169809"/>
              <a:ext cx="519178" cy="523220"/>
            </a:xfrm>
            <a:prstGeom prst="rect">
              <a:avLst/>
            </a:prstGeom>
            <a:noFill/>
          </p:spPr>
          <p:txBody>
            <a:bodyPr wrap="square" lIns="0" tIns="0" rIns="0" bIns="0" rtlCol="0">
              <a:spAutoFit/>
            </a:bodyPr>
            <a:lstStyle/>
            <a:p>
              <a:pPr algn="ctr"/>
              <a:r>
                <a:rPr lang="zh-CN" altLang="en-US" sz="170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rPr>
                <a:t>添加标题</a:t>
              </a:r>
            </a:p>
          </p:txBody>
        </p:sp>
        <p:sp>
          <p:nvSpPr>
            <p:cNvPr id="83" name="TextBox 48"/>
            <p:cNvSpPr txBox="1"/>
            <p:nvPr/>
          </p:nvSpPr>
          <p:spPr>
            <a:xfrm>
              <a:off x="3889263" y="2919486"/>
              <a:ext cx="519178" cy="523220"/>
            </a:xfrm>
            <a:prstGeom prst="rect">
              <a:avLst/>
            </a:prstGeom>
            <a:noFill/>
          </p:spPr>
          <p:txBody>
            <a:bodyPr wrap="square" lIns="0" tIns="0" rIns="0" bIns="0" rtlCol="0">
              <a:spAutoFit/>
            </a:bodyPr>
            <a:lstStyle/>
            <a:p>
              <a:pPr algn="ctr"/>
              <a:r>
                <a:rPr lang="zh-CN" altLang="en-US" sz="170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rPr>
                <a:t>添加标题</a:t>
              </a:r>
            </a:p>
          </p:txBody>
        </p:sp>
        <p:sp>
          <p:nvSpPr>
            <p:cNvPr id="84" name="TextBox 49"/>
            <p:cNvSpPr txBox="1"/>
            <p:nvPr/>
          </p:nvSpPr>
          <p:spPr>
            <a:xfrm>
              <a:off x="3184550" y="3669163"/>
              <a:ext cx="519178" cy="523220"/>
            </a:xfrm>
            <a:prstGeom prst="rect">
              <a:avLst/>
            </a:prstGeom>
            <a:noFill/>
          </p:spPr>
          <p:txBody>
            <a:bodyPr wrap="square" lIns="0" tIns="0" rIns="0" bIns="0" rtlCol="0">
              <a:spAutoFit/>
            </a:bodyPr>
            <a:lstStyle/>
            <a:p>
              <a:pPr algn="ctr"/>
              <a:r>
                <a:rPr lang="zh-CN" altLang="en-US" sz="170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rPr>
                <a:t>添加标题</a:t>
              </a:r>
            </a:p>
          </p:txBody>
        </p:sp>
      </p:grpSp>
      <p:sp>
        <p:nvSpPr>
          <p:cNvPr id="85" name="文本框 84">
            <a:extLst>
              <a:ext uri="{FF2B5EF4-FFF2-40B4-BE49-F238E27FC236}">
                <a16:creationId xmlns="" xmlns:a16="http://schemas.microsoft.com/office/drawing/2014/main" id="{1D005916-3210-4159-8D85-BA08BDC30B35}"/>
              </a:ext>
            </a:extLst>
          </p:cNvPr>
          <p:cNvSpPr txBox="1"/>
          <p:nvPr/>
        </p:nvSpPr>
        <p:spPr>
          <a:xfrm>
            <a:off x="548878" y="1334243"/>
            <a:ext cx="3154850" cy="623248"/>
          </a:xfrm>
          <a:prstGeom prst="rect">
            <a:avLst/>
          </a:prstGeom>
          <a:noFill/>
        </p:spPr>
        <p:txBody>
          <a:bodyPr wrap="square" lIns="68580" tIns="34290" rIns="68580" bIns="34290"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en-US" altLang="zh-CN" sz="1200" dirty="0">
                <a:solidFill>
                  <a:schemeClr val="bg1">
                    <a:lumMod val="50000"/>
                  </a:schemeClr>
                </a:solidFill>
                <a:ea typeface="华文细黑" pitchFamily="2" charset="-122"/>
              </a:rPr>
              <a:t>The user can demonstrate on a projector or computer, or print the presentation and make it into</a:t>
            </a:r>
          </a:p>
        </p:txBody>
      </p:sp>
      <p:sp>
        <p:nvSpPr>
          <p:cNvPr id="86" name="文本框 85">
            <a:extLst>
              <a:ext uri="{FF2B5EF4-FFF2-40B4-BE49-F238E27FC236}">
                <a16:creationId xmlns="" xmlns:a16="http://schemas.microsoft.com/office/drawing/2014/main" id="{1C865206-AED2-4452-BD00-4AE8810E37AD}"/>
              </a:ext>
            </a:extLst>
          </p:cNvPr>
          <p:cNvSpPr txBox="1"/>
          <p:nvPr/>
        </p:nvSpPr>
        <p:spPr>
          <a:xfrm>
            <a:off x="2357256" y="1015268"/>
            <a:ext cx="1379225" cy="315471"/>
          </a:xfrm>
          <a:prstGeom prst="rect">
            <a:avLst/>
          </a:prstGeom>
          <a:noFill/>
        </p:spPr>
        <p:txBody>
          <a:bodyPr wrap="none" lIns="68580" tIns="34290" rIns="68580" bIns="34290"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a:solidFill>
                  <a:srgbClr val="ED1CB9"/>
                </a:solidFill>
                <a:ea typeface="+mj-ea"/>
              </a:rPr>
              <a:t>标题添加此处</a:t>
            </a:r>
          </a:p>
        </p:txBody>
      </p:sp>
      <p:sp>
        <p:nvSpPr>
          <p:cNvPr id="87" name="文本框 86">
            <a:extLst>
              <a:ext uri="{FF2B5EF4-FFF2-40B4-BE49-F238E27FC236}">
                <a16:creationId xmlns="" xmlns:a16="http://schemas.microsoft.com/office/drawing/2014/main" id="{DEC31584-68C2-48BC-91C5-9927C95B3F05}"/>
              </a:ext>
            </a:extLst>
          </p:cNvPr>
          <p:cNvSpPr txBox="1"/>
          <p:nvPr/>
        </p:nvSpPr>
        <p:spPr>
          <a:xfrm>
            <a:off x="6784020" y="2428131"/>
            <a:ext cx="1927784" cy="807913"/>
          </a:xfrm>
          <a:prstGeom prst="rect">
            <a:avLst/>
          </a:prstGeom>
          <a:noFill/>
        </p:spPr>
        <p:txBody>
          <a:bodyPr wrap="square" lIns="68580" tIns="34290" rIns="68580" bIns="34290"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1200" dirty="0">
                <a:solidFill>
                  <a:schemeClr val="bg1">
                    <a:lumMod val="50000"/>
                  </a:schemeClr>
                </a:solidFill>
                <a:ea typeface="华文细黑" pitchFamily="2" charset="-122"/>
              </a:rPr>
              <a:t>The user can demonstrate on a projector or computer, or print the presentation and make it into</a:t>
            </a:r>
          </a:p>
        </p:txBody>
      </p:sp>
      <p:sp>
        <p:nvSpPr>
          <p:cNvPr id="88" name="文本框 87">
            <a:extLst>
              <a:ext uri="{FF2B5EF4-FFF2-40B4-BE49-F238E27FC236}">
                <a16:creationId xmlns="" xmlns:a16="http://schemas.microsoft.com/office/drawing/2014/main" id="{60057D33-973F-405C-B8C0-01375F7DDC24}"/>
              </a:ext>
            </a:extLst>
          </p:cNvPr>
          <p:cNvSpPr txBox="1"/>
          <p:nvPr/>
        </p:nvSpPr>
        <p:spPr>
          <a:xfrm>
            <a:off x="6707407" y="2109156"/>
            <a:ext cx="1379225" cy="315471"/>
          </a:xfrm>
          <a:prstGeom prst="rect">
            <a:avLst/>
          </a:prstGeom>
          <a:noFill/>
        </p:spPr>
        <p:txBody>
          <a:bodyPr wrap="none" lIns="68580" tIns="34290" rIns="68580" bIns="34290"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a:solidFill>
                  <a:srgbClr val="ED1CB9"/>
                </a:solidFill>
                <a:ea typeface="+mj-ea"/>
              </a:rPr>
              <a:t>标题添加此处</a:t>
            </a:r>
          </a:p>
        </p:txBody>
      </p:sp>
      <p:sp>
        <p:nvSpPr>
          <p:cNvPr id="89" name="文本框 88">
            <a:extLst>
              <a:ext uri="{FF2B5EF4-FFF2-40B4-BE49-F238E27FC236}">
                <a16:creationId xmlns="" xmlns:a16="http://schemas.microsoft.com/office/drawing/2014/main" id="{D77BA8EF-3FD5-4C80-98F2-E10F867D0809}"/>
              </a:ext>
            </a:extLst>
          </p:cNvPr>
          <p:cNvSpPr txBox="1"/>
          <p:nvPr/>
        </p:nvSpPr>
        <p:spPr>
          <a:xfrm>
            <a:off x="5298693" y="4035868"/>
            <a:ext cx="3413111" cy="438582"/>
          </a:xfrm>
          <a:prstGeom prst="rect">
            <a:avLst/>
          </a:prstGeom>
          <a:noFill/>
        </p:spPr>
        <p:txBody>
          <a:bodyPr wrap="square" lIns="68580" tIns="34290" rIns="68580" bIns="34290"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1200" dirty="0">
                <a:solidFill>
                  <a:schemeClr val="bg1">
                    <a:lumMod val="50000"/>
                  </a:schemeClr>
                </a:solidFill>
                <a:ea typeface="华文细黑" pitchFamily="2" charset="-122"/>
              </a:rPr>
              <a:t>The user can demonstrate on a projector or computer, or print the presentation and make it into</a:t>
            </a:r>
          </a:p>
        </p:txBody>
      </p:sp>
      <p:sp>
        <p:nvSpPr>
          <p:cNvPr id="90" name="文本框 89">
            <a:extLst>
              <a:ext uri="{FF2B5EF4-FFF2-40B4-BE49-F238E27FC236}">
                <a16:creationId xmlns="" xmlns:a16="http://schemas.microsoft.com/office/drawing/2014/main" id="{B39356BD-13E9-4EF4-A16E-ADE0FB6EBF71}"/>
              </a:ext>
            </a:extLst>
          </p:cNvPr>
          <p:cNvSpPr txBox="1"/>
          <p:nvPr/>
        </p:nvSpPr>
        <p:spPr>
          <a:xfrm>
            <a:off x="5279191" y="3716893"/>
            <a:ext cx="1379225" cy="315471"/>
          </a:xfrm>
          <a:prstGeom prst="rect">
            <a:avLst/>
          </a:prstGeom>
          <a:noFill/>
        </p:spPr>
        <p:txBody>
          <a:bodyPr wrap="none" lIns="68580" tIns="34290" rIns="68580" bIns="34290"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a:solidFill>
                  <a:srgbClr val="ED1CB9"/>
                </a:solidFill>
                <a:ea typeface="+mj-ea"/>
              </a:rPr>
              <a:t>标题添加此处</a:t>
            </a:r>
          </a:p>
        </p:txBody>
      </p:sp>
      <p:sp>
        <p:nvSpPr>
          <p:cNvPr id="93" name="文本框 92">
            <a:extLst>
              <a:ext uri="{FF2B5EF4-FFF2-40B4-BE49-F238E27FC236}">
                <a16:creationId xmlns="" xmlns:a16="http://schemas.microsoft.com/office/drawing/2014/main" id="{FD7E1F05-641D-4A42-84AC-010FA28A2DB2}"/>
              </a:ext>
            </a:extLst>
          </p:cNvPr>
          <p:cNvSpPr txBox="1"/>
          <p:nvPr/>
        </p:nvSpPr>
        <p:spPr>
          <a:xfrm>
            <a:off x="424085" y="2937399"/>
            <a:ext cx="2028350" cy="807913"/>
          </a:xfrm>
          <a:prstGeom prst="rect">
            <a:avLst/>
          </a:prstGeom>
          <a:noFill/>
        </p:spPr>
        <p:txBody>
          <a:bodyPr wrap="square" lIns="68580" tIns="34290" rIns="68580" bIns="34290"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en-US" altLang="zh-CN" sz="1200" dirty="0">
                <a:solidFill>
                  <a:schemeClr val="bg1">
                    <a:lumMod val="50000"/>
                  </a:schemeClr>
                </a:solidFill>
                <a:ea typeface="华文细黑" pitchFamily="2" charset="-122"/>
              </a:rPr>
              <a:t>The user can demonstrate on a projector or computer, or print the presentation and make it into</a:t>
            </a:r>
          </a:p>
        </p:txBody>
      </p:sp>
      <p:sp>
        <p:nvSpPr>
          <p:cNvPr id="94" name="文本框 93">
            <a:extLst>
              <a:ext uri="{FF2B5EF4-FFF2-40B4-BE49-F238E27FC236}">
                <a16:creationId xmlns="" xmlns:a16="http://schemas.microsoft.com/office/drawing/2014/main" id="{14C07E27-6BCB-4416-87F3-DDAF9501DEE6}"/>
              </a:ext>
            </a:extLst>
          </p:cNvPr>
          <p:cNvSpPr txBox="1"/>
          <p:nvPr/>
        </p:nvSpPr>
        <p:spPr>
          <a:xfrm>
            <a:off x="526683" y="2618425"/>
            <a:ext cx="1872184" cy="315471"/>
          </a:xfrm>
          <a:prstGeom prst="rect">
            <a:avLst/>
          </a:prstGeom>
          <a:noFill/>
        </p:spPr>
        <p:txBody>
          <a:bodyPr wrap="square" lIns="68580" tIns="34290" rIns="68580" bIns="34290"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b="1" dirty="0">
                <a:solidFill>
                  <a:srgbClr val="ED1CB9"/>
                </a:solidFill>
                <a:ea typeface="+mj-ea"/>
              </a:rPr>
              <a:t>标题添加此处</a:t>
            </a:r>
          </a:p>
        </p:txBody>
      </p:sp>
    </p:spTree>
    <p:extLst>
      <p:ext uri="{BB962C8B-B14F-4D97-AF65-F5344CB8AC3E}">
        <p14:creationId xmlns:p14="http://schemas.microsoft.com/office/powerpoint/2010/main" val="1316603164"/>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up)">
                                      <p:cBhvr>
                                        <p:cTn id="7" dur="500"/>
                                        <p:tgtEl>
                                          <p:spTgt spid="3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randombar(horizontal)">
                                      <p:cBhvr>
                                        <p:cTn id="11" dur="500"/>
                                        <p:tgtEl>
                                          <p:spTgt spid="8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85"/>
                                        </p:tgtEl>
                                        <p:attrNameLst>
                                          <p:attrName>style.visibility</p:attrName>
                                        </p:attrNameLst>
                                      </p:cBhvr>
                                      <p:to>
                                        <p:strVal val="visible"/>
                                      </p:to>
                                    </p:set>
                                    <p:animEffect transition="in" filter="randombar(horizontal)">
                                      <p:cBhvr>
                                        <p:cTn id="15" dur="500"/>
                                        <p:tgtEl>
                                          <p:spTgt spid="85"/>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randombar(horizontal)">
                                      <p:cBhvr>
                                        <p:cTn id="19" dur="500"/>
                                        <p:tgtEl>
                                          <p:spTgt spid="88"/>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87"/>
                                        </p:tgtEl>
                                        <p:attrNameLst>
                                          <p:attrName>style.visibility</p:attrName>
                                        </p:attrNameLst>
                                      </p:cBhvr>
                                      <p:to>
                                        <p:strVal val="visible"/>
                                      </p:to>
                                    </p:set>
                                    <p:animEffect transition="in" filter="randombar(horizontal)">
                                      <p:cBhvr>
                                        <p:cTn id="23" dur="500"/>
                                        <p:tgtEl>
                                          <p:spTgt spid="87"/>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randombar(horizontal)">
                                      <p:cBhvr>
                                        <p:cTn id="27" dur="500"/>
                                        <p:tgtEl>
                                          <p:spTgt spid="94"/>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93"/>
                                        </p:tgtEl>
                                        <p:attrNameLst>
                                          <p:attrName>style.visibility</p:attrName>
                                        </p:attrNameLst>
                                      </p:cBhvr>
                                      <p:to>
                                        <p:strVal val="visible"/>
                                      </p:to>
                                    </p:set>
                                    <p:animEffect transition="in" filter="randombar(horizontal)">
                                      <p:cBhvr>
                                        <p:cTn id="31" dur="500"/>
                                        <p:tgtEl>
                                          <p:spTgt spid="93"/>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randombar(horizontal)">
                                      <p:cBhvr>
                                        <p:cTn id="35" dur="500"/>
                                        <p:tgtEl>
                                          <p:spTgt spid="90"/>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randombar(horizontal)">
                                      <p:cBhvr>
                                        <p:cTn id="39"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88" grpId="0"/>
      <p:bldP spid="89" grpId="0"/>
      <p:bldP spid="90" grpId="0"/>
      <p:bldP spid="93" grpId="0"/>
      <p:bldP spid="9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占位符 5"/>
          <p:cNvPicPr>
            <a:picLocks noChangeAspect="1"/>
          </p:cNvPicPr>
          <p:nvPr/>
        </p:nvPicPr>
        <p:blipFill>
          <a:blip r:embed="rId4" cstate="print">
            <a:extLst>
              <a:ext uri="{28A0092B-C50C-407E-A947-70E740481C1C}">
                <a14:useLocalDpi xmlns:a14="http://schemas.microsoft.com/office/drawing/2010/main" val="0"/>
              </a:ext>
            </a:extLst>
          </a:blip>
          <a:srcRect t="34" b="34"/>
          <a:stretch>
            <a:fillRect/>
          </a:stretch>
        </p:blipFill>
        <p:spPr>
          <a:xfrm>
            <a:off x="0" y="958850"/>
            <a:ext cx="2474913" cy="3641725"/>
          </a:xfrm>
          <a:prstGeom prst="rect">
            <a:avLst/>
          </a:prstGeom>
        </p:spPr>
      </p:pic>
      <p:pic>
        <p:nvPicPr>
          <p:cNvPr id="36" name="图片占位符 7"/>
          <p:cNvPicPr>
            <a:picLocks noChangeAspect="1"/>
          </p:cNvPicPr>
          <p:nvPr/>
        </p:nvPicPr>
        <p:blipFill>
          <a:blip r:embed="rId5" cstate="print">
            <a:extLst>
              <a:ext uri="{28A0092B-C50C-407E-A947-70E740481C1C}">
                <a14:useLocalDpi xmlns:a14="http://schemas.microsoft.com/office/drawing/2010/main" val="0"/>
              </a:ext>
            </a:extLst>
          </a:blip>
          <a:srcRect l="44" r="44"/>
          <a:stretch>
            <a:fillRect/>
          </a:stretch>
        </p:blipFill>
        <p:spPr>
          <a:xfrm>
            <a:off x="6788150" y="958850"/>
            <a:ext cx="2355850" cy="3641725"/>
          </a:xfrm>
          <a:prstGeom prst="rect">
            <a:avLst/>
          </a:prstGeom>
        </p:spPr>
      </p:pic>
      <p:grpSp>
        <p:nvGrpSpPr>
          <p:cNvPr id="37" name="组合 36"/>
          <p:cNvGrpSpPr/>
          <p:nvPr/>
        </p:nvGrpSpPr>
        <p:grpSpPr>
          <a:xfrm>
            <a:off x="3397358" y="1322897"/>
            <a:ext cx="2513592" cy="836594"/>
            <a:chOff x="4487619" y="1543827"/>
            <a:chExt cx="3351456" cy="1115459"/>
          </a:xfrm>
        </p:grpSpPr>
        <p:grpSp>
          <p:nvGrpSpPr>
            <p:cNvPr id="38" name="组合 37"/>
            <p:cNvGrpSpPr/>
            <p:nvPr/>
          </p:nvGrpSpPr>
          <p:grpSpPr>
            <a:xfrm>
              <a:off x="5154404" y="1543827"/>
              <a:ext cx="2684671" cy="1115459"/>
              <a:chOff x="1689561" y="2091953"/>
              <a:chExt cx="2684671" cy="1115459"/>
            </a:xfrm>
          </p:grpSpPr>
          <p:sp>
            <p:nvSpPr>
              <p:cNvPr id="40" name="文本框 11"/>
              <p:cNvSpPr txBox="1"/>
              <p:nvPr/>
            </p:nvSpPr>
            <p:spPr>
              <a:xfrm>
                <a:off x="1689562" y="2091953"/>
                <a:ext cx="1785104" cy="43088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500" b="1" dirty="0">
                    <a:solidFill>
                      <a:srgbClr val="ED1CB9"/>
                    </a:solidFill>
                  </a:rPr>
                  <a:t>标题添加此处</a:t>
                </a:r>
              </a:p>
            </p:txBody>
          </p:sp>
          <p:sp>
            <p:nvSpPr>
              <p:cNvPr id="41" name="文本框 12"/>
              <p:cNvSpPr txBox="1"/>
              <p:nvPr/>
            </p:nvSpPr>
            <p:spPr>
              <a:xfrm>
                <a:off x="1689561" y="2407193"/>
                <a:ext cx="2684671" cy="800219"/>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1100" dirty="0">
                    <a:solidFill>
                      <a:prstClr val="white">
                        <a:lumMod val="50000"/>
                      </a:prstClr>
                    </a:solidFill>
                  </a:rPr>
                  <a:t>The user can demonstrate on a projector or computer, or print the presentation and make it into</a:t>
                </a:r>
              </a:p>
            </p:txBody>
          </p:sp>
        </p:grpSp>
        <p:sp>
          <p:nvSpPr>
            <p:cNvPr id="39" name="椭圆 10"/>
            <p:cNvSpPr/>
            <p:nvPr/>
          </p:nvSpPr>
          <p:spPr>
            <a:xfrm>
              <a:off x="4487619" y="1617210"/>
              <a:ext cx="454511" cy="476250"/>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rgbClr val="ED1CB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2" name="组合 41"/>
          <p:cNvGrpSpPr/>
          <p:nvPr/>
        </p:nvGrpSpPr>
        <p:grpSpPr>
          <a:xfrm>
            <a:off x="3396277" y="2408747"/>
            <a:ext cx="2515754" cy="836594"/>
            <a:chOff x="4484736" y="1543827"/>
            <a:chExt cx="3354339" cy="1115459"/>
          </a:xfrm>
        </p:grpSpPr>
        <p:grpSp>
          <p:nvGrpSpPr>
            <p:cNvPr id="43" name="组合 42"/>
            <p:cNvGrpSpPr/>
            <p:nvPr/>
          </p:nvGrpSpPr>
          <p:grpSpPr>
            <a:xfrm>
              <a:off x="5154404" y="1543827"/>
              <a:ext cx="2684671" cy="1115459"/>
              <a:chOff x="1689561" y="2091953"/>
              <a:chExt cx="2684671" cy="1115459"/>
            </a:xfrm>
          </p:grpSpPr>
          <p:sp>
            <p:nvSpPr>
              <p:cNvPr id="45" name="文本框 16"/>
              <p:cNvSpPr txBox="1"/>
              <p:nvPr/>
            </p:nvSpPr>
            <p:spPr>
              <a:xfrm>
                <a:off x="1689562" y="2091953"/>
                <a:ext cx="1785104" cy="43088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500" b="1" dirty="0">
                    <a:solidFill>
                      <a:srgbClr val="ED1CB9"/>
                    </a:solidFill>
                  </a:rPr>
                  <a:t>标题添加此处</a:t>
                </a:r>
              </a:p>
            </p:txBody>
          </p:sp>
          <p:sp>
            <p:nvSpPr>
              <p:cNvPr id="46" name="文本框 17"/>
              <p:cNvSpPr txBox="1"/>
              <p:nvPr/>
            </p:nvSpPr>
            <p:spPr>
              <a:xfrm>
                <a:off x="1689561" y="2407193"/>
                <a:ext cx="2684671" cy="800219"/>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1100" dirty="0">
                    <a:solidFill>
                      <a:prstClr val="white">
                        <a:lumMod val="50000"/>
                      </a:prstClr>
                    </a:solidFill>
                  </a:rPr>
                  <a:t>The user can demonstrate on a projector or computer, or print the presentation and make it into</a:t>
                </a:r>
              </a:p>
            </p:txBody>
          </p:sp>
        </p:grpSp>
        <p:sp>
          <p:nvSpPr>
            <p:cNvPr id="44" name="椭圆 15"/>
            <p:cNvSpPr/>
            <p:nvPr/>
          </p:nvSpPr>
          <p:spPr>
            <a:xfrm>
              <a:off x="4484736" y="1617210"/>
              <a:ext cx="460278" cy="476250"/>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rgbClr val="ED1CB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7" name="组合 46"/>
          <p:cNvGrpSpPr/>
          <p:nvPr/>
        </p:nvGrpSpPr>
        <p:grpSpPr>
          <a:xfrm>
            <a:off x="3407809" y="3494597"/>
            <a:ext cx="2492690" cy="836594"/>
            <a:chOff x="4515488" y="1543827"/>
            <a:chExt cx="3323587" cy="1115459"/>
          </a:xfrm>
        </p:grpSpPr>
        <p:grpSp>
          <p:nvGrpSpPr>
            <p:cNvPr id="48" name="组合 47"/>
            <p:cNvGrpSpPr/>
            <p:nvPr/>
          </p:nvGrpSpPr>
          <p:grpSpPr>
            <a:xfrm>
              <a:off x="5154404" y="1543827"/>
              <a:ext cx="2684671" cy="1115459"/>
              <a:chOff x="1689561" y="2091953"/>
              <a:chExt cx="2684671" cy="1115459"/>
            </a:xfrm>
          </p:grpSpPr>
          <p:sp>
            <p:nvSpPr>
              <p:cNvPr id="50" name="文本框 21"/>
              <p:cNvSpPr txBox="1"/>
              <p:nvPr/>
            </p:nvSpPr>
            <p:spPr>
              <a:xfrm>
                <a:off x="1689562" y="2091953"/>
                <a:ext cx="1785104" cy="43088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500" b="1" dirty="0">
                    <a:solidFill>
                      <a:srgbClr val="ED1CB9"/>
                    </a:solidFill>
                  </a:rPr>
                  <a:t>标题添加此处</a:t>
                </a:r>
              </a:p>
            </p:txBody>
          </p:sp>
          <p:sp>
            <p:nvSpPr>
              <p:cNvPr id="51" name="文本框 22"/>
              <p:cNvSpPr txBox="1"/>
              <p:nvPr/>
            </p:nvSpPr>
            <p:spPr>
              <a:xfrm>
                <a:off x="1689561" y="2407193"/>
                <a:ext cx="2684671" cy="800219"/>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en-US" altLang="zh-CN" sz="1100" dirty="0">
                    <a:solidFill>
                      <a:prstClr val="white">
                        <a:lumMod val="50000"/>
                      </a:prstClr>
                    </a:solidFill>
                  </a:rPr>
                  <a:t>The user can demonstrate on a projector or computer, or print the presentation and make it into</a:t>
                </a:r>
              </a:p>
            </p:txBody>
          </p:sp>
        </p:grpSp>
        <p:sp>
          <p:nvSpPr>
            <p:cNvPr id="49" name="椭圆 20"/>
            <p:cNvSpPr/>
            <p:nvPr/>
          </p:nvSpPr>
          <p:spPr>
            <a:xfrm>
              <a:off x="4515488" y="1617210"/>
              <a:ext cx="398774" cy="476250"/>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rgbClr val="ED1CB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2" name="矩形 51"/>
          <p:cNvSpPr/>
          <p:nvPr/>
        </p:nvSpPr>
        <p:spPr>
          <a:xfrm>
            <a:off x="657226" y="1086571"/>
            <a:ext cx="2278856" cy="3386138"/>
          </a:xfrm>
          <a:prstGeom prst="rect">
            <a:avLst/>
          </a:prstGeom>
          <a:solidFill>
            <a:srgbClr val="ED1CB9">
              <a:alpha val="40000"/>
            </a:srgbClr>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53" name="矩形 52"/>
          <p:cNvSpPr/>
          <p:nvPr/>
        </p:nvSpPr>
        <p:spPr>
          <a:xfrm>
            <a:off x="6365083" y="1086571"/>
            <a:ext cx="2113688" cy="3386138"/>
          </a:xfrm>
          <a:prstGeom prst="rect">
            <a:avLst/>
          </a:prstGeom>
          <a:solidFill>
            <a:srgbClr val="ED1CB9">
              <a:alpha val="40000"/>
            </a:srgbClr>
          </a:solidFill>
          <a:ln>
            <a:noFill/>
          </a:ln>
        </p:spPr>
        <p:txBody>
          <a:bodyPr vert="horz" wrap="square" lIns="91440" tIns="45720" rIns="91440" bIns="45720" numCol="1" anchor="t" anchorCtr="0" compatLnSpc="1">
            <a:prstTxWarp prst="textNoShape">
              <a:avLst/>
            </a:prstTxWarp>
          </a:bodyPr>
          <a:lstStyle/>
          <a:p>
            <a:endParaRPr lang="zh-CN" altLang="en-US" sz="1800"/>
          </a:p>
        </p:txBody>
      </p:sp>
    </p:spTree>
    <p:custDataLst>
      <p:tags r:id="rId1"/>
    </p:custDataLst>
    <p:extLst>
      <p:ext uri="{BB962C8B-B14F-4D97-AF65-F5344CB8AC3E}">
        <p14:creationId xmlns:p14="http://schemas.microsoft.com/office/powerpoint/2010/main" val="1230654432"/>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ppt_w</p:attrName>
                                        </p:attrNameLst>
                                      </p:cBhvr>
                                      <p:tavLst>
                                        <p:tav tm="0">
                                          <p:val>
                                            <p:fltVal val="0"/>
                                          </p:val>
                                        </p:tav>
                                        <p:tav tm="100000">
                                          <p:val>
                                            <p:strVal val="#ppt_w"/>
                                          </p:val>
                                        </p:tav>
                                      </p:tavLst>
                                    </p:anim>
                                    <p:anim calcmode="lin" valueType="num">
                                      <p:cBhvr>
                                        <p:cTn id="14" dur="500" fill="hold"/>
                                        <p:tgtEl>
                                          <p:spTgt spid="52"/>
                                        </p:tgtEl>
                                        <p:attrNameLst>
                                          <p:attrName>ppt_h</p:attrName>
                                        </p:attrNameLst>
                                      </p:cBhvr>
                                      <p:tavLst>
                                        <p:tav tm="0">
                                          <p:val>
                                            <p:fltVal val="0"/>
                                          </p:val>
                                        </p:tav>
                                        <p:tav tm="100000">
                                          <p:val>
                                            <p:strVal val="#ppt_h"/>
                                          </p:val>
                                        </p:tav>
                                      </p:tavLst>
                                    </p:anim>
                                    <p:animEffect transition="in" filter="fade">
                                      <p:cBhvr>
                                        <p:cTn id="15" dur="500"/>
                                        <p:tgtEl>
                                          <p:spTgt spid="5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500" fill="hold"/>
                                        <p:tgtEl>
                                          <p:spTgt spid="53"/>
                                        </p:tgtEl>
                                        <p:attrNameLst>
                                          <p:attrName>ppt_w</p:attrName>
                                        </p:attrNameLst>
                                      </p:cBhvr>
                                      <p:tavLst>
                                        <p:tav tm="0">
                                          <p:val>
                                            <p:fltVal val="0"/>
                                          </p:val>
                                        </p:tav>
                                        <p:tav tm="100000">
                                          <p:val>
                                            <p:strVal val="#ppt_w"/>
                                          </p:val>
                                        </p:tav>
                                      </p:tavLst>
                                    </p:anim>
                                    <p:anim calcmode="lin" valueType="num">
                                      <p:cBhvr>
                                        <p:cTn id="26" dur="500" fill="hold"/>
                                        <p:tgtEl>
                                          <p:spTgt spid="53"/>
                                        </p:tgtEl>
                                        <p:attrNameLst>
                                          <p:attrName>ppt_h</p:attrName>
                                        </p:attrNameLst>
                                      </p:cBhvr>
                                      <p:tavLst>
                                        <p:tav tm="0">
                                          <p:val>
                                            <p:fltVal val="0"/>
                                          </p:val>
                                        </p:tav>
                                        <p:tav tm="100000">
                                          <p:val>
                                            <p:strVal val="#ppt_h"/>
                                          </p:val>
                                        </p:tav>
                                      </p:tavLst>
                                    </p:anim>
                                    <p:animEffect transition="in" filter="fade">
                                      <p:cBhvr>
                                        <p:cTn id="27" dur="500"/>
                                        <p:tgtEl>
                                          <p:spTgt spid="53"/>
                                        </p:tgtEl>
                                      </p:cBhvr>
                                    </p:animEffect>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additive="base">
                                        <p:cTn id="36" dur="500" fill="hold"/>
                                        <p:tgtEl>
                                          <p:spTgt spid="42"/>
                                        </p:tgtEl>
                                        <p:attrNameLst>
                                          <p:attrName>ppt_x</p:attrName>
                                        </p:attrNameLst>
                                      </p:cBhvr>
                                      <p:tavLst>
                                        <p:tav tm="0">
                                          <p:val>
                                            <p:strVal val="#ppt_x"/>
                                          </p:val>
                                        </p:tav>
                                        <p:tav tm="100000">
                                          <p:val>
                                            <p:strVal val="#ppt_x"/>
                                          </p:val>
                                        </p:tav>
                                      </p:tavLst>
                                    </p:anim>
                                    <p:anim calcmode="lin" valueType="num">
                                      <p:cBhvr additive="base">
                                        <p:cTn id="37" dur="500" fill="hold"/>
                                        <p:tgtEl>
                                          <p:spTgt spid="42"/>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500" fill="hold"/>
                                        <p:tgtEl>
                                          <p:spTgt spid="47"/>
                                        </p:tgtEl>
                                        <p:attrNameLst>
                                          <p:attrName>ppt_x</p:attrName>
                                        </p:attrNameLst>
                                      </p:cBhvr>
                                      <p:tavLst>
                                        <p:tav tm="0">
                                          <p:val>
                                            <p:strVal val="#ppt_x"/>
                                          </p:val>
                                        </p:tav>
                                        <p:tav tm="100000">
                                          <p:val>
                                            <p:strVal val="#ppt_x"/>
                                          </p:val>
                                        </p:tav>
                                      </p:tavLst>
                                    </p:anim>
                                    <p:anim calcmode="lin" valueType="num">
                                      <p:cBhvr additive="base">
                                        <p:cTn id="4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 name="椭圆 317"/>
          <p:cNvSpPr/>
          <p:nvPr/>
        </p:nvSpPr>
        <p:spPr>
          <a:xfrm>
            <a:off x="2971813" y="1124109"/>
            <a:ext cx="3200388" cy="3200387"/>
          </a:xfrm>
          <a:prstGeom prst="ellipse">
            <a:avLst/>
          </a:prstGeom>
          <a:noFill/>
          <a:ln>
            <a:solidFill>
              <a:srgbClr val="ED1CB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324" tIns="144051" rIns="125325" bIns="144050" numCol="1" spcCol="1270" anchor="ctr" anchorCtr="0">
            <a:noAutofit/>
          </a:bodyPr>
          <a:lstStyle/>
          <a:p>
            <a:pPr algn="ctr" defTabSz="1200150">
              <a:lnSpc>
                <a:spcPct val="90000"/>
              </a:lnSpc>
              <a:spcBef>
                <a:spcPct val="0"/>
              </a:spcBef>
              <a:spcAft>
                <a:spcPct val="35000"/>
              </a:spcAft>
            </a:pPr>
            <a:endParaRPr lang="zh-CN" altLang="en-US" sz="2700">
              <a:latin typeface="Agency FB" panose="020B0503020202020204" pitchFamily="34" charset="0"/>
              <a:ea typeface="幼圆" panose="02010509060101010101" pitchFamily="49" charset="-122"/>
              <a:sym typeface="Arial" panose="020B0604020202020204" pitchFamily="34" charset="0"/>
            </a:endParaRPr>
          </a:p>
        </p:txBody>
      </p:sp>
      <p:sp>
        <p:nvSpPr>
          <p:cNvPr id="319" name="等腰三角形 22"/>
          <p:cNvSpPr/>
          <p:nvPr/>
        </p:nvSpPr>
        <p:spPr>
          <a:xfrm rot="16200000" flipH="1">
            <a:off x="4627778" y="1767503"/>
            <a:ext cx="1349163" cy="1913595"/>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gradFill>
            <a:gsLst>
              <a:gs pos="0">
                <a:schemeClr val="bg1">
                  <a:lumMod val="95000"/>
                  <a:alpha val="11000"/>
                </a:schemeClr>
              </a:gs>
              <a:gs pos="49000">
                <a:srgbClr val="BB557C">
                  <a:alpha val="31000"/>
                </a:srgbClr>
              </a:gs>
              <a:gs pos="100000">
                <a:srgbClr val="32376C">
                  <a:alpha val="0"/>
                </a:srgbClr>
              </a:gs>
            </a:gsLst>
            <a:lin ang="2700000" scaled="0"/>
          </a:gradFill>
          <a:ln>
            <a:noFill/>
          </a:ln>
          <a:effectLst/>
        </p:spPr>
        <p:txBody>
          <a:bodyPr vert="horz" wrap="square" lIns="91440" tIns="45720" rIns="91440" bIns="45720" numCol="1" anchor="t" anchorCtr="0" compatLnSpc="1">
            <a:prstTxWarp prst="textNoShape">
              <a:avLst/>
            </a:prstTxWarp>
          </a:bodyPr>
          <a:lstStyle/>
          <a:p>
            <a:endParaRPr lang="zh-CN" altLang="en-US" sz="1800">
              <a:latin typeface="Agency FB" panose="020B0503020202020204" pitchFamily="34" charset="0"/>
              <a:ea typeface="幼圆" panose="02010509060101010101" pitchFamily="49" charset="-122"/>
              <a:sym typeface="Arial" panose="020B0604020202020204" pitchFamily="34" charset="0"/>
            </a:endParaRPr>
          </a:p>
        </p:txBody>
      </p:sp>
      <p:grpSp>
        <p:nvGrpSpPr>
          <p:cNvPr id="320" name="组合 319"/>
          <p:cNvGrpSpPr/>
          <p:nvPr/>
        </p:nvGrpSpPr>
        <p:grpSpPr>
          <a:xfrm>
            <a:off x="5746032" y="1819478"/>
            <a:ext cx="463036" cy="463036"/>
            <a:chOff x="5850034" y="1848492"/>
            <a:chExt cx="504056" cy="504056"/>
          </a:xfrm>
          <a:noFill/>
        </p:grpSpPr>
        <p:sp>
          <p:nvSpPr>
            <p:cNvPr id="321" name="椭圆 320"/>
            <p:cNvSpPr/>
            <p:nvPr/>
          </p:nvSpPr>
          <p:spPr>
            <a:xfrm>
              <a:off x="5850034" y="1848492"/>
              <a:ext cx="504056" cy="504056"/>
            </a:xfrm>
            <a:prstGeom prst="ellipse">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a:latin typeface="Agency FB" panose="020B0503020202020204" pitchFamily="34" charset="0"/>
                <a:ea typeface="幼圆" panose="02010509060101010101" pitchFamily="49" charset="-122"/>
                <a:sym typeface="Arial" panose="020B0604020202020204" pitchFamily="34" charset="0"/>
              </a:endParaRPr>
            </a:p>
          </p:txBody>
        </p:sp>
        <p:sp>
          <p:nvSpPr>
            <p:cNvPr id="322" name="TextBox 61"/>
            <p:cNvSpPr txBox="1"/>
            <p:nvPr/>
          </p:nvSpPr>
          <p:spPr>
            <a:xfrm>
              <a:off x="5889504" y="1931243"/>
              <a:ext cx="394722" cy="351794"/>
            </a:xfrm>
            <a:prstGeom prst="rect">
              <a:avLst/>
            </a:prstGeom>
            <a:grpFill/>
          </p:spPr>
          <p:txBody>
            <a:bodyPr wrap="none" rtlCol="0">
              <a:spAutoFit/>
            </a:bodyPr>
            <a:lstStyle/>
            <a:p>
              <a:r>
                <a:rPr lang="en-US" altLang="zh-CN" sz="1500" b="1" dirty="0">
                  <a:solidFill>
                    <a:schemeClr val="bg1"/>
                  </a:solidFill>
                  <a:latin typeface="Agency FB" panose="020B0503020202020204" pitchFamily="34" charset="0"/>
                  <a:ea typeface="幼圆" panose="02010509060101010101" pitchFamily="49" charset="-122"/>
                  <a:cs typeface="+mn-ea"/>
                  <a:sym typeface="Arial" panose="020B0604020202020204" pitchFamily="34" charset="0"/>
                </a:rPr>
                <a:t>04</a:t>
              </a:r>
              <a:endParaRPr lang="zh-CN" altLang="en-US" sz="1500" b="1" dirty="0">
                <a:solidFill>
                  <a:schemeClr val="bg1"/>
                </a:solidFill>
                <a:latin typeface="Agency FB" panose="020B0503020202020204" pitchFamily="34" charset="0"/>
                <a:ea typeface="幼圆" panose="02010509060101010101" pitchFamily="49" charset="-122"/>
                <a:cs typeface="+mn-ea"/>
                <a:sym typeface="Arial" panose="020B0604020202020204" pitchFamily="34" charset="0"/>
              </a:endParaRPr>
            </a:p>
          </p:txBody>
        </p:sp>
      </p:grpSp>
      <p:grpSp>
        <p:nvGrpSpPr>
          <p:cNvPr id="323" name="组合 322"/>
          <p:cNvGrpSpPr/>
          <p:nvPr/>
        </p:nvGrpSpPr>
        <p:grpSpPr>
          <a:xfrm>
            <a:off x="5746032" y="3175851"/>
            <a:ext cx="463036" cy="463036"/>
            <a:chOff x="5850034" y="3325028"/>
            <a:chExt cx="504056" cy="504056"/>
          </a:xfrm>
          <a:noFill/>
        </p:grpSpPr>
        <p:sp>
          <p:nvSpPr>
            <p:cNvPr id="324" name="椭圆 323"/>
            <p:cNvSpPr/>
            <p:nvPr/>
          </p:nvSpPr>
          <p:spPr>
            <a:xfrm>
              <a:off x="5850034" y="3325028"/>
              <a:ext cx="504056" cy="504056"/>
            </a:xfrm>
            <a:prstGeom prst="ellipse">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a:latin typeface="Agency FB" panose="020B0503020202020204" pitchFamily="34" charset="0"/>
                <a:ea typeface="幼圆" panose="02010509060101010101" pitchFamily="49" charset="-122"/>
                <a:sym typeface="Arial" panose="020B0604020202020204" pitchFamily="34" charset="0"/>
              </a:endParaRPr>
            </a:p>
          </p:txBody>
        </p:sp>
        <p:sp>
          <p:nvSpPr>
            <p:cNvPr id="325" name="TextBox 64"/>
            <p:cNvSpPr txBox="1"/>
            <p:nvPr/>
          </p:nvSpPr>
          <p:spPr>
            <a:xfrm>
              <a:off x="5889504" y="3407779"/>
              <a:ext cx="394722" cy="351794"/>
            </a:xfrm>
            <a:prstGeom prst="rect">
              <a:avLst/>
            </a:prstGeom>
            <a:grpFill/>
          </p:spPr>
          <p:txBody>
            <a:bodyPr wrap="none" rtlCol="0">
              <a:spAutoFit/>
            </a:bodyPr>
            <a:lstStyle/>
            <a:p>
              <a:r>
                <a:rPr lang="en-US" altLang="zh-CN" sz="1500" b="1" dirty="0">
                  <a:solidFill>
                    <a:schemeClr val="bg1"/>
                  </a:solidFill>
                  <a:latin typeface="Agency FB" panose="020B0503020202020204" pitchFamily="34" charset="0"/>
                  <a:ea typeface="幼圆" panose="02010509060101010101" pitchFamily="49" charset="-122"/>
                  <a:cs typeface="+mn-ea"/>
                  <a:sym typeface="Arial" panose="020B0604020202020204" pitchFamily="34" charset="0"/>
                </a:rPr>
                <a:t>06</a:t>
              </a:r>
              <a:endParaRPr lang="zh-CN" altLang="en-US" sz="1500" b="1" dirty="0">
                <a:solidFill>
                  <a:schemeClr val="bg1"/>
                </a:solidFill>
                <a:latin typeface="Agency FB" panose="020B0503020202020204" pitchFamily="34" charset="0"/>
                <a:ea typeface="幼圆" panose="02010509060101010101" pitchFamily="49" charset="-122"/>
                <a:cs typeface="+mn-ea"/>
                <a:sym typeface="Arial" panose="020B0604020202020204" pitchFamily="34" charset="0"/>
              </a:endParaRPr>
            </a:p>
          </p:txBody>
        </p:sp>
      </p:grpSp>
      <p:grpSp>
        <p:nvGrpSpPr>
          <p:cNvPr id="326" name="组合 325"/>
          <p:cNvGrpSpPr/>
          <p:nvPr/>
        </p:nvGrpSpPr>
        <p:grpSpPr>
          <a:xfrm>
            <a:off x="6027641" y="2497662"/>
            <a:ext cx="463036" cy="463036"/>
            <a:chOff x="6156589" y="2586760"/>
            <a:chExt cx="504056" cy="504056"/>
          </a:xfrm>
          <a:noFill/>
        </p:grpSpPr>
        <p:sp>
          <p:nvSpPr>
            <p:cNvPr id="327" name="椭圆 326"/>
            <p:cNvSpPr/>
            <p:nvPr/>
          </p:nvSpPr>
          <p:spPr>
            <a:xfrm>
              <a:off x="6156589" y="2586760"/>
              <a:ext cx="504056" cy="504056"/>
            </a:xfrm>
            <a:prstGeom prst="ellipse">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a:latin typeface="Agency FB" panose="020B0503020202020204" pitchFamily="34" charset="0"/>
                <a:ea typeface="幼圆" panose="02010509060101010101" pitchFamily="49" charset="-122"/>
                <a:sym typeface="Arial" panose="020B0604020202020204" pitchFamily="34" charset="0"/>
              </a:endParaRPr>
            </a:p>
          </p:txBody>
        </p:sp>
        <p:sp>
          <p:nvSpPr>
            <p:cNvPr id="328" name="TextBox 67"/>
            <p:cNvSpPr txBox="1"/>
            <p:nvPr/>
          </p:nvSpPr>
          <p:spPr>
            <a:xfrm>
              <a:off x="6196059" y="2669511"/>
              <a:ext cx="392976" cy="351794"/>
            </a:xfrm>
            <a:prstGeom prst="rect">
              <a:avLst/>
            </a:prstGeom>
            <a:grpFill/>
          </p:spPr>
          <p:txBody>
            <a:bodyPr wrap="none" rtlCol="0">
              <a:spAutoFit/>
            </a:bodyPr>
            <a:lstStyle/>
            <a:p>
              <a:r>
                <a:rPr lang="en-US" altLang="zh-CN" sz="1500" b="1" dirty="0">
                  <a:solidFill>
                    <a:schemeClr val="bg1"/>
                  </a:solidFill>
                  <a:latin typeface="Agency FB" panose="020B0503020202020204" pitchFamily="34" charset="0"/>
                  <a:ea typeface="幼圆" panose="02010509060101010101" pitchFamily="49" charset="-122"/>
                  <a:cs typeface="+mn-ea"/>
                  <a:sym typeface="Arial" panose="020B0604020202020204" pitchFamily="34" charset="0"/>
                </a:rPr>
                <a:t>05</a:t>
              </a:r>
              <a:endParaRPr lang="zh-CN" altLang="en-US" sz="1500" b="1" dirty="0">
                <a:solidFill>
                  <a:schemeClr val="bg1"/>
                </a:solidFill>
                <a:latin typeface="Agency FB" panose="020B0503020202020204" pitchFamily="34" charset="0"/>
                <a:ea typeface="幼圆" panose="02010509060101010101" pitchFamily="49" charset="-122"/>
                <a:cs typeface="+mn-ea"/>
                <a:sym typeface="Arial" panose="020B0604020202020204" pitchFamily="34" charset="0"/>
              </a:endParaRPr>
            </a:p>
          </p:txBody>
        </p:sp>
      </p:grpSp>
      <p:sp>
        <p:nvSpPr>
          <p:cNvPr id="329" name="TextBox 68"/>
          <p:cNvSpPr txBox="1"/>
          <p:nvPr/>
        </p:nvSpPr>
        <p:spPr>
          <a:xfrm>
            <a:off x="813472" y="1672699"/>
            <a:ext cx="1970156" cy="332399"/>
          </a:xfrm>
          <a:prstGeom prst="rect">
            <a:avLst/>
          </a:prstGeom>
          <a:noFill/>
        </p:spPr>
        <p:txBody>
          <a:bodyPr wrap="square" lIns="0" tIns="0" rIns="0" bIns="0" rtlCol="0">
            <a:spAutoFit/>
          </a:bodyPr>
          <a:lstStyle/>
          <a:p>
            <a:pPr algn="r">
              <a:lnSpc>
                <a:spcPct val="120000"/>
              </a:lnSpc>
            </a:pPr>
            <a:r>
              <a:rPr lang="zh-CN" altLang="en-US" sz="900" dirty="0">
                <a:solidFill>
                  <a:schemeClr val="bg1">
                    <a:lumMod val="65000"/>
                  </a:schemeClr>
                </a:solidFill>
                <a:latin typeface="Agency FB" panose="020B0503020202020204" pitchFamily="34" charset="0"/>
                <a:ea typeface="幼圆" panose="02010509060101010101" pitchFamily="49" charset="-122"/>
                <a:cs typeface="+mn-ea"/>
                <a:sym typeface="Arial" panose="020B0604020202020204" pitchFamily="34" charset="0"/>
              </a:rPr>
              <a:t>点击输入简要文字内容，文字内容需概括精炼，不用多余的文字修饰</a:t>
            </a:r>
            <a:endParaRPr lang="en-US" altLang="zh-CN" sz="900" dirty="0">
              <a:solidFill>
                <a:schemeClr val="bg1">
                  <a:lumMod val="65000"/>
                </a:schemeClr>
              </a:solidFill>
              <a:latin typeface="Agency FB" panose="020B0503020202020204" pitchFamily="34" charset="0"/>
              <a:ea typeface="幼圆" panose="02010509060101010101" pitchFamily="49" charset="-122"/>
              <a:cs typeface="+mn-ea"/>
              <a:sym typeface="Arial" panose="020B0604020202020204" pitchFamily="34" charset="0"/>
            </a:endParaRPr>
          </a:p>
        </p:txBody>
      </p:sp>
      <p:sp>
        <p:nvSpPr>
          <p:cNvPr id="330" name="等腰三角形 22"/>
          <p:cNvSpPr/>
          <p:nvPr/>
        </p:nvSpPr>
        <p:spPr>
          <a:xfrm rot="5400000">
            <a:off x="3125618" y="1767503"/>
            <a:ext cx="1349163" cy="1913595"/>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gradFill>
            <a:gsLst>
              <a:gs pos="0">
                <a:schemeClr val="bg1">
                  <a:lumMod val="95000"/>
                  <a:alpha val="11000"/>
                </a:schemeClr>
              </a:gs>
              <a:gs pos="49000">
                <a:srgbClr val="BB557C">
                  <a:alpha val="31000"/>
                </a:srgbClr>
              </a:gs>
              <a:gs pos="100000">
                <a:srgbClr val="32376C">
                  <a:alpha val="0"/>
                </a:srgbClr>
              </a:gs>
            </a:gsLst>
            <a:lin ang="2700000" scaled="0"/>
          </a:gradFill>
          <a:ln>
            <a:noFill/>
          </a:ln>
          <a:effectLst/>
        </p:spPr>
        <p:txBody>
          <a:bodyPr vert="horz" wrap="square" lIns="91440" tIns="45720" rIns="91440" bIns="45720" numCol="1" anchor="t" anchorCtr="0" compatLnSpc="1">
            <a:prstTxWarp prst="textNoShape">
              <a:avLst/>
            </a:prstTxWarp>
          </a:bodyPr>
          <a:lstStyle/>
          <a:p>
            <a:endParaRPr lang="zh-CN" altLang="en-US" sz="1800">
              <a:latin typeface="Agency FB" panose="020B0503020202020204" pitchFamily="34" charset="0"/>
              <a:ea typeface="幼圆" panose="02010509060101010101" pitchFamily="49" charset="-122"/>
              <a:sym typeface="Arial" panose="020B0604020202020204" pitchFamily="34" charset="0"/>
            </a:endParaRPr>
          </a:p>
        </p:txBody>
      </p:sp>
      <p:grpSp>
        <p:nvGrpSpPr>
          <p:cNvPr id="331" name="组合 330"/>
          <p:cNvGrpSpPr/>
          <p:nvPr/>
        </p:nvGrpSpPr>
        <p:grpSpPr>
          <a:xfrm>
            <a:off x="2915844" y="1819478"/>
            <a:ext cx="463036" cy="463036"/>
            <a:chOff x="2769119" y="1848492"/>
            <a:chExt cx="504056" cy="504056"/>
          </a:xfrm>
          <a:noFill/>
        </p:grpSpPr>
        <p:sp>
          <p:nvSpPr>
            <p:cNvPr id="332" name="椭圆 331"/>
            <p:cNvSpPr/>
            <p:nvPr/>
          </p:nvSpPr>
          <p:spPr>
            <a:xfrm>
              <a:off x="2769119" y="1848492"/>
              <a:ext cx="504056" cy="504056"/>
            </a:xfrm>
            <a:prstGeom prst="ellipse">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a:latin typeface="Agency FB" panose="020B0503020202020204" pitchFamily="34" charset="0"/>
                <a:ea typeface="幼圆" panose="02010509060101010101" pitchFamily="49" charset="-122"/>
                <a:sym typeface="Arial" panose="020B0604020202020204" pitchFamily="34" charset="0"/>
              </a:endParaRPr>
            </a:p>
          </p:txBody>
        </p:sp>
        <p:sp>
          <p:nvSpPr>
            <p:cNvPr id="333" name="TextBox 72"/>
            <p:cNvSpPr txBox="1"/>
            <p:nvPr/>
          </p:nvSpPr>
          <p:spPr>
            <a:xfrm>
              <a:off x="2808589" y="1931243"/>
              <a:ext cx="347606" cy="351794"/>
            </a:xfrm>
            <a:prstGeom prst="rect">
              <a:avLst/>
            </a:prstGeom>
            <a:grpFill/>
          </p:spPr>
          <p:txBody>
            <a:bodyPr wrap="none" rtlCol="0">
              <a:spAutoFit/>
            </a:bodyPr>
            <a:lstStyle/>
            <a:p>
              <a:r>
                <a:rPr lang="en-US" altLang="zh-CN" sz="1500" b="1" dirty="0">
                  <a:solidFill>
                    <a:schemeClr val="bg1"/>
                  </a:solidFill>
                  <a:latin typeface="Agency FB" panose="020B0503020202020204" pitchFamily="34" charset="0"/>
                  <a:ea typeface="幼圆" panose="02010509060101010101" pitchFamily="49" charset="-122"/>
                  <a:cs typeface="+mn-ea"/>
                  <a:sym typeface="Arial" panose="020B0604020202020204" pitchFamily="34" charset="0"/>
                </a:rPr>
                <a:t>01</a:t>
              </a:r>
              <a:endParaRPr lang="zh-CN" altLang="en-US" sz="1500" b="1" dirty="0">
                <a:solidFill>
                  <a:schemeClr val="bg1"/>
                </a:solidFill>
                <a:latin typeface="Agency FB" panose="020B0503020202020204" pitchFamily="34" charset="0"/>
                <a:ea typeface="幼圆" panose="02010509060101010101" pitchFamily="49" charset="-122"/>
                <a:cs typeface="+mn-ea"/>
                <a:sym typeface="Arial" panose="020B0604020202020204" pitchFamily="34" charset="0"/>
              </a:endParaRPr>
            </a:p>
          </p:txBody>
        </p:sp>
      </p:grpSp>
      <p:grpSp>
        <p:nvGrpSpPr>
          <p:cNvPr id="334" name="组合 333"/>
          <p:cNvGrpSpPr/>
          <p:nvPr/>
        </p:nvGrpSpPr>
        <p:grpSpPr>
          <a:xfrm>
            <a:off x="2642115" y="2497662"/>
            <a:ext cx="463036" cy="463036"/>
            <a:chOff x="2471142" y="2586760"/>
            <a:chExt cx="504056" cy="504056"/>
          </a:xfrm>
          <a:noFill/>
        </p:grpSpPr>
        <p:sp>
          <p:nvSpPr>
            <p:cNvPr id="335" name="椭圆 334"/>
            <p:cNvSpPr/>
            <p:nvPr/>
          </p:nvSpPr>
          <p:spPr>
            <a:xfrm>
              <a:off x="2471142" y="2586760"/>
              <a:ext cx="504056" cy="504056"/>
            </a:xfrm>
            <a:prstGeom prst="ellipse">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a:latin typeface="Agency FB" panose="020B0503020202020204" pitchFamily="34" charset="0"/>
                <a:ea typeface="幼圆" panose="02010509060101010101" pitchFamily="49" charset="-122"/>
                <a:sym typeface="Arial" panose="020B0604020202020204" pitchFamily="34" charset="0"/>
              </a:endParaRPr>
            </a:p>
          </p:txBody>
        </p:sp>
        <p:sp>
          <p:nvSpPr>
            <p:cNvPr id="336" name="TextBox 75"/>
            <p:cNvSpPr txBox="1"/>
            <p:nvPr/>
          </p:nvSpPr>
          <p:spPr>
            <a:xfrm>
              <a:off x="2510612" y="2669511"/>
              <a:ext cx="391232" cy="351794"/>
            </a:xfrm>
            <a:prstGeom prst="rect">
              <a:avLst/>
            </a:prstGeom>
            <a:grpFill/>
          </p:spPr>
          <p:txBody>
            <a:bodyPr wrap="none" rtlCol="0">
              <a:spAutoFit/>
            </a:bodyPr>
            <a:lstStyle/>
            <a:p>
              <a:r>
                <a:rPr lang="en-US" altLang="zh-CN" sz="1500" b="1" dirty="0">
                  <a:solidFill>
                    <a:schemeClr val="bg1"/>
                  </a:solidFill>
                  <a:latin typeface="Agency FB" panose="020B0503020202020204" pitchFamily="34" charset="0"/>
                  <a:ea typeface="幼圆" panose="02010509060101010101" pitchFamily="49" charset="-122"/>
                  <a:cs typeface="+mn-ea"/>
                  <a:sym typeface="Arial" panose="020B0604020202020204" pitchFamily="34" charset="0"/>
                </a:rPr>
                <a:t>02</a:t>
              </a:r>
              <a:endParaRPr lang="zh-CN" altLang="en-US" sz="1500" b="1" dirty="0">
                <a:solidFill>
                  <a:schemeClr val="bg1"/>
                </a:solidFill>
                <a:latin typeface="Agency FB" panose="020B0503020202020204" pitchFamily="34" charset="0"/>
                <a:ea typeface="幼圆" panose="02010509060101010101" pitchFamily="49" charset="-122"/>
                <a:cs typeface="+mn-ea"/>
                <a:sym typeface="Arial" panose="020B0604020202020204" pitchFamily="34" charset="0"/>
              </a:endParaRPr>
            </a:p>
          </p:txBody>
        </p:sp>
      </p:grpSp>
      <p:grpSp>
        <p:nvGrpSpPr>
          <p:cNvPr id="337" name="组合 336"/>
          <p:cNvGrpSpPr/>
          <p:nvPr/>
        </p:nvGrpSpPr>
        <p:grpSpPr>
          <a:xfrm>
            <a:off x="2915844" y="3175851"/>
            <a:ext cx="463036" cy="463036"/>
            <a:chOff x="2769119" y="3325028"/>
            <a:chExt cx="504056" cy="504056"/>
          </a:xfrm>
          <a:noFill/>
        </p:grpSpPr>
        <p:sp>
          <p:nvSpPr>
            <p:cNvPr id="338" name="椭圆 337"/>
            <p:cNvSpPr/>
            <p:nvPr/>
          </p:nvSpPr>
          <p:spPr>
            <a:xfrm>
              <a:off x="2769119" y="3325028"/>
              <a:ext cx="504056" cy="504056"/>
            </a:xfrm>
            <a:prstGeom prst="ellipse">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dirty="0">
                <a:latin typeface="Agency FB" panose="020B0503020202020204" pitchFamily="34" charset="0"/>
                <a:ea typeface="幼圆" panose="02010509060101010101" pitchFamily="49" charset="-122"/>
                <a:sym typeface="Arial" panose="020B0604020202020204" pitchFamily="34" charset="0"/>
              </a:endParaRPr>
            </a:p>
          </p:txBody>
        </p:sp>
        <p:sp>
          <p:nvSpPr>
            <p:cNvPr id="339" name="TextBox 78"/>
            <p:cNvSpPr txBox="1"/>
            <p:nvPr/>
          </p:nvSpPr>
          <p:spPr>
            <a:xfrm>
              <a:off x="2808589" y="3407779"/>
              <a:ext cx="394722" cy="351794"/>
            </a:xfrm>
            <a:prstGeom prst="rect">
              <a:avLst/>
            </a:prstGeom>
            <a:grpFill/>
          </p:spPr>
          <p:txBody>
            <a:bodyPr wrap="none" rtlCol="0">
              <a:spAutoFit/>
            </a:bodyPr>
            <a:lstStyle/>
            <a:p>
              <a:r>
                <a:rPr lang="en-US" altLang="zh-CN" sz="1500" b="1" dirty="0">
                  <a:solidFill>
                    <a:schemeClr val="bg1"/>
                  </a:solidFill>
                  <a:latin typeface="Agency FB" panose="020B0503020202020204" pitchFamily="34" charset="0"/>
                  <a:ea typeface="幼圆" panose="02010509060101010101" pitchFamily="49" charset="-122"/>
                  <a:cs typeface="+mn-ea"/>
                  <a:sym typeface="Arial" panose="020B0604020202020204" pitchFamily="34" charset="0"/>
                </a:rPr>
                <a:t>03</a:t>
              </a:r>
              <a:endParaRPr lang="zh-CN" altLang="en-US" sz="1500" b="1" dirty="0">
                <a:solidFill>
                  <a:schemeClr val="bg1"/>
                </a:solidFill>
                <a:latin typeface="Agency FB" panose="020B0503020202020204" pitchFamily="34" charset="0"/>
                <a:ea typeface="幼圆" panose="02010509060101010101" pitchFamily="49" charset="-122"/>
                <a:cs typeface="+mn-ea"/>
                <a:sym typeface="Arial" panose="020B0604020202020204" pitchFamily="34" charset="0"/>
              </a:endParaRPr>
            </a:p>
          </p:txBody>
        </p:sp>
      </p:grpSp>
      <p:grpSp>
        <p:nvGrpSpPr>
          <p:cNvPr id="340" name="组合 339"/>
          <p:cNvGrpSpPr/>
          <p:nvPr/>
        </p:nvGrpSpPr>
        <p:grpSpPr>
          <a:xfrm>
            <a:off x="4009747" y="2164997"/>
            <a:ext cx="1124516" cy="1124516"/>
            <a:chOff x="3933873" y="2159157"/>
            <a:chExt cx="1224136" cy="1224136"/>
          </a:xfrm>
        </p:grpSpPr>
        <p:sp>
          <p:nvSpPr>
            <p:cNvPr id="341" name="椭圆 340"/>
            <p:cNvSpPr/>
            <p:nvPr/>
          </p:nvSpPr>
          <p:spPr>
            <a:xfrm>
              <a:off x="3933873" y="2159157"/>
              <a:ext cx="1224136" cy="1224136"/>
            </a:xfrm>
            <a:prstGeom prst="ellipse">
              <a:avLst/>
            </a:prstGeom>
            <a:noFill/>
            <a:ln w="76200">
              <a:solidFill>
                <a:srgbClr val="ED1CB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324" tIns="144051" rIns="125325" bIns="144050" numCol="1" spcCol="1270" anchor="ctr" anchorCtr="0">
              <a:noAutofit/>
            </a:bodyPr>
            <a:lstStyle/>
            <a:p>
              <a:pPr algn="ctr" defTabSz="1200150">
                <a:lnSpc>
                  <a:spcPct val="90000"/>
                </a:lnSpc>
                <a:spcBef>
                  <a:spcPct val="0"/>
                </a:spcBef>
                <a:spcAft>
                  <a:spcPct val="35000"/>
                </a:spcAft>
              </a:pPr>
              <a:endParaRPr lang="zh-CN" altLang="en-US" sz="2700">
                <a:latin typeface="Agency FB" panose="020B0503020202020204" pitchFamily="34" charset="0"/>
                <a:ea typeface="幼圆" panose="02010509060101010101" pitchFamily="49" charset="-122"/>
                <a:sym typeface="Arial" panose="020B0604020202020204" pitchFamily="34" charset="0"/>
              </a:endParaRPr>
            </a:p>
          </p:txBody>
        </p:sp>
        <p:sp>
          <p:nvSpPr>
            <p:cNvPr id="342" name="TextBox 81"/>
            <p:cNvSpPr txBox="1"/>
            <p:nvPr/>
          </p:nvSpPr>
          <p:spPr>
            <a:xfrm>
              <a:off x="4067944" y="2355727"/>
              <a:ext cx="955994" cy="837605"/>
            </a:xfrm>
            <a:prstGeom prst="rect">
              <a:avLst/>
            </a:prstGeom>
            <a:noFill/>
          </p:spPr>
          <p:txBody>
            <a:bodyPr wrap="square" rtlCol="0">
              <a:spAutoFit/>
            </a:bodyPr>
            <a:lstStyle/>
            <a:p>
              <a:pPr algn="ctr"/>
              <a:r>
                <a:rPr lang="zh-CN" altLang="en-US" sz="220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rPr>
                <a:t>添加标题</a:t>
              </a:r>
            </a:p>
          </p:txBody>
        </p:sp>
      </p:grpSp>
      <p:sp>
        <p:nvSpPr>
          <p:cNvPr id="343" name="右箭头 342"/>
          <p:cNvSpPr/>
          <p:nvPr/>
        </p:nvSpPr>
        <p:spPr>
          <a:xfrm>
            <a:off x="3334046" y="2637901"/>
            <a:ext cx="467891" cy="187743"/>
          </a:xfrm>
          <a:prstGeom prst="rightArrow">
            <a:avLst/>
          </a:prstGeom>
          <a:solidFill>
            <a:srgbClr val="ED1CB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200">
              <a:latin typeface="Agency FB" panose="020B0503020202020204" pitchFamily="34" charset="0"/>
              <a:ea typeface="幼圆" panose="02010509060101010101" pitchFamily="49" charset="-122"/>
              <a:cs typeface="+mn-ea"/>
              <a:sym typeface="Arial" panose="020B0604020202020204" pitchFamily="34" charset="0"/>
            </a:endParaRPr>
          </a:p>
        </p:txBody>
      </p:sp>
      <p:sp>
        <p:nvSpPr>
          <p:cNvPr id="344" name="右箭头 343"/>
          <p:cNvSpPr/>
          <p:nvPr/>
        </p:nvSpPr>
        <p:spPr>
          <a:xfrm flipH="1">
            <a:off x="5358188" y="2637901"/>
            <a:ext cx="467891" cy="187743"/>
          </a:xfrm>
          <a:prstGeom prst="rightArrow">
            <a:avLst/>
          </a:prstGeom>
          <a:solidFill>
            <a:srgbClr val="ED1CB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200">
              <a:latin typeface="Agency FB" panose="020B0503020202020204" pitchFamily="34" charset="0"/>
              <a:ea typeface="幼圆" panose="02010509060101010101" pitchFamily="49" charset="-122"/>
              <a:cs typeface="+mn-ea"/>
              <a:sym typeface="Arial" panose="020B0604020202020204" pitchFamily="34" charset="0"/>
            </a:endParaRPr>
          </a:p>
        </p:txBody>
      </p:sp>
      <p:sp>
        <p:nvSpPr>
          <p:cNvPr id="345" name="TextBox 84"/>
          <p:cNvSpPr txBox="1"/>
          <p:nvPr/>
        </p:nvSpPr>
        <p:spPr>
          <a:xfrm>
            <a:off x="548879" y="2745067"/>
            <a:ext cx="1970156" cy="332399"/>
          </a:xfrm>
          <a:prstGeom prst="rect">
            <a:avLst/>
          </a:prstGeom>
          <a:noFill/>
        </p:spPr>
        <p:txBody>
          <a:bodyPr wrap="square" lIns="0" tIns="0" rIns="0" bIns="0" rtlCol="0">
            <a:spAutoFit/>
          </a:bodyPr>
          <a:lstStyle/>
          <a:p>
            <a:pPr algn="r">
              <a:lnSpc>
                <a:spcPct val="120000"/>
              </a:lnSpc>
            </a:pPr>
            <a:r>
              <a:rPr lang="zh-CN" altLang="en-US" sz="900" dirty="0">
                <a:solidFill>
                  <a:schemeClr val="bg1">
                    <a:lumMod val="65000"/>
                  </a:schemeClr>
                </a:solidFill>
                <a:latin typeface="Agency FB" panose="020B0503020202020204" pitchFamily="34" charset="0"/>
                <a:ea typeface="幼圆" panose="02010509060101010101" pitchFamily="49" charset="-122"/>
                <a:cs typeface="+mn-ea"/>
                <a:sym typeface="Arial" panose="020B0604020202020204" pitchFamily="34" charset="0"/>
              </a:rPr>
              <a:t>点击输入简要文字内容，文字内容需概括精炼，不用多余的文字修饰</a:t>
            </a:r>
            <a:endParaRPr lang="en-US" altLang="zh-CN" sz="900" dirty="0">
              <a:solidFill>
                <a:schemeClr val="bg1">
                  <a:lumMod val="65000"/>
                </a:schemeClr>
              </a:solidFill>
              <a:latin typeface="Agency FB" panose="020B0503020202020204" pitchFamily="34" charset="0"/>
              <a:ea typeface="幼圆" panose="02010509060101010101" pitchFamily="49" charset="-122"/>
              <a:cs typeface="+mn-ea"/>
              <a:sym typeface="Arial" panose="020B0604020202020204" pitchFamily="34" charset="0"/>
            </a:endParaRPr>
          </a:p>
        </p:txBody>
      </p:sp>
      <p:sp>
        <p:nvSpPr>
          <p:cNvPr id="346" name="TextBox 85"/>
          <p:cNvSpPr txBox="1"/>
          <p:nvPr/>
        </p:nvSpPr>
        <p:spPr>
          <a:xfrm>
            <a:off x="813472" y="3767706"/>
            <a:ext cx="1970156" cy="332399"/>
          </a:xfrm>
          <a:prstGeom prst="rect">
            <a:avLst/>
          </a:prstGeom>
          <a:noFill/>
        </p:spPr>
        <p:txBody>
          <a:bodyPr wrap="square" lIns="0" tIns="0" rIns="0" bIns="0" rtlCol="0">
            <a:spAutoFit/>
          </a:bodyPr>
          <a:lstStyle/>
          <a:p>
            <a:pPr algn="r">
              <a:lnSpc>
                <a:spcPct val="120000"/>
              </a:lnSpc>
            </a:pPr>
            <a:r>
              <a:rPr lang="zh-CN" altLang="en-US" sz="900" dirty="0">
                <a:solidFill>
                  <a:schemeClr val="bg1">
                    <a:lumMod val="65000"/>
                  </a:schemeClr>
                </a:solidFill>
                <a:latin typeface="Agency FB" panose="020B0503020202020204" pitchFamily="34" charset="0"/>
                <a:ea typeface="幼圆" panose="02010509060101010101" pitchFamily="49" charset="-122"/>
                <a:cs typeface="+mn-ea"/>
                <a:sym typeface="Arial" panose="020B0604020202020204" pitchFamily="34" charset="0"/>
              </a:rPr>
              <a:t>点击输入简要文字内容，文字内容需概括精炼，不用多余的文字修饰</a:t>
            </a:r>
            <a:endParaRPr lang="en-US" altLang="zh-CN" sz="900" dirty="0">
              <a:solidFill>
                <a:schemeClr val="bg1">
                  <a:lumMod val="65000"/>
                </a:schemeClr>
              </a:solidFill>
              <a:latin typeface="Agency FB" panose="020B0503020202020204" pitchFamily="34" charset="0"/>
              <a:ea typeface="幼圆" panose="02010509060101010101" pitchFamily="49" charset="-122"/>
              <a:cs typeface="+mn-ea"/>
              <a:sym typeface="Arial" panose="020B0604020202020204" pitchFamily="34" charset="0"/>
            </a:endParaRPr>
          </a:p>
        </p:txBody>
      </p:sp>
      <p:sp>
        <p:nvSpPr>
          <p:cNvPr id="347" name="TextBox 86"/>
          <p:cNvSpPr txBox="1"/>
          <p:nvPr/>
        </p:nvSpPr>
        <p:spPr>
          <a:xfrm>
            <a:off x="6294673" y="1672699"/>
            <a:ext cx="2035856" cy="332399"/>
          </a:xfrm>
          <a:prstGeom prst="rect">
            <a:avLst/>
          </a:prstGeom>
          <a:noFill/>
        </p:spPr>
        <p:txBody>
          <a:bodyPr wrap="square" lIns="0" tIns="0" rIns="0" bIns="0" rtlCol="0">
            <a:spAutoFit/>
          </a:bodyPr>
          <a:lstStyle/>
          <a:p>
            <a:pPr algn="just">
              <a:lnSpc>
                <a:spcPct val="120000"/>
              </a:lnSpc>
            </a:pPr>
            <a:r>
              <a:rPr lang="zh-CN" altLang="en-US" sz="900" dirty="0">
                <a:solidFill>
                  <a:schemeClr val="bg1">
                    <a:lumMod val="65000"/>
                  </a:schemeClr>
                </a:solidFill>
                <a:latin typeface="Agency FB" panose="020B0503020202020204" pitchFamily="34" charset="0"/>
                <a:ea typeface="幼圆" panose="02010509060101010101" pitchFamily="49" charset="-122"/>
                <a:cs typeface="+mn-ea"/>
                <a:sym typeface="Arial" panose="020B0604020202020204" pitchFamily="34" charset="0"/>
              </a:rPr>
              <a:t>点击输入简要文字内容，文字内容需概括精炼，不用多余的文字修饰</a:t>
            </a:r>
            <a:endParaRPr lang="en-US" altLang="zh-CN" sz="900" dirty="0">
              <a:solidFill>
                <a:schemeClr val="bg1">
                  <a:lumMod val="65000"/>
                </a:schemeClr>
              </a:solidFill>
              <a:latin typeface="Agency FB" panose="020B0503020202020204" pitchFamily="34" charset="0"/>
              <a:ea typeface="幼圆" panose="02010509060101010101" pitchFamily="49" charset="-122"/>
              <a:cs typeface="+mn-ea"/>
              <a:sym typeface="Arial" panose="020B0604020202020204" pitchFamily="34" charset="0"/>
            </a:endParaRPr>
          </a:p>
        </p:txBody>
      </p:sp>
      <p:sp>
        <p:nvSpPr>
          <p:cNvPr id="348" name="TextBox 87"/>
          <p:cNvSpPr txBox="1"/>
          <p:nvPr/>
        </p:nvSpPr>
        <p:spPr>
          <a:xfrm>
            <a:off x="6680023" y="2745067"/>
            <a:ext cx="2035856" cy="332399"/>
          </a:xfrm>
          <a:prstGeom prst="rect">
            <a:avLst/>
          </a:prstGeom>
          <a:noFill/>
        </p:spPr>
        <p:txBody>
          <a:bodyPr wrap="square" lIns="0" tIns="0" rIns="0" bIns="0" rtlCol="0">
            <a:spAutoFit/>
          </a:bodyPr>
          <a:lstStyle/>
          <a:p>
            <a:pPr algn="just">
              <a:lnSpc>
                <a:spcPct val="120000"/>
              </a:lnSpc>
            </a:pPr>
            <a:r>
              <a:rPr lang="zh-CN" altLang="en-US" sz="900" dirty="0">
                <a:solidFill>
                  <a:schemeClr val="bg1">
                    <a:lumMod val="65000"/>
                  </a:schemeClr>
                </a:solidFill>
                <a:latin typeface="Agency FB" panose="020B0503020202020204" pitchFamily="34" charset="0"/>
                <a:ea typeface="幼圆" panose="02010509060101010101" pitchFamily="49" charset="-122"/>
                <a:cs typeface="+mn-ea"/>
                <a:sym typeface="Arial" panose="020B0604020202020204" pitchFamily="34" charset="0"/>
              </a:rPr>
              <a:t>点击输入简要文字内容，文字内容需概括精炼，不用多余的文字修饰</a:t>
            </a:r>
            <a:endParaRPr lang="en-US" altLang="zh-CN" sz="900" dirty="0">
              <a:solidFill>
                <a:schemeClr val="bg1">
                  <a:lumMod val="65000"/>
                </a:schemeClr>
              </a:solidFill>
              <a:latin typeface="Agency FB" panose="020B0503020202020204" pitchFamily="34" charset="0"/>
              <a:ea typeface="幼圆" panose="02010509060101010101" pitchFamily="49" charset="-122"/>
              <a:cs typeface="+mn-ea"/>
              <a:sym typeface="Arial" panose="020B0604020202020204" pitchFamily="34" charset="0"/>
            </a:endParaRPr>
          </a:p>
        </p:txBody>
      </p:sp>
      <p:sp>
        <p:nvSpPr>
          <p:cNvPr id="349" name="TextBox 88"/>
          <p:cNvSpPr txBox="1"/>
          <p:nvPr/>
        </p:nvSpPr>
        <p:spPr>
          <a:xfrm>
            <a:off x="6294673" y="3767706"/>
            <a:ext cx="2035856" cy="332399"/>
          </a:xfrm>
          <a:prstGeom prst="rect">
            <a:avLst/>
          </a:prstGeom>
          <a:noFill/>
        </p:spPr>
        <p:txBody>
          <a:bodyPr wrap="square" lIns="0" tIns="0" rIns="0" bIns="0" rtlCol="0">
            <a:spAutoFit/>
          </a:bodyPr>
          <a:lstStyle/>
          <a:p>
            <a:pPr algn="just">
              <a:lnSpc>
                <a:spcPct val="120000"/>
              </a:lnSpc>
            </a:pPr>
            <a:r>
              <a:rPr lang="zh-CN" altLang="en-US" sz="900" dirty="0">
                <a:solidFill>
                  <a:schemeClr val="bg1">
                    <a:lumMod val="65000"/>
                  </a:schemeClr>
                </a:solidFill>
                <a:latin typeface="Agency FB" panose="020B0503020202020204" pitchFamily="34" charset="0"/>
                <a:ea typeface="幼圆" panose="02010509060101010101" pitchFamily="49" charset="-122"/>
                <a:cs typeface="+mn-ea"/>
                <a:sym typeface="Arial" panose="020B0604020202020204" pitchFamily="34" charset="0"/>
              </a:rPr>
              <a:t>点击输入简要文字内容，文字内容需概括精炼，不用多余的文字修饰</a:t>
            </a:r>
            <a:endParaRPr lang="en-US" altLang="zh-CN" sz="900" dirty="0">
              <a:solidFill>
                <a:schemeClr val="bg1">
                  <a:lumMod val="65000"/>
                </a:schemeClr>
              </a:solidFill>
              <a:latin typeface="Agency FB" panose="020B0503020202020204" pitchFamily="34" charset="0"/>
              <a:ea typeface="幼圆" panose="02010509060101010101" pitchFamily="49" charset="-122"/>
              <a:cs typeface="+mn-ea"/>
              <a:sym typeface="Arial" panose="020B0604020202020204" pitchFamily="34" charset="0"/>
            </a:endParaRPr>
          </a:p>
        </p:txBody>
      </p:sp>
      <p:sp>
        <p:nvSpPr>
          <p:cNvPr id="350" name="TextBox 89"/>
          <p:cNvSpPr txBox="1"/>
          <p:nvPr/>
        </p:nvSpPr>
        <p:spPr>
          <a:xfrm>
            <a:off x="1562439" y="1381093"/>
            <a:ext cx="1221190" cy="161583"/>
          </a:xfrm>
          <a:prstGeom prst="rect">
            <a:avLst/>
          </a:prstGeom>
          <a:noFill/>
        </p:spPr>
        <p:txBody>
          <a:bodyPr wrap="square" lIns="0" tIns="0" rIns="0" bIns="0" rtlCol="0">
            <a:spAutoFit/>
          </a:bodyPr>
          <a:lstStyle/>
          <a:p>
            <a:pPr algn="r"/>
            <a:r>
              <a:rPr lang="zh-CN" altLang="en-US" sz="105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rPr>
              <a:t>添加标题文本</a:t>
            </a:r>
          </a:p>
        </p:txBody>
      </p:sp>
      <p:sp>
        <p:nvSpPr>
          <p:cNvPr id="351" name="TextBox 90"/>
          <p:cNvSpPr txBox="1"/>
          <p:nvPr/>
        </p:nvSpPr>
        <p:spPr>
          <a:xfrm>
            <a:off x="1297847" y="2468266"/>
            <a:ext cx="1221190" cy="161583"/>
          </a:xfrm>
          <a:prstGeom prst="rect">
            <a:avLst/>
          </a:prstGeom>
          <a:noFill/>
        </p:spPr>
        <p:txBody>
          <a:bodyPr wrap="square" lIns="0" tIns="0" rIns="0" bIns="0" rtlCol="0">
            <a:spAutoFit/>
          </a:bodyPr>
          <a:lstStyle/>
          <a:p>
            <a:pPr algn="r"/>
            <a:r>
              <a:rPr lang="zh-CN" altLang="en-US" sz="105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rPr>
              <a:t>添加标题文本</a:t>
            </a:r>
          </a:p>
        </p:txBody>
      </p:sp>
      <p:sp>
        <p:nvSpPr>
          <p:cNvPr id="352" name="TextBox 91"/>
          <p:cNvSpPr txBox="1"/>
          <p:nvPr/>
        </p:nvSpPr>
        <p:spPr>
          <a:xfrm>
            <a:off x="1562439" y="3478054"/>
            <a:ext cx="1221190" cy="161583"/>
          </a:xfrm>
          <a:prstGeom prst="rect">
            <a:avLst/>
          </a:prstGeom>
          <a:noFill/>
        </p:spPr>
        <p:txBody>
          <a:bodyPr wrap="square" lIns="0" tIns="0" rIns="0" bIns="0" rtlCol="0">
            <a:spAutoFit/>
          </a:bodyPr>
          <a:lstStyle/>
          <a:p>
            <a:pPr algn="r"/>
            <a:r>
              <a:rPr lang="zh-CN" altLang="en-US" sz="105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rPr>
              <a:t>添加标题文本</a:t>
            </a:r>
          </a:p>
        </p:txBody>
      </p:sp>
      <p:sp>
        <p:nvSpPr>
          <p:cNvPr id="353" name="TextBox 92"/>
          <p:cNvSpPr txBox="1"/>
          <p:nvPr/>
        </p:nvSpPr>
        <p:spPr>
          <a:xfrm>
            <a:off x="6265527" y="1381093"/>
            <a:ext cx="1221190" cy="161583"/>
          </a:xfrm>
          <a:prstGeom prst="rect">
            <a:avLst/>
          </a:prstGeom>
          <a:noFill/>
        </p:spPr>
        <p:txBody>
          <a:bodyPr wrap="square" lIns="0" tIns="0" rIns="0" bIns="0" rtlCol="0">
            <a:spAutoFit/>
          </a:bodyPr>
          <a:lstStyle/>
          <a:p>
            <a:r>
              <a:rPr lang="zh-CN" altLang="en-US" sz="105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rPr>
              <a:t>添加标题文本</a:t>
            </a:r>
          </a:p>
        </p:txBody>
      </p:sp>
      <p:sp>
        <p:nvSpPr>
          <p:cNvPr id="354" name="TextBox 93"/>
          <p:cNvSpPr txBox="1"/>
          <p:nvPr/>
        </p:nvSpPr>
        <p:spPr>
          <a:xfrm>
            <a:off x="6650877" y="2468266"/>
            <a:ext cx="1221190" cy="161583"/>
          </a:xfrm>
          <a:prstGeom prst="rect">
            <a:avLst/>
          </a:prstGeom>
          <a:noFill/>
        </p:spPr>
        <p:txBody>
          <a:bodyPr wrap="square" lIns="0" tIns="0" rIns="0" bIns="0" rtlCol="0">
            <a:spAutoFit/>
          </a:bodyPr>
          <a:lstStyle/>
          <a:p>
            <a:r>
              <a:rPr lang="zh-CN" altLang="en-US" sz="105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rPr>
              <a:t>添加标题文本</a:t>
            </a:r>
          </a:p>
        </p:txBody>
      </p:sp>
      <p:sp>
        <p:nvSpPr>
          <p:cNvPr id="355" name="TextBox 94"/>
          <p:cNvSpPr txBox="1"/>
          <p:nvPr/>
        </p:nvSpPr>
        <p:spPr>
          <a:xfrm>
            <a:off x="6265527" y="3478054"/>
            <a:ext cx="1221190" cy="161583"/>
          </a:xfrm>
          <a:prstGeom prst="rect">
            <a:avLst/>
          </a:prstGeom>
          <a:noFill/>
        </p:spPr>
        <p:txBody>
          <a:bodyPr wrap="square" lIns="0" tIns="0" rIns="0" bIns="0" rtlCol="0">
            <a:spAutoFit/>
          </a:bodyPr>
          <a:lstStyle/>
          <a:p>
            <a:r>
              <a:rPr lang="zh-CN" altLang="en-US" sz="1050" b="1" dirty="0">
                <a:solidFill>
                  <a:srgbClr val="ED1CB9"/>
                </a:solidFill>
                <a:latin typeface="Agency FB" panose="020B0503020202020204" pitchFamily="34" charset="0"/>
                <a:ea typeface="幼圆" panose="02010509060101010101" pitchFamily="49" charset="-122"/>
                <a:cs typeface="+mn-ea"/>
                <a:sym typeface="Arial" panose="020B0604020202020204" pitchFamily="34" charset="0"/>
              </a:rPr>
              <a:t>添加标题文本</a:t>
            </a:r>
          </a:p>
        </p:txBody>
      </p:sp>
    </p:spTree>
    <p:extLst>
      <p:ext uri="{BB962C8B-B14F-4D97-AF65-F5344CB8AC3E}">
        <p14:creationId xmlns:p14="http://schemas.microsoft.com/office/powerpoint/2010/main" val="2283621634"/>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40"/>
                                        </p:tgtEl>
                                        <p:attrNameLst>
                                          <p:attrName>style.visibility</p:attrName>
                                        </p:attrNameLst>
                                      </p:cBhvr>
                                      <p:to>
                                        <p:strVal val="visible"/>
                                      </p:to>
                                    </p:set>
                                    <p:anim calcmode="lin" valueType="num">
                                      <p:cBhvr additive="base">
                                        <p:cTn id="7" dur="300" fill="hold"/>
                                        <p:tgtEl>
                                          <p:spTgt spid="340"/>
                                        </p:tgtEl>
                                        <p:attrNameLst>
                                          <p:attrName>ppt_x</p:attrName>
                                        </p:attrNameLst>
                                      </p:cBhvr>
                                      <p:tavLst>
                                        <p:tav tm="0">
                                          <p:val>
                                            <p:strVal val="0-#ppt_w/2"/>
                                          </p:val>
                                        </p:tav>
                                        <p:tav tm="100000">
                                          <p:val>
                                            <p:strVal val="#ppt_x"/>
                                          </p:val>
                                        </p:tav>
                                      </p:tavLst>
                                    </p:anim>
                                    <p:anim calcmode="lin" valueType="num">
                                      <p:cBhvr additive="base">
                                        <p:cTn id="8" dur="300" fill="hold"/>
                                        <p:tgtEl>
                                          <p:spTgt spid="340"/>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2" fill="hold" grpId="0" nodeType="afterEffect">
                                  <p:stCondLst>
                                    <p:cond delay="0"/>
                                  </p:stCondLst>
                                  <p:childTnLst>
                                    <p:set>
                                      <p:cBhvr>
                                        <p:cTn id="11" dur="1" fill="hold">
                                          <p:stCondLst>
                                            <p:cond delay="0"/>
                                          </p:stCondLst>
                                        </p:cTn>
                                        <p:tgtEl>
                                          <p:spTgt spid="330"/>
                                        </p:tgtEl>
                                        <p:attrNameLst>
                                          <p:attrName>style.visibility</p:attrName>
                                        </p:attrNameLst>
                                      </p:cBhvr>
                                      <p:to>
                                        <p:strVal val="visible"/>
                                      </p:to>
                                    </p:set>
                                    <p:animEffect transition="in" filter="wipe(right)">
                                      <p:cBhvr>
                                        <p:cTn id="12" dur="500"/>
                                        <p:tgtEl>
                                          <p:spTgt spid="33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19"/>
                                        </p:tgtEl>
                                        <p:attrNameLst>
                                          <p:attrName>style.visibility</p:attrName>
                                        </p:attrNameLst>
                                      </p:cBhvr>
                                      <p:to>
                                        <p:strVal val="visible"/>
                                      </p:to>
                                    </p:set>
                                    <p:animEffect transition="in" filter="wipe(left)">
                                      <p:cBhvr>
                                        <p:cTn id="15" dur="500"/>
                                        <p:tgtEl>
                                          <p:spTgt spid="319"/>
                                        </p:tgtEl>
                                      </p:cBhvr>
                                    </p:animEffect>
                                  </p:childTnLst>
                                </p:cTn>
                              </p:par>
                            </p:childTnLst>
                          </p:cTn>
                        </p:par>
                        <p:par>
                          <p:cTn id="16" fill="hold">
                            <p:stCondLst>
                              <p:cond delay="800"/>
                            </p:stCondLst>
                            <p:childTnLst>
                              <p:par>
                                <p:cTn id="17" presetID="21" presetClass="entr" presetSubtype="1" fill="hold" grpId="0" nodeType="afterEffect">
                                  <p:stCondLst>
                                    <p:cond delay="0"/>
                                  </p:stCondLst>
                                  <p:childTnLst>
                                    <p:set>
                                      <p:cBhvr>
                                        <p:cTn id="18" dur="1" fill="hold">
                                          <p:stCondLst>
                                            <p:cond delay="0"/>
                                          </p:stCondLst>
                                        </p:cTn>
                                        <p:tgtEl>
                                          <p:spTgt spid="318"/>
                                        </p:tgtEl>
                                        <p:attrNameLst>
                                          <p:attrName>style.visibility</p:attrName>
                                        </p:attrNameLst>
                                      </p:cBhvr>
                                      <p:to>
                                        <p:strVal val="visible"/>
                                      </p:to>
                                    </p:set>
                                    <p:animEffect transition="in" filter="wheel(1)">
                                      <p:cBhvr>
                                        <p:cTn id="19" dur="1000"/>
                                        <p:tgtEl>
                                          <p:spTgt spid="318"/>
                                        </p:tgtEl>
                                      </p:cBhvr>
                                    </p:animEffect>
                                  </p:childTnLst>
                                </p:cTn>
                              </p:par>
                            </p:childTnLst>
                          </p:cTn>
                        </p:par>
                        <p:par>
                          <p:cTn id="20" fill="hold">
                            <p:stCondLst>
                              <p:cond delay="1800"/>
                            </p:stCondLst>
                            <p:childTnLst>
                              <p:par>
                                <p:cTn id="21" presetID="53" presetClass="entr" presetSubtype="528" fill="hold" nodeType="afterEffect">
                                  <p:stCondLst>
                                    <p:cond delay="0"/>
                                  </p:stCondLst>
                                  <p:childTnLst>
                                    <p:set>
                                      <p:cBhvr>
                                        <p:cTn id="22" dur="1" fill="hold">
                                          <p:stCondLst>
                                            <p:cond delay="0"/>
                                          </p:stCondLst>
                                        </p:cTn>
                                        <p:tgtEl>
                                          <p:spTgt spid="331"/>
                                        </p:tgtEl>
                                        <p:attrNameLst>
                                          <p:attrName>style.visibility</p:attrName>
                                        </p:attrNameLst>
                                      </p:cBhvr>
                                      <p:to>
                                        <p:strVal val="visible"/>
                                      </p:to>
                                    </p:set>
                                    <p:anim calcmode="lin" valueType="num">
                                      <p:cBhvr>
                                        <p:cTn id="23" dur="500" fill="hold"/>
                                        <p:tgtEl>
                                          <p:spTgt spid="331"/>
                                        </p:tgtEl>
                                        <p:attrNameLst>
                                          <p:attrName>ppt_w</p:attrName>
                                        </p:attrNameLst>
                                      </p:cBhvr>
                                      <p:tavLst>
                                        <p:tav tm="0">
                                          <p:val>
                                            <p:fltVal val="0"/>
                                          </p:val>
                                        </p:tav>
                                        <p:tav tm="100000">
                                          <p:val>
                                            <p:strVal val="#ppt_w"/>
                                          </p:val>
                                        </p:tav>
                                      </p:tavLst>
                                    </p:anim>
                                    <p:anim calcmode="lin" valueType="num">
                                      <p:cBhvr>
                                        <p:cTn id="24" dur="500" fill="hold"/>
                                        <p:tgtEl>
                                          <p:spTgt spid="331"/>
                                        </p:tgtEl>
                                        <p:attrNameLst>
                                          <p:attrName>ppt_h</p:attrName>
                                        </p:attrNameLst>
                                      </p:cBhvr>
                                      <p:tavLst>
                                        <p:tav tm="0">
                                          <p:val>
                                            <p:fltVal val="0"/>
                                          </p:val>
                                        </p:tav>
                                        <p:tav tm="100000">
                                          <p:val>
                                            <p:strVal val="#ppt_h"/>
                                          </p:val>
                                        </p:tav>
                                      </p:tavLst>
                                    </p:anim>
                                    <p:animEffect transition="in" filter="fade">
                                      <p:cBhvr>
                                        <p:cTn id="25" dur="500"/>
                                        <p:tgtEl>
                                          <p:spTgt spid="331"/>
                                        </p:tgtEl>
                                      </p:cBhvr>
                                    </p:animEffect>
                                    <p:anim calcmode="lin" valueType="num">
                                      <p:cBhvr>
                                        <p:cTn id="26" dur="500" fill="hold"/>
                                        <p:tgtEl>
                                          <p:spTgt spid="331"/>
                                        </p:tgtEl>
                                        <p:attrNameLst>
                                          <p:attrName>ppt_x</p:attrName>
                                        </p:attrNameLst>
                                      </p:cBhvr>
                                      <p:tavLst>
                                        <p:tav tm="0">
                                          <p:val>
                                            <p:fltVal val="0.5"/>
                                          </p:val>
                                        </p:tav>
                                        <p:tav tm="100000">
                                          <p:val>
                                            <p:strVal val="#ppt_x"/>
                                          </p:val>
                                        </p:tav>
                                      </p:tavLst>
                                    </p:anim>
                                    <p:anim calcmode="lin" valueType="num">
                                      <p:cBhvr>
                                        <p:cTn id="27" dur="500" fill="hold"/>
                                        <p:tgtEl>
                                          <p:spTgt spid="331"/>
                                        </p:tgtEl>
                                        <p:attrNameLst>
                                          <p:attrName>ppt_y</p:attrName>
                                        </p:attrNameLst>
                                      </p:cBhvr>
                                      <p:tavLst>
                                        <p:tav tm="0">
                                          <p:val>
                                            <p:fltVal val="0.5"/>
                                          </p:val>
                                        </p:tav>
                                        <p:tav tm="100000">
                                          <p:val>
                                            <p:strVal val="#ppt_y"/>
                                          </p:val>
                                        </p:tav>
                                      </p:tavLst>
                                    </p:anim>
                                  </p:childTnLst>
                                </p:cTn>
                              </p:par>
                              <p:par>
                                <p:cTn id="28" presetID="53" presetClass="entr" presetSubtype="528" fill="hold" nodeType="withEffect">
                                  <p:stCondLst>
                                    <p:cond delay="200"/>
                                  </p:stCondLst>
                                  <p:childTnLst>
                                    <p:set>
                                      <p:cBhvr>
                                        <p:cTn id="29" dur="1" fill="hold">
                                          <p:stCondLst>
                                            <p:cond delay="0"/>
                                          </p:stCondLst>
                                        </p:cTn>
                                        <p:tgtEl>
                                          <p:spTgt spid="334"/>
                                        </p:tgtEl>
                                        <p:attrNameLst>
                                          <p:attrName>style.visibility</p:attrName>
                                        </p:attrNameLst>
                                      </p:cBhvr>
                                      <p:to>
                                        <p:strVal val="visible"/>
                                      </p:to>
                                    </p:set>
                                    <p:anim calcmode="lin" valueType="num">
                                      <p:cBhvr>
                                        <p:cTn id="30" dur="500" fill="hold"/>
                                        <p:tgtEl>
                                          <p:spTgt spid="334"/>
                                        </p:tgtEl>
                                        <p:attrNameLst>
                                          <p:attrName>ppt_w</p:attrName>
                                        </p:attrNameLst>
                                      </p:cBhvr>
                                      <p:tavLst>
                                        <p:tav tm="0">
                                          <p:val>
                                            <p:fltVal val="0"/>
                                          </p:val>
                                        </p:tav>
                                        <p:tav tm="100000">
                                          <p:val>
                                            <p:strVal val="#ppt_w"/>
                                          </p:val>
                                        </p:tav>
                                      </p:tavLst>
                                    </p:anim>
                                    <p:anim calcmode="lin" valueType="num">
                                      <p:cBhvr>
                                        <p:cTn id="31" dur="500" fill="hold"/>
                                        <p:tgtEl>
                                          <p:spTgt spid="334"/>
                                        </p:tgtEl>
                                        <p:attrNameLst>
                                          <p:attrName>ppt_h</p:attrName>
                                        </p:attrNameLst>
                                      </p:cBhvr>
                                      <p:tavLst>
                                        <p:tav tm="0">
                                          <p:val>
                                            <p:fltVal val="0"/>
                                          </p:val>
                                        </p:tav>
                                        <p:tav tm="100000">
                                          <p:val>
                                            <p:strVal val="#ppt_h"/>
                                          </p:val>
                                        </p:tav>
                                      </p:tavLst>
                                    </p:anim>
                                    <p:animEffect transition="in" filter="fade">
                                      <p:cBhvr>
                                        <p:cTn id="32" dur="500"/>
                                        <p:tgtEl>
                                          <p:spTgt spid="334"/>
                                        </p:tgtEl>
                                      </p:cBhvr>
                                    </p:animEffect>
                                    <p:anim calcmode="lin" valueType="num">
                                      <p:cBhvr>
                                        <p:cTn id="33" dur="500" fill="hold"/>
                                        <p:tgtEl>
                                          <p:spTgt spid="334"/>
                                        </p:tgtEl>
                                        <p:attrNameLst>
                                          <p:attrName>ppt_x</p:attrName>
                                        </p:attrNameLst>
                                      </p:cBhvr>
                                      <p:tavLst>
                                        <p:tav tm="0">
                                          <p:val>
                                            <p:fltVal val="0.5"/>
                                          </p:val>
                                        </p:tav>
                                        <p:tav tm="100000">
                                          <p:val>
                                            <p:strVal val="#ppt_x"/>
                                          </p:val>
                                        </p:tav>
                                      </p:tavLst>
                                    </p:anim>
                                    <p:anim calcmode="lin" valueType="num">
                                      <p:cBhvr>
                                        <p:cTn id="34" dur="500" fill="hold"/>
                                        <p:tgtEl>
                                          <p:spTgt spid="334"/>
                                        </p:tgtEl>
                                        <p:attrNameLst>
                                          <p:attrName>ppt_y</p:attrName>
                                        </p:attrNameLst>
                                      </p:cBhvr>
                                      <p:tavLst>
                                        <p:tav tm="0">
                                          <p:val>
                                            <p:fltVal val="0.5"/>
                                          </p:val>
                                        </p:tav>
                                        <p:tav tm="100000">
                                          <p:val>
                                            <p:strVal val="#ppt_y"/>
                                          </p:val>
                                        </p:tav>
                                      </p:tavLst>
                                    </p:anim>
                                  </p:childTnLst>
                                </p:cTn>
                              </p:par>
                              <p:par>
                                <p:cTn id="35" presetID="53" presetClass="entr" presetSubtype="528" fill="hold" nodeType="withEffect">
                                  <p:stCondLst>
                                    <p:cond delay="400"/>
                                  </p:stCondLst>
                                  <p:childTnLst>
                                    <p:set>
                                      <p:cBhvr>
                                        <p:cTn id="36" dur="1" fill="hold">
                                          <p:stCondLst>
                                            <p:cond delay="0"/>
                                          </p:stCondLst>
                                        </p:cTn>
                                        <p:tgtEl>
                                          <p:spTgt spid="337"/>
                                        </p:tgtEl>
                                        <p:attrNameLst>
                                          <p:attrName>style.visibility</p:attrName>
                                        </p:attrNameLst>
                                      </p:cBhvr>
                                      <p:to>
                                        <p:strVal val="visible"/>
                                      </p:to>
                                    </p:set>
                                    <p:anim calcmode="lin" valueType="num">
                                      <p:cBhvr>
                                        <p:cTn id="37" dur="500" fill="hold"/>
                                        <p:tgtEl>
                                          <p:spTgt spid="337"/>
                                        </p:tgtEl>
                                        <p:attrNameLst>
                                          <p:attrName>ppt_w</p:attrName>
                                        </p:attrNameLst>
                                      </p:cBhvr>
                                      <p:tavLst>
                                        <p:tav tm="0">
                                          <p:val>
                                            <p:fltVal val="0"/>
                                          </p:val>
                                        </p:tav>
                                        <p:tav tm="100000">
                                          <p:val>
                                            <p:strVal val="#ppt_w"/>
                                          </p:val>
                                        </p:tav>
                                      </p:tavLst>
                                    </p:anim>
                                    <p:anim calcmode="lin" valueType="num">
                                      <p:cBhvr>
                                        <p:cTn id="38" dur="500" fill="hold"/>
                                        <p:tgtEl>
                                          <p:spTgt spid="337"/>
                                        </p:tgtEl>
                                        <p:attrNameLst>
                                          <p:attrName>ppt_h</p:attrName>
                                        </p:attrNameLst>
                                      </p:cBhvr>
                                      <p:tavLst>
                                        <p:tav tm="0">
                                          <p:val>
                                            <p:fltVal val="0"/>
                                          </p:val>
                                        </p:tav>
                                        <p:tav tm="100000">
                                          <p:val>
                                            <p:strVal val="#ppt_h"/>
                                          </p:val>
                                        </p:tav>
                                      </p:tavLst>
                                    </p:anim>
                                    <p:animEffect transition="in" filter="fade">
                                      <p:cBhvr>
                                        <p:cTn id="39" dur="500"/>
                                        <p:tgtEl>
                                          <p:spTgt spid="337"/>
                                        </p:tgtEl>
                                      </p:cBhvr>
                                    </p:animEffect>
                                    <p:anim calcmode="lin" valueType="num">
                                      <p:cBhvr>
                                        <p:cTn id="40" dur="500" fill="hold"/>
                                        <p:tgtEl>
                                          <p:spTgt spid="337"/>
                                        </p:tgtEl>
                                        <p:attrNameLst>
                                          <p:attrName>ppt_x</p:attrName>
                                        </p:attrNameLst>
                                      </p:cBhvr>
                                      <p:tavLst>
                                        <p:tav tm="0">
                                          <p:val>
                                            <p:fltVal val="0.5"/>
                                          </p:val>
                                        </p:tav>
                                        <p:tav tm="100000">
                                          <p:val>
                                            <p:strVal val="#ppt_x"/>
                                          </p:val>
                                        </p:tav>
                                      </p:tavLst>
                                    </p:anim>
                                    <p:anim calcmode="lin" valueType="num">
                                      <p:cBhvr>
                                        <p:cTn id="41" dur="500" fill="hold"/>
                                        <p:tgtEl>
                                          <p:spTgt spid="337"/>
                                        </p:tgtEl>
                                        <p:attrNameLst>
                                          <p:attrName>ppt_y</p:attrName>
                                        </p:attrNameLst>
                                      </p:cBhvr>
                                      <p:tavLst>
                                        <p:tav tm="0">
                                          <p:val>
                                            <p:fltVal val="0.5"/>
                                          </p:val>
                                        </p:tav>
                                        <p:tav tm="100000">
                                          <p:val>
                                            <p:strVal val="#ppt_y"/>
                                          </p:val>
                                        </p:tav>
                                      </p:tavLst>
                                    </p:anim>
                                  </p:childTnLst>
                                </p:cTn>
                              </p:par>
                              <p:par>
                                <p:cTn id="42" presetID="53" presetClass="entr" presetSubtype="528" fill="hold" nodeType="withEffect">
                                  <p:stCondLst>
                                    <p:cond delay="600"/>
                                  </p:stCondLst>
                                  <p:childTnLst>
                                    <p:set>
                                      <p:cBhvr>
                                        <p:cTn id="43" dur="1" fill="hold">
                                          <p:stCondLst>
                                            <p:cond delay="0"/>
                                          </p:stCondLst>
                                        </p:cTn>
                                        <p:tgtEl>
                                          <p:spTgt spid="320"/>
                                        </p:tgtEl>
                                        <p:attrNameLst>
                                          <p:attrName>style.visibility</p:attrName>
                                        </p:attrNameLst>
                                      </p:cBhvr>
                                      <p:to>
                                        <p:strVal val="visible"/>
                                      </p:to>
                                    </p:set>
                                    <p:anim calcmode="lin" valueType="num">
                                      <p:cBhvr>
                                        <p:cTn id="44" dur="500" fill="hold"/>
                                        <p:tgtEl>
                                          <p:spTgt spid="320"/>
                                        </p:tgtEl>
                                        <p:attrNameLst>
                                          <p:attrName>ppt_w</p:attrName>
                                        </p:attrNameLst>
                                      </p:cBhvr>
                                      <p:tavLst>
                                        <p:tav tm="0">
                                          <p:val>
                                            <p:fltVal val="0"/>
                                          </p:val>
                                        </p:tav>
                                        <p:tav tm="100000">
                                          <p:val>
                                            <p:strVal val="#ppt_w"/>
                                          </p:val>
                                        </p:tav>
                                      </p:tavLst>
                                    </p:anim>
                                    <p:anim calcmode="lin" valueType="num">
                                      <p:cBhvr>
                                        <p:cTn id="45" dur="500" fill="hold"/>
                                        <p:tgtEl>
                                          <p:spTgt spid="320"/>
                                        </p:tgtEl>
                                        <p:attrNameLst>
                                          <p:attrName>ppt_h</p:attrName>
                                        </p:attrNameLst>
                                      </p:cBhvr>
                                      <p:tavLst>
                                        <p:tav tm="0">
                                          <p:val>
                                            <p:fltVal val="0"/>
                                          </p:val>
                                        </p:tav>
                                        <p:tav tm="100000">
                                          <p:val>
                                            <p:strVal val="#ppt_h"/>
                                          </p:val>
                                        </p:tav>
                                      </p:tavLst>
                                    </p:anim>
                                    <p:animEffect transition="in" filter="fade">
                                      <p:cBhvr>
                                        <p:cTn id="46" dur="500"/>
                                        <p:tgtEl>
                                          <p:spTgt spid="320"/>
                                        </p:tgtEl>
                                      </p:cBhvr>
                                    </p:animEffect>
                                    <p:anim calcmode="lin" valueType="num">
                                      <p:cBhvr>
                                        <p:cTn id="47" dur="500" fill="hold"/>
                                        <p:tgtEl>
                                          <p:spTgt spid="320"/>
                                        </p:tgtEl>
                                        <p:attrNameLst>
                                          <p:attrName>ppt_x</p:attrName>
                                        </p:attrNameLst>
                                      </p:cBhvr>
                                      <p:tavLst>
                                        <p:tav tm="0">
                                          <p:val>
                                            <p:fltVal val="0.5"/>
                                          </p:val>
                                        </p:tav>
                                        <p:tav tm="100000">
                                          <p:val>
                                            <p:strVal val="#ppt_x"/>
                                          </p:val>
                                        </p:tav>
                                      </p:tavLst>
                                    </p:anim>
                                    <p:anim calcmode="lin" valueType="num">
                                      <p:cBhvr>
                                        <p:cTn id="48" dur="500" fill="hold"/>
                                        <p:tgtEl>
                                          <p:spTgt spid="320"/>
                                        </p:tgtEl>
                                        <p:attrNameLst>
                                          <p:attrName>ppt_y</p:attrName>
                                        </p:attrNameLst>
                                      </p:cBhvr>
                                      <p:tavLst>
                                        <p:tav tm="0">
                                          <p:val>
                                            <p:fltVal val="0.5"/>
                                          </p:val>
                                        </p:tav>
                                        <p:tav tm="100000">
                                          <p:val>
                                            <p:strVal val="#ppt_y"/>
                                          </p:val>
                                        </p:tav>
                                      </p:tavLst>
                                    </p:anim>
                                  </p:childTnLst>
                                </p:cTn>
                              </p:par>
                              <p:par>
                                <p:cTn id="49" presetID="53" presetClass="entr" presetSubtype="528" fill="hold" nodeType="withEffect">
                                  <p:stCondLst>
                                    <p:cond delay="800"/>
                                  </p:stCondLst>
                                  <p:childTnLst>
                                    <p:set>
                                      <p:cBhvr>
                                        <p:cTn id="50" dur="1" fill="hold">
                                          <p:stCondLst>
                                            <p:cond delay="0"/>
                                          </p:stCondLst>
                                        </p:cTn>
                                        <p:tgtEl>
                                          <p:spTgt spid="326"/>
                                        </p:tgtEl>
                                        <p:attrNameLst>
                                          <p:attrName>style.visibility</p:attrName>
                                        </p:attrNameLst>
                                      </p:cBhvr>
                                      <p:to>
                                        <p:strVal val="visible"/>
                                      </p:to>
                                    </p:set>
                                    <p:anim calcmode="lin" valueType="num">
                                      <p:cBhvr>
                                        <p:cTn id="51" dur="500" fill="hold"/>
                                        <p:tgtEl>
                                          <p:spTgt spid="326"/>
                                        </p:tgtEl>
                                        <p:attrNameLst>
                                          <p:attrName>ppt_w</p:attrName>
                                        </p:attrNameLst>
                                      </p:cBhvr>
                                      <p:tavLst>
                                        <p:tav tm="0">
                                          <p:val>
                                            <p:fltVal val="0"/>
                                          </p:val>
                                        </p:tav>
                                        <p:tav tm="100000">
                                          <p:val>
                                            <p:strVal val="#ppt_w"/>
                                          </p:val>
                                        </p:tav>
                                      </p:tavLst>
                                    </p:anim>
                                    <p:anim calcmode="lin" valueType="num">
                                      <p:cBhvr>
                                        <p:cTn id="52" dur="500" fill="hold"/>
                                        <p:tgtEl>
                                          <p:spTgt spid="326"/>
                                        </p:tgtEl>
                                        <p:attrNameLst>
                                          <p:attrName>ppt_h</p:attrName>
                                        </p:attrNameLst>
                                      </p:cBhvr>
                                      <p:tavLst>
                                        <p:tav tm="0">
                                          <p:val>
                                            <p:fltVal val="0"/>
                                          </p:val>
                                        </p:tav>
                                        <p:tav tm="100000">
                                          <p:val>
                                            <p:strVal val="#ppt_h"/>
                                          </p:val>
                                        </p:tav>
                                      </p:tavLst>
                                    </p:anim>
                                    <p:animEffect transition="in" filter="fade">
                                      <p:cBhvr>
                                        <p:cTn id="53" dur="500"/>
                                        <p:tgtEl>
                                          <p:spTgt spid="326"/>
                                        </p:tgtEl>
                                      </p:cBhvr>
                                    </p:animEffect>
                                    <p:anim calcmode="lin" valueType="num">
                                      <p:cBhvr>
                                        <p:cTn id="54" dur="500" fill="hold"/>
                                        <p:tgtEl>
                                          <p:spTgt spid="326"/>
                                        </p:tgtEl>
                                        <p:attrNameLst>
                                          <p:attrName>ppt_x</p:attrName>
                                        </p:attrNameLst>
                                      </p:cBhvr>
                                      <p:tavLst>
                                        <p:tav tm="0">
                                          <p:val>
                                            <p:fltVal val="0.5"/>
                                          </p:val>
                                        </p:tav>
                                        <p:tav tm="100000">
                                          <p:val>
                                            <p:strVal val="#ppt_x"/>
                                          </p:val>
                                        </p:tav>
                                      </p:tavLst>
                                    </p:anim>
                                    <p:anim calcmode="lin" valueType="num">
                                      <p:cBhvr>
                                        <p:cTn id="55" dur="500" fill="hold"/>
                                        <p:tgtEl>
                                          <p:spTgt spid="326"/>
                                        </p:tgtEl>
                                        <p:attrNameLst>
                                          <p:attrName>ppt_y</p:attrName>
                                        </p:attrNameLst>
                                      </p:cBhvr>
                                      <p:tavLst>
                                        <p:tav tm="0">
                                          <p:val>
                                            <p:fltVal val="0.5"/>
                                          </p:val>
                                        </p:tav>
                                        <p:tav tm="100000">
                                          <p:val>
                                            <p:strVal val="#ppt_y"/>
                                          </p:val>
                                        </p:tav>
                                      </p:tavLst>
                                    </p:anim>
                                  </p:childTnLst>
                                </p:cTn>
                              </p:par>
                              <p:par>
                                <p:cTn id="56" presetID="53" presetClass="entr" presetSubtype="528" fill="hold" nodeType="withEffect">
                                  <p:stCondLst>
                                    <p:cond delay="1000"/>
                                  </p:stCondLst>
                                  <p:childTnLst>
                                    <p:set>
                                      <p:cBhvr>
                                        <p:cTn id="57" dur="1" fill="hold">
                                          <p:stCondLst>
                                            <p:cond delay="0"/>
                                          </p:stCondLst>
                                        </p:cTn>
                                        <p:tgtEl>
                                          <p:spTgt spid="323"/>
                                        </p:tgtEl>
                                        <p:attrNameLst>
                                          <p:attrName>style.visibility</p:attrName>
                                        </p:attrNameLst>
                                      </p:cBhvr>
                                      <p:to>
                                        <p:strVal val="visible"/>
                                      </p:to>
                                    </p:set>
                                    <p:anim calcmode="lin" valueType="num">
                                      <p:cBhvr>
                                        <p:cTn id="58" dur="500" fill="hold"/>
                                        <p:tgtEl>
                                          <p:spTgt spid="323"/>
                                        </p:tgtEl>
                                        <p:attrNameLst>
                                          <p:attrName>ppt_w</p:attrName>
                                        </p:attrNameLst>
                                      </p:cBhvr>
                                      <p:tavLst>
                                        <p:tav tm="0">
                                          <p:val>
                                            <p:fltVal val="0"/>
                                          </p:val>
                                        </p:tav>
                                        <p:tav tm="100000">
                                          <p:val>
                                            <p:strVal val="#ppt_w"/>
                                          </p:val>
                                        </p:tav>
                                      </p:tavLst>
                                    </p:anim>
                                    <p:anim calcmode="lin" valueType="num">
                                      <p:cBhvr>
                                        <p:cTn id="59" dur="500" fill="hold"/>
                                        <p:tgtEl>
                                          <p:spTgt spid="323"/>
                                        </p:tgtEl>
                                        <p:attrNameLst>
                                          <p:attrName>ppt_h</p:attrName>
                                        </p:attrNameLst>
                                      </p:cBhvr>
                                      <p:tavLst>
                                        <p:tav tm="0">
                                          <p:val>
                                            <p:fltVal val="0"/>
                                          </p:val>
                                        </p:tav>
                                        <p:tav tm="100000">
                                          <p:val>
                                            <p:strVal val="#ppt_h"/>
                                          </p:val>
                                        </p:tav>
                                      </p:tavLst>
                                    </p:anim>
                                    <p:animEffect transition="in" filter="fade">
                                      <p:cBhvr>
                                        <p:cTn id="60" dur="500"/>
                                        <p:tgtEl>
                                          <p:spTgt spid="323"/>
                                        </p:tgtEl>
                                      </p:cBhvr>
                                    </p:animEffect>
                                    <p:anim calcmode="lin" valueType="num">
                                      <p:cBhvr>
                                        <p:cTn id="61" dur="500" fill="hold"/>
                                        <p:tgtEl>
                                          <p:spTgt spid="323"/>
                                        </p:tgtEl>
                                        <p:attrNameLst>
                                          <p:attrName>ppt_x</p:attrName>
                                        </p:attrNameLst>
                                      </p:cBhvr>
                                      <p:tavLst>
                                        <p:tav tm="0">
                                          <p:val>
                                            <p:fltVal val="0.5"/>
                                          </p:val>
                                        </p:tav>
                                        <p:tav tm="100000">
                                          <p:val>
                                            <p:strVal val="#ppt_x"/>
                                          </p:val>
                                        </p:tav>
                                      </p:tavLst>
                                    </p:anim>
                                    <p:anim calcmode="lin" valueType="num">
                                      <p:cBhvr>
                                        <p:cTn id="62" dur="500" fill="hold"/>
                                        <p:tgtEl>
                                          <p:spTgt spid="323"/>
                                        </p:tgtEl>
                                        <p:attrNameLst>
                                          <p:attrName>ppt_y</p:attrName>
                                        </p:attrNameLst>
                                      </p:cBhvr>
                                      <p:tavLst>
                                        <p:tav tm="0">
                                          <p:val>
                                            <p:fltVal val="0.5"/>
                                          </p:val>
                                        </p:tav>
                                        <p:tav tm="100000">
                                          <p:val>
                                            <p:strVal val="#ppt_y"/>
                                          </p:val>
                                        </p:tav>
                                      </p:tavLst>
                                    </p:anim>
                                  </p:childTnLst>
                                </p:cTn>
                              </p:par>
                            </p:childTnLst>
                          </p:cTn>
                        </p:par>
                        <p:par>
                          <p:cTn id="63" fill="hold">
                            <p:stCondLst>
                              <p:cond delay="3300"/>
                            </p:stCondLst>
                            <p:childTnLst>
                              <p:par>
                                <p:cTn id="64" presetID="22" presetClass="entr" presetSubtype="8" fill="hold" grpId="0" nodeType="afterEffect">
                                  <p:stCondLst>
                                    <p:cond delay="0"/>
                                  </p:stCondLst>
                                  <p:childTnLst>
                                    <p:set>
                                      <p:cBhvr>
                                        <p:cTn id="65" dur="1" fill="hold">
                                          <p:stCondLst>
                                            <p:cond delay="0"/>
                                          </p:stCondLst>
                                        </p:cTn>
                                        <p:tgtEl>
                                          <p:spTgt spid="343"/>
                                        </p:tgtEl>
                                        <p:attrNameLst>
                                          <p:attrName>style.visibility</p:attrName>
                                        </p:attrNameLst>
                                      </p:cBhvr>
                                      <p:to>
                                        <p:strVal val="visible"/>
                                      </p:to>
                                    </p:set>
                                    <p:animEffect transition="in" filter="wipe(left)">
                                      <p:cBhvr>
                                        <p:cTn id="66" dur="500"/>
                                        <p:tgtEl>
                                          <p:spTgt spid="343"/>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344"/>
                                        </p:tgtEl>
                                        <p:attrNameLst>
                                          <p:attrName>style.visibility</p:attrName>
                                        </p:attrNameLst>
                                      </p:cBhvr>
                                      <p:to>
                                        <p:strVal val="visible"/>
                                      </p:to>
                                    </p:set>
                                    <p:animEffect transition="in" filter="wipe(right)">
                                      <p:cBhvr>
                                        <p:cTn id="69" dur="500"/>
                                        <p:tgtEl>
                                          <p:spTgt spid="344"/>
                                        </p:tgtEl>
                                      </p:cBhvr>
                                    </p:animEffect>
                                  </p:childTnLst>
                                </p:cTn>
                              </p:par>
                            </p:childTnLst>
                          </p:cTn>
                        </p:par>
                        <p:par>
                          <p:cTn id="70" fill="hold">
                            <p:stCondLst>
                              <p:cond delay="3800"/>
                            </p:stCondLst>
                            <p:childTnLst>
                              <p:par>
                                <p:cTn id="71" presetID="2" presetClass="entr" presetSubtype="8" fill="hold" grpId="0" nodeType="afterEffect">
                                  <p:stCondLst>
                                    <p:cond delay="0"/>
                                  </p:stCondLst>
                                  <p:childTnLst>
                                    <p:set>
                                      <p:cBhvr>
                                        <p:cTn id="72" dur="1" fill="hold">
                                          <p:stCondLst>
                                            <p:cond delay="0"/>
                                          </p:stCondLst>
                                        </p:cTn>
                                        <p:tgtEl>
                                          <p:spTgt spid="350"/>
                                        </p:tgtEl>
                                        <p:attrNameLst>
                                          <p:attrName>style.visibility</p:attrName>
                                        </p:attrNameLst>
                                      </p:cBhvr>
                                      <p:to>
                                        <p:strVal val="visible"/>
                                      </p:to>
                                    </p:set>
                                    <p:anim calcmode="lin" valueType="num">
                                      <p:cBhvr additive="base">
                                        <p:cTn id="73" dur="300" fill="hold"/>
                                        <p:tgtEl>
                                          <p:spTgt spid="350"/>
                                        </p:tgtEl>
                                        <p:attrNameLst>
                                          <p:attrName>ppt_x</p:attrName>
                                        </p:attrNameLst>
                                      </p:cBhvr>
                                      <p:tavLst>
                                        <p:tav tm="0">
                                          <p:val>
                                            <p:strVal val="0-#ppt_w/2"/>
                                          </p:val>
                                        </p:tav>
                                        <p:tav tm="100000">
                                          <p:val>
                                            <p:strVal val="#ppt_x"/>
                                          </p:val>
                                        </p:tav>
                                      </p:tavLst>
                                    </p:anim>
                                    <p:anim calcmode="lin" valueType="num">
                                      <p:cBhvr additive="base">
                                        <p:cTn id="74" dur="300" fill="hold"/>
                                        <p:tgtEl>
                                          <p:spTgt spid="350"/>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351"/>
                                        </p:tgtEl>
                                        <p:attrNameLst>
                                          <p:attrName>style.visibility</p:attrName>
                                        </p:attrNameLst>
                                      </p:cBhvr>
                                      <p:to>
                                        <p:strVal val="visible"/>
                                      </p:to>
                                    </p:set>
                                    <p:anim calcmode="lin" valueType="num">
                                      <p:cBhvr additive="base">
                                        <p:cTn id="77" dur="300" fill="hold"/>
                                        <p:tgtEl>
                                          <p:spTgt spid="351"/>
                                        </p:tgtEl>
                                        <p:attrNameLst>
                                          <p:attrName>ppt_x</p:attrName>
                                        </p:attrNameLst>
                                      </p:cBhvr>
                                      <p:tavLst>
                                        <p:tav tm="0">
                                          <p:val>
                                            <p:strVal val="0-#ppt_w/2"/>
                                          </p:val>
                                        </p:tav>
                                        <p:tav tm="100000">
                                          <p:val>
                                            <p:strVal val="#ppt_x"/>
                                          </p:val>
                                        </p:tav>
                                      </p:tavLst>
                                    </p:anim>
                                    <p:anim calcmode="lin" valueType="num">
                                      <p:cBhvr additive="base">
                                        <p:cTn id="78" dur="300" fill="hold"/>
                                        <p:tgtEl>
                                          <p:spTgt spid="351"/>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352"/>
                                        </p:tgtEl>
                                        <p:attrNameLst>
                                          <p:attrName>style.visibility</p:attrName>
                                        </p:attrNameLst>
                                      </p:cBhvr>
                                      <p:to>
                                        <p:strVal val="visible"/>
                                      </p:to>
                                    </p:set>
                                    <p:anim calcmode="lin" valueType="num">
                                      <p:cBhvr additive="base">
                                        <p:cTn id="81" dur="300" fill="hold"/>
                                        <p:tgtEl>
                                          <p:spTgt spid="352"/>
                                        </p:tgtEl>
                                        <p:attrNameLst>
                                          <p:attrName>ppt_x</p:attrName>
                                        </p:attrNameLst>
                                      </p:cBhvr>
                                      <p:tavLst>
                                        <p:tav tm="0">
                                          <p:val>
                                            <p:strVal val="0-#ppt_w/2"/>
                                          </p:val>
                                        </p:tav>
                                        <p:tav tm="100000">
                                          <p:val>
                                            <p:strVal val="#ppt_x"/>
                                          </p:val>
                                        </p:tav>
                                      </p:tavLst>
                                    </p:anim>
                                    <p:anim calcmode="lin" valueType="num">
                                      <p:cBhvr additive="base">
                                        <p:cTn id="82" dur="300" fill="hold"/>
                                        <p:tgtEl>
                                          <p:spTgt spid="352"/>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53"/>
                                        </p:tgtEl>
                                        <p:attrNameLst>
                                          <p:attrName>style.visibility</p:attrName>
                                        </p:attrNameLst>
                                      </p:cBhvr>
                                      <p:to>
                                        <p:strVal val="visible"/>
                                      </p:to>
                                    </p:set>
                                    <p:anim calcmode="lin" valueType="num">
                                      <p:cBhvr additive="base">
                                        <p:cTn id="85" dur="300" fill="hold"/>
                                        <p:tgtEl>
                                          <p:spTgt spid="353"/>
                                        </p:tgtEl>
                                        <p:attrNameLst>
                                          <p:attrName>ppt_x</p:attrName>
                                        </p:attrNameLst>
                                      </p:cBhvr>
                                      <p:tavLst>
                                        <p:tav tm="0">
                                          <p:val>
                                            <p:strVal val="1+#ppt_w/2"/>
                                          </p:val>
                                        </p:tav>
                                        <p:tav tm="100000">
                                          <p:val>
                                            <p:strVal val="#ppt_x"/>
                                          </p:val>
                                        </p:tav>
                                      </p:tavLst>
                                    </p:anim>
                                    <p:anim calcmode="lin" valueType="num">
                                      <p:cBhvr additive="base">
                                        <p:cTn id="86" dur="300" fill="hold"/>
                                        <p:tgtEl>
                                          <p:spTgt spid="353"/>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354"/>
                                        </p:tgtEl>
                                        <p:attrNameLst>
                                          <p:attrName>style.visibility</p:attrName>
                                        </p:attrNameLst>
                                      </p:cBhvr>
                                      <p:to>
                                        <p:strVal val="visible"/>
                                      </p:to>
                                    </p:set>
                                    <p:anim calcmode="lin" valueType="num">
                                      <p:cBhvr additive="base">
                                        <p:cTn id="89" dur="300" fill="hold"/>
                                        <p:tgtEl>
                                          <p:spTgt spid="354"/>
                                        </p:tgtEl>
                                        <p:attrNameLst>
                                          <p:attrName>ppt_x</p:attrName>
                                        </p:attrNameLst>
                                      </p:cBhvr>
                                      <p:tavLst>
                                        <p:tav tm="0">
                                          <p:val>
                                            <p:strVal val="1+#ppt_w/2"/>
                                          </p:val>
                                        </p:tav>
                                        <p:tav tm="100000">
                                          <p:val>
                                            <p:strVal val="#ppt_x"/>
                                          </p:val>
                                        </p:tav>
                                      </p:tavLst>
                                    </p:anim>
                                    <p:anim calcmode="lin" valueType="num">
                                      <p:cBhvr additive="base">
                                        <p:cTn id="90" dur="300" fill="hold"/>
                                        <p:tgtEl>
                                          <p:spTgt spid="354"/>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355"/>
                                        </p:tgtEl>
                                        <p:attrNameLst>
                                          <p:attrName>style.visibility</p:attrName>
                                        </p:attrNameLst>
                                      </p:cBhvr>
                                      <p:to>
                                        <p:strVal val="visible"/>
                                      </p:to>
                                    </p:set>
                                    <p:anim calcmode="lin" valueType="num">
                                      <p:cBhvr additive="base">
                                        <p:cTn id="93" dur="300" fill="hold"/>
                                        <p:tgtEl>
                                          <p:spTgt spid="355"/>
                                        </p:tgtEl>
                                        <p:attrNameLst>
                                          <p:attrName>ppt_x</p:attrName>
                                        </p:attrNameLst>
                                      </p:cBhvr>
                                      <p:tavLst>
                                        <p:tav tm="0">
                                          <p:val>
                                            <p:strVal val="1+#ppt_w/2"/>
                                          </p:val>
                                        </p:tav>
                                        <p:tav tm="100000">
                                          <p:val>
                                            <p:strVal val="#ppt_x"/>
                                          </p:val>
                                        </p:tav>
                                      </p:tavLst>
                                    </p:anim>
                                    <p:anim calcmode="lin" valueType="num">
                                      <p:cBhvr additive="base">
                                        <p:cTn id="94" dur="300" fill="hold"/>
                                        <p:tgtEl>
                                          <p:spTgt spid="355"/>
                                        </p:tgtEl>
                                        <p:attrNameLst>
                                          <p:attrName>ppt_y</p:attrName>
                                        </p:attrNameLst>
                                      </p:cBhvr>
                                      <p:tavLst>
                                        <p:tav tm="0">
                                          <p:val>
                                            <p:strVal val="#ppt_y"/>
                                          </p:val>
                                        </p:tav>
                                        <p:tav tm="100000">
                                          <p:val>
                                            <p:strVal val="#ppt_y"/>
                                          </p:val>
                                        </p:tav>
                                      </p:tavLst>
                                    </p:anim>
                                  </p:childTnLst>
                                </p:cTn>
                              </p:par>
                            </p:childTnLst>
                          </p:cTn>
                        </p:par>
                        <p:par>
                          <p:cTn id="95" fill="hold">
                            <p:stCondLst>
                              <p:cond delay="4100"/>
                            </p:stCondLst>
                            <p:childTnLst>
                              <p:par>
                                <p:cTn id="96" presetID="22" presetClass="entr" presetSubtype="2" fill="hold" grpId="0" nodeType="afterEffect">
                                  <p:stCondLst>
                                    <p:cond delay="0"/>
                                  </p:stCondLst>
                                  <p:childTnLst>
                                    <p:set>
                                      <p:cBhvr>
                                        <p:cTn id="97" dur="1" fill="hold">
                                          <p:stCondLst>
                                            <p:cond delay="0"/>
                                          </p:stCondLst>
                                        </p:cTn>
                                        <p:tgtEl>
                                          <p:spTgt spid="345"/>
                                        </p:tgtEl>
                                        <p:attrNameLst>
                                          <p:attrName>style.visibility</p:attrName>
                                        </p:attrNameLst>
                                      </p:cBhvr>
                                      <p:to>
                                        <p:strVal val="visible"/>
                                      </p:to>
                                    </p:set>
                                    <p:animEffect transition="in" filter="wipe(right)">
                                      <p:cBhvr>
                                        <p:cTn id="98" dur="300"/>
                                        <p:tgtEl>
                                          <p:spTgt spid="345"/>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329"/>
                                        </p:tgtEl>
                                        <p:attrNameLst>
                                          <p:attrName>style.visibility</p:attrName>
                                        </p:attrNameLst>
                                      </p:cBhvr>
                                      <p:to>
                                        <p:strVal val="visible"/>
                                      </p:to>
                                    </p:set>
                                    <p:animEffect transition="in" filter="wipe(right)">
                                      <p:cBhvr>
                                        <p:cTn id="101" dur="300"/>
                                        <p:tgtEl>
                                          <p:spTgt spid="329"/>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346"/>
                                        </p:tgtEl>
                                        <p:attrNameLst>
                                          <p:attrName>style.visibility</p:attrName>
                                        </p:attrNameLst>
                                      </p:cBhvr>
                                      <p:to>
                                        <p:strVal val="visible"/>
                                      </p:to>
                                    </p:set>
                                    <p:animEffect transition="in" filter="wipe(right)">
                                      <p:cBhvr>
                                        <p:cTn id="104" dur="300"/>
                                        <p:tgtEl>
                                          <p:spTgt spid="346"/>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347"/>
                                        </p:tgtEl>
                                        <p:attrNameLst>
                                          <p:attrName>style.visibility</p:attrName>
                                        </p:attrNameLst>
                                      </p:cBhvr>
                                      <p:to>
                                        <p:strVal val="visible"/>
                                      </p:to>
                                    </p:set>
                                    <p:animEffect transition="in" filter="wipe(left)">
                                      <p:cBhvr>
                                        <p:cTn id="107" dur="300"/>
                                        <p:tgtEl>
                                          <p:spTgt spid="347"/>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348"/>
                                        </p:tgtEl>
                                        <p:attrNameLst>
                                          <p:attrName>style.visibility</p:attrName>
                                        </p:attrNameLst>
                                      </p:cBhvr>
                                      <p:to>
                                        <p:strVal val="visible"/>
                                      </p:to>
                                    </p:set>
                                    <p:animEffect transition="in" filter="wipe(left)">
                                      <p:cBhvr>
                                        <p:cTn id="110" dur="300"/>
                                        <p:tgtEl>
                                          <p:spTgt spid="348"/>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349"/>
                                        </p:tgtEl>
                                        <p:attrNameLst>
                                          <p:attrName>style.visibility</p:attrName>
                                        </p:attrNameLst>
                                      </p:cBhvr>
                                      <p:to>
                                        <p:strVal val="visible"/>
                                      </p:to>
                                    </p:set>
                                    <p:animEffect transition="in" filter="wipe(left)">
                                      <p:cBhvr>
                                        <p:cTn id="113" dur="300"/>
                                        <p:tgtEl>
                                          <p:spTgt spid="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 grpId="0" animBg="1"/>
      <p:bldP spid="319" grpId="0" animBg="1"/>
      <p:bldP spid="329" grpId="0"/>
      <p:bldP spid="330" grpId="0" animBg="1"/>
      <p:bldP spid="343" grpId="0" animBg="1"/>
      <p:bldP spid="344" grpId="0" animBg="1"/>
      <p:bldP spid="345" grpId="0"/>
      <p:bldP spid="346" grpId="0"/>
      <p:bldP spid="347" grpId="0"/>
      <p:bldP spid="348" grpId="0"/>
      <p:bldP spid="349" grpId="0"/>
      <p:bldP spid="350" grpId="0"/>
      <p:bldP spid="351" grpId="0"/>
      <p:bldP spid="352" grpId="0"/>
      <p:bldP spid="353" grpId="0"/>
      <p:bldP spid="354" grpId="0"/>
      <p:bldP spid="3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7" name="图片占位符 8"/>
          <p:cNvPicPr>
            <a:picLocks noChangeAspect="1"/>
          </p:cNvPicPr>
          <p:nvPr/>
        </p:nvPicPr>
        <p:blipFill>
          <a:blip r:embed="rId3" cstate="print">
            <a:extLst>
              <a:ext uri="{28A0092B-C50C-407E-A947-70E740481C1C}">
                <a14:useLocalDpi xmlns:a14="http://schemas.microsoft.com/office/drawing/2010/main" val="0"/>
              </a:ext>
            </a:extLst>
          </a:blip>
          <a:srcRect l="2751" r="2751"/>
          <a:stretch>
            <a:fillRect/>
          </a:stretch>
        </p:blipFill>
        <p:spPr>
          <a:xfrm>
            <a:off x="0" y="1360488"/>
            <a:ext cx="1971675" cy="1568450"/>
          </a:xfrm>
          <a:prstGeom prst="rect">
            <a:avLst/>
          </a:prstGeom>
        </p:spPr>
      </p:pic>
      <p:pic>
        <p:nvPicPr>
          <p:cNvPr id="258" name="图片占位符 10"/>
          <p:cNvPicPr>
            <a:picLocks noChangeAspect="1"/>
          </p:cNvPicPr>
          <p:nvPr/>
        </p:nvPicPr>
        <p:blipFill>
          <a:blip r:embed="rId4" cstate="print">
            <a:extLst>
              <a:ext uri="{28A0092B-C50C-407E-A947-70E740481C1C}">
                <a14:useLocalDpi xmlns:a14="http://schemas.microsoft.com/office/drawing/2010/main" val="0"/>
              </a:ext>
            </a:extLst>
          </a:blip>
          <a:srcRect l="10655" r="10655"/>
          <a:stretch>
            <a:fillRect/>
          </a:stretch>
        </p:blipFill>
        <p:spPr>
          <a:xfrm>
            <a:off x="7169150" y="1360488"/>
            <a:ext cx="1974850" cy="1568450"/>
          </a:xfrm>
          <a:prstGeom prst="rect">
            <a:avLst/>
          </a:prstGeom>
        </p:spPr>
      </p:pic>
      <p:pic>
        <p:nvPicPr>
          <p:cNvPr id="259" name="图片占位符 14"/>
          <p:cNvPicPr>
            <a:picLocks noChangeAspect="1"/>
          </p:cNvPicPr>
          <p:nvPr/>
        </p:nvPicPr>
        <p:blipFill>
          <a:blip r:embed="rId5" cstate="print">
            <a:extLst>
              <a:ext uri="{28A0092B-C50C-407E-A947-70E740481C1C}">
                <a14:useLocalDpi xmlns:a14="http://schemas.microsoft.com/office/drawing/2010/main" val="0"/>
              </a:ext>
            </a:extLst>
          </a:blip>
          <a:srcRect l="8001" r="8001"/>
          <a:stretch>
            <a:fillRect/>
          </a:stretch>
        </p:blipFill>
        <p:spPr>
          <a:xfrm>
            <a:off x="0" y="1360488"/>
            <a:ext cx="1974850" cy="1568450"/>
          </a:xfrm>
          <a:prstGeom prst="rect">
            <a:avLst/>
          </a:prstGeom>
        </p:spPr>
      </p:pic>
      <p:grpSp>
        <p:nvGrpSpPr>
          <p:cNvPr id="260" name="组合 259"/>
          <p:cNvGrpSpPr/>
          <p:nvPr/>
        </p:nvGrpSpPr>
        <p:grpSpPr>
          <a:xfrm>
            <a:off x="986646" y="2999592"/>
            <a:ext cx="1972888" cy="387199"/>
            <a:chOff x="4270356" y="4329698"/>
            <a:chExt cx="2153478" cy="422642"/>
          </a:xfrm>
        </p:grpSpPr>
        <p:grpSp>
          <p:nvGrpSpPr>
            <p:cNvPr id="261" name="组合 260"/>
            <p:cNvGrpSpPr/>
            <p:nvPr/>
          </p:nvGrpSpPr>
          <p:grpSpPr>
            <a:xfrm>
              <a:off x="4270356" y="4604752"/>
              <a:ext cx="2153478" cy="147588"/>
              <a:chOff x="4270356" y="4360912"/>
              <a:chExt cx="2153478" cy="147588"/>
            </a:xfrm>
          </p:grpSpPr>
          <p:sp>
            <p:nvSpPr>
              <p:cNvPr id="263" name="矩形: 圆角 16"/>
              <p:cNvSpPr/>
              <p:nvPr/>
            </p:nvSpPr>
            <p:spPr>
              <a:xfrm>
                <a:off x="4270356" y="4360912"/>
                <a:ext cx="2153478" cy="147588"/>
              </a:xfrm>
              <a:prstGeom prst="roundRect">
                <a:avLst>
                  <a:gd name="adj" fmla="val 50000"/>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rgbClr val="ED1CB9"/>
                  </a:solidFill>
                </a:endParaRPr>
              </a:p>
            </p:txBody>
          </p:sp>
          <p:sp>
            <p:nvSpPr>
              <p:cNvPr id="264" name="矩形: 圆角 17"/>
              <p:cNvSpPr/>
              <p:nvPr/>
            </p:nvSpPr>
            <p:spPr>
              <a:xfrm>
                <a:off x="4270356" y="4360912"/>
                <a:ext cx="1466075" cy="147588"/>
              </a:xfrm>
              <a:prstGeom prst="roundRect">
                <a:avLst>
                  <a:gd name="adj" fmla="val 50000"/>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dirty="0">
                  <a:solidFill>
                    <a:srgbClr val="ED1CB9"/>
                  </a:solidFill>
                  <a:latin typeface="Arial" pitchFamily="34" charset="0"/>
                  <a:ea typeface="宋体" pitchFamily="2" charset="-122"/>
                </a:endParaRPr>
              </a:p>
            </p:txBody>
          </p:sp>
        </p:grpSp>
        <p:sp>
          <p:nvSpPr>
            <p:cNvPr id="262" name="文本框 261"/>
            <p:cNvSpPr txBox="1"/>
            <p:nvPr/>
          </p:nvSpPr>
          <p:spPr>
            <a:xfrm>
              <a:off x="4270356" y="4329698"/>
              <a:ext cx="957455" cy="251962"/>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dirty="0">
                  <a:solidFill>
                    <a:srgbClr val="ED1CB9"/>
                  </a:solidFill>
                  <a:latin typeface="+mj-ea"/>
                  <a:ea typeface="+mj-ea"/>
                </a:rPr>
                <a:t>标题添加此处</a:t>
              </a:r>
            </a:p>
          </p:txBody>
        </p:sp>
      </p:grpSp>
      <p:grpSp>
        <p:nvGrpSpPr>
          <p:cNvPr id="265" name="组合 264"/>
          <p:cNvGrpSpPr/>
          <p:nvPr/>
        </p:nvGrpSpPr>
        <p:grpSpPr>
          <a:xfrm>
            <a:off x="3540270" y="2988795"/>
            <a:ext cx="1969270" cy="386490"/>
            <a:chOff x="4270356" y="4329698"/>
            <a:chExt cx="2153478" cy="422642"/>
          </a:xfrm>
        </p:grpSpPr>
        <p:grpSp>
          <p:nvGrpSpPr>
            <p:cNvPr id="266" name="组合 265"/>
            <p:cNvGrpSpPr/>
            <p:nvPr/>
          </p:nvGrpSpPr>
          <p:grpSpPr>
            <a:xfrm>
              <a:off x="4270356" y="4604752"/>
              <a:ext cx="2153478" cy="147588"/>
              <a:chOff x="4270356" y="4360912"/>
              <a:chExt cx="2153478" cy="147588"/>
            </a:xfrm>
          </p:grpSpPr>
          <p:sp>
            <p:nvSpPr>
              <p:cNvPr id="268" name="矩形: 圆角 39"/>
              <p:cNvSpPr/>
              <p:nvPr/>
            </p:nvSpPr>
            <p:spPr>
              <a:xfrm>
                <a:off x="4270356" y="4360912"/>
                <a:ext cx="2153478" cy="147588"/>
              </a:xfrm>
              <a:prstGeom prst="roundRect">
                <a:avLst>
                  <a:gd name="adj" fmla="val 50000"/>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rgbClr val="ED1CB9"/>
                  </a:solidFill>
                </a:endParaRPr>
              </a:p>
            </p:txBody>
          </p:sp>
          <p:sp>
            <p:nvSpPr>
              <p:cNvPr id="269" name="矩形: 圆角 40"/>
              <p:cNvSpPr/>
              <p:nvPr/>
            </p:nvSpPr>
            <p:spPr>
              <a:xfrm>
                <a:off x="4270356" y="4360912"/>
                <a:ext cx="1188000" cy="147588"/>
              </a:xfrm>
              <a:prstGeom prst="roundRect">
                <a:avLst>
                  <a:gd name="adj" fmla="val 50000"/>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dirty="0">
                  <a:solidFill>
                    <a:srgbClr val="ED1CB9"/>
                  </a:solidFill>
                  <a:latin typeface="Arial" pitchFamily="34" charset="0"/>
                  <a:ea typeface="宋体" pitchFamily="2" charset="-122"/>
                </a:endParaRPr>
              </a:p>
            </p:txBody>
          </p:sp>
        </p:grpSp>
        <p:sp>
          <p:nvSpPr>
            <p:cNvPr id="267" name="文本框 266"/>
            <p:cNvSpPr txBox="1"/>
            <p:nvPr/>
          </p:nvSpPr>
          <p:spPr>
            <a:xfrm>
              <a:off x="4270356" y="4329698"/>
              <a:ext cx="959214" cy="252424"/>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dirty="0">
                  <a:solidFill>
                    <a:srgbClr val="ED1CB9"/>
                  </a:solidFill>
                  <a:latin typeface="+mj-ea"/>
                  <a:ea typeface="+mj-ea"/>
                </a:rPr>
                <a:t>标题添加此处</a:t>
              </a:r>
            </a:p>
          </p:txBody>
        </p:sp>
      </p:grpSp>
      <p:grpSp>
        <p:nvGrpSpPr>
          <p:cNvPr id="270" name="组合 269"/>
          <p:cNvGrpSpPr/>
          <p:nvPr/>
        </p:nvGrpSpPr>
        <p:grpSpPr>
          <a:xfrm>
            <a:off x="6091729" y="2958782"/>
            <a:ext cx="1972887" cy="387200"/>
            <a:chOff x="4270356" y="4329698"/>
            <a:chExt cx="2153478" cy="422642"/>
          </a:xfrm>
        </p:grpSpPr>
        <p:grpSp>
          <p:nvGrpSpPr>
            <p:cNvPr id="271" name="组合 270"/>
            <p:cNvGrpSpPr/>
            <p:nvPr/>
          </p:nvGrpSpPr>
          <p:grpSpPr>
            <a:xfrm>
              <a:off x="4270356" y="4604752"/>
              <a:ext cx="2153478" cy="147588"/>
              <a:chOff x="4270356" y="4360912"/>
              <a:chExt cx="2153478" cy="147588"/>
            </a:xfrm>
          </p:grpSpPr>
          <p:sp>
            <p:nvSpPr>
              <p:cNvPr id="273" name="矩形: 圆角 54"/>
              <p:cNvSpPr/>
              <p:nvPr/>
            </p:nvSpPr>
            <p:spPr>
              <a:xfrm>
                <a:off x="4270356" y="4360912"/>
                <a:ext cx="2153478" cy="147588"/>
              </a:xfrm>
              <a:prstGeom prst="roundRect">
                <a:avLst>
                  <a:gd name="adj" fmla="val 50000"/>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rgbClr val="ED1CB9"/>
                  </a:solidFill>
                </a:endParaRPr>
              </a:p>
            </p:txBody>
          </p:sp>
          <p:sp>
            <p:nvSpPr>
              <p:cNvPr id="274" name="矩形: 圆角 55"/>
              <p:cNvSpPr/>
              <p:nvPr/>
            </p:nvSpPr>
            <p:spPr>
              <a:xfrm>
                <a:off x="4270356" y="4360912"/>
                <a:ext cx="1466075" cy="147588"/>
              </a:xfrm>
              <a:prstGeom prst="roundRect">
                <a:avLst>
                  <a:gd name="adj" fmla="val 50000"/>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dirty="0">
                  <a:solidFill>
                    <a:srgbClr val="ED1CB9"/>
                  </a:solidFill>
                  <a:latin typeface="Arial" pitchFamily="34" charset="0"/>
                  <a:ea typeface="宋体" pitchFamily="2" charset="-122"/>
                </a:endParaRPr>
              </a:p>
            </p:txBody>
          </p:sp>
        </p:grpSp>
        <p:sp>
          <p:nvSpPr>
            <p:cNvPr id="272" name="文本框 271"/>
            <p:cNvSpPr txBox="1"/>
            <p:nvPr/>
          </p:nvSpPr>
          <p:spPr>
            <a:xfrm>
              <a:off x="4270356" y="4329698"/>
              <a:ext cx="957455" cy="251961"/>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00" dirty="0">
                  <a:solidFill>
                    <a:srgbClr val="ED1CB9"/>
                  </a:solidFill>
                  <a:latin typeface="+mj-ea"/>
                  <a:ea typeface="+mj-ea"/>
                </a:rPr>
                <a:t>标题添加此处</a:t>
              </a:r>
            </a:p>
          </p:txBody>
        </p:sp>
      </p:grpSp>
      <p:sp>
        <p:nvSpPr>
          <p:cNvPr id="275" name="TextBox 9">
            <a:extLst>
              <a:ext uri="{FF2B5EF4-FFF2-40B4-BE49-F238E27FC236}">
                <a16:creationId xmlns="" xmlns:a16="http://schemas.microsoft.com/office/drawing/2014/main" id="{C46F332F-07E2-4940-8242-59B23A242E61}"/>
              </a:ext>
            </a:extLst>
          </p:cNvPr>
          <p:cNvSpPr txBox="1"/>
          <p:nvPr/>
        </p:nvSpPr>
        <p:spPr>
          <a:xfrm>
            <a:off x="3740856" y="1828954"/>
            <a:ext cx="1568099" cy="827521"/>
          </a:xfrm>
          <a:prstGeom prst="rect">
            <a:avLst/>
          </a:prstGeom>
          <a:noFill/>
        </p:spPr>
        <p:txBody>
          <a:bodyPr wrap="square" lIns="51422" tIns="25711" rIns="51422" bIns="25711">
            <a:spAutoFit/>
          </a:bodyPr>
          <a:lstStyle/>
          <a:p>
            <a:pPr algn="ctr">
              <a:lnSpc>
                <a:spcPct val="120000"/>
              </a:lnSpc>
              <a:buFont typeface="Arial" pitchFamily="34" charset="0"/>
              <a:buNone/>
              <a:defRPr/>
            </a:pPr>
            <a:r>
              <a:rPr lang="en-US" altLang="zh-CN" sz="4500" b="1" dirty="0">
                <a:solidFill>
                  <a:srgbClr val="ED1CB9"/>
                </a:solidFill>
                <a:ea typeface="方正卡通简体" pitchFamily="65" charset="-122"/>
                <a:cs typeface="+mn-ea"/>
                <a:sym typeface="+mn-lt"/>
              </a:rPr>
              <a:t>87</a:t>
            </a:r>
          </a:p>
        </p:txBody>
      </p:sp>
      <p:sp>
        <p:nvSpPr>
          <p:cNvPr id="276" name="TextBox 14">
            <a:extLst>
              <a:ext uri="{FF2B5EF4-FFF2-40B4-BE49-F238E27FC236}">
                <a16:creationId xmlns="" xmlns:a16="http://schemas.microsoft.com/office/drawing/2014/main" id="{2ADF5DBC-8323-4808-9138-04F16FF70B19}"/>
              </a:ext>
            </a:extLst>
          </p:cNvPr>
          <p:cNvSpPr txBox="1"/>
          <p:nvPr/>
        </p:nvSpPr>
        <p:spPr>
          <a:xfrm>
            <a:off x="981872" y="1820510"/>
            <a:ext cx="1556975" cy="827521"/>
          </a:xfrm>
          <a:prstGeom prst="rect">
            <a:avLst/>
          </a:prstGeom>
          <a:noFill/>
        </p:spPr>
        <p:txBody>
          <a:bodyPr wrap="square" lIns="51422" tIns="25711" rIns="51422" bIns="25711">
            <a:spAutoFit/>
          </a:bodyPr>
          <a:lstStyle/>
          <a:p>
            <a:pPr algn="ctr">
              <a:lnSpc>
                <a:spcPct val="120000"/>
              </a:lnSpc>
              <a:defRPr/>
            </a:pPr>
            <a:r>
              <a:rPr lang="en-US" altLang="zh-CN" sz="4500" b="1" dirty="0">
                <a:solidFill>
                  <a:srgbClr val="ED1CB9"/>
                </a:solidFill>
                <a:ea typeface="方正卡通简体" pitchFamily="65" charset="-122"/>
                <a:cs typeface="+mn-ea"/>
                <a:sym typeface="+mn-lt"/>
              </a:rPr>
              <a:t>3060</a:t>
            </a:r>
          </a:p>
        </p:txBody>
      </p:sp>
      <p:sp>
        <p:nvSpPr>
          <p:cNvPr id="277" name="TextBox 12">
            <a:extLst>
              <a:ext uri="{FF2B5EF4-FFF2-40B4-BE49-F238E27FC236}">
                <a16:creationId xmlns="" xmlns:a16="http://schemas.microsoft.com/office/drawing/2014/main" id="{75E70ED0-79C0-4701-ADD3-2181723BA42A}"/>
              </a:ext>
            </a:extLst>
          </p:cNvPr>
          <p:cNvSpPr txBox="1"/>
          <p:nvPr/>
        </p:nvSpPr>
        <p:spPr>
          <a:xfrm>
            <a:off x="6449506" y="1799651"/>
            <a:ext cx="1694327" cy="827521"/>
          </a:xfrm>
          <a:prstGeom prst="rect">
            <a:avLst/>
          </a:prstGeom>
          <a:noFill/>
        </p:spPr>
        <p:txBody>
          <a:bodyPr wrap="square" lIns="51422" tIns="25711" rIns="51422" bIns="25711">
            <a:spAutoFit/>
          </a:bodyPr>
          <a:lstStyle/>
          <a:p>
            <a:pPr algn="ctr">
              <a:lnSpc>
                <a:spcPct val="120000"/>
              </a:lnSpc>
              <a:defRPr/>
            </a:pPr>
            <a:r>
              <a:rPr lang="en-US" altLang="zh-CN" sz="4500" b="1" dirty="0">
                <a:solidFill>
                  <a:srgbClr val="ED1CB9"/>
                </a:solidFill>
                <a:ea typeface="方正卡通简体" pitchFamily="65" charset="-122"/>
                <a:cs typeface="+mn-ea"/>
                <a:sym typeface="+mn-lt"/>
              </a:rPr>
              <a:t>3000</a:t>
            </a:r>
          </a:p>
        </p:txBody>
      </p:sp>
      <p:sp>
        <p:nvSpPr>
          <p:cNvPr id="278" name="TextBox 10">
            <a:extLst>
              <a:ext uri="{FF2B5EF4-FFF2-40B4-BE49-F238E27FC236}">
                <a16:creationId xmlns="" xmlns:a16="http://schemas.microsoft.com/office/drawing/2014/main" id="{800CC8D1-21B4-49E8-867E-37CB69E19F80}"/>
              </a:ext>
            </a:extLst>
          </p:cNvPr>
          <p:cNvSpPr txBox="1"/>
          <p:nvPr/>
        </p:nvSpPr>
        <p:spPr>
          <a:xfrm>
            <a:off x="3482439" y="3478618"/>
            <a:ext cx="2146465" cy="439723"/>
          </a:xfrm>
          <a:prstGeom prst="rect">
            <a:avLst/>
          </a:prstGeom>
          <a:noFill/>
        </p:spPr>
        <p:txBody>
          <a:bodyPr wrap="square" lIns="51422" tIns="25711" rIns="51422" bIns="25711">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20000"/>
              </a:lnSpc>
            </a:pPr>
            <a:r>
              <a:rPr lang="zh-CN" altLang="en-US" sz="1050" dirty="0">
                <a:solidFill>
                  <a:schemeClr val="tx1">
                    <a:lumMod val="75000"/>
                    <a:lumOff val="25000"/>
                  </a:schemeClr>
                </a:solidFill>
                <a:latin typeface="+mn-ea"/>
                <a:ea typeface="+mn-ea"/>
                <a:cs typeface="+mn-ea"/>
                <a:sym typeface="+mn-lt"/>
              </a:rPr>
              <a:t>共计编辑微信公众号图文</a:t>
            </a:r>
            <a:r>
              <a:rPr lang="en-US" altLang="zh-CN" sz="1050" dirty="0">
                <a:solidFill>
                  <a:schemeClr val="tx1">
                    <a:lumMod val="75000"/>
                    <a:lumOff val="25000"/>
                  </a:schemeClr>
                </a:solidFill>
                <a:latin typeface="+mn-ea"/>
                <a:ea typeface="+mn-ea"/>
                <a:cs typeface="+mn-ea"/>
                <a:sym typeface="+mn-lt"/>
              </a:rPr>
              <a:t>87</a:t>
            </a:r>
            <a:r>
              <a:rPr lang="zh-CN" altLang="en-US" sz="1050" dirty="0">
                <a:solidFill>
                  <a:schemeClr val="tx1">
                    <a:lumMod val="75000"/>
                    <a:lumOff val="25000"/>
                  </a:schemeClr>
                </a:solidFill>
                <a:latin typeface="+mn-ea"/>
                <a:ea typeface="+mn-ea"/>
                <a:cs typeface="+mn-ea"/>
                <a:sym typeface="+mn-lt"/>
              </a:rPr>
              <a:t>篇。其中原创文章</a:t>
            </a:r>
            <a:r>
              <a:rPr lang="en-US" altLang="zh-CN" sz="1050" dirty="0">
                <a:solidFill>
                  <a:schemeClr val="tx1">
                    <a:lumMod val="75000"/>
                    <a:lumOff val="25000"/>
                  </a:schemeClr>
                </a:solidFill>
                <a:latin typeface="+mn-ea"/>
                <a:ea typeface="+mn-ea"/>
                <a:cs typeface="+mn-ea"/>
                <a:sym typeface="+mn-lt"/>
              </a:rPr>
              <a:t>45</a:t>
            </a:r>
            <a:r>
              <a:rPr lang="zh-CN" altLang="en-US" sz="1050" dirty="0">
                <a:solidFill>
                  <a:schemeClr val="tx1">
                    <a:lumMod val="75000"/>
                    <a:lumOff val="25000"/>
                  </a:schemeClr>
                </a:solidFill>
                <a:latin typeface="+mn-ea"/>
                <a:ea typeface="+mn-ea"/>
                <a:cs typeface="+mn-ea"/>
                <a:sym typeface="+mn-lt"/>
              </a:rPr>
              <a:t>篇</a:t>
            </a:r>
          </a:p>
        </p:txBody>
      </p:sp>
      <p:sp>
        <p:nvSpPr>
          <p:cNvPr id="279" name="TextBox 11">
            <a:extLst>
              <a:ext uri="{FF2B5EF4-FFF2-40B4-BE49-F238E27FC236}">
                <a16:creationId xmlns="" xmlns:a16="http://schemas.microsoft.com/office/drawing/2014/main" id="{ABD1E5F5-267F-448E-835D-1C28FA05B6C8}"/>
              </a:ext>
            </a:extLst>
          </p:cNvPr>
          <p:cNvSpPr txBox="1"/>
          <p:nvPr/>
        </p:nvSpPr>
        <p:spPr>
          <a:xfrm>
            <a:off x="6090276" y="3431645"/>
            <a:ext cx="1974341" cy="439723"/>
          </a:xfrm>
          <a:prstGeom prst="rect">
            <a:avLst/>
          </a:prstGeom>
          <a:noFill/>
        </p:spPr>
        <p:txBody>
          <a:bodyPr wrap="square" lIns="51422" tIns="25711" rIns="51422" bIns="25711">
            <a:spAutoFit/>
          </a:bodyPr>
          <a:lstStyle>
            <a:defPPr>
              <a:defRPr lang="zh-CN"/>
            </a:defPPr>
            <a:lvl1pPr>
              <a:buNone/>
              <a:defRPr sz="2400">
                <a:solidFill>
                  <a:schemeClr val="accent1">
                    <a:lumMod val="50000"/>
                  </a:schemeClr>
                </a:solidFill>
                <a:latin typeface="微软雅黑"/>
                <a:ea typeface="微软雅黑"/>
              </a:defRPr>
            </a:lvl1pPr>
          </a:lstStyle>
          <a:p>
            <a:pPr>
              <a:lnSpc>
                <a:spcPct val="120000"/>
              </a:lnSpc>
            </a:pPr>
            <a:r>
              <a:rPr lang="zh-CN" altLang="en-US" sz="1050" dirty="0">
                <a:solidFill>
                  <a:schemeClr val="tx1">
                    <a:lumMod val="75000"/>
                    <a:lumOff val="25000"/>
                  </a:schemeClr>
                </a:solidFill>
                <a:latin typeface="+mn-ea"/>
                <a:ea typeface="+mn-ea"/>
                <a:cs typeface="+mn-ea"/>
                <a:sym typeface="+mn-lt"/>
              </a:rPr>
              <a:t>编辑的资料在官网上每天下载人数达</a:t>
            </a:r>
            <a:r>
              <a:rPr lang="en-US" altLang="zh-CN" sz="1050" dirty="0">
                <a:solidFill>
                  <a:schemeClr val="tx1">
                    <a:lumMod val="75000"/>
                    <a:lumOff val="25000"/>
                  </a:schemeClr>
                </a:solidFill>
                <a:latin typeface="+mn-ea"/>
                <a:ea typeface="+mn-ea"/>
                <a:cs typeface="+mn-ea"/>
                <a:sym typeface="+mn-lt"/>
              </a:rPr>
              <a:t>3000</a:t>
            </a:r>
            <a:r>
              <a:rPr lang="zh-CN" altLang="en-US" sz="1050" dirty="0">
                <a:solidFill>
                  <a:schemeClr val="tx1">
                    <a:lumMod val="75000"/>
                    <a:lumOff val="25000"/>
                  </a:schemeClr>
                </a:solidFill>
                <a:latin typeface="+mn-ea"/>
                <a:ea typeface="+mn-ea"/>
                <a:cs typeface="+mn-ea"/>
                <a:sym typeface="+mn-lt"/>
              </a:rPr>
              <a:t>人次。</a:t>
            </a:r>
          </a:p>
        </p:txBody>
      </p:sp>
      <p:sp>
        <p:nvSpPr>
          <p:cNvPr id="280" name="TextBox 15">
            <a:extLst>
              <a:ext uri="{FF2B5EF4-FFF2-40B4-BE49-F238E27FC236}">
                <a16:creationId xmlns="" xmlns:a16="http://schemas.microsoft.com/office/drawing/2014/main" id="{7597251A-9513-4830-AF7A-73381D07098F}"/>
              </a:ext>
            </a:extLst>
          </p:cNvPr>
          <p:cNvSpPr txBox="1"/>
          <p:nvPr/>
        </p:nvSpPr>
        <p:spPr>
          <a:xfrm>
            <a:off x="972393" y="3458570"/>
            <a:ext cx="2000027" cy="633622"/>
          </a:xfrm>
          <a:prstGeom prst="rect">
            <a:avLst/>
          </a:prstGeom>
          <a:noFill/>
        </p:spPr>
        <p:txBody>
          <a:bodyPr wrap="square" lIns="51422" tIns="25711" rIns="51422" bIns="25711">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20000"/>
              </a:lnSpc>
            </a:pPr>
            <a:r>
              <a:rPr lang="zh-CN" altLang="en-US" sz="1050" dirty="0">
                <a:solidFill>
                  <a:schemeClr val="tx1">
                    <a:lumMod val="75000"/>
                    <a:lumOff val="25000"/>
                  </a:schemeClr>
                </a:solidFill>
                <a:latin typeface="+mn-ea"/>
                <a:ea typeface="+mn-ea"/>
                <a:cs typeface="+mn-ea"/>
                <a:sym typeface="+mn-lt"/>
              </a:rPr>
              <a:t>经营微信公众号三个月时间，订阅人数增长了</a:t>
            </a:r>
            <a:r>
              <a:rPr lang="en-US" altLang="zh-CN" sz="1050" dirty="0">
                <a:solidFill>
                  <a:schemeClr val="tx1">
                    <a:lumMod val="75000"/>
                    <a:lumOff val="25000"/>
                  </a:schemeClr>
                </a:solidFill>
                <a:latin typeface="+mn-ea"/>
                <a:ea typeface="+mn-ea"/>
                <a:cs typeface="+mn-ea"/>
                <a:sym typeface="+mn-lt"/>
              </a:rPr>
              <a:t>3060</a:t>
            </a:r>
            <a:r>
              <a:rPr lang="zh-CN" altLang="en-US" sz="1050" dirty="0">
                <a:solidFill>
                  <a:schemeClr val="tx1">
                    <a:lumMod val="75000"/>
                    <a:lumOff val="25000"/>
                  </a:schemeClr>
                </a:solidFill>
                <a:latin typeface="+mn-ea"/>
                <a:ea typeface="+mn-ea"/>
                <a:cs typeface="+mn-ea"/>
                <a:sym typeface="+mn-lt"/>
              </a:rPr>
              <a:t>人，相当于过去</a:t>
            </a:r>
            <a:r>
              <a:rPr lang="en-US" altLang="zh-CN" sz="1050" dirty="0">
                <a:solidFill>
                  <a:schemeClr val="tx1">
                    <a:lumMod val="75000"/>
                    <a:lumOff val="25000"/>
                  </a:schemeClr>
                </a:solidFill>
                <a:latin typeface="+mn-ea"/>
                <a:ea typeface="+mn-ea"/>
                <a:cs typeface="+mn-ea"/>
                <a:sym typeface="+mn-lt"/>
              </a:rPr>
              <a:t>6</a:t>
            </a:r>
            <a:r>
              <a:rPr lang="zh-CN" altLang="en-US" sz="1050" dirty="0">
                <a:solidFill>
                  <a:schemeClr val="tx1">
                    <a:lumMod val="75000"/>
                    <a:lumOff val="25000"/>
                  </a:schemeClr>
                </a:solidFill>
                <a:latin typeface="+mn-ea"/>
                <a:ea typeface="+mn-ea"/>
                <a:cs typeface="+mn-ea"/>
                <a:sym typeface="+mn-lt"/>
              </a:rPr>
              <a:t>个月的增长量。</a:t>
            </a:r>
          </a:p>
        </p:txBody>
      </p:sp>
    </p:spTree>
    <p:extLst>
      <p:ext uri="{BB962C8B-B14F-4D97-AF65-F5344CB8AC3E}">
        <p14:creationId xmlns:p14="http://schemas.microsoft.com/office/powerpoint/2010/main" val="1715138437"/>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7"/>
                                        </p:tgtEl>
                                        <p:attrNameLst>
                                          <p:attrName>style.visibility</p:attrName>
                                        </p:attrNameLst>
                                      </p:cBhvr>
                                      <p:to>
                                        <p:strVal val="visible"/>
                                      </p:to>
                                    </p:set>
                                    <p:anim calcmode="lin" valueType="num">
                                      <p:cBhvr>
                                        <p:cTn id="7" dur="500" fill="hold"/>
                                        <p:tgtEl>
                                          <p:spTgt spid="257"/>
                                        </p:tgtEl>
                                        <p:attrNameLst>
                                          <p:attrName>ppt_w</p:attrName>
                                        </p:attrNameLst>
                                      </p:cBhvr>
                                      <p:tavLst>
                                        <p:tav tm="0">
                                          <p:val>
                                            <p:fltVal val="0"/>
                                          </p:val>
                                        </p:tav>
                                        <p:tav tm="100000">
                                          <p:val>
                                            <p:strVal val="#ppt_w"/>
                                          </p:val>
                                        </p:tav>
                                      </p:tavLst>
                                    </p:anim>
                                    <p:anim calcmode="lin" valueType="num">
                                      <p:cBhvr>
                                        <p:cTn id="8" dur="500" fill="hold"/>
                                        <p:tgtEl>
                                          <p:spTgt spid="257"/>
                                        </p:tgtEl>
                                        <p:attrNameLst>
                                          <p:attrName>ppt_h</p:attrName>
                                        </p:attrNameLst>
                                      </p:cBhvr>
                                      <p:tavLst>
                                        <p:tav tm="0">
                                          <p:val>
                                            <p:fltVal val="0"/>
                                          </p:val>
                                        </p:tav>
                                        <p:tav tm="100000">
                                          <p:val>
                                            <p:strVal val="#ppt_h"/>
                                          </p:val>
                                        </p:tav>
                                      </p:tavLst>
                                    </p:anim>
                                    <p:animEffect transition="in" filter="fade">
                                      <p:cBhvr>
                                        <p:cTn id="9" dur="500"/>
                                        <p:tgtEl>
                                          <p:spTgt spid="257"/>
                                        </p:tgtEl>
                                      </p:cBhvr>
                                    </p:animEffect>
                                  </p:childTnLst>
                                </p:cTn>
                              </p:par>
                            </p:childTnLst>
                          </p:cTn>
                        </p:par>
                        <p:par>
                          <p:cTn id="10" fill="hold">
                            <p:stCondLst>
                              <p:cond delay="500"/>
                            </p:stCondLst>
                            <p:childTnLst>
                              <p:par>
                                <p:cTn id="11" presetID="6" presetClass="entr" presetSubtype="16" fill="hold" grpId="0" nodeType="afterEffect">
                                  <p:stCondLst>
                                    <p:cond delay="0"/>
                                  </p:stCondLst>
                                  <p:childTnLst>
                                    <p:set>
                                      <p:cBhvr>
                                        <p:cTn id="12" dur="1" fill="hold">
                                          <p:stCondLst>
                                            <p:cond delay="0"/>
                                          </p:stCondLst>
                                        </p:cTn>
                                        <p:tgtEl>
                                          <p:spTgt spid="276"/>
                                        </p:tgtEl>
                                        <p:attrNameLst>
                                          <p:attrName>style.visibility</p:attrName>
                                        </p:attrNameLst>
                                      </p:cBhvr>
                                      <p:to>
                                        <p:strVal val="visible"/>
                                      </p:to>
                                    </p:set>
                                    <p:animEffect transition="in" filter="circle(in)">
                                      <p:cBhvr>
                                        <p:cTn id="13" dur="500"/>
                                        <p:tgtEl>
                                          <p:spTgt spid="27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59"/>
                                        </p:tgtEl>
                                        <p:attrNameLst>
                                          <p:attrName>style.visibility</p:attrName>
                                        </p:attrNameLst>
                                      </p:cBhvr>
                                      <p:to>
                                        <p:strVal val="visible"/>
                                      </p:to>
                                    </p:set>
                                    <p:anim calcmode="lin" valueType="num">
                                      <p:cBhvr>
                                        <p:cTn id="17" dur="500" fill="hold"/>
                                        <p:tgtEl>
                                          <p:spTgt spid="259"/>
                                        </p:tgtEl>
                                        <p:attrNameLst>
                                          <p:attrName>ppt_w</p:attrName>
                                        </p:attrNameLst>
                                      </p:cBhvr>
                                      <p:tavLst>
                                        <p:tav tm="0">
                                          <p:val>
                                            <p:fltVal val="0"/>
                                          </p:val>
                                        </p:tav>
                                        <p:tav tm="100000">
                                          <p:val>
                                            <p:strVal val="#ppt_w"/>
                                          </p:val>
                                        </p:tav>
                                      </p:tavLst>
                                    </p:anim>
                                    <p:anim calcmode="lin" valueType="num">
                                      <p:cBhvr>
                                        <p:cTn id="18" dur="500" fill="hold"/>
                                        <p:tgtEl>
                                          <p:spTgt spid="259"/>
                                        </p:tgtEl>
                                        <p:attrNameLst>
                                          <p:attrName>ppt_h</p:attrName>
                                        </p:attrNameLst>
                                      </p:cBhvr>
                                      <p:tavLst>
                                        <p:tav tm="0">
                                          <p:val>
                                            <p:fltVal val="0"/>
                                          </p:val>
                                        </p:tav>
                                        <p:tav tm="100000">
                                          <p:val>
                                            <p:strVal val="#ppt_h"/>
                                          </p:val>
                                        </p:tav>
                                      </p:tavLst>
                                    </p:anim>
                                    <p:animEffect transition="in" filter="fade">
                                      <p:cBhvr>
                                        <p:cTn id="19" dur="500"/>
                                        <p:tgtEl>
                                          <p:spTgt spid="259"/>
                                        </p:tgtEl>
                                      </p:cBhvr>
                                    </p:animEffect>
                                  </p:childTnLst>
                                </p:cTn>
                              </p:par>
                            </p:childTnLst>
                          </p:cTn>
                        </p:par>
                        <p:par>
                          <p:cTn id="20" fill="hold">
                            <p:stCondLst>
                              <p:cond delay="1500"/>
                            </p:stCondLst>
                            <p:childTnLst>
                              <p:par>
                                <p:cTn id="21" presetID="6" presetClass="entr" presetSubtype="16" fill="hold" grpId="0" nodeType="afterEffect">
                                  <p:stCondLst>
                                    <p:cond delay="0"/>
                                  </p:stCondLst>
                                  <p:childTnLst>
                                    <p:set>
                                      <p:cBhvr>
                                        <p:cTn id="22" dur="1" fill="hold">
                                          <p:stCondLst>
                                            <p:cond delay="0"/>
                                          </p:stCondLst>
                                        </p:cTn>
                                        <p:tgtEl>
                                          <p:spTgt spid="275"/>
                                        </p:tgtEl>
                                        <p:attrNameLst>
                                          <p:attrName>style.visibility</p:attrName>
                                        </p:attrNameLst>
                                      </p:cBhvr>
                                      <p:to>
                                        <p:strVal val="visible"/>
                                      </p:to>
                                    </p:set>
                                    <p:animEffect transition="in" filter="circle(in)">
                                      <p:cBhvr>
                                        <p:cTn id="23" dur="500"/>
                                        <p:tgtEl>
                                          <p:spTgt spid="27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58"/>
                                        </p:tgtEl>
                                        <p:attrNameLst>
                                          <p:attrName>style.visibility</p:attrName>
                                        </p:attrNameLst>
                                      </p:cBhvr>
                                      <p:to>
                                        <p:strVal val="visible"/>
                                      </p:to>
                                    </p:set>
                                    <p:anim calcmode="lin" valueType="num">
                                      <p:cBhvr>
                                        <p:cTn id="27" dur="500" fill="hold"/>
                                        <p:tgtEl>
                                          <p:spTgt spid="258"/>
                                        </p:tgtEl>
                                        <p:attrNameLst>
                                          <p:attrName>ppt_w</p:attrName>
                                        </p:attrNameLst>
                                      </p:cBhvr>
                                      <p:tavLst>
                                        <p:tav tm="0">
                                          <p:val>
                                            <p:fltVal val="0"/>
                                          </p:val>
                                        </p:tav>
                                        <p:tav tm="100000">
                                          <p:val>
                                            <p:strVal val="#ppt_w"/>
                                          </p:val>
                                        </p:tav>
                                      </p:tavLst>
                                    </p:anim>
                                    <p:anim calcmode="lin" valueType="num">
                                      <p:cBhvr>
                                        <p:cTn id="28" dur="500" fill="hold"/>
                                        <p:tgtEl>
                                          <p:spTgt spid="258"/>
                                        </p:tgtEl>
                                        <p:attrNameLst>
                                          <p:attrName>ppt_h</p:attrName>
                                        </p:attrNameLst>
                                      </p:cBhvr>
                                      <p:tavLst>
                                        <p:tav tm="0">
                                          <p:val>
                                            <p:fltVal val="0"/>
                                          </p:val>
                                        </p:tav>
                                        <p:tav tm="100000">
                                          <p:val>
                                            <p:strVal val="#ppt_h"/>
                                          </p:val>
                                        </p:tav>
                                      </p:tavLst>
                                    </p:anim>
                                    <p:animEffect transition="in" filter="fade">
                                      <p:cBhvr>
                                        <p:cTn id="29" dur="500"/>
                                        <p:tgtEl>
                                          <p:spTgt spid="258"/>
                                        </p:tgtEl>
                                      </p:cBhvr>
                                    </p:animEffect>
                                  </p:childTnLst>
                                </p:cTn>
                              </p:par>
                            </p:childTnLst>
                          </p:cTn>
                        </p:par>
                        <p:par>
                          <p:cTn id="30" fill="hold">
                            <p:stCondLst>
                              <p:cond delay="2500"/>
                            </p:stCondLst>
                            <p:childTnLst>
                              <p:par>
                                <p:cTn id="31" presetID="6" presetClass="entr" presetSubtype="16" fill="hold" grpId="0" nodeType="afterEffect">
                                  <p:stCondLst>
                                    <p:cond delay="0"/>
                                  </p:stCondLst>
                                  <p:childTnLst>
                                    <p:set>
                                      <p:cBhvr>
                                        <p:cTn id="32" dur="1" fill="hold">
                                          <p:stCondLst>
                                            <p:cond delay="0"/>
                                          </p:stCondLst>
                                        </p:cTn>
                                        <p:tgtEl>
                                          <p:spTgt spid="277"/>
                                        </p:tgtEl>
                                        <p:attrNameLst>
                                          <p:attrName>style.visibility</p:attrName>
                                        </p:attrNameLst>
                                      </p:cBhvr>
                                      <p:to>
                                        <p:strVal val="visible"/>
                                      </p:to>
                                    </p:set>
                                    <p:animEffect transition="in" filter="circle(in)">
                                      <p:cBhvr>
                                        <p:cTn id="33" dur="500"/>
                                        <p:tgtEl>
                                          <p:spTgt spid="277"/>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260"/>
                                        </p:tgtEl>
                                        <p:attrNameLst>
                                          <p:attrName>style.visibility</p:attrName>
                                        </p:attrNameLst>
                                      </p:cBhvr>
                                      <p:to>
                                        <p:strVal val="visible"/>
                                      </p:to>
                                    </p:set>
                                    <p:animEffect transition="in" filter="fade">
                                      <p:cBhvr>
                                        <p:cTn id="37" dur="700"/>
                                        <p:tgtEl>
                                          <p:spTgt spid="260"/>
                                        </p:tgtEl>
                                      </p:cBhvr>
                                    </p:animEffect>
                                    <p:anim calcmode="lin" valueType="num">
                                      <p:cBhvr>
                                        <p:cTn id="38" dur="700" fill="hold"/>
                                        <p:tgtEl>
                                          <p:spTgt spid="260"/>
                                        </p:tgtEl>
                                        <p:attrNameLst>
                                          <p:attrName>ppt_x</p:attrName>
                                        </p:attrNameLst>
                                      </p:cBhvr>
                                      <p:tavLst>
                                        <p:tav tm="0">
                                          <p:val>
                                            <p:strVal val="#ppt_x"/>
                                          </p:val>
                                        </p:tav>
                                        <p:tav tm="100000">
                                          <p:val>
                                            <p:strVal val="#ppt_x"/>
                                          </p:val>
                                        </p:tav>
                                      </p:tavLst>
                                    </p:anim>
                                    <p:anim calcmode="lin" valueType="num">
                                      <p:cBhvr>
                                        <p:cTn id="39" dur="700" fill="hold"/>
                                        <p:tgtEl>
                                          <p:spTgt spid="260"/>
                                        </p:tgtEl>
                                        <p:attrNameLst>
                                          <p:attrName>ppt_y</p:attrName>
                                        </p:attrNameLst>
                                      </p:cBhvr>
                                      <p:tavLst>
                                        <p:tav tm="0">
                                          <p:val>
                                            <p:strVal val="#ppt_y+.1"/>
                                          </p:val>
                                        </p:tav>
                                        <p:tav tm="100000">
                                          <p:val>
                                            <p:strVal val="#ppt_y"/>
                                          </p:val>
                                        </p:tav>
                                      </p:tavLst>
                                    </p:anim>
                                  </p:childTnLst>
                                </p:cTn>
                              </p:par>
                            </p:childTnLst>
                          </p:cTn>
                        </p:par>
                        <p:par>
                          <p:cTn id="40" fill="hold">
                            <p:stCondLst>
                              <p:cond delay="3700"/>
                            </p:stCondLst>
                            <p:childTnLst>
                              <p:par>
                                <p:cTn id="41" presetID="2" presetClass="entr" presetSubtype="4" fill="hold" grpId="0" nodeType="afterEffect">
                                  <p:stCondLst>
                                    <p:cond delay="0"/>
                                  </p:stCondLst>
                                  <p:childTnLst>
                                    <p:set>
                                      <p:cBhvr>
                                        <p:cTn id="42" dur="1" fill="hold">
                                          <p:stCondLst>
                                            <p:cond delay="0"/>
                                          </p:stCondLst>
                                        </p:cTn>
                                        <p:tgtEl>
                                          <p:spTgt spid="280"/>
                                        </p:tgtEl>
                                        <p:attrNameLst>
                                          <p:attrName>style.visibility</p:attrName>
                                        </p:attrNameLst>
                                      </p:cBhvr>
                                      <p:to>
                                        <p:strVal val="visible"/>
                                      </p:to>
                                    </p:set>
                                    <p:anim calcmode="lin" valueType="num">
                                      <p:cBhvr additive="base">
                                        <p:cTn id="43" dur="500" fill="hold"/>
                                        <p:tgtEl>
                                          <p:spTgt spid="280"/>
                                        </p:tgtEl>
                                        <p:attrNameLst>
                                          <p:attrName>ppt_x</p:attrName>
                                        </p:attrNameLst>
                                      </p:cBhvr>
                                      <p:tavLst>
                                        <p:tav tm="0">
                                          <p:val>
                                            <p:strVal val="#ppt_x"/>
                                          </p:val>
                                        </p:tav>
                                        <p:tav tm="100000">
                                          <p:val>
                                            <p:strVal val="#ppt_x"/>
                                          </p:val>
                                        </p:tav>
                                      </p:tavLst>
                                    </p:anim>
                                    <p:anim calcmode="lin" valueType="num">
                                      <p:cBhvr additive="base">
                                        <p:cTn id="44" dur="500" fill="hold"/>
                                        <p:tgtEl>
                                          <p:spTgt spid="280"/>
                                        </p:tgtEl>
                                        <p:attrNameLst>
                                          <p:attrName>ppt_y</p:attrName>
                                        </p:attrNameLst>
                                      </p:cBhvr>
                                      <p:tavLst>
                                        <p:tav tm="0">
                                          <p:val>
                                            <p:strVal val="1+#ppt_h/2"/>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65"/>
                                        </p:tgtEl>
                                        <p:attrNameLst>
                                          <p:attrName>style.visibility</p:attrName>
                                        </p:attrNameLst>
                                      </p:cBhvr>
                                      <p:to>
                                        <p:strVal val="visible"/>
                                      </p:to>
                                    </p:set>
                                    <p:animEffect transition="in" filter="fade">
                                      <p:cBhvr>
                                        <p:cTn id="47" dur="700"/>
                                        <p:tgtEl>
                                          <p:spTgt spid="265"/>
                                        </p:tgtEl>
                                      </p:cBhvr>
                                    </p:animEffect>
                                    <p:anim calcmode="lin" valueType="num">
                                      <p:cBhvr>
                                        <p:cTn id="48" dur="700" fill="hold"/>
                                        <p:tgtEl>
                                          <p:spTgt spid="265"/>
                                        </p:tgtEl>
                                        <p:attrNameLst>
                                          <p:attrName>ppt_x</p:attrName>
                                        </p:attrNameLst>
                                      </p:cBhvr>
                                      <p:tavLst>
                                        <p:tav tm="0">
                                          <p:val>
                                            <p:strVal val="#ppt_x"/>
                                          </p:val>
                                        </p:tav>
                                        <p:tav tm="100000">
                                          <p:val>
                                            <p:strVal val="#ppt_x"/>
                                          </p:val>
                                        </p:tav>
                                      </p:tavLst>
                                    </p:anim>
                                    <p:anim calcmode="lin" valueType="num">
                                      <p:cBhvr>
                                        <p:cTn id="49" dur="700" fill="hold"/>
                                        <p:tgtEl>
                                          <p:spTgt spid="265"/>
                                        </p:tgtEl>
                                        <p:attrNameLst>
                                          <p:attrName>ppt_y</p:attrName>
                                        </p:attrNameLst>
                                      </p:cBhvr>
                                      <p:tavLst>
                                        <p:tav tm="0">
                                          <p:val>
                                            <p:strVal val="#ppt_y+.1"/>
                                          </p:val>
                                        </p:tav>
                                        <p:tav tm="100000">
                                          <p:val>
                                            <p:strVal val="#ppt_y"/>
                                          </p:val>
                                        </p:tav>
                                      </p:tavLst>
                                    </p:anim>
                                  </p:childTnLst>
                                </p:cTn>
                              </p:par>
                            </p:childTnLst>
                          </p:cTn>
                        </p:par>
                        <p:par>
                          <p:cTn id="50" fill="hold">
                            <p:stCondLst>
                              <p:cond delay="4400"/>
                            </p:stCondLst>
                            <p:childTnLst>
                              <p:par>
                                <p:cTn id="51" presetID="2" presetClass="entr" presetSubtype="4" fill="hold" grpId="0" nodeType="afterEffect">
                                  <p:stCondLst>
                                    <p:cond delay="0"/>
                                  </p:stCondLst>
                                  <p:childTnLst>
                                    <p:set>
                                      <p:cBhvr>
                                        <p:cTn id="52" dur="1" fill="hold">
                                          <p:stCondLst>
                                            <p:cond delay="0"/>
                                          </p:stCondLst>
                                        </p:cTn>
                                        <p:tgtEl>
                                          <p:spTgt spid="278"/>
                                        </p:tgtEl>
                                        <p:attrNameLst>
                                          <p:attrName>style.visibility</p:attrName>
                                        </p:attrNameLst>
                                      </p:cBhvr>
                                      <p:to>
                                        <p:strVal val="visible"/>
                                      </p:to>
                                    </p:set>
                                    <p:anim calcmode="lin" valueType="num">
                                      <p:cBhvr additive="base">
                                        <p:cTn id="53" dur="500" fill="hold"/>
                                        <p:tgtEl>
                                          <p:spTgt spid="278"/>
                                        </p:tgtEl>
                                        <p:attrNameLst>
                                          <p:attrName>ppt_x</p:attrName>
                                        </p:attrNameLst>
                                      </p:cBhvr>
                                      <p:tavLst>
                                        <p:tav tm="0">
                                          <p:val>
                                            <p:strVal val="#ppt_x"/>
                                          </p:val>
                                        </p:tav>
                                        <p:tav tm="100000">
                                          <p:val>
                                            <p:strVal val="#ppt_x"/>
                                          </p:val>
                                        </p:tav>
                                      </p:tavLst>
                                    </p:anim>
                                    <p:anim calcmode="lin" valueType="num">
                                      <p:cBhvr additive="base">
                                        <p:cTn id="54" dur="500" fill="hold"/>
                                        <p:tgtEl>
                                          <p:spTgt spid="278"/>
                                        </p:tgtEl>
                                        <p:attrNameLst>
                                          <p:attrName>ppt_y</p:attrName>
                                        </p:attrNameLst>
                                      </p:cBhvr>
                                      <p:tavLst>
                                        <p:tav tm="0">
                                          <p:val>
                                            <p:strVal val="1+#ppt_h/2"/>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70"/>
                                        </p:tgtEl>
                                        <p:attrNameLst>
                                          <p:attrName>style.visibility</p:attrName>
                                        </p:attrNameLst>
                                      </p:cBhvr>
                                      <p:to>
                                        <p:strVal val="visible"/>
                                      </p:to>
                                    </p:set>
                                    <p:animEffect transition="in" filter="fade">
                                      <p:cBhvr>
                                        <p:cTn id="57" dur="700"/>
                                        <p:tgtEl>
                                          <p:spTgt spid="270"/>
                                        </p:tgtEl>
                                      </p:cBhvr>
                                    </p:animEffect>
                                    <p:anim calcmode="lin" valueType="num">
                                      <p:cBhvr>
                                        <p:cTn id="58" dur="700" fill="hold"/>
                                        <p:tgtEl>
                                          <p:spTgt spid="270"/>
                                        </p:tgtEl>
                                        <p:attrNameLst>
                                          <p:attrName>ppt_x</p:attrName>
                                        </p:attrNameLst>
                                      </p:cBhvr>
                                      <p:tavLst>
                                        <p:tav tm="0">
                                          <p:val>
                                            <p:strVal val="#ppt_x"/>
                                          </p:val>
                                        </p:tav>
                                        <p:tav tm="100000">
                                          <p:val>
                                            <p:strVal val="#ppt_x"/>
                                          </p:val>
                                        </p:tav>
                                      </p:tavLst>
                                    </p:anim>
                                    <p:anim calcmode="lin" valueType="num">
                                      <p:cBhvr>
                                        <p:cTn id="59" dur="700" fill="hold"/>
                                        <p:tgtEl>
                                          <p:spTgt spid="270"/>
                                        </p:tgtEl>
                                        <p:attrNameLst>
                                          <p:attrName>ppt_y</p:attrName>
                                        </p:attrNameLst>
                                      </p:cBhvr>
                                      <p:tavLst>
                                        <p:tav tm="0">
                                          <p:val>
                                            <p:strVal val="#ppt_y+.1"/>
                                          </p:val>
                                        </p:tav>
                                        <p:tav tm="100000">
                                          <p:val>
                                            <p:strVal val="#ppt_y"/>
                                          </p:val>
                                        </p:tav>
                                      </p:tavLst>
                                    </p:anim>
                                  </p:childTnLst>
                                </p:cTn>
                              </p:par>
                            </p:childTnLst>
                          </p:cTn>
                        </p:par>
                        <p:par>
                          <p:cTn id="60" fill="hold">
                            <p:stCondLst>
                              <p:cond delay="5100"/>
                            </p:stCondLst>
                            <p:childTnLst>
                              <p:par>
                                <p:cTn id="61" presetID="2" presetClass="entr" presetSubtype="4" fill="hold" grpId="0" nodeType="afterEffect">
                                  <p:stCondLst>
                                    <p:cond delay="0"/>
                                  </p:stCondLst>
                                  <p:childTnLst>
                                    <p:set>
                                      <p:cBhvr>
                                        <p:cTn id="62" dur="1" fill="hold">
                                          <p:stCondLst>
                                            <p:cond delay="0"/>
                                          </p:stCondLst>
                                        </p:cTn>
                                        <p:tgtEl>
                                          <p:spTgt spid="279"/>
                                        </p:tgtEl>
                                        <p:attrNameLst>
                                          <p:attrName>style.visibility</p:attrName>
                                        </p:attrNameLst>
                                      </p:cBhvr>
                                      <p:to>
                                        <p:strVal val="visible"/>
                                      </p:to>
                                    </p:set>
                                    <p:anim calcmode="lin" valueType="num">
                                      <p:cBhvr additive="base">
                                        <p:cTn id="63" dur="500" fill="hold"/>
                                        <p:tgtEl>
                                          <p:spTgt spid="279"/>
                                        </p:tgtEl>
                                        <p:attrNameLst>
                                          <p:attrName>ppt_x</p:attrName>
                                        </p:attrNameLst>
                                      </p:cBhvr>
                                      <p:tavLst>
                                        <p:tav tm="0">
                                          <p:val>
                                            <p:strVal val="#ppt_x"/>
                                          </p:val>
                                        </p:tav>
                                        <p:tav tm="100000">
                                          <p:val>
                                            <p:strVal val="#ppt_x"/>
                                          </p:val>
                                        </p:tav>
                                      </p:tavLst>
                                    </p:anim>
                                    <p:anim calcmode="lin" valueType="num">
                                      <p:cBhvr additive="base">
                                        <p:cTn id="64" dur="500" fill="hold"/>
                                        <p:tgtEl>
                                          <p:spTgt spid="2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 grpId="0"/>
      <p:bldP spid="276" grpId="0"/>
      <p:bldP spid="277" grpId="0"/>
      <p:bldP spid="278" grpId="0"/>
      <p:bldP spid="279" grpId="0"/>
      <p:bldP spid="28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 r="-12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881" y="-238539"/>
            <a:ext cx="5109917" cy="5143500"/>
          </a:xfrm>
          <a:prstGeom prst="rect">
            <a:avLst/>
          </a:prstGeom>
        </p:spPr>
      </p:pic>
      <p:sp>
        <p:nvSpPr>
          <p:cNvPr id="10" name="文本框 9"/>
          <p:cNvSpPr txBox="1"/>
          <p:nvPr/>
        </p:nvSpPr>
        <p:spPr>
          <a:xfrm>
            <a:off x="1518807" y="2158364"/>
            <a:ext cx="1346202" cy="877163"/>
          </a:xfrm>
          <a:prstGeom prst="rect">
            <a:avLst/>
          </a:prstGeom>
          <a:noFill/>
        </p:spPr>
        <p:txBody>
          <a:bodyPr wrap="none" rtlCol="0">
            <a:spAutoFit/>
          </a:bodyPr>
          <a:lstStyle/>
          <a:p>
            <a:r>
              <a:rPr lang="zh-CN" altLang="en-US" sz="3000" dirty="0">
                <a:solidFill>
                  <a:schemeClr val="tx2"/>
                </a:solidFill>
                <a:latin typeface="方正尚酷简体" panose="03000509000000000000" pitchFamily="65" charset="-122"/>
                <a:ea typeface="方正尚酷简体" panose="03000509000000000000" pitchFamily="65" charset="-122"/>
              </a:rPr>
              <a:t>目录页</a:t>
            </a:r>
            <a:endParaRPr lang="en-US" altLang="zh-CN" sz="2100" dirty="0">
              <a:solidFill>
                <a:schemeClr val="tx2"/>
              </a:solidFill>
              <a:latin typeface="微软雅黑" panose="020B0503020204020204" pitchFamily="34" charset="-122"/>
              <a:ea typeface="微软雅黑" panose="020B0503020204020204" pitchFamily="34" charset="-122"/>
            </a:endParaRPr>
          </a:p>
          <a:p>
            <a:r>
              <a:rPr lang="en-US" altLang="zh-CN" sz="2100" i="1" dirty="0">
                <a:solidFill>
                  <a:schemeClr val="tx2"/>
                </a:solidFill>
                <a:latin typeface="微软雅黑" panose="020B0503020204020204" pitchFamily="34" charset="-122"/>
                <a:ea typeface="微软雅黑" panose="020B0503020204020204" pitchFamily="34" charset="-122"/>
              </a:rPr>
              <a:t>Contents</a:t>
            </a:r>
            <a:endParaRPr lang="zh-CN" altLang="en-US" sz="2100" i="1" dirty="0">
              <a:solidFill>
                <a:schemeClr val="tx2"/>
              </a:solidFill>
              <a:latin typeface="微软雅黑" panose="020B0503020204020204" pitchFamily="34" charset="-122"/>
              <a:ea typeface="微软雅黑" panose="020B0503020204020204" pitchFamily="34" charset="-122"/>
            </a:endParaRPr>
          </a:p>
        </p:txBody>
      </p:sp>
      <p:sp>
        <p:nvSpPr>
          <p:cNvPr id="11" name="平行四边形 10"/>
          <p:cNvSpPr/>
          <p:nvPr/>
        </p:nvSpPr>
        <p:spPr>
          <a:xfrm>
            <a:off x="3254203" y="1244304"/>
            <a:ext cx="818796" cy="453117"/>
          </a:xfrm>
          <a:prstGeom prst="parallelogram">
            <a:avLst>
              <a:gd name="adj" fmla="val 0"/>
            </a:avLst>
          </a:prstGeom>
          <a:solidFill>
            <a:srgbClr val="ED1CB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bg1"/>
                </a:solidFill>
                <a:latin typeface="锐字巅峰粗黑简1.0" panose="02000500000000000000" pitchFamily="2" charset="-122"/>
                <a:ea typeface="锐字巅峰粗黑简1.0" panose="02000500000000000000" pitchFamily="2" charset="-122"/>
              </a:rPr>
              <a:t>01</a:t>
            </a:r>
            <a:endParaRPr lang="zh-CN" altLang="en-US" sz="2700" dirty="0">
              <a:solidFill>
                <a:schemeClr val="bg1"/>
              </a:solidFill>
              <a:latin typeface="锐字巅峰粗黑简1.0" panose="02000500000000000000" pitchFamily="2" charset="-122"/>
              <a:ea typeface="锐字巅峰粗黑简1.0" panose="02000500000000000000" pitchFamily="2" charset="-122"/>
            </a:endParaRPr>
          </a:p>
        </p:txBody>
      </p:sp>
      <p:sp>
        <p:nvSpPr>
          <p:cNvPr id="12" name="文本框 11"/>
          <p:cNvSpPr txBox="1"/>
          <p:nvPr/>
        </p:nvSpPr>
        <p:spPr>
          <a:xfrm>
            <a:off x="4272315" y="1289672"/>
            <a:ext cx="2339102" cy="415498"/>
          </a:xfrm>
          <a:prstGeom prst="rect">
            <a:avLst/>
          </a:prstGeom>
          <a:noFill/>
        </p:spPr>
        <p:txBody>
          <a:bodyPr wrap="none" rtlCol="0">
            <a:spAutoFit/>
          </a:bodyPr>
          <a:lstStyle/>
          <a:p>
            <a:r>
              <a:rPr lang="zh-CN" altLang="en-US" sz="2100" dirty="0">
                <a:solidFill>
                  <a:schemeClr val="tx2"/>
                </a:solidFill>
                <a:latin typeface="方正尚酷简体" panose="03000509000000000000" pitchFamily="65" charset="-122"/>
                <a:ea typeface="方正尚酷简体" panose="03000509000000000000" pitchFamily="65" charset="-122"/>
              </a:rPr>
              <a:t>添加章节标题内容</a:t>
            </a:r>
          </a:p>
        </p:txBody>
      </p:sp>
      <p:sp>
        <p:nvSpPr>
          <p:cNvPr id="13" name="平行四边形 12"/>
          <p:cNvSpPr/>
          <p:nvPr/>
        </p:nvSpPr>
        <p:spPr>
          <a:xfrm>
            <a:off x="3254203" y="1946331"/>
            <a:ext cx="818796" cy="453117"/>
          </a:xfrm>
          <a:prstGeom prst="parallelogram">
            <a:avLst>
              <a:gd name="adj" fmla="val 0"/>
            </a:avLst>
          </a:prstGeom>
          <a:solidFill>
            <a:srgbClr val="ED1CB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bg1"/>
                </a:solidFill>
                <a:latin typeface="锐字巅峰粗黑简1.0" panose="02000500000000000000" pitchFamily="2" charset="-122"/>
                <a:ea typeface="锐字巅峰粗黑简1.0" panose="02000500000000000000" pitchFamily="2" charset="-122"/>
              </a:rPr>
              <a:t>02</a:t>
            </a:r>
            <a:endParaRPr lang="zh-CN" altLang="en-US" sz="2700" dirty="0">
              <a:solidFill>
                <a:schemeClr val="bg1"/>
              </a:solidFill>
              <a:latin typeface="锐字巅峰粗黑简1.0" panose="02000500000000000000" pitchFamily="2" charset="-122"/>
              <a:ea typeface="锐字巅峰粗黑简1.0" panose="02000500000000000000" pitchFamily="2" charset="-122"/>
            </a:endParaRPr>
          </a:p>
        </p:txBody>
      </p:sp>
      <p:sp>
        <p:nvSpPr>
          <p:cNvPr id="14" name="文本框 13"/>
          <p:cNvSpPr txBox="1"/>
          <p:nvPr/>
        </p:nvSpPr>
        <p:spPr>
          <a:xfrm>
            <a:off x="4272315" y="1991699"/>
            <a:ext cx="2339102" cy="415498"/>
          </a:xfrm>
          <a:prstGeom prst="rect">
            <a:avLst/>
          </a:prstGeom>
          <a:noFill/>
        </p:spPr>
        <p:txBody>
          <a:bodyPr wrap="none" rtlCol="0">
            <a:spAutoFit/>
          </a:bodyPr>
          <a:lstStyle/>
          <a:p>
            <a:r>
              <a:rPr lang="zh-CN" altLang="en-US" sz="2100" dirty="0">
                <a:solidFill>
                  <a:schemeClr val="tx2"/>
                </a:solidFill>
                <a:latin typeface="方正尚酷简体" panose="03000509000000000000" pitchFamily="65" charset="-122"/>
                <a:ea typeface="方正尚酷简体" panose="03000509000000000000" pitchFamily="65" charset="-122"/>
              </a:rPr>
              <a:t>添加章节标题内容</a:t>
            </a:r>
          </a:p>
        </p:txBody>
      </p:sp>
      <p:sp>
        <p:nvSpPr>
          <p:cNvPr id="15" name="平行四边形 14"/>
          <p:cNvSpPr/>
          <p:nvPr/>
        </p:nvSpPr>
        <p:spPr>
          <a:xfrm>
            <a:off x="3254203" y="2648358"/>
            <a:ext cx="818796" cy="453117"/>
          </a:xfrm>
          <a:prstGeom prst="parallelogram">
            <a:avLst>
              <a:gd name="adj" fmla="val 0"/>
            </a:avLst>
          </a:prstGeom>
          <a:solidFill>
            <a:srgbClr val="ED1CB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bg1"/>
                </a:solidFill>
                <a:latin typeface="锐字巅峰粗黑简1.0" panose="02000500000000000000" pitchFamily="2" charset="-122"/>
                <a:ea typeface="锐字巅峰粗黑简1.0" panose="02000500000000000000" pitchFamily="2" charset="-122"/>
              </a:rPr>
              <a:t>03</a:t>
            </a:r>
            <a:endParaRPr lang="zh-CN" altLang="en-US" sz="2700" dirty="0">
              <a:solidFill>
                <a:schemeClr val="bg1"/>
              </a:solidFill>
              <a:latin typeface="锐字巅峰粗黑简1.0" panose="02000500000000000000" pitchFamily="2" charset="-122"/>
              <a:ea typeface="锐字巅峰粗黑简1.0" panose="02000500000000000000" pitchFamily="2" charset="-122"/>
            </a:endParaRPr>
          </a:p>
        </p:txBody>
      </p:sp>
      <p:sp>
        <p:nvSpPr>
          <p:cNvPr id="16" name="文本框 15"/>
          <p:cNvSpPr txBox="1"/>
          <p:nvPr/>
        </p:nvSpPr>
        <p:spPr>
          <a:xfrm>
            <a:off x="4272315" y="2693726"/>
            <a:ext cx="2339102" cy="415498"/>
          </a:xfrm>
          <a:prstGeom prst="rect">
            <a:avLst/>
          </a:prstGeom>
          <a:noFill/>
        </p:spPr>
        <p:txBody>
          <a:bodyPr wrap="none" rtlCol="0">
            <a:spAutoFit/>
          </a:bodyPr>
          <a:lstStyle/>
          <a:p>
            <a:r>
              <a:rPr lang="zh-CN" altLang="en-US" sz="2100" dirty="0">
                <a:solidFill>
                  <a:schemeClr val="tx2"/>
                </a:solidFill>
                <a:latin typeface="方正尚酷简体" panose="03000509000000000000" pitchFamily="65" charset="-122"/>
                <a:ea typeface="方正尚酷简体" panose="03000509000000000000" pitchFamily="65" charset="-122"/>
              </a:rPr>
              <a:t>添加章节标题内容</a:t>
            </a:r>
          </a:p>
        </p:txBody>
      </p:sp>
      <p:sp>
        <p:nvSpPr>
          <p:cNvPr id="17" name="平行四边形 16"/>
          <p:cNvSpPr/>
          <p:nvPr/>
        </p:nvSpPr>
        <p:spPr>
          <a:xfrm>
            <a:off x="3254203" y="3350385"/>
            <a:ext cx="818796" cy="453117"/>
          </a:xfrm>
          <a:prstGeom prst="parallelogram">
            <a:avLst>
              <a:gd name="adj" fmla="val 0"/>
            </a:avLst>
          </a:prstGeom>
          <a:solidFill>
            <a:srgbClr val="ED1CB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bg1"/>
                </a:solidFill>
                <a:latin typeface="锐字巅峰粗黑简1.0" panose="02000500000000000000" pitchFamily="2" charset="-122"/>
                <a:ea typeface="锐字巅峰粗黑简1.0" panose="02000500000000000000" pitchFamily="2" charset="-122"/>
              </a:rPr>
              <a:t>04</a:t>
            </a:r>
            <a:endParaRPr lang="zh-CN" altLang="en-US" sz="2700" dirty="0">
              <a:solidFill>
                <a:schemeClr val="bg1"/>
              </a:solidFill>
              <a:latin typeface="锐字巅峰粗黑简1.0" panose="02000500000000000000" pitchFamily="2" charset="-122"/>
              <a:ea typeface="锐字巅峰粗黑简1.0" panose="02000500000000000000" pitchFamily="2" charset="-122"/>
            </a:endParaRPr>
          </a:p>
        </p:txBody>
      </p:sp>
      <p:sp>
        <p:nvSpPr>
          <p:cNvPr id="18" name="文本框 17"/>
          <p:cNvSpPr txBox="1"/>
          <p:nvPr/>
        </p:nvSpPr>
        <p:spPr>
          <a:xfrm>
            <a:off x="4272315" y="3395753"/>
            <a:ext cx="2339102" cy="415498"/>
          </a:xfrm>
          <a:prstGeom prst="rect">
            <a:avLst/>
          </a:prstGeom>
          <a:noFill/>
        </p:spPr>
        <p:txBody>
          <a:bodyPr wrap="none" rtlCol="0">
            <a:spAutoFit/>
          </a:bodyPr>
          <a:lstStyle/>
          <a:p>
            <a:r>
              <a:rPr lang="zh-CN" altLang="en-US" sz="2100" dirty="0">
                <a:solidFill>
                  <a:schemeClr val="tx2"/>
                </a:solidFill>
                <a:latin typeface="方正尚酷简体" panose="03000509000000000000" pitchFamily="65" charset="-122"/>
                <a:ea typeface="方正尚酷简体" panose="03000509000000000000" pitchFamily="65" charset="-122"/>
              </a:rPr>
              <a:t>添加章节标题内容</a:t>
            </a:r>
          </a:p>
        </p:txBody>
      </p:sp>
    </p:spTree>
    <p:extLst>
      <p:ext uri="{BB962C8B-B14F-4D97-AF65-F5344CB8AC3E}">
        <p14:creationId xmlns:p14="http://schemas.microsoft.com/office/powerpoint/2010/main" val="3199951863"/>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p:tgtEl>
                                          <p:spTgt spid="12"/>
                                        </p:tgtEl>
                                        <p:attrNameLst>
                                          <p:attrName>ppt_y</p:attrName>
                                        </p:attrNameLst>
                                      </p:cBhvr>
                                      <p:tavLst>
                                        <p:tav tm="0">
                                          <p:val>
                                            <p:strVal val="#ppt_y+#ppt_h*1.125000"/>
                                          </p:val>
                                        </p:tav>
                                        <p:tav tm="100000">
                                          <p:val>
                                            <p:strVal val="#ppt_y"/>
                                          </p:val>
                                        </p:tav>
                                      </p:tavLst>
                                    </p:anim>
                                    <p:animEffect transition="in" filter="wipe(up)">
                                      <p:cBhvr>
                                        <p:cTn id="18" dur="500"/>
                                        <p:tgtEl>
                                          <p:spTgt spid="12"/>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up)">
                                      <p:cBhvr>
                                        <p:cTn id="28" dur="500"/>
                                        <p:tgtEl>
                                          <p:spTgt spid="14"/>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p:tgtEl>
                                          <p:spTgt spid="16"/>
                                        </p:tgtEl>
                                        <p:attrNameLst>
                                          <p:attrName>ppt_y</p:attrName>
                                        </p:attrNameLst>
                                      </p:cBhvr>
                                      <p:tavLst>
                                        <p:tav tm="0">
                                          <p:val>
                                            <p:strVal val="#ppt_y+#ppt_h*1.125000"/>
                                          </p:val>
                                        </p:tav>
                                        <p:tav tm="100000">
                                          <p:val>
                                            <p:strVal val="#ppt_y"/>
                                          </p:val>
                                        </p:tav>
                                      </p:tavLst>
                                    </p:anim>
                                    <p:animEffect transition="in" filter="wipe(up)">
                                      <p:cBhvr>
                                        <p:cTn id="38" dur="500"/>
                                        <p:tgtEl>
                                          <p:spTgt spid="16"/>
                                        </p:tgtEl>
                                      </p:cBhvr>
                                    </p:animEffect>
                                  </p:childTnLst>
                                </p:cTn>
                              </p:par>
                            </p:childTnLst>
                          </p:cTn>
                        </p:par>
                        <p:par>
                          <p:cTn id="39" fill="hold">
                            <p:stCondLst>
                              <p:cond delay="2000"/>
                            </p:stCondLst>
                            <p:childTnLst>
                              <p:par>
                                <p:cTn id="40" presetID="53" presetClass="entr" presetSubtype="16"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p:tgtEl>
                                          <p:spTgt spid="18"/>
                                        </p:tgtEl>
                                        <p:attrNameLst>
                                          <p:attrName>ppt_y</p:attrName>
                                        </p:attrNameLst>
                                      </p:cBhvr>
                                      <p:tavLst>
                                        <p:tav tm="0">
                                          <p:val>
                                            <p:strVal val="#ppt_y+#ppt_h*1.125000"/>
                                          </p:val>
                                        </p:tav>
                                        <p:tav tm="100000">
                                          <p:val>
                                            <p:strVal val="#ppt_y"/>
                                          </p:val>
                                        </p:tav>
                                      </p:tavLst>
                                    </p:anim>
                                    <p:animEffect transition="in" filter="wipe(up)">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animBg="1"/>
      <p:bldP spid="14" grpId="0"/>
      <p:bldP spid="15" grpId="0" animBg="1"/>
      <p:bldP spid="16" grpId="0"/>
      <p:bldP spid="17" grpId="0" animBg="1"/>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2000" r="-12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4881" y="-238539"/>
            <a:ext cx="5109917" cy="5143500"/>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87876" y="-765313"/>
            <a:ext cx="5143500" cy="5143500"/>
          </a:xfrm>
          <a:prstGeom prst="rect">
            <a:avLst/>
          </a:prstGeom>
        </p:spPr>
      </p:pic>
      <p:sp>
        <p:nvSpPr>
          <p:cNvPr id="7" name="PA_文本框 1"/>
          <p:cNvSpPr txBox="1"/>
          <p:nvPr>
            <p:custDataLst>
              <p:tags r:id="rId1"/>
            </p:custDataLst>
          </p:nvPr>
        </p:nvSpPr>
        <p:spPr>
          <a:xfrm>
            <a:off x="2031353" y="2811755"/>
            <a:ext cx="5466440" cy="553998"/>
          </a:xfrm>
          <a:prstGeom prst="rect">
            <a:avLst/>
          </a:prstGeom>
          <a:noFill/>
        </p:spPr>
        <p:txBody>
          <a:bodyPr wrap="square" rtlCol="0">
            <a:spAutoFit/>
          </a:bodyPr>
          <a:lstStyle/>
          <a:p>
            <a:pPr algn="dist"/>
            <a:r>
              <a:rPr lang="zh-CN" altLang="en-US" sz="3000" dirty="0" smtClean="0">
                <a:solidFill>
                  <a:schemeClr val="tx2"/>
                </a:solidFill>
                <a:latin typeface="方正尚酷简体" panose="03000509000000000000" pitchFamily="65" charset="-122"/>
                <a:ea typeface="方正尚酷简体" panose="03000509000000000000" pitchFamily="65" charset="-122"/>
              </a:rPr>
              <a:t>演示完毕，感谢您的聆听</a:t>
            </a:r>
            <a:endParaRPr lang="zh-CN" altLang="en-US" sz="3000" dirty="0">
              <a:solidFill>
                <a:schemeClr val="tx2"/>
              </a:solidFill>
              <a:latin typeface="方正尚酷简体" panose="03000509000000000000" pitchFamily="65" charset="-122"/>
              <a:ea typeface="方正尚酷简体" panose="03000509000000000000" pitchFamily="65" charset="-122"/>
            </a:endParaRPr>
          </a:p>
        </p:txBody>
      </p:sp>
      <p:sp>
        <p:nvSpPr>
          <p:cNvPr id="8" name="PA_文本框 2"/>
          <p:cNvSpPr txBox="1"/>
          <p:nvPr>
            <p:custDataLst>
              <p:tags r:id="rId2"/>
            </p:custDataLst>
          </p:nvPr>
        </p:nvSpPr>
        <p:spPr>
          <a:xfrm>
            <a:off x="4103174" y="3933063"/>
            <a:ext cx="1322798" cy="323165"/>
          </a:xfrm>
          <a:prstGeom prst="rect">
            <a:avLst/>
          </a:prstGeom>
          <a:noFill/>
        </p:spPr>
        <p:txBody>
          <a:bodyPr wrap="none" rtlCol="0">
            <a:spAutoFit/>
          </a:bodyPr>
          <a:lstStyle/>
          <a:p>
            <a:pPr algn="ctr"/>
            <a:r>
              <a:rPr lang="zh-CN" altLang="en-US" sz="1500" spc="225" dirty="0">
                <a:solidFill>
                  <a:schemeClr val="tx2"/>
                </a:solidFill>
                <a:latin typeface="微软雅黑" panose="020B0503020204020204" pitchFamily="34" charset="-122"/>
                <a:ea typeface="微软雅黑" panose="020B0503020204020204" pitchFamily="34" charset="-122"/>
              </a:rPr>
              <a:t>汇报</a:t>
            </a:r>
            <a:r>
              <a:rPr lang="zh-CN" altLang="en-US" sz="1500" spc="225">
                <a:solidFill>
                  <a:schemeClr val="tx2"/>
                </a:solidFill>
                <a:latin typeface="微软雅黑" panose="020B0503020204020204" pitchFamily="34" charset="-122"/>
                <a:ea typeface="微软雅黑" panose="020B0503020204020204" pitchFamily="34" charset="-122"/>
              </a:rPr>
              <a:t>人</a:t>
            </a:r>
            <a:r>
              <a:rPr lang="zh-CN" altLang="en-US" sz="1500" spc="225" smtClean="0">
                <a:solidFill>
                  <a:schemeClr val="tx2"/>
                </a:solidFill>
                <a:latin typeface="微软雅黑" panose="020B0503020204020204" pitchFamily="34" charset="-122"/>
                <a:ea typeface="微软雅黑" panose="020B0503020204020204" pitchFamily="34" charset="-122"/>
              </a:rPr>
              <a:t>：</a:t>
            </a:r>
            <a:r>
              <a:rPr lang="en-US" altLang="zh-CN" sz="1500" spc="225" smtClean="0">
                <a:solidFill>
                  <a:schemeClr val="tx2"/>
                </a:solidFill>
                <a:latin typeface="微软雅黑" panose="020B0503020204020204" pitchFamily="34" charset="-122"/>
                <a:ea typeface="微软雅黑" panose="020B0503020204020204" pitchFamily="34" charset="-122"/>
              </a:rPr>
              <a:t>xx</a:t>
            </a:r>
            <a:endParaRPr lang="zh-CN" altLang="en-US" sz="1500" spc="225" dirty="0">
              <a:solidFill>
                <a:schemeClr val="tx2"/>
              </a:solidFill>
              <a:latin typeface="微软雅黑" panose="020B0503020204020204" pitchFamily="34" charset="-122"/>
              <a:ea typeface="微软雅黑" panose="020B0503020204020204" pitchFamily="34" charset="-122"/>
            </a:endParaRPr>
          </a:p>
        </p:txBody>
      </p:sp>
      <p:sp>
        <p:nvSpPr>
          <p:cNvPr id="9" name="PA_文本框 7"/>
          <p:cNvSpPr txBox="1"/>
          <p:nvPr>
            <p:custDataLst>
              <p:tags r:id="rId3"/>
            </p:custDataLst>
          </p:nvPr>
        </p:nvSpPr>
        <p:spPr>
          <a:xfrm>
            <a:off x="2712344" y="3394736"/>
            <a:ext cx="4104456" cy="438582"/>
          </a:xfrm>
          <a:prstGeom prst="rect">
            <a:avLst/>
          </a:prstGeom>
          <a:noFill/>
          <a:effectLst/>
        </p:spPr>
        <p:txBody>
          <a:bodyPr wrap="square" rtlCol="0">
            <a:spAutoFit/>
          </a:bodyPr>
          <a:lstStyle/>
          <a:p>
            <a:pPr algn="ctr"/>
            <a:r>
              <a:rPr lang="en-US" altLang="zh-CN" sz="750" dirty="0">
                <a:solidFill>
                  <a:schemeClr val="tx2"/>
                </a:solidFill>
                <a:latin typeface="微软雅黑" pitchFamily="34" charset="-122"/>
                <a:ea typeface="微软雅黑" pitchFamily="34" charset="-122"/>
              </a:rPr>
              <a:t>Your content to play here, or through your copy, paste in this box, and select only </a:t>
            </a:r>
          </a:p>
          <a:p>
            <a:pPr algn="ctr"/>
            <a:r>
              <a:rPr lang="en-US" altLang="zh-CN" sz="750" dirty="0">
                <a:solidFill>
                  <a:schemeClr val="tx2"/>
                </a:solidFill>
                <a:latin typeface="微软雅黑" pitchFamily="34" charset="-122"/>
                <a:ea typeface="微软雅黑" pitchFamily="34" charset="-122"/>
              </a:rPr>
              <a:t>the text. Your content to play here, or through your copy, paste in </a:t>
            </a:r>
          </a:p>
          <a:p>
            <a:pPr algn="ctr"/>
            <a:r>
              <a:rPr lang="en-US" altLang="zh-CN" sz="750" dirty="0">
                <a:solidFill>
                  <a:schemeClr val="tx2"/>
                </a:solidFill>
                <a:latin typeface="微软雅黑" pitchFamily="34" charset="-122"/>
                <a:ea typeface="微软雅黑" pitchFamily="34" charset="-122"/>
              </a:rPr>
              <a:t>this box, and select only the text.</a:t>
            </a:r>
          </a:p>
        </p:txBody>
      </p:sp>
    </p:spTree>
    <p:extLst>
      <p:ext uri="{BB962C8B-B14F-4D97-AF65-F5344CB8AC3E}">
        <p14:creationId xmlns:p14="http://schemas.microsoft.com/office/powerpoint/2010/main" val="1163213550"/>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1400"/>
                                        <p:tgtEl>
                                          <p:spTgt spid="9"/>
                                        </p:tgtEl>
                                      </p:cBhvr>
                                    </p:animEffect>
                                  </p:childTnLst>
                                </p:cTn>
                              </p:par>
                            </p:childTnLst>
                          </p:cTn>
                        </p:par>
                        <p:par>
                          <p:cTn id="13" fill="hold">
                            <p:stCondLst>
                              <p:cond delay="2400"/>
                            </p:stCondLst>
                            <p:childTnLst>
                              <p:par>
                                <p:cTn id="14" presetID="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 r="-12000"/>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881" y="-238539"/>
            <a:ext cx="5109917" cy="5143500"/>
          </a:xfrm>
          <a:prstGeom prst="rect">
            <a:avLst/>
          </a:prstGeom>
        </p:spPr>
      </p:pic>
      <p:sp>
        <p:nvSpPr>
          <p:cNvPr id="7" name="文本框 38"/>
          <p:cNvSpPr txBox="1">
            <a:spLocks noChangeArrowheads="1"/>
          </p:cNvSpPr>
          <p:nvPr/>
        </p:nvSpPr>
        <p:spPr bwMode="auto">
          <a:xfrm>
            <a:off x="3289850" y="1936109"/>
            <a:ext cx="3795937" cy="553998"/>
          </a:xfrm>
          <a:prstGeom prst="rect">
            <a:avLst/>
          </a:prstGeom>
          <a:noFill/>
          <a:extLst/>
        </p:spPr>
        <p:txBody>
          <a:bodyPr wrap="square" rtlCol="0">
            <a:spAutoFit/>
          </a:bodyPr>
          <a:lstStyle>
            <a:defPPr>
              <a:defRPr lang="zh-CN"/>
            </a:defPPr>
            <a:lvl1pPr>
              <a:defRPr sz="2800">
                <a:solidFill>
                  <a:schemeClr val="bg1"/>
                </a:solidFill>
                <a:latin typeface="方正尚酷简体" panose="03000509000000000000" pitchFamily="65" charset="-122"/>
                <a:ea typeface="方正尚酷简体" panose="03000509000000000000" pitchFamily="65" charset="-122"/>
              </a:defRPr>
            </a:lvl1pPr>
          </a:lstStyle>
          <a:p>
            <a:r>
              <a:rPr lang="zh-CN" altLang="en-US" sz="3000" dirty="0">
                <a:solidFill>
                  <a:srgbClr val="ED1CB9"/>
                </a:solidFill>
              </a:rPr>
              <a:t>添加章节标题内容</a:t>
            </a:r>
          </a:p>
        </p:txBody>
      </p:sp>
      <p:cxnSp>
        <p:nvCxnSpPr>
          <p:cNvPr id="5" name="直接连接符 4"/>
          <p:cNvCxnSpPr/>
          <p:nvPr/>
        </p:nvCxnSpPr>
        <p:spPr bwMode="auto">
          <a:xfrm flipH="1">
            <a:off x="3351987" y="2509482"/>
            <a:ext cx="878681" cy="0"/>
          </a:xfrm>
          <a:prstGeom prst="line">
            <a:avLst/>
          </a:prstGeom>
          <a:ln w="28575">
            <a:solidFill>
              <a:srgbClr val="ED1CB9"/>
            </a:solidFill>
          </a:ln>
        </p:spPr>
        <p:style>
          <a:lnRef idx="1">
            <a:schemeClr val="accent1"/>
          </a:lnRef>
          <a:fillRef idx="0">
            <a:schemeClr val="accent1"/>
          </a:fillRef>
          <a:effectRef idx="0">
            <a:schemeClr val="accent1"/>
          </a:effectRef>
          <a:fontRef idx="minor">
            <a:schemeClr val="tx1"/>
          </a:fontRef>
        </p:style>
      </p:cxnSp>
      <p:sp>
        <p:nvSpPr>
          <p:cNvPr id="6" name="矩形 37"/>
          <p:cNvSpPr>
            <a:spLocks noChangeArrowheads="1"/>
          </p:cNvSpPr>
          <p:nvPr/>
        </p:nvSpPr>
        <p:spPr bwMode="auto">
          <a:xfrm>
            <a:off x="3289850" y="2576124"/>
            <a:ext cx="379593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750" dirty="0">
                <a:solidFill>
                  <a:schemeClr val="tx2"/>
                </a:solidFill>
                <a:latin typeface="Arial" panose="020B0604020202020204" pitchFamily="34" charset="0"/>
                <a:cs typeface="Arial" panose="020B0604020202020204" pitchFamily="34" charset="0"/>
              </a:rPr>
              <a:t>I long to alleviate this evil, but I cannot, and I too suffer. This has been my life. I have found it worth living, and would gladly live it again if the chance were offered me.</a:t>
            </a:r>
          </a:p>
        </p:txBody>
      </p:sp>
      <p:sp>
        <p:nvSpPr>
          <p:cNvPr id="17" name="平行四边形 16"/>
          <p:cNvSpPr/>
          <p:nvPr/>
        </p:nvSpPr>
        <p:spPr>
          <a:xfrm>
            <a:off x="2333657" y="2023709"/>
            <a:ext cx="818796" cy="453117"/>
          </a:xfrm>
          <a:prstGeom prst="parallelogram">
            <a:avLst>
              <a:gd name="adj" fmla="val 0"/>
            </a:avLst>
          </a:prstGeom>
          <a:solidFill>
            <a:srgbClr val="ED1CB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bg1"/>
                </a:solidFill>
                <a:latin typeface="锐字巅峰粗黑简1.0" panose="02000500000000000000" pitchFamily="2" charset="-122"/>
                <a:ea typeface="锐字巅峰粗黑简1.0" panose="02000500000000000000" pitchFamily="2" charset="-122"/>
              </a:rPr>
              <a:t>01</a:t>
            </a:r>
            <a:endParaRPr lang="zh-CN" altLang="en-US" sz="2700" dirty="0">
              <a:solidFill>
                <a:schemeClr val="bg1"/>
              </a:solidFill>
              <a:latin typeface="锐字巅峰粗黑简1.0" panose="02000500000000000000" pitchFamily="2" charset="-122"/>
              <a:ea typeface="锐字巅峰粗黑简1.0" panose="02000500000000000000" pitchFamily="2" charset="-122"/>
            </a:endParaRPr>
          </a:p>
        </p:txBody>
      </p:sp>
    </p:spTree>
    <p:extLst>
      <p:ext uri="{BB962C8B-B14F-4D97-AF65-F5344CB8AC3E}">
        <p14:creationId xmlns:p14="http://schemas.microsoft.com/office/powerpoint/2010/main" val="281231983"/>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D1D7303F-2B50-478D-A6D4-58990354B96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9291" y="1390205"/>
            <a:ext cx="3935109" cy="2622995"/>
          </a:xfrm>
          <a:prstGeom prst="rect">
            <a:avLst/>
          </a:prstGeom>
          <a:effectLst>
            <a:outerShdw blurRad="114300" dist="152400" dir="2700000" algn="tl" rotWithShape="0">
              <a:prstClr val="black">
                <a:alpha val="40000"/>
              </a:prstClr>
            </a:outerShdw>
          </a:effectLst>
        </p:spPr>
      </p:pic>
      <p:sp>
        <p:nvSpPr>
          <p:cNvPr id="6" name="矩形 5">
            <a:extLst>
              <a:ext uri="{FF2B5EF4-FFF2-40B4-BE49-F238E27FC236}">
                <a16:creationId xmlns="" xmlns:a16="http://schemas.microsoft.com/office/drawing/2014/main" id="{611E1A9E-F909-4EE8-8044-D990C74DFD0F}"/>
              </a:ext>
            </a:extLst>
          </p:cNvPr>
          <p:cNvSpPr/>
          <p:nvPr/>
        </p:nvSpPr>
        <p:spPr>
          <a:xfrm>
            <a:off x="4884420" y="2005708"/>
            <a:ext cx="3131820" cy="1471557"/>
          </a:xfrm>
          <a:prstGeom prst="rect">
            <a:avLst/>
          </a:prstGeom>
          <a:noFill/>
        </p:spPr>
        <p:txBody>
          <a:bodyPr wrap="square" lIns="0" tIns="0" rIns="0" bIns="0" rtlCol="0" anchor="t" anchorCtr="0">
            <a:spAutoFit/>
          </a:bodyPr>
          <a:lstStyle/>
          <a:p>
            <a:pPr defTabSz="912613">
              <a:lnSpc>
                <a:spcPct val="150000"/>
              </a:lnSpc>
              <a:spcBef>
                <a:spcPct val="20000"/>
              </a:spcBef>
            </a:pPr>
            <a:r>
              <a:rPr lang="zh-CN" altLang="en-US" sz="1275" dirty="0">
                <a:solidFill>
                  <a:schemeClr val="bg1">
                    <a:lumMod val="50000"/>
                  </a:schemeClr>
                </a:solidFill>
                <a:latin typeface="+mn-ea"/>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75" dirty="0">
              <a:solidFill>
                <a:schemeClr val="bg1">
                  <a:lumMod val="50000"/>
                </a:schemeClr>
              </a:solidFill>
              <a:latin typeface="+mn-ea"/>
              <a:sym typeface="Arial" panose="020B0604020202020204" pitchFamily="34" charset="0"/>
            </a:endParaRPr>
          </a:p>
        </p:txBody>
      </p:sp>
      <p:sp>
        <p:nvSpPr>
          <p:cNvPr id="7" name="文本框 6">
            <a:extLst>
              <a:ext uri="{FF2B5EF4-FFF2-40B4-BE49-F238E27FC236}">
                <a16:creationId xmlns="" xmlns:a16="http://schemas.microsoft.com/office/drawing/2014/main" id="{CF5D60BC-B38E-4E30-A772-7C87DE5B6C1B}"/>
              </a:ext>
            </a:extLst>
          </p:cNvPr>
          <p:cNvSpPr txBox="1"/>
          <p:nvPr/>
        </p:nvSpPr>
        <p:spPr>
          <a:xfrm>
            <a:off x="4831080" y="1554480"/>
            <a:ext cx="1107996" cy="369332"/>
          </a:xfrm>
          <a:prstGeom prst="rect">
            <a:avLst/>
          </a:prstGeom>
          <a:noFill/>
          <a:ln>
            <a:noFill/>
          </a:ln>
        </p:spPr>
        <p:txBody>
          <a:bodyPr wrap="none" rtlCol="0">
            <a:spAutoFit/>
          </a:bodyPr>
          <a:lstStyle/>
          <a:p>
            <a:r>
              <a:rPr lang="zh-CN" altLang="en-US" sz="1800" dirty="0" smtClean="0">
                <a:solidFill>
                  <a:srgbClr val="ED1CB9"/>
                </a:solidFill>
                <a:latin typeface="+mn-ea"/>
              </a:rPr>
              <a:t>添加标题</a:t>
            </a:r>
            <a:endParaRPr lang="zh-CN" altLang="en-US" sz="1800" dirty="0">
              <a:solidFill>
                <a:srgbClr val="ED1CB9"/>
              </a:solidFill>
              <a:latin typeface="+mn-ea"/>
            </a:endParaRPr>
          </a:p>
        </p:txBody>
      </p:sp>
    </p:spTree>
    <p:extLst>
      <p:ext uri="{BB962C8B-B14F-4D97-AF65-F5344CB8AC3E}">
        <p14:creationId xmlns:p14="http://schemas.microsoft.com/office/powerpoint/2010/main" val="26378104"/>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矩形 130">
            <a:extLst>
              <a:ext uri="{FF2B5EF4-FFF2-40B4-BE49-F238E27FC236}">
                <a16:creationId xmlns="" xmlns:a16="http://schemas.microsoft.com/office/drawing/2014/main" id="{96D1D4F2-589D-4A79-99D1-4E099FE96734}"/>
              </a:ext>
            </a:extLst>
          </p:cNvPr>
          <p:cNvSpPr/>
          <p:nvPr/>
        </p:nvSpPr>
        <p:spPr>
          <a:xfrm>
            <a:off x="1096015" y="1796153"/>
            <a:ext cx="2132800" cy="555921"/>
          </a:xfrm>
          <a:prstGeom prst="rect">
            <a:avLst/>
          </a:prstGeom>
          <a:noFill/>
        </p:spPr>
        <p:txBody>
          <a:bodyPr wrap="square" lIns="0" tIns="0" rIns="0" bIns="0" rtlCol="0" anchor="t" anchorCtr="0">
            <a:spAutoFit/>
          </a:bodyPr>
          <a:lstStyle/>
          <a:p>
            <a:pPr algn="ctr" defTabSz="912613">
              <a:lnSpc>
                <a:spcPct val="120000"/>
              </a:lnSpc>
              <a:spcBef>
                <a:spcPct val="20000"/>
              </a:spcBef>
            </a:pPr>
            <a:r>
              <a:rPr lang="zh-CN" altLang="en-US" sz="1050" dirty="0">
                <a:solidFill>
                  <a:schemeClr val="bg1">
                    <a:lumMod val="50000"/>
                  </a:schemeClr>
                </a:solidFill>
                <a:latin typeface="+mn-ea"/>
                <a:sym typeface="Arial" panose="020B0604020202020204" pitchFamily="34" charset="0"/>
              </a:rPr>
              <a:t>单击此处编辑您要的内容，本模版所有图形线条及其相应素材均可自由编辑、改色、替换。</a:t>
            </a:r>
            <a:endParaRPr lang="en-US" altLang="zh-CN" sz="1050" dirty="0">
              <a:solidFill>
                <a:schemeClr val="bg1">
                  <a:lumMod val="50000"/>
                </a:schemeClr>
              </a:solidFill>
              <a:latin typeface="+mn-ea"/>
              <a:sym typeface="Arial" panose="020B0604020202020204" pitchFamily="34" charset="0"/>
            </a:endParaRPr>
          </a:p>
        </p:txBody>
      </p:sp>
      <p:sp>
        <p:nvSpPr>
          <p:cNvPr id="132" name="矩形 131">
            <a:extLst>
              <a:ext uri="{FF2B5EF4-FFF2-40B4-BE49-F238E27FC236}">
                <a16:creationId xmlns="" xmlns:a16="http://schemas.microsoft.com/office/drawing/2014/main" id="{FFCD2212-467D-42AC-8ADC-EDEFAA445EA1}"/>
              </a:ext>
            </a:extLst>
          </p:cNvPr>
          <p:cNvSpPr/>
          <p:nvPr/>
        </p:nvSpPr>
        <p:spPr>
          <a:xfrm>
            <a:off x="1096015" y="3411593"/>
            <a:ext cx="2132800" cy="555921"/>
          </a:xfrm>
          <a:prstGeom prst="rect">
            <a:avLst/>
          </a:prstGeom>
          <a:noFill/>
        </p:spPr>
        <p:txBody>
          <a:bodyPr wrap="square" lIns="0" tIns="0" rIns="0" bIns="0" rtlCol="0" anchor="t" anchorCtr="0">
            <a:spAutoFit/>
          </a:bodyPr>
          <a:lstStyle/>
          <a:p>
            <a:pPr algn="ctr" defTabSz="912613">
              <a:lnSpc>
                <a:spcPct val="120000"/>
              </a:lnSpc>
              <a:spcBef>
                <a:spcPct val="20000"/>
              </a:spcBef>
            </a:pPr>
            <a:r>
              <a:rPr lang="zh-CN" altLang="en-US" sz="1050" dirty="0">
                <a:solidFill>
                  <a:schemeClr val="bg1">
                    <a:lumMod val="50000"/>
                  </a:schemeClr>
                </a:solidFill>
                <a:latin typeface="+mn-ea"/>
                <a:sym typeface="Arial" panose="020B0604020202020204" pitchFamily="34" charset="0"/>
              </a:rPr>
              <a:t>单击此处编辑您要的内容，本模版所有图形线条及其相应素材均可自由编辑、改色、替换。</a:t>
            </a:r>
            <a:endParaRPr lang="en-US" altLang="zh-CN" sz="1050" dirty="0">
              <a:solidFill>
                <a:schemeClr val="bg1">
                  <a:lumMod val="50000"/>
                </a:schemeClr>
              </a:solidFill>
              <a:latin typeface="+mn-ea"/>
              <a:sym typeface="Arial" panose="020B0604020202020204" pitchFamily="34" charset="0"/>
            </a:endParaRPr>
          </a:p>
        </p:txBody>
      </p:sp>
      <p:sp>
        <p:nvSpPr>
          <p:cNvPr id="133" name="矩形 132">
            <a:extLst>
              <a:ext uri="{FF2B5EF4-FFF2-40B4-BE49-F238E27FC236}">
                <a16:creationId xmlns="" xmlns:a16="http://schemas.microsoft.com/office/drawing/2014/main" id="{DEB2380D-1836-44F1-80DE-D6750121C8A7}"/>
              </a:ext>
            </a:extLst>
          </p:cNvPr>
          <p:cNvSpPr/>
          <p:nvPr/>
        </p:nvSpPr>
        <p:spPr>
          <a:xfrm>
            <a:off x="5789935" y="3411593"/>
            <a:ext cx="2132800" cy="555921"/>
          </a:xfrm>
          <a:prstGeom prst="rect">
            <a:avLst/>
          </a:prstGeom>
          <a:noFill/>
        </p:spPr>
        <p:txBody>
          <a:bodyPr wrap="square" lIns="0" tIns="0" rIns="0" bIns="0" rtlCol="0" anchor="t" anchorCtr="0">
            <a:spAutoFit/>
          </a:bodyPr>
          <a:lstStyle/>
          <a:p>
            <a:pPr algn="ctr" defTabSz="912613">
              <a:lnSpc>
                <a:spcPct val="120000"/>
              </a:lnSpc>
              <a:spcBef>
                <a:spcPct val="20000"/>
              </a:spcBef>
            </a:pPr>
            <a:r>
              <a:rPr lang="zh-CN" altLang="en-US" sz="1050" dirty="0">
                <a:solidFill>
                  <a:schemeClr val="bg1">
                    <a:lumMod val="50000"/>
                  </a:schemeClr>
                </a:solidFill>
                <a:latin typeface="+mn-ea"/>
                <a:sym typeface="Arial" panose="020B0604020202020204" pitchFamily="34" charset="0"/>
              </a:rPr>
              <a:t>单击此处编辑您要的内容，本模版所有图形线条及其相应素材均可自由编辑、改色、替换。</a:t>
            </a:r>
            <a:endParaRPr lang="en-US" altLang="zh-CN" sz="1050" dirty="0">
              <a:solidFill>
                <a:schemeClr val="bg1">
                  <a:lumMod val="50000"/>
                </a:schemeClr>
              </a:solidFill>
              <a:latin typeface="+mn-ea"/>
              <a:sym typeface="Arial" panose="020B0604020202020204" pitchFamily="34" charset="0"/>
            </a:endParaRPr>
          </a:p>
        </p:txBody>
      </p:sp>
      <p:sp>
        <p:nvSpPr>
          <p:cNvPr id="134" name="矩形 133">
            <a:extLst>
              <a:ext uri="{FF2B5EF4-FFF2-40B4-BE49-F238E27FC236}">
                <a16:creationId xmlns="" xmlns:a16="http://schemas.microsoft.com/office/drawing/2014/main" id="{BF711E36-7503-41AF-A4E6-668FA3585919}"/>
              </a:ext>
            </a:extLst>
          </p:cNvPr>
          <p:cNvSpPr/>
          <p:nvPr/>
        </p:nvSpPr>
        <p:spPr>
          <a:xfrm>
            <a:off x="5828035" y="1796153"/>
            <a:ext cx="2132800" cy="555921"/>
          </a:xfrm>
          <a:prstGeom prst="rect">
            <a:avLst/>
          </a:prstGeom>
          <a:noFill/>
        </p:spPr>
        <p:txBody>
          <a:bodyPr wrap="square" lIns="0" tIns="0" rIns="0" bIns="0" rtlCol="0" anchor="t" anchorCtr="0">
            <a:spAutoFit/>
          </a:bodyPr>
          <a:lstStyle/>
          <a:p>
            <a:pPr algn="ctr" defTabSz="912613">
              <a:lnSpc>
                <a:spcPct val="120000"/>
              </a:lnSpc>
              <a:spcBef>
                <a:spcPct val="20000"/>
              </a:spcBef>
            </a:pPr>
            <a:r>
              <a:rPr lang="zh-CN" altLang="en-US" sz="1050" dirty="0">
                <a:solidFill>
                  <a:schemeClr val="bg1">
                    <a:lumMod val="50000"/>
                  </a:schemeClr>
                </a:solidFill>
                <a:latin typeface="+mn-ea"/>
                <a:sym typeface="Arial" panose="020B0604020202020204" pitchFamily="34" charset="0"/>
              </a:rPr>
              <a:t>单击此处编辑您要的内容，本模版所有图形线条及其相应素材均可自由编辑、改色、替换。</a:t>
            </a:r>
            <a:endParaRPr lang="en-US" altLang="zh-CN" sz="1050" dirty="0">
              <a:solidFill>
                <a:schemeClr val="bg1">
                  <a:lumMod val="50000"/>
                </a:schemeClr>
              </a:solidFill>
              <a:latin typeface="+mn-ea"/>
              <a:sym typeface="Arial" panose="020B0604020202020204" pitchFamily="34" charset="0"/>
            </a:endParaRPr>
          </a:p>
        </p:txBody>
      </p:sp>
      <p:sp>
        <p:nvSpPr>
          <p:cNvPr id="135" name="Freeform 5">
            <a:extLst>
              <a:ext uri="{FF2B5EF4-FFF2-40B4-BE49-F238E27FC236}">
                <a16:creationId xmlns="" xmlns:a16="http://schemas.microsoft.com/office/drawing/2014/main" id="{E84A983B-B959-40AE-B206-BA9D2D5D9FB0}"/>
              </a:ext>
            </a:extLst>
          </p:cNvPr>
          <p:cNvSpPr>
            <a:spLocks noEditPoints="1"/>
          </p:cNvSpPr>
          <p:nvPr/>
        </p:nvSpPr>
        <p:spPr bwMode="auto">
          <a:xfrm>
            <a:off x="1454706" y="960120"/>
            <a:ext cx="1440894" cy="822960"/>
          </a:xfrm>
          <a:custGeom>
            <a:avLst/>
            <a:gdLst>
              <a:gd name="T0" fmla="*/ 35 w 136"/>
              <a:gd name="T1" fmla="*/ 152 h 192"/>
              <a:gd name="T2" fmla="*/ 47 w 136"/>
              <a:gd name="T3" fmla="*/ 155 h 192"/>
              <a:gd name="T4" fmla="*/ 60 w 136"/>
              <a:gd name="T5" fmla="*/ 164 h 192"/>
              <a:gd name="T6" fmla="*/ 68 w 136"/>
              <a:gd name="T7" fmla="*/ 175 h 192"/>
              <a:gd name="T8" fmla="*/ 75 w 136"/>
              <a:gd name="T9" fmla="*/ 182 h 192"/>
              <a:gd name="T10" fmla="*/ 84 w 136"/>
              <a:gd name="T11" fmla="*/ 188 h 192"/>
              <a:gd name="T12" fmla="*/ 97 w 136"/>
              <a:gd name="T13" fmla="*/ 184 h 192"/>
              <a:gd name="T14" fmla="*/ 104 w 136"/>
              <a:gd name="T15" fmla="*/ 166 h 192"/>
              <a:gd name="T16" fmla="*/ 110 w 136"/>
              <a:gd name="T17" fmla="*/ 164 h 192"/>
              <a:gd name="T18" fmla="*/ 115 w 136"/>
              <a:gd name="T19" fmla="*/ 156 h 192"/>
              <a:gd name="T20" fmla="*/ 118 w 136"/>
              <a:gd name="T21" fmla="*/ 141 h 192"/>
              <a:gd name="T22" fmla="*/ 118 w 136"/>
              <a:gd name="T23" fmla="*/ 125 h 192"/>
              <a:gd name="T24" fmla="*/ 129 w 136"/>
              <a:gd name="T25" fmla="*/ 114 h 192"/>
              <a:gd name="T26" fmla="*/ 125 w 136"/>
              <a:gd name="T27" fmla="*/ 102 h 192"/>
              <a:gd name="T28" fmla="*/ 131 w 136"/>
              <a:gd name="T29" fmla="*/ 85 h 192"/>
              <a:gd name="T30" fmla="*/ 128 w 136"/>
              <a:gd name="T31" fmla="*/ 71 h 192"/>
              <a:gd name="T32" fmla="*/ 129 w 136"/>
              <a:gd name="T33" fmla="*/ 61 h 192"/>
              <a:gd name="T34" fmla="*/ 124 w 136"/>
              <a:gd name="T35" fmla="*/ 46 h 192"/>
              <a:gd name="T36" fmla="*/ 124 w 136"/>
              <a:gd name="T37" fmla="*/ 37 h 192"/>
              <a:gd name="T38" fmla="*/ 119 w 136"/>
              <a:gd name="T39" fmla="*/ 34 h 192"/>
              <a:gd name="T40" fmla="*/ 122 w 136"/>
              <a:gd name="T41" fmla="*/ 24 h 192"/>
              <a:gd name="T42" fmla="*/ 112 w 136"/>
              <a:gd name="T43" fmla="*/ 25 h 192"/>
              <a:gd name="T44" fmla="*/ 104 w 136"/>
              <a:gd name="T45" fmla="*/ 20 h 192"/>
              <a:gd name="T46" fmla="*/ 101 w 136"/>
              <a:gd name="T47" fmla="*/ 20 h 192"/>
              <a:gd name="T48" fmla="*/ 97 w 136"/>
              <a:gd name="T49" fmla="*/ 9 h 192"/>
              <a:gd name="T50" fmla="*/ 85 w 136"/>
              <a:gd name="T51" fmla="*/ 6 h 192"/>
              <a:gd name="T52" fmla="*/ 77 w 136"/>
              <a:gd name="T53" fmla="*/ 11 h 192"/>
              <a:gd name="T54" fmla="*/ 67 w 136"/>
              <a:gd name="T55" fmla="*/ 8 h 192"/>
              <a:gd name="T56" fmla="*/ 63 w 136"/>
              <a:gd name="T57" fmla="*/ 11 h 192"/>
              <a:gd name="T58" fmla="*/ 52 w 136"/>
              <a:gd name="T59" fmla="*/ 18 h 192"/>
              <a:gd name="T60" fmla="*/ 30 w 136"/>
              <a:gd name="T61" fmla="*/ 29 h 192"/>
              <a:gd name="T62" fmla="*/ 16 w 136"/>
              <a:gd name="T63" fmla="*/ 36 h 192"/>
              <a:gd name="T64" fmla="*/ 5 w 136"/>
              <a:gd name="T65" fmla="*/ 58 h 192"/>
              <a:gd name="T66" fmla="*/ 6 w 136"/>
              <a:gd name="T67" fmla="*/ 64 h 192"/>
              <a:gd name="T68" fmla="*/ 4 w 136"/>
              <a:gd name="T69" fmla="*/ 89 h 192"/>
              <a:gd name="T70" fmla="*/ 7 w 136"/>
              <a:gd name="T71" fmla="*/ 112 h 192"/>
              <a:gd name="T72" fmla="*/ 9 w 136"/>
              <a:gd name="T73" fmla="*/ 122 h 192"/>
              <a:gd name="T74" fmla="*/ 14 w 136"/>
              <a:gd name="T75" fmla="*/ 126 h 192"/>
              <a:gd name="T76" fmla="*/ 15 w 136"/>
              <a:gd name="T77" fmla="*/ 137 h 192"/>
              <a:gd name="T78" fmla="*/ 23 w 136"/>
              <a:gd name="T79" fmla="*/ 143 h 192"/>
              <a:gd name="T80" fmla="*/ 32 w 136"/>
              <a:gd name="T81" fmla="*/ 145 h 192"/>
              <a:gd name="T82" fmla="*/ 10 w 136"/>
              <a:gd name="T83" fmla="*/ 92 h 192"/>
              <a:gd name="T84" fmla="*/ 15 w 136"/>
              <a:gd name="T85" fmla="*/ 33 h 192"/>
              <a:gd name="T86" fmla="*/ 28 w 136"/>
              <a:gd name="T87" fmla="*/ 22 h 192"/>
              <a:gd name="T88" fmla="*/ 1 w 136"/>
              <a:gd name="T89" fmla="*/ 91 h 192"/>
              <a:gd name="T90" fmla="*/ 109 w 136"/>
              <a:gd name="T91" fmla="*/ 15 h 192"/>
              <a:gd name="T92" fmla="*/ 115 w 136"/>
              <a:gd name="T93" fmla="*/ 21 h 192"/>
              <a:gd name="T94" fmla="*/ 132 w 136"/>
              <a:gd name="T95" fmla="*/ 6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6" h="192">
                <a:moveTo>
                  <a:pt x="124" y="138"/>
                </a:moveTo>
                <a:cubicBezTo>
                  <a:pt x="124" y="138"/>
                  <a:pt x="125" y="136"/>
                  <a:pt x="123" y="135"/>
                </a:cubicBezTo>
                <a:cubicBezTo>
                  <a:pt x="120" y="134"/>
                  <a:pt x="121" y="141"/>
                  <a:pt x="124" y="138"/>
                </a:cubicBezTo>
                <a:close/>
                <a:moveTo>
                  <a:pt x="35" y="152"/>
                </a:moveTo>
                <a:cubicBezTo>
                  <a:pt x="35" y="152"/>
                  <a:pt x="34" y="150"/>
                  <a:pt x="35" y="149"/>
                </a:cubicBezTo>
                <a:cubicBezTo>
                  <a:pt x="40" y="145"/>
                  <a:pt x="38" y="157"/>
                  <a:pt x="43" y="152"/>
                </a:cubicBezTo>
                <a:cubicBezTo>
                  <a:pt x="43" y="152"/>
                  <a:pt x="43" y="148"/>
                  <a:pt x="46" y="149"/>
                </a:cubicBezTo>
                <a:cubicBezTo>
                  <a:pt x="48" y="151"/>
                  <a:pt x="46" y="154"/>
                  <a:pt x="47" y="155"/>
                </a:cubicBezTo>
                <a:cubicBezTo>
                  <a:pt x="49" y="157"/>
                  <a:pt x="51" y="154"/>
                  <a:pt x="53" y="155"/>
                </a:cubicBezTo>
                <a:cubicBezTo>
                  <a:pt x="54" y="156"/>
                  <a:pt x="54" y="165"/>
                  <a:pt x="54" y="161"/>
                </a:cubicBezTo>
                <a:cubicBezTo>
                  <a:pt x="55" y="160"/>
                  <a:pt x="55" y="153"/>
                  <a:pt x="58" y="154"/>
                </a:cubicBezTo>
                <a:cubicBezTo>
                  <a:pt x="61" y="154"/>
                  <a:pt x="59" y="162"/>
                  <a:pt x="60" y="164"/>
                </a:cubicBezTo>
                <a:cubicBezTo>
                  <a:pt x="59" y="164"/>
                  <a:pt x="62" y="166"/>
                  <a:pt x="62" y="166"/>
                </a:cubicBezTo>
                <a:cubicBezTo>
                  <a:pt x="64" y="166"/>
                  <a:pt x="64" y="161"/>
                  <a:pt x="67" y="166"/>
                </a:cubicBezTo>
                <a:cubicBezTo>
                  <a:pt x="67" y="165"/>
                  <a:pt x="67" y="169"/>
                  <a:pt x="67" y="170"/>
                </a:cubicBezTo>
                <a:cubicBezTo>
                  <a:pt x="68" y="172"/>
                  <a:pt x="68" y="174"/>
                  <a:pt x="68" y="175"/>
                </a:cubicBezTo>
                <a:cubicBezTo>
                  <a:pt x="68" y="176"/>
                  <a:pt x="67" y="178"/>
                  <a:pt x="67" y="178"/>
                </a:cubicBezTo>
                <a:cubicBezTo>
                  <a:pt x="68" y="181"/>
                  <a:pt x="71" y="179"/>
                  <a:pt x="72" y="183"/>
                </a:cubicBezTo>
                <a:cubicBezTo>
                  <a:pt x="72" y="187"/>
                  <a:pt x="74" y="179"/>
                  <a:pt x="74" y="179"/>
                </a:cubicBezTo>
                <a:cubicBezTo>
                  <a:pt x="77" y="179"/>
                  <a:pt x="74" y="181"/>
                  <a:pt x="75" y="182"/>
                </a:cubicBezTo>
                <a:cubicBezTo>
                  <a:pt x="75" y="183"/>
                  <a:pt x="78" y="184"/>
                  <a:pt x="79" y="184"/>
                </a:cubicBezTo>
                <a:cubicBezTo>
                  <a:pt x="80" y="184"/>
                  <a:pt x="81" y="183"/>
                  <a:pt x="82" y="183"/>
                </a:cubicBezTo>
                <a:cubicBezTo>
                  <a:pt x="83" y="184"/>
                  <a:pt x="83" y="187"/>
                  <a:pt x="83" y="187"/>
                </a:cubicBezTo>
                <a:cubicBezTo>
                  <a:pt x="83" y="187"/>
                  <a:pt x="84" y="192"/>
                  <a:pt x="84" y="188"/>
                </a:cubicBezTo>
                <a:cubicBezTo>
                  <a:pt x="85" y="187"/>
                  <a:pt x="85" y="183"/>
                  <a:pt x="86" y="182"/>
                </a:cubicBezTo>
                <a:cubicBezTo>
                  <a:pt x="88" y="180"/>
                  <a:pt x="88" y="183"/>
                  <a:pt x="92" y="182"/>
                </a:cubicBezTo>
                <a:cubicBezTo>
                  <a:pt x="93" y="182"/>
                  <a:pt x="94" y="181"/>
                  <a:pt x="95" y="181"/>
                </a:cubicBezTo>
                <a:cubicBezTo>
                  <a:pt x="96" y="182"/>
                  <a:pt x="96" y="184"/>
                  <a:pt x="97" y="184"/>
                </a:cubicBezTo>
                <a:cubicBezTo>
                  <a:pt x="96" y="184"/>
                  <a:pt x="99" y="179"/>
                  <a:pt x="97" y="181"/>
                </a:cubicBezTo>
                <a:cubicBezTo>
                  <a:pt x="99" y="178"/>
                  <a:pt x="107" y="179"/>
                  <a:pt x="106" y="176"/>
                </a:cubicBezTo>
                <a:cubicBezTo>
                  <a:pt x="106" y="177"/>
                  <a:pt x="106" y="174"/>
                  <a:pt x="105" y="174"/>
                </a:cubicBezTo>
                <a:cubicBezTo>
                  <a:pt x="105" y="171"/>
                  <a:pt x="102" y="168"/>
                  <a:pt x="104" y="166"/>
                </a:cubicBezTo>
                <a:cubicBezTo>
                  <a:pt x="107" y="163"/>
                  <a:pt x="105" y="170"/>
                  <a:pt x="106" y="172"/>
                </a:cubicBezTo>
                <a:cubicBezTo>
                  <a:pt x="107" y="173"/>
                  <a:pt x="106" y="171"/>
                  <a:pt x="108" y="171"/>
                </a:cubicBezTo>
                <a:cubicBezTo>
                  <a:pt x="108" y="171"/>
                  <a:pt x="108" y="172"/>
                  <a:pt x="108" y="172"/>
                </a:cubicBezTo>
                <a:cubicBezTo>
                  <a:pt x="109" y="172"/>
                  <a:pt x="109" y="166"/>
                  <a:pt x="110" y="164"/>
                </a:cubicBezTo>
                <a:cubicBezTo>
                  <a:pt x="110" y="162"/>
                  <a:pt x="109" y="160"/>
                  <a:pt x="110" y="159"/>
                </a:cubicBezTo>
                <a:cubicBezTo>
                  <a:pt x="110" y="159"/>
                  <a:pt x="112" y="158"/>
                  <a:pt x="112" y="158"/>
                </a:cubicBezTo>
                <a:cubicBezTo>
                  <a:pt x="112" y="158"/>
                  <a:pt x="113" y="161"/>
                  <a:pt x="114" y="161"/>
                </a:cubicBezTo>
                <a:cubicBezTo>
                  <a:pt x="114" y="161"/>
                  <a:pt x="114" y="157"/>
                  <a:pt x="115" y="156"/>
                </a:cubicBezTo>
                <a:cubicBezTo>
                  <a:pt x="115" y="155"/>
                  <a:pt x="119" y="156"/>
                  <a:pt x="116" y="153"/>
                </a:cubicBezTo>
                <a:cubicBezTo>
                  <a:pt x="116" y="153"/>
                  <a:pt x="114" y="154"/>
                  <a:pt x="114" y="154"/>
                </a:cubicBezTo>
                <a:cubicBezTo>
                  <a:pt x="113" y="154"/>
                  <a:pt x="112" y="146"/>
                  <a:pt x="113" y="145"/>
                </a:cubicBezTo>
                <a:cubicBezTo>
                  <a:pt x="114" y="143"/>
                  <a:pt x="117" y="141"/>
                  <a:pt x="118" y="141"/>
                </a:cubicBezTo>
                <a:cubicBezTo>
                  <a:pt x="118" y="141"/>
                  <a:pt x="120" y="142"/>
                  <a:pt x="119" y="142"/>
                </a:cubicBezTo>
                <a:cubicBezTo>
                  <a:pt x="121" y="140"/>
                  <a:pt x="119" y="136"/>
                  <a:pt x="119" y="133"/>
                </a:cubicBezTo>
                <a:cubicBezTo>
                  <a:pt x="119" y="132"/>
                  <a:pt x="119" y="131"/>
                  <a:pt x="119" y="130"/>
                </a:cubicBezTo>
                <a:cubicBezTo>
                  <a:pt x="119" y="129"/>
                  <a:pt x="118" y="126"/>
                  <a:pt x="118" y="125"/>
                </a:cubicBezTo>
                <a:cubicBezTo>
                  <a:pt x="118" y="124"/>
                  <a:pt x="122" y="122"/>
                  <a:pt x="123" y="125"/>
                </a:cubicBezTo>
                <a:cubicBezTo>
                  <a:pt x="124" y="127"/>
                  <a:pt x="123" y="116"/>
                  <a:pt x="123" y="115"/>
                </a:cubicBezTo>
                <a:cubicBezTo>
                  <a:pt x="124" y="113"/>
                  <a:pt x="127" y="112"/>
                  <a:pt x="128" y="112"/>
                </a:cubicBezTo>
                <a:cubicBezTo>
                  <a:pt x="128" y="112"/>
                  <a:pt x="129" y="114"/>
                  <a:pt x="129" y="114"/>
                </a:cubicBezTo>
                <a:cubicBezTo>
                  <a:pt x="130" y="113"/>
                  <a:pt x="129" y="111"/>
                  <a:pt x="129" y="110"/>
                </a:cubicBezTo>
                <a:cubicBezTo>
                  <a:pt x="128" y="109"/>
                  <a:pt x="126" y="110"/>
                  <a:pt x="126" y="110"/>
                </a:cubicBezTo>
                <a:cubicBezTo>
                  <a:pt x="124" y="108"/>
                  <a:pt x="127" y="109"/>
                  <a:pt x="126" y="106"/>
                </a:cubicBezTo>
                <a:cubicBezTo>
                  <a:pt x="126" y="104"/>
                  <a:pt x="123" y="103"/>
                  <a:pt x="125" y="102"/>
                </a:cubicBezTo>
                <a:cubicBezTo>
                  <a:pt x="128" y="99"/>
                  <a:pt x="127" y="110"/>
                  <a:pt x="128" y="106"/>
                </a:cubicBezTo>
                <a:cubicBezTo>
                  <a:pt x="128" y="104"/>
                  <a:pt x="128" y="101"/>
                  <a:pt x="129" y="99"/>
                </a:cubicBezTo>
                <a:cubicBezTo>
                  <a:pt x="129" y="96"/>
                  <a:pt x="127" y="91"/>
                  <a:pt x="128" y="89"/>
                </a:cubicBezTo>
                <a:cubicBezTo>
                  <a:pt x="128" y="88"/>
                  <a:pt x="132" y="88"/>
                  <a:pt x="131" y="85"/>
                </a:cubicBezTo>
                <a:cubicBezTo>
                  <a:pt x="132" y="86"/>
                  <a:pt x="127" y="85"/>
                  <a:pt x="129" y="85"/>
                </a:cubicBezTo>
                <a:cubicBezTo>
                  <a:pt x="128" y="85"/>
                  <a:pt x="126" y="79"/>
                  <a:pt x="127" y="78"/>
                </a:cubicBezTo>
                <a:cubicBezTo>
                  <a:pt x="128" y="78"/>
                  <a:pt x="129" y="78"/>
                  <a:pt x="129" y="77"/>
                </a:cubicBezTo>
                <a:cubicBezTo>
                  <a:pt x="130" y="76"/>
                  <a:pt x="127" y="73"/>
                  <a:pt x="128" y="71"/>
                </a:cubicBezTo>
                <a:cubicBezTo>
                  <a:pt x="129" y="70"/>
                  <a:pt x="130" y="72"/>
                  <a:pt x="131" y="71"/>
                </a:cubicBezTo>
                <a:cubicBezTo>
                  <a:pt x="133" y="71"/>
                  <a:pt x="136" y="70"/>
                  <a:pt x="133" y="69"/>
                </a:cubicBezTo>
                <a:cubicBezTo>
                  <a:pt x="132" y="68"/>
                  <a:pt x="128" y="70"/>
                  <a:pt x="127" y="69"/>
                </a:cubicBezTo>
                <a:cubicBezTo>
                  <a:pt x="126" y="68"/>
                  <a:pt x="129" y="62"/>
                  <a:pt x="129" y="61"/>
                </a:cubicBezTo>
                <a:cubicBezTo>
                  <a:pt x="128" y="56"/>
                  <a:pt x="128" y="61"/>
                  <a:pt x="127" y="62"/>
                </a:cubicBezTo>
                <a:cubicBezTo>
                  <a:pt x="126" y="62"/>
                  <a:pt x="122" y="57"/>
                  <a:pt x="125" y="56"/>
                </a:cubicBezTo>
                <a:cubicBezTo>
                  <a:pt x="129" y="55"/>
                  <a:pt x="125" y="55"/>
                  <a:pt x="124" y="53"/>
                </a:cubicBezTo>
                <a:cubicBezTo>
                  <a:pt x="123" y="50"/>
                  <a:pt x="125" y="48"/>
                  <a:pt x="124" y="46"/>
                </a:cubicBezTo>
                <a:cubicBezTo>
                  <a:pt x="124" y="43"/>
                  <a:pt x="126" y="42"/>
                  <a:pt x="128" y="41"/>
                </a:cubicBezTo>
                <a:cubicBezTo>
                  <a:pt x="129" y="40"/>
                  <a:pt x="132" y="41"/>
                  <a:pt x="132" y="40"/>
                </a:cubicBezTo>
                <a:cubicBezTo>
                  <a:pt x="132" y="37"/>
                  <a:pt x="126" y="41"/>
                  <a:pt x="125" y="40"/>
                </a:cubicBezTo>
                <a:cubicBezTo>
                  <a:pt x="124" y="40"/>
                  <a:pt x="124" y="37"/>
                  <a:pt x="124" y="37"/>
                </a:cubicBezTo>
                <a:cubicBezTo>
                  <a:pt x="124" y="37"/>
                  <a:pt x="122" y="38"/>
                  <a:pt x="122" y="38"/>
                </a:cubicBezTo>
                <a:cubicBezTo>
                  <a:pt x="122" y="38"/>
                  <a:pt x="122" y="31"/>
                  <a:pt x="121" y="36"/>
                </a:cubicBezTo>
                <a:cubicBezTo>
                  <a:pt x="120" y="37"/>
                  <a:pt x="119" y="40"/>
                  <a:pt x="119" y="37"/>
                </a:cubicBezTo>
                <a:cubicBezTo>
                  <a:pt x="119" y="35"/>
                  <a:pt x="120" y="37"/>
                  <a:pt x="119" y="34"/>
                </a:cubicBezTo>
                <a:cubicBezTo>
                  <a:pt x="118" y="33"/>
                  <a:pt x="119" y="31"/>
                  <a:pt x="119" y="30"/>
                </a:cubicBezTo>
                <a:cubicBezTo>
                  <a:pt x="119" y="29"/>
                  <a:pt x="118" y="28"/>
                  <a:pt x="120" y="27"/>
                </a:cubicBezTo>
                <a:cubicBezTo>
                  <a:pt x="120" y="27"/>
                  <a:pt x="128" y="28"/>
                  <a:pt x="128" y="26"/>
                </a:cubicBezTo>
                <a:cubicBezTo>
                  <a:pt x="129" y="25"/>
                  <a:pt x="123" y="24"/>
                  <a:pt x="122" y="24"/>
                </a:cubicBezTo>
                <a:cubicBezTo>
                  <a:pt x="120" y="25"/>
                  <a:pt x="121" y="25"/>
                  <a:pt x="120" y="24"/>
                </a:cubicBezTo>
                <a:cubicBezTo>
                  <a:pt x="120" y="24"/>
                  <a:pt x="118" y="23"/>
                  <a:pt x="119" y="22"/>
                </a:cubicBezTo>
                <a:cubicBezTo>
                  <a:pt x="117" y="23"/>
                  <a:pt x="119" y="25"/>
                  <a:pt x="117" y="26"/>
                </a:cubicBezTo>
                <a:cubicBezTo>
                  <a:pt x="116" y="27"/>
                  <a:pt x="114" y="25"/>
                  <a:pt x="112" y="25"/>
                </a:cubicBezTo>
                <a:cubicBezTo>
                  <a:pt x="111" y="25"/>
                  <a:pt x="111" y="28"/>
                  <a:pt x="109" y="26"/>
                </a:cubicBezTo>
                <a:cubicBezTo>
                  <a:pt x="107" y="25"/>
                  <a:pt x="109" y="21"/>
                  <a:pt x="106" y="21"/>
                </a:cubicBezTo>
                <a:cubicBezTo>
                  <a:pt x="105" y="22"/>
                  <a:pt x="105" y="24"/>
                  <a:pt x="104" y="25"/>
                </a:cubicBezTo>
                <a:cubicBezTo>
                  <a:pt x="102" y="25"/>
                  <a:pt x="102" y="22"/>
                  <a:pt x="104" y="20"/>
                </a:cubicBezTo>
                <a:cubicBezTo>
                  <a:pt x="105" y="20"/>
                  <a:pt x="109" y="21"/>
                  <a:pt x="110" y="20"/>
                </a:cubicBezTo>
                <a:cubicBezTo>
                  <a:pt x="111" y="18"/>
                  <a:pt x="106" y="19"/>
                  <a:pt x="105" y="19"/>
                </a:cubicBezTo>
                <a:cubicBezTo>
                  <a:pt x="105" y="19"/>
                  <a:pt x="105" y="16"/>
                  <a:pt x="106" y="17"/>
                </a:cubicBezTo>
                <a:cubicBezTo>
                  <a:pt x="105" y="16"/>
                  <a:pt x="103" y="21"/>
                  <a:pt x="101" y="20"/>
                </a:cubicBezTo>
                <a:cubicBezTo>
                  <a:pt x="98" y="19"/>
                  <a:pt x="102" y="14"/>
                  <a:pt x="103" y="12"/>
                </a:cubicBezTo>
                <a:cubicBezTo>
                  <a:pt x="103" y="11"/>
                  <a:pt x="102" y="9"/>
                  <a:pt x="102" y="9"/>
                </a:cubicBezTo>
                <a:cubicBezTo>
                  <a:pt x="101" y="9"/>
                  <a:pt x="99" y="20"/>
                  <a:pt x="97" y="13"/>
                </a:cubicBezTo>
                <a:cubicBezTo>
                  <a:pt x="97" y="12"/>
                  <a:pt x="98" y="9"/>
                  <a:pt x="97" y="9"/>
                </a:cubicBezTo>
                <a:cubicBezTo>
                  <a:pt x="96" y="9"/>
                  <a:pt x="95" y="16"/>
                  <a:pt x="93" y="13"/>
                </a:cubicBezTo>
                <a:cubicBezTo>
                  <a:pt x="91" y="11"/>
                  <a:pt x="93" y="10"/>
                  <a:pt x="92" y="10"/>
                </a:cubicBezTo>
                <a:cubicBezTo>
                  <a:pt x="91" y="10"/>
                  <a:pt x="91" y="14"/>
                  <a:pt x="91" y="14"/>
                </a:cubicBezTo>
                <a:cubicBezTo>
                  <a:pt x="88" y="16"/>
                  <a:pt x="87" y="6"/>
                  <a:pt x="85" y="6"/>
                </a:cubicBezTo>
                <a:cubicBezTo>
                  <a:pt x="85" y="6"/>
                  <a:pt x="83" y="5"/>
                  <a:pt x="82" y="7"/>
                </a:cubicBezTo>
                <a:cubicBezTo>
                  <a:pt x="83" y="5"/>
                  <a:pt x="85" y="11"/>
                  <a:pt x="81" y="9"/>
                </a:cubicBezTo>
                <a:cubicBezTo>
                  <a:pt x="81" y="9"/>
                  <a:pt x="76" y="0"/>
                  <a:pt x="79" y="5"/>
                </a:cubicBezTo>
                <a:cubicBezTo>
                  <a:pt x="80" y="8"/>
                  <a:pt x="82" y="10"/>
                  <a:pt x="77" y="11"/>
                </a:cubicBezTo>
                <a:cubicBezTo>
                  <a:pt x="78" y="11"/>
                  <a:pt x="69" y="11"/>
                  <a:pt x="72" y="9"/>
                </a:cubicBezTo>
                <a:cubicBezTo>
                  <a:pt x="73" y="8"/>
                  <a:pt x="78" y="9"/>
                  <a:pt x="78" y="7"/>
                </a:cubicBezTo>
                <a:cubicBezTo>
                  <a:pt x="77" y="6"/>
                  <a:pt x="74" y="8"/>
                  <a:pt x="73" y="8"/>
                </a:cubicBezTo>
                <a:cubicBezTo>
                  <a:pt x="73" y="8"/>
                  <a:pt x="67" y="6"/>
                  <a:pt x="67" y="8"/>
                </a:cubicBezTo>
                <a:cubicBezTo>
                  <a:pt x="67" y="9"/>
                  <a:pt x="69" y="9"/>
                  <a:pt x="70" y="9"/>
                </a:cubicBezTo>
                <a:cubicBezTo>
                  <a:pt x="71" y="10"/>
                  <a:pt x="68" y="13"/>
                  <a:pt x="69" y="12"/>
                </a:cubicBezTo>
                <a:cubicBezTo>
                  <a:pt x="64" y="16"/>
                  <a:pt x="65" y="5"/>
                  <a:pt x="64" y="5"/>
                </a:cubicBezTo>
                <a:cubicBezTo>
                  <a:pt x="64" y="5"/>
                  <a:pt x="63" y="11"/>
                  <a:pt x="63" y="11"/>
                </a:cubicBezTo>
                <a:cubicBezTo>
                  <a:pt x="62" y="12"/>
                  <a:pt x="60" y="11"/>
                  <a:pt x="60" y="10"/>
                </a:cubicBezTo>
                <a:cubicBezTo>
                  <a:pt x="59" y="11"/>
                  <a:pt x="61" y="20"/>
                  <a:pt x="56" y="16"/>
                </a:cubicBezTo>
                <a:cubicBezTo>
                  <a:pt x="56" y="16"/>
                  <a:pt x="54" y="11"/>
                  <a:pt x="54" y="11"/>
                </a:cubicBezTo>
                <a:cubicBezTo>
                  <a:pt x="54" y="11"/>
                  <a:pt x="51" y="18"/>
                  <a:pt x="52" y="18"/>
                </a:cubicBezTo>
                <a:cubicBezTo>
                  <a:pt x="49" y="20"/>
                  <a:pt x="46" y="16"/>
                  <a:pt x="46" y="13"/>
                </a:cubicBezTo>
                <a:cubicBezTo>
                  <a:pt x="47" y="8"/>
                  <a:pt x="44" y="19"/>
                  <a:pt x="44" y="19"/>
                </a:cubicBezTo>
                <a:cubicBezTo>
                  <a:pt x="42" y="23"/>
                  <a:pt x="38" y="26"/>
                  <a:pt x="36" y="22"/>
                </a:cubicBezTo>
                <a:cubicBezTo>
                  <a:pt x="35" y="20"/>
                  <a:pt x="34" y="27"/>
                  <a:pt x="30" y="29"/>
                </a:cubicBezTo>
                <a:cubicBezTo>
                  <a:pt x="29" y="30"/>
                  <a:pt x="27" y="28"/>
                  <a:pt x="26" y="29"/>
                </a:cubicBezTo>
                <a:cubicBezTo>
                  <a:pt x="25" y="29"/>
                  <a:pt x="22" y="30"/>
                  <a:pt x="22" y="31"/>
                </a:cubicBezTo>
                <a:cubicBezTo>
                  <a:pt x="21" y="32"/>
                  <a:pt x="22" y="32"/>
                  <a:pt x="22" y="33"/>
                </a:cubicBezTo>
                <a:cubicBezTo>
                  <a:pt x="23" y="36"/>
                  <a:pt x="19" y="38"/>
                  <a:pt x="16" y="36"/>
                </a:cubicBezTo>
                <a:cubicBezTo>
                  <a:pt x="14" y="35"/>
                  <a:pt x="14" y="39"/>
                  <a:pt x="13" y="40"/>
                </a:cubicBezTo>
                <a:cubicBezTo>
                  <a:pt x="11" y="43"/>
                  <a:pt x="11" y="41"/>
                  <a:pt x="12" y="43"/>
                </a:cubicBezTo>
                <a:cubicBezTo>
                  <a:pt x="12" y="44"/>
                  <a:pt x="12" y="53"/>
                  <a:pt x="12" y="53"/>
                </a:cubicBezTo>
                <a:cubicBezTo>
                  <a:pt x="11" y="55"/>
                  <a:pt x="1" y="58"/>
                  <a:pt x="5" y="58"/>
                </a:cubicBezTo>
                <a:cubicBezTo>
                  <a:pt x="8" y="58"/>
                  <a:pt x="13" y="57"/>
                  <a:pt x="11" y="62"/>
                </a:cubicBezTo>
                <a:cubicBezTo>
                  <a:pt x="12" y="61"/>
                  <a:pt x="10" y="62"/>
                  <a:pt x="9" y="63"/>
                </a:cubicBezTo>
                <a:cubicBezTo>
                  <a:pt x="9" y="63"/>
                  <a:pt x="9" y="66"/>
                  <a:pt x="7" y="65"/>
                </a:cubicBezTo>
                <a:cubicBezTo>
                  <a:pt x="7" y="65"/>
                  <a:pt x="6" y="64"/>
                  <a:pt x="6" y="64"/>
                </a:cubicBezTo>
                <a:cubicBezTo>
                  <a:pt x="5" y="65"/>
                  <a:pt x="6" y="73"/>
                  <a:pt x="6" y="78"/>
                </a:cubicBezTo>
                <a:cubicBezTo>
                  <a:pt x="6" y="79"/>
                  <a:pt x="5" y="83"/>
                  <a:pt x="5" y="84"/>
                </a:cubicBezTo>
                <a:cubicBezTo>
                  <a:pt x="6" y="86"/>
                  <a:pt x="7" y="85"/>
                  <a:pt x="6" y="86"/>
                </a:cubicBezTo>
                <a:cubicBezTo>
                  <a:pt x="5" y="88"/>
                  <a:pt x="2" y="87"/>
                  <a:pt x="4" y="89"/>
                </a:cubicBezTo>
                <a:cubicBezTo>
                  <a:pt x="6" y="90"/>
                  <a:pt x="7" y="96"/>
                  <a:pt x="7" y="98"/>
                </a:cubicBezTo>
                <a:cubicBezTo>
                  <a:pt x="7" y="104"/>
                  <a:pt x="5" y="108"/>
                  <a:pt x="5" y="111"/>
                </a:cubicBezTo>
                <a:cubicBezTo>
                  <a:pt x="5" y="111"/>
                  <a:pt x="5" y="114"/>
                  <a:pt x="5" y="115"/>
                </a:cubicBezTo>
                <a:cubicBezTo>
                  <a:pt x="5" y="115"/>
                  <a:pt x="6" y="112"/>
                  <a:pt x="7" y="112"/>
                </a:cubicBezTo>
                <a:cubicBezTo>
                  <a:pt x="7" y="112"/>
                  <a:pt x="9" y="116"/>
                  <a:pt x="9" y="117"/>
                </a:cubicBezTo>
                <a:cubicBezTo>
                  <a:pt x="9" y="116"/>
                  <a:pt x="7" y="121"/>
                  <a:pt x="7" y="121"/>
                </a:cubicBezTo>
                <a:cubicBezTo>
                  <a:pt x="8" y="120"/>
                  <a:pt x="6" y="121"/>
                  <a:pt x="6" y="121"/>
                </a:cubicBezTo>
                <a:cubicBezTo>
                  <a:pt x="6" y="123"/>
                  <a:pt x="8" y="121"/>
                  <a:pt x="9" y="122"/>
                </a:cubicBezTo>
                <a:cubicBezTo>
                  <a:pt x="10" y="123"/>
                  <a:pt x="8" y="126"/>
                  <a:pt x="9" y="127"/>
                </a:cubicBezTo>
                <a:cubicBezTo>
                  <a:pt x="9" y="127"/>
                  <a:pt x="11" y="125"/>
                  <a:pt x="10" y="125"/>
                </a:cubicBezTo>
                <a:cubicBezTo>
                  <a:pt x="11" y="125"/>
                  <a:pt x="12" y="127"/>
                  <a:pt x="12" y="127"/>
                </a:cubicBezTo>
                <a:cubicBezTo>
                  <a:pt x="12" y="127"/>
                  <a:pt x="13" y="124"/>
                  <a:pt x="14" y="126"/>
                </a:cubicBezTo>
                <a:cubicBezTo>
                  <a:pt x="16" y="127"/>
                  <a:pt x="15" y="130"/>
                  <a:pt x="14" y="131"/>
                </a:cubicBezTo>
                <a:cubicBezTo>
                  <a:pt x="14" y="131"/>
                  <a:pt x="12" y="132"/>
                  <a:pt x="12" y="133"/>
                </a:cubicBezTo>
                <a:cubicBezTo>
                  <a:pt x="13" y="134"/>
                  <a:pt x="19" y="132"/>
                  <a:pt x="17" y="135"/>
                </a:cubicBezTo>
                <a:cubicBezTo>
                  <a:pt x="17" y="135"/>
                  <a:pt x="15" y="136"/>
                  <a:pt x="15" y="137"/>
                </a:cubicBezTo>
                <a:cubicBezTo>
                  <a:pt x="15" y="137"/>
                  <a:pt x="18" y="137"/>
                  <a:pt x="19" y="138"/>
                </a:cubicBezTo>
                <a:cubicBezTo>
                  <a:pt x="21" y="142"/>
                  <a:pt x="18" y="138"/>
                  <a:pt x="20" y="137"/>
                </a:cubicBezTo>
                <a:cubicBezTo>
                  <a:pt x="22" y="136"/>
                  <a:pt x="25" y="138"/>
                  <a:pt x="24" y="141"/>
                </a:cubicBezTo>
                <a:cubicBezTo>
                  <a:pt x="23" y="143"/>
                  <a:pt x="22" y="140"/>
                  <a:pt x="23" y="143"/>
                </a:cubicBezTo>
                <a:cubicBezTo>
                  <a:pt x="24" y="144"/>
                  <a:pt x="24" y="149"/>
                  <a:pt x="24" y="145"/>
                </a:cubicBezTo>
                <a:cubicBezTo>
                  <a:pt x="25" y="139"/>
                  <a:pt x="27" y="147"/>
                  <a:pt x="27" y="149"/>
                </a:cubicBezTo>
                <a:cubicBezTo>
                  <a:pt x="28" y="153"/>
                  <a:pt x="29" y="146"/>
                  <a:pt x="30" y="146"/>
                </a:cubicBezTo>
                <a:cubicBezTo>
                  <a:pt x="30" y="145"/>
                  <a:pt x="32" y="145"/>
                  <a:pt x="32" y="145"/>
                </a:cubicBezTo>
                <a:cubicBezTo>
                  <a:pt x="33" y="146"/>
                  <a:pt x="33" y="150"/>
                  <a:pt x="35" y="152"/>
                </a:cubicBezTo>
                <a:close/>
                <a:moveTo>
                  <a:pt x="10" y="92"/>
                </a:moveTo>
                <a:cubicBezTo>
                  <a:pt x="10" y="93"/>
                  <a:pt x="10" y="93"/>
                  <a:pt x="9" y="93"/>
                </a:cubicBezTo>
                <a:cubicBezTo>
                  <a:pt x="7" y="93"/>
                  <a:pt x="10" y="91"/>
                  <a:pt x="10" y="92"/>
                </a:cubicBezTo>
                <a:close/>
                <a:moveTo>
                  <a:pt x="8" y="74"/>
                </a:moveTo>
                <a:cubicBezTo>
                  <a:pt x="10" y="73"/>
                  <a:pt x="9" y="79"/>
                  <a:pt x="7" y="78"/>
                </a:cubicBezTo>
                <a:cubicBezTo>
                  <a:pt x="6" y="77"/>
                  <a:pt x="6" y="74"/>
                  <a:pt x="8" y="74"/>
                </a:cubicBezTo>
                <a:close/>
                <a:moveTo>
                  <a:pt x="15" y="33"/>
                </a:moveTo>
                <a:cubicBezTo>
                  <a:pt x="18" y="32"/>
                  <a:pt x="11" y="36"/>
                  <a:pt x="15" y="33"/>
                </a:cubicBezTo>
                <a:cubicBezTo>
                  <a:pt x="15" y="33"/>
                  <a:pt x="15" y="33"/>
                  <a:pt x="15" y="33"/>
                </a:cubicBezTo>
                <a:close/>
                <a:moveTo>
                  <a:pt x="27" y="25"/>
                </a:moveTo>
                <a:cubicBezTo>
                  <a:pt x="27" y="25"/>
                  <a:pt x="29" y="23"/>
                  <a:pt x="28" y="22"/>
                </a:cubicBezTo>
                <a:cubicBezTo>
                  <a:pt x="27" y="22"/>
                  <a:pt x="27" y="25"/>
                  <a:pt x="27" y="25"/>
                </a:cubicBezTo>
                <a:close/>
                <a:moveTo>
                  <a:pt x="1" y="91"/>
                </a:moveTo>
                <a:cubicBezTo>
                  <a:pt x="2" y="92"/>
                  <a:pt x="1" y="88"/>
                  <a:pt x="1" y="88"/>
                </a:cubicBezTo>
                <a:cubicBezTo>
                  <a:pt x="0" y="88"/>
                  <a:pt x="0" y="90"/>
                  <a:pt x="1" y="91"/>
                </a:cubicBezTo>
                <a:close/>
                <a:moveTo>
                  <a:pt x="4" y="98"/>
                </a:moveTo>
                <a:cubicBezTo>
                  <a:pt x="4" y="99"/>
                  <a:pt x="5" y="95"/>
                  <a:pt x="5" y="95"/>
                </a:cubicBezTo>
                <a:cubicBezTo>
                  <a:pt x="5" y="95"/>
                  <a:pt x="3" y="98"/>
                  <a:pt x="4" y="98"/>
                </a:cubicBezTo>
                <a:close/>
                <a:moveTo>
                  <a:pt x="109" y="15"/>
                </a:moveTo>
                <a:cubicBezTo>
                  <a:pt x="108" y="15"/>
                  <a:pt x="111" y="14"/>
                  <a:pt x="111" y="13"/>
                </a:cubicBezTo>
                <a:cubicBezTo>
                  <a:pt x="110" y="12"/>
                  <a:pt x="107" y="16"/>
                  <a:pt x="109" y="15"/>
                </a:cubicBezTo>
                <a:close/>
                <a:moveTo>
                  <a:pt x="114" y="23"/>
                </a:moveTo>
                <a:cubicBezTo>
                  <a:pt x="113" y="23"/>
                  <a:pt x="115" y="21"/>
                  <a:pt x="115" y="21"/>
                </a:cubicBezTo>
                <a:cubicBezTo>
                  <a:pt x="114" y="18"/>
                  <a:pt x="110" y="25"/>
                  <a:pt x="114" y="23"/>
                </a:cubicBezTo>
                <a:close/>
                <a:moveTo>
                  <a:pt x="132" y="62"/>
                </a:moveTo>
                <a:cubicBezTo>
                  <a:pt x="132" y="62"/>
                  <a:pt x="134" y="60"/>
                  <a:pt x="133" y="60"/>
                </a:cubicBezTo>
                <a:cubicBezTo>
                  <a:pt x="132" y="60"/>
                  <a:pt x="131" y="62"/>
                  <a:pt x="132" y="62"/>
                </a:cubicBezTo>
                <a:close/>
                <a:moveTo>
                  <a:pt x="56" y="165"/>
                </a:moveTo>
                <a:cubicBezTo>
                  <a:pt x="56" y="165"/>
                  <a:pt x="58" y="164"/>
                  <a:pt x="58" y="163"/>
                </a:cubicBezTo>
                <a:cubicBezTo>
                  <a:pt x="57" y="161"/>
                  <a:pt x="53" y="166"/>
                  <a:pt x="56" y="165"/>
                </a:cubicBezTo>
                <a:close/>
              </a:path>
            </a:pathLst>
          </a:custGeom>
          <a:solidFill>
            <a:srgbClr val="ED1CB9"/>
          </a:solidFill>
          <a:ln>
            <a:noFill/>
          </a:ln>
        </p:spPr>
        <p:txBody>
          <a:bodyPr vert="horz" wrap="square" lIns="68580" tIns="34290" rIns="68580" bIns="34290" numCol="1" anchor="t" anchorCtr="0" compatLnSpc="1">
            <a:prstTxWarp prst="textNoShape">
              <a:avLst/>
            </a:prstTxWarp>
          </a:bodyPr>
          <a:lstStyle/>
          <a:p>
            <a:endParaRPr lang="zh-CN" altLang="en-US" sz="1500">
              <a:latin typeface="+mn-ea"/>
            </a:endParaRPr>
          </a:p>
        </p:txBody>
      </p:sp>
      <p:sp>
        <p:nvSpPr>
          <p:cNvPr id="136" name="矩形 135">
            <a:extLst>
              <a:ext uri="{FF2B5EF4-FFF2-40B4-BE49-F238E27FC236}">
                <a16:creationId xmlns="" xmlns:a16="http://schemas.microsoft.com/office/drawing/2014/main" id="{4FC9E6B6-535F-45D1-A114-06525EBA6FC3}"/>
              </a:ext>
            </a:extLst>
          </p:cNvPr>
          <p:cNvSpPr/>
          <p:nvPr/>
        </p:nvSpPr>
        <p:spPr>
          <a:xfrm>
            <a:off x="1901691" y="1137851"/>
            <a:ext cx="590049" cy="323165"/>
          </a:xfrm>
          <a:prstGeom prst="rect">
            <a:avLst/>
          </a:prstGeom>
        </p:spPr>
        <p:txBody>
          <a:bodyPr wrap="square">
            <a:spAutoFit/>
          </a:bodyPr>
          <a:lstStyle/>
          <a:p>
            <a:pPr lvl="0"/>
            <a:r>
              <a:rPr lang="zh-CN" altLang="en-US" sz="1500" dirty="0" smtClean="0">
                <a:solidFill>
                  <a:schemeClr val="bg1"/>
                </a:solidFill>
                <a:latin typeface="+mn-ea"/>
              </a:rPr>
              <a:t>标题</a:t>
            </a:r>
            <a:endParaRPr lang="zh-CN" altLang="en-US" sz="1500" dirty="0">
              <a:solidFill>
                <a:schemeClr val="bg1"/>
              </a:solidFill>
              <a:latin typeface="+mn-ea"/>
            </a:endParaRPr>
          </a:p>
        </p:txBody>
      </p:sp>
      <p:sp>
        <p:nvSpPr>
          <p:cNvPr id="137" name="Freeform 5">
            <a:extLst>
              <a:ext uri="{FF2B5EF4-FFF2-40B4-BE49-F238E27FC236}">
                <a16:creationId xmlns="" xmlns:a16="http://schemas.microsoft.com/office/drawing/2014/main" id="{CBACF84B-79D7-4C7D-9F04-03733BA69919}"/>
              </a:ext>
            </a:extLst>
          </p:cNvPr>
          <p:cNvSpPr>
            <a:spLocks noEditPoints="1"/>
          </p:cNvSpPr>
          <p:nvPr/>
        </p:nvSpPr>
        <p:spPr bwMode="auto">
          <a:xfrm>
            <a:off x="6240066" y="952500"/>
            <a:ext cx="1440894" cy="822960"/>
          </a:xfrm>
          <a:custGeom>
            <a:avLst/>
            <a:gdLst>
              <a:gd name="T0" fmla="*/ 35 w 136"/>
              <a:gd name="T1" fmla="*/ 152 h 192"/>
              <a:gd name="T2" fmla="*/ 47 w 136"/>
              <a:gd name="T3" fmla="*/ 155 h 192"/>
              <a:gd name="T4" fmla="*/ 60 w 136"/>
              <a:gd name="T5" fmla="*/ 164 h 192"/>
              <a:gd name="T6" fmla="*/ 68 w 136"/>
              <a:gd name="T7" fmla="*/ 175 h 192"/>
              <a:gd name="T8" fmla="*/ 75 w 136"/>
              <a:gd name="T9" fmla="*/ 182 h 192"/>
              <a:gd name="T10" fmla="*/ 84 w 136"/>
              <a:gd name="T11" fmla="*/ 188 h 192"/>
              <a:gd name="T12" fmla="*/ 97 w 136"/>
              <a:gd name="T13" fmla="*/ 184 h 192"/>
              <a:gd name="T14" fmla="*/ 104 w 136"/>
              <a:gd name="T15" fmla="*/ 166 h 192"/>
              <a:gd name="T16" fmla="*/ 110 w 136"/>
              <a:gd name="T17" fmla="*/ 164 h 192"/>
              <a:gd name="T18" fmla="*/ 115 w 136"/>
              <a:gd name="T19" fmla="*/ 156 h 192"/>
              <a:gd name="T20" fmla="*/ 118 w 136"/>
              <a:gd name="T21" fmla="*/ 141 h 192"/>
              <a:gd name="T22" fmla="*/ 118 w 136"/>
              <a:gd name="T23" fmla="*/ 125 h 192"/>
              <a:gd name="T24" fmla="*/ 129 w 136"/>
              <a:gd name="T25" fmla="*/ 114 h 192"/>
              <a:gd name="T26" fmla="*/ 125 w 136"/>
              <a:gd name="T27" fmla="*/ 102 h 192"/>
              <a:gd name="T28" fmla="*/ 131 w 136"/>
              <a:gd name="T29" fmla="*/ 85 h 192"/>
              <a:gd name="T30" fmla="*/ 128 w 136"/>
              <a:gd name="T31" fmla="*/ 71 h 192"/>
              <a:gd name="T32" fmla="*/ 129 w 136"/>
              <a:gd name="T33" fmla="*/ 61 h 192"/>
              <a:gd name="T34" fmla="*/ 124 w 136"/>
              <a:gd name="T35" fmla="*/ 46 h 192"/>
              <a:gd name="T36" fmla="*/ 124 w 136"/>
              <a:gd name="T37" fmla="*/ 37 h 192"/>
              <a:gd name="T38" fmla="*/ 119 w 136"/>
              <a:gd name="T39" fmla="*/ 34 h 192"/>
              <a:gd name="T40" fmla="*/ 122 w 136"/>
              <a:gd name="T41" fmla="*/ 24 h 192"/>
              <a:gd name="T42" fmla="*/ 112 w 136"/>
              <a:gd name="T43" fmla="*/ 25 h 192"/>
              <a:gd name="T44" fmla="*/ 104 w 136"/>
              <a:gd name="T45" fmla="*/ 20 h 192"/>
              <a:gd name="T46" fmla="*/ 101 w 136"/>
              <a:gd name="T47" fmla="*/ 20 h 192"/>
              <a:gd name="T48" fmla="*/ 97 w 136"/>
              <a:gd name="T49" fmla="*/ 9 h 192"/>
              <a:gd name="T50" fmla="*/ 85 w 136"/>
              <a:gd name="T51" fmla="*/ 6 h 192"/>
              <a:gd name="T52" fmla="*/ 77 w 136"/>
              <a:gd name="T53" fmla="*/ 11 h 192"/>
              <a:gd name="T54" fmla="*/ 67 w 136"/>
              <a:gd name="T55" fmla="*/ 8 h 192"/>
              <a:gd name="T56" fmla="*/ 63 w 136"/>
              <a:gd name="T57" fmla="*/ 11 h 192"/>
              <a:gd name="T58" fmla="*/ 52 w 136"/>
              <a:gd name="T59" fmla="*/ 18 h 192"/>
              <a:gd name="T60" fmla="*/ 30 w 136"/>
              <a:gd name="T61" fmla="*/ 29 h 192"/>
              <a:gd name="T62" fmla="*/ 16 w 136"/>
              <a:gd name="T63" fmla="*/ 36 h 192"/>
              <a:gd name="T64" fmla="*/ 5 w 136"/>
              <a:gd name="T65" fmla="*/ 58 h 192"/>
              <a:gd name="T66" fmla="*/ 6 w 136"/>
              <a:gd name="T67" fmla="*/ 64 h 192"/>
              <a:gd name="T68" fmla="*/ 4 w 136"/>
              <a:gd name="T69" fmla="*/ 89 h 192"/>
              <a:gd name="T70" fmla="*/ 7 w 136"/>
              <a:gd name="T71" fmla="*/ 112 h 192"/>
              <a:gd name="T72" fmla="*/ 9 w 136"/>
              <a:gd name="T73" fmla="*/ 122 h 192"/>
              <a:gd name="T74" fmla="*/ 14 w 136"/>
              <a:gd name="T75" fmla="*/ 126 h 192"/>
              <a:gd name="T76" fmla="*/ 15 w 136"/>
              <a:gd name="T77" fmla="*/ 137 h 192"/>
              <a:gd name="T78" fmla="*/ 23 w 136"/>
              <a:gd name="T79" fmla="*/ 143 h 192"/>
              <a:gd name="T80" fmla="*/ 32 w 136"/>
              <a:gd name="T81" fmla="*/ 145 h 192"/>
              <a:gd name="T82" fmla="*/ 10 w 136"/>
              <a:gd name="T83" fmla="*/ 92 h 192"/>
              <a:gd name="T84" fmla="*/ 15 w 136"/>
              <a:gd name="T85" fmla="*/ 33 h 192"/>
              <a:gd name="T86" fmla="*/ 28 w 136"/>
              <a:gd name="T87" fmla="*/ 22 h 192"/>
              <a:gd name="T88" fmla="*/ 1 w 136"/>
              <a:gd name="T89" fmla="*/ 91 h 192"/>
              <a:gd name="T90" fmla="*/ 109 w 136"/>
              <a:gd name="T91" fmla="*/ 15 h 192"/>
              <a:gd name="T92" fmla="*/ 115 w 136"/>
              <a:gd name="T93" fmla="*/ 21 h 192"/>
              <a:gd name="T94" fmla="*/ 132 w 136"/>
              <a:gd name="T95" fmla="*/ 6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6" h="192">
                <a:moveTo>
                  <a:pt x="124" y="138"/>
                </a:moveTo>
                <a:cubicBezTo>
                  <a:pt x="124" y="138"/>
                  <a:pt x="125" y="136"/>
                  <a:pt x="123" y="135"/>
                </a:cubicBezTo>
                <a:cubicBezTo>
                  <a:pt x="120" y="134"/>
                  <a:pt x="121" y="141"/>
                  <a:pt x="124" y="138"/>
                </a:cubicBezTo>
                <a:close/>
                <a:moveTo>
                  <a:pt x="35" y="152"/>
                </a:moveTo>
                <a:cubicBezTo>
                  <a:pt x="35" y="152"/>
                  <a:pt x="34" y="150"/>
                  <a:pt x="35" y="149"/>
                </a:cubicBezTo>
                <a:cubicBezTo>
                  <a:pt x="40" y="145"/>
                  <a:pt x="38" y="157"/>
                  <a:pt x="43" y="152"/>
                </a:cubicBezTo>
                <a:cubicBezTo>
                  <a:pt x="43" y="152"/>
                  <a:pt x="43" y="148"/>
                  <a:pt x="46" y="149"/>
                </a:cubicBezTo>
                <a:cubicBezTo>
                  <a:pt x="48" y="151"/>
                  <a:pt x="46" y="154"/>
                  <a:pt x="47" y="155"/>
                </a:cubicBezTo>
                <a:cubicBezTo>
                  <a:pt x="49" y="157"/>
                  <a:pt x="51" y="154"/>
                  <a:pt x="53" y="155"/>
                </a:cubicBezTo>
                <a:cubicBezTo>
                  <a:pt x="54" y="156"/>
                  <a:pt x="54" y="165"/>
                  <a:pt x="54" y="161"/>
                </a:cubicBezTo>
                <a:cubicBezTo>
                  <a:pt x="55" y="160"/>
                  <a:pt x="55" y="153"/>
                  <a:pt x="58" y="154"/>
                </a:cubicBezTo>
                <a:cubicBezTo>
                  <a:pt x="61" y="154"/>
                  <a:pt x="59" y="162"/>
                  <a:pt x="60" y="164"/>
                </a:cubicBezTo>
                <a:cubicBezTo>
                  <a:pt x="59" y="164"/>
                  <a:pt x="62" y="166"/>
                  <a:pt x="62" y="166"/>
                </a:cubicBezTo>
                <a:cubicBezTo>
                  <a:pt x="64" y="166"/>
                  <a:pt x="64" y="161"/>
                  <a:pt x="67" y="166"/>
                </a:cubicBezTo>
                <a:cubicBezTo>
                  <a:pt x="67" y="165"/>
                  <a:pt x="67" y="169"/>
                  <a:pt x="67" y="170"/>
                </a:cubicBezTo>
                <a:cubicBezTo>
                  <a:pt x="68" y="172"/>
                  <a:pt x="68" y="174"/>
                  <a:pt x="68" y="175"/>
                </a:cubicBezTo>
                <a:cubicBezTo>
                  <a:pt x="68" y="176"/>
                  <a:pt x="67" y="178"/>
                  <a:pt x="67" y="178"/>
                </a:cubicBezTo>
                <a:cubicBezTo>
                  <a:pt x="68" y="181"/>
                  <a:pt x="71" y="179"/>
                  <a:pt x="72" y="183"/>
                </a:cubicBezTo>
                <a:cubicBezTo>
                  <a:pt x="72" y="187"/>
                  <a:pt x="74" y="179"/>
                  <a:pt x="74" y="179"/>
                </a:cubicBezTo>
                <a:cubicBezTo>
                  <a:pt x="77" y="179"/>
                  <a:pt x="74" y="181"/>
                  <a:pt x="75" y="182"/>
                </a:cubicBezTo>
                <a:cubicBezTo>
                  <a:pt x="75" y="183"/>
                  <a:pt x="78" y="184"/>
                  <a:pt x="79" y="184"/>
                </a:cubicBezTo>
                <a:cubicBezTo>
                  <a:pt x="80" y="184"/>
                  <a:pt x="81" y="183"/>
                  <a:pt x="82" y="183"/>
                </a:cubicBezTo>
                <a:cubicBezTo>
                  <a:pt x="83" y="184"/>
                  <a:pt x="83" y="187"/>
                  <a:pt x="83" y="187"/>
                </a:cubicBezTo>
                <a:cubicBezTo>
                  <a:pt x="83" y="187"/>
                  <a:pt x="84" y="192"/>
                  <a:pt x="84" y="188"/>
                </a:cubicBezTo>
                <a:cubicBezTo>
                  <a:pt x="85" y="187"/>
                  <a:pt x="85" y="183"/>
                  <a:pt x="86" y="182"/>
                </a:cubicBezTo>
                <a:cubicBezTo>
                  <a:pt x="88" y="180"/>
                  <a:pt x="88" y="183"/>
                  <a:pt x="92" y="182"/>
                </a:cubicBezTo>
                <a:cubicBezTo>
                  <a:pt x="93" y="182"/>
                  <a:pt x="94" y="181"/>
                  <a:pt x="95" y="181"/>
                </a:cubicBezTo>
                <a:cubicBezTo>
                  <a:pt x="96" y="182"/>
                  <a:pt x="96" y="184"/>
                  <a:pt x="97" y="184"/>
                </a:cubicBezTo>
                <a:cubicBezTo>
                  <a:pt x="96" y="184"/>
                  <a:pt x="99" y="179"/>
                  <a:pt x="97" y="181"/>
                </a:cubicBezTo>
                <a:cubicBezTo>
                  <a:pt x="99" y="178"/>
                  <a:pt x="107" y="179"/>
                  <a:pt x="106" y="176"/>
                </a:cubicBezTo>
                <a:cubicBezTo>
                  <a:pt x="106" y="177"/>
                  <a:pt x="106" y="174"/>
                  <a:pt x="105" y="174"/>
                </a:cubicBezTo>
                <a:cubicBezTo>
                  <a:pt x="105" y="171"/>
                  <a:pt x="102" y="168"/>
                  <a:pt x="104" y="166"/>
                </a:cubicBezTo>
                <a:cubicBezTo>
                  <a:pt x="107" y="163"/>
                  <a:pt x="105" y="170"/>
                  <a:pt x="106" y="172"/>
                </a:cubicBezTo>
                <a:cubicBezTo>
                  <a:pt x="107" y="173"/>
                  <a:pt x="106" y="171"/>
                  <a:pt x="108" y="171"/>
                </a:cubicBezTo>
                <a:cubicBezTo>
                  <a:pt x="108" y="171"/>
                  <a:pt x="108" y="172"/>
                  <a:pt x="108" y="172"/>
                </a:cubicBezTo>
                <a:cubicBezTo>
                  <a:pt x="109" y="172"/>
                  <a:pt x="109" y="166"/>
                  <a:pt x="110" y="164"/>
                </a:cubicBezTo>
                <a:cubicBezTo>
                  <a:pt x="110" y="162"/>
                  <a:pt x="109" y="160"/>
                  <a:pt x="110" y="159"/>
                </a:cubicBezTo>
                <a:cubicBezTo>
                  <a:pt x="110" y="159"/>
                  <a:pt x="112" y="158"/>
                  <a:pt x="112" y="158"/>
                </a:cubicBezTo>
                <a:cubicBezTo>
                  <a:pt x="112" y="158"/>
                  <a:pt x="113" y="161"/>
                  <a:pt x="114" y="161"/>
                </a:cubicBezTo>
                <a:cubicBezTo>
                  <a:pt x="114" y="161"/>
                  <a:pt x="114" y="157"/>
                  <a:pt x="115" y="156"/>
                </a:cubicBezTo>
                <a:cubicBezTo>
                  <a:pt x="115" y="155"/>
                  <a:pt x="119" y="156"/>
                  <a:pt x="116" y="153"/>
                </a:cubicBezTo>
                <a:cubicBezTo>
                  <a:pt x="116" y="153"/>
                  <a:pt x="114" y="154"/>
                  <a:pt x="114" y="154"/>
                </a:cubicBezTo>
                <a:cubicBezTo>
                  <a:pt x="113" y="154"/>
                  <a:pt x="112" y="146"/>
                  <a:pt x="113" y="145"/>
                </a:cubicBezTo>
                <a:cubicBezTo>
                  <a:pt x="114" y="143"/>
                  <a:pt x="117" y="141"/>
                  <a:pt x="118" y="141"/>
                </a:cubicBezTo>
                <a:cubicBezTo>
                  <a:pt x="118" y="141"/>
                  <a:pt x="120" y="142"/>
                  <a:pt x="119" y="142"/>
                </a:cubicBezTo>
                <a:cubicBezTo>
                  <a:pt x="121" y="140"/>
                  <a:pt x="119" y="136"/>
                  <a:pt x="119" y="133"/>
                </a:cubicBezTo>
                <a:cubicBezTo>
                  <a:pt x="119" y="132"/>
                  <a:pt x="119" y="131"/>
                  <a:pt x="119" y="130"/>
                </a:cubicBezTo>
                <a:cubicBezTo>
                  <a:pt x="119" y="129"/>
                  <a:pt x="118" y="126"/>
                  <a:pt x="118" y="125"/>
                </a:cubicBezTo>
                <a:cubicBezTo>
                  <a:pt x="118" y="124"/>
                  <a:pt x="122" y="122"/>
                  <a:pt x="123" y="125"/>
                </a:cubicBezTo>
                <a:cubicBezTo>
                  <a:pt x="124" y="127"/>
                  <a:pt x="123" y="116"/>
                  <a:pt x="123" y="115"/>
                </a:cubicBezTo>
                <a:cubicBezTo>
                  <a:pt x="124" y="113"/>
                  <a:pt x="127" y="112"/>
                  <a:pt x="128" y="112"/>
                </a:cubicBezTo>
                <a:cubicBezTo>
                  <a:pt x="128" y="112"/>
                  <a:pt x="129" y="114"/>
                  <a:pt x="129" y="114"/>
                </a:cubicBezTo>
                <a:cubicBezTo>
                  <a:pt x="130" y="113"/>
                  <a:pt x="129" y="111"/>
                  <a:pt x="129" y="110"/>
                </a:cubicBezTo>
                <a:cubicBezTo>
                  <a:pt x="128" y="109"/>
                  <a:pt x="126" y="110"/>
                  <a:pt x="126" y="110"/>
                </a:cubicBezTo>
                <a:cubicBezTo>
                  <a:pt x="124" y="108"/>
                  <a:pt x="127" y="109"/>
                  <a:pt x="126" y="106"/>
                </a:cubicBezTo>
                <a:cubicBezTo>
                  <a:pt x="126" y="104"/>
                  <a:pt x="123" y="103"/>
                  <a:pt x="125" y="102"/>
                </a:cubicBezTo>
                <a:cubicBezTo>
                  <a:pt x="128" y="99"/>
                  <a:pt x="127" y="110"/>
                  <a:pt x="128" y="106"/>
                </a:cubicBezTo>
                <a:cubicBezTo>
                  <a:pt x="128" y="104"/>
                  <a:pt x="128" y="101"/>
                  <a:pt x="129" y="99"/>
                </a:cubicBezTo>
                <a:cubicBezTo>
                  <a:pt x="129" y="96"/>
                  <a:pt x="127" y="91"/>
                  <a:pt x="128" y="89"/>
                </a:cubicBezTo>
                <a:cubicBezTo>
                  <a:pt x="128" y="88"/>
                  <a:pt x="132" y="88"/>
                  <a:pt x="131" y="85"/>
                </a:cubicBezTo>
                <a:cubicBezTo>
                  <a:pt x="132" y="86"/>
                  <a:pt x="127" y="85"/>
                  <a:pt x="129" y="85"/>
                </a:cubicBezTo>
                <a:cubicBezTo>
                  <a:pt x="128" y="85"/>
                  <a:pt x="126" y="79"/>
                  <a:pt x="127" y="78"/>
                </a:cubicBezTo>
                <a:cubicBezTo>
                  <a:pt x="128" y="78"/>
                  <a:pt x="129" y="78"/>
                  <a:pt x="129" y="77"/>
                </a:cubicBezTo>
                <a:cubicBezTo>
                  <a:pt x="130" y="76"/>
                  <a:pt x="127" y="73"/>
                  <a:pt x="128" y="71"/>
                </a:cubicBezTo>
                <a:cubicBezTo>
                  <a:pt x="129" y="70"/>
                  <a:pt x="130" y="72"/>
                  <a:pt x="131" y="71"/>
                </a:cubicBezTo>
                <a:cubicBezTo>
                  <a:pt x="133" y="71"/>
                  <a:pt x="136" y="70"/>
                  <a:pt x="133" y="69"/>
                </a:cubicBezTo>
                <a:cubicBezTo>
                  <a:pt x="132" y="68"/>
                  <a:pt x="128" y="70"/>
                  <a:pt x="127" y="69"/>
                </a:cubicBezTo>
                <a:cubicBezTo>
                  <a:pt x="126" y="68"/>
                  <a:pt x="129" y="62"/>
                  <a:pt x="129" y="61"/>
                </a:cubicBezTo>
                <a:cubicBezTo>
                  <a:pt x="128" y="56"/>
                  <a:pt x="128" y="61"/>
                  <a:pt x="127" y="62"/>
                </a:cubicBezTo>
                <a:cubicBezTo>
                  <a:pt x="126" y="62"/>
                  <a:pt x="122" y="57"/>
                  <a:pt x="125" y="56"/>
                </a:cubicBezTo>
                <a:cubicBezTo>
                  <a:pt x="129" y="55"/>
                  <a:pt x="125" y="55"/>
                  <a:pt x="124" y="53"/>
                </a:cubicBezTo>
                <a:cubicBezTo>
                  <a:pt x="123" y="50"/>
                  <a:pt x="125" y="48"/>
                  <a:pt x="124" y="46"/>
                </a:cubicBezTo>
                <a:cubicBezTo>
                  <a:pt x="124" y="43"/>
                  <a:pt x="126" y="42"/>
                  <a:pt x="128" y="41"/>
                </a:cubicBezTo>
                <a:cubicBezTo>
                  <a:pt x="129" y="40"/>
                  <a:pt x="132" y="41"/>
                  <a:pt x="132" y="40"/>
                </a:cubicBezTo>
                <a:cubicBezTo>
                  <a:pt x="132" y="37"/>
                  <a:pt x="126" y="41"/>
                  <a:pt x="125" y="40"/>
                </a:cubicBezTo>
                <a:cubicBezTo>
                  <a:pt x="124" y="40"/>
                  <a:pt x="124" y="37"/>
                  <a:pt x="124" y="37"/>
                </a:cubicBezTo>
                <a:cubicBezTo>
                  <a:pt x="124" y="37"/>
                  <a:pt x="122" y="38"/>
                  <a:pt x="122" y="38"/>
                </a:cubicBezTo>
                <a:cubicBezTo>
                  <a:pt x="122" y="38"/>
                  <a:pt x="122" y="31"/>
                  <a:pt x="121" y="36"/>
                </a:cubicBezTo>
                <a:cubicBezTo>
                  <a:pt x="120" y="37"/>
                  <a:pt x="119" y="40"/>
                  <a:pt x="119" y="37"/>
                </a:cubicBezTo>
                <a:cubicBezTo>
                  <a:pt x="119" y="35"/>
                  <a:pt x="120" y="37"/>
                  <a:pt x="119" y="34"/>
                </a:cubicBezTo>
                <a:cubicBezTo>
                  <a:pt x="118" y="33"/>
                  <a:pt x="119" y="31"/>
                  <a:pt x="119" y="30"/>
                </a:cubicBezTo>
                <a:cubicBezTo>
                  <a:pt x="119" y="29"/>
                  <a:pt x="118" y="28"/>
                  <a:pt x="120" y="27"/>
                </a:cubicBezTo>
                <a:cubicBezTo>
                  <a:pt x="120" y="27"/>
                  <a:pt x="128" y="28"/>
                  <a:pt x="128" y="26"/>
                </a:cubicBezTo>
                <a:cubicBezTo>
                  <a:pt x="129" y="25"/>
                  <a:pt x="123" y="24"/>
                  <a:pt x="122" y="24"/>
                </a:cubicBezTo>
                <a:cubicBezTo>
                  <a:pt x="120" y="25"/>
                  <a:pt x="121" y="25"/>
                  <a:pt x="120" y="24"/>
                </a:cubicBezTo>
                <a:cubicBezTo>
                  <a:pt x="120" y="24"/>
                  <a:pt x="118" y="23"/>
                  <a:pt x="119" y="22"/>
                </a:cubicBezTo>
                <a:cubicBezTo>
                  <a:pt x="117" y="23"/>
                  <a:pt x="119" y="25"/>
                  <a:pt x="117" y="26"/>
                </a:cubicBezTo>
                <a:cubicBezTo>
                  <a:pt x="116" y="27"/>
                  <a:pt x="114" y="25"/>
                  <a:pt x="112" y="25"/>
                </a:cubicBezTo>
                <a:cubicBezTo>
                  <a:pt x="111" y="25"/>
                  <a:pt x="111" y="28"/>
                  <a:pt x="109" y="26"/>
                </a:cubicBezTo>
                <a:cubicBezTo>
                  <a:pt x="107" y="25"/>
                  <a:pt x="109" y="21"/>
                  <a:pt x="106" y="21"/>
                </a:cubicBezTo>
                <a:cubicBezTo>
                  <a:pt x="105" y="22"/>
                  <a:pt x="105" y="24"/>
                  <a:pt x="104" y="25"/>
                </a:cubicBezTo>
                <a:cubicBezTo>
                  <a:pt x="102" y="25"/>
                  <a:pt x="102" y="22"/>
                  <a:pt x="104" y="20"/>
                </a:cubicBezTo>
                <a:cubicBezTo>
                  <a:pt x="105" y="20"/>
                  <a:pt x="109" y="21"/>
                  <a:pt x="110" y="20"/>
                </a:cubicBezTo>
                <a:cubicBezTo>
                  <a:pt x="111" y="18"/>
                  <a:pt x="106" y="19"/>
                  <a:pt x="105" y="19"/>
                </a:cubicBezTo>
                <a:cubicBezTo>
                  <a:pt x="105" y="19"/>
                  <a:pt x="105" y="16"/>
                  <a:pt x="106" y="17"/>
                </a:cubicBezTo>
                <a:cubicBezTo>
                  <a:pt x="105" y="16"/>
                  <a:pt x="103" y="21"/>
                  <a:pt x="101" y="20"/>
                </a:cubicBezTo>
                <a:cubicBezTo>
                  <a:pt x="98" y="19"/>
                  <a:pt x="102" y="14"/>
                  <a:pt x="103" y="12"/>
                </a:cubicBezTo>
                <a:cubicBezTo>
                  <a:pt x="103" y="11"/>
                  <a:pt x="102" y="9"/>
                  <a:pt x="102" y="9"/>
                </a:cubicBezTo>
                <a:cubicBezTo>
                  <a:pt x="101" y="9"/>
                  <a:pt x="99" y="20"/>
                  <a:pt x="97" y="13"/>
                </a:cubicBezTo>
                <a:cubicBezTo>
                  <a:pt x="97" y="12"/>
                  <a:pt x="98" y="9"/>
                  <a:pt x="97" y="9"/>
                </a:cubicBezTo>
                <a:cubicBezTo>
                  <a:pt x="96" y="9"/>
                  <a:pt x="95" y="16"/>
                  <a:pt x="93" y="13"/>
                </a:cubicBezTo>
                <a:cubicBezTo>
                  <a:pt x="91" y="11"/>
                  <a:pt x="93" y="10"/>
                  <a:pt x="92" y="10"/>
                </a:cubicBezTo>
                <a:cubicBezTo>
                  <a:pt x="91" y="10"/>
                  <a:pt x="91" y="14"/>
                  <a:pt x="91" y="14"/>
                </a:cubicBezTo>
                <a:cubicBezTo>
                  <a:pt x="88" y="16"/>
                  <a:pt x="87" y="6"/>
                  <a:pt x="85" y="6"/>
                </a:cubicBezTo>
                <a:cubicBezTo>
                  <a:pt x="85" y="6"/>
                  <a:pt x="83" y="5"/>
                  <a:pt x="82" y="7"/>
                </a:cubicBezTo>
                <a:cubicBezTo>
                  <a:pt x="83" y="5"/>
                  <a:pt x="85" y="11"/>
                  <a:pt x="81" y="9"/>
                </a:cubicBezTo>
                <a:cubicBezTo>
                  <a:pt x="81" y="9"/>
                  <a:pt x="76" y="0"/>
                  <a:pt x="79" y="5"/>
                </a:cubicBezTo>
                <a:cubicBezTo>
                  <a:pt x="80" y="8"/>
                  <a:pt x="82" y="10"/>
                  <a:pt x="77" y="11"/>
                </a:cubicBezTo>
                <a:cubicBezTo>
                  <a:pt x="78" y="11"/>
                  <a:pt x="69" y="11"/>
                  <a:pt x="72" y="9"/>
                </a:cubicBezTo>
                <a:cubicBezTo>
                  <a:pt x="73" y="8"/>
                  <a:pt x="78" y="9"/>
                  <a:pt x="78" y="7"/>
                </a:cubicBezTo>
                <a:cubicBezTo>
                  <a:pt x="77" y="6"/>
                  <a:pt x="74" y="8"/>
                  <a:pt x="73" y="8"/>
                </a:cubicBezTo>
                <a:cubicBezTo>
                  <a:pt x="73" y="8"/>
                  <a:pt x="67" y="6"/>
                  <a:pt x="67" y="8"/>
                </a:cubicBezTo>
                <a:cubicBezTo>
                  <a:pt x="67" y="9"/>
                  <a:pt x="69" y="9"/>
                  <a:pt x="70" y="9"/>
                </a:cubicBezTo>
                <a:cubicBezTo>
                  <a:pt x="71" y="10"/>
                  <a:pt x="68" y="13"/>
                  <a:pt x="69" y="12"/>
                </a:cubicBezTo>
                <a:cubicBezTo>
                  <a:pt x="64" y="16"/>
                  <a:pt x="65" y="5"/>
                  <a:pt x="64" y="5"/>
                </a:cubicBezTo>
                <a:cubicBezTo>
                  <a:pt x="64" y="5"/>
                  <a:pt x="63" y="11"/>
                  <a:pt x="63" y="11"/>
                </a:cubicBezTo>
                <a:cubicBezTo>
                  <a:pt x="62" y="12"/>
                  <a:pt x="60" y="11"/>
                  <a:pt x="60" y="10"/>
                </a:cubicBezTo>
                <a:cubicBezTo>
                  <a:pt x="59" y="11"/>
                  <a:pt x="61" y="20"/>
                  <a:pt x="56" y="16"/>
                </a:cubicBezTo>
                <a:cubicBezTo>
                  <a:pt x="56" y="16"/>
                  <a:pt x="54" y="11"/>
                  <a:pt x="54" y="11"/>
                </a:cubicBezTo>
                <a:cubicBezTo>
                  <a:pt x="54" y="11"/>
                  <a:pt x="51" y="18"/>
                  <a:pt x="52" y="18"/>
                </a:cubicBezTo>
                <a:cubicBezTo>
                  <a:pt x="49" y="20"/>
                  <a:pt x="46" y="16"/>
                  <a:pt x="46" y="13"/>
                </a:cubicBezTo>
                <a:cubicBezTo>
                  <a:pt x="47" y="8"/>
                  <a:pt x="44" y="19"/>
                  <a:pt x="44" y="19"/>
                </a:cubicBezTo>
                <a:cubicBezTo>
                  <a:pt x="42" y="23"/>
                  <a:pt x="38" y="26"/>
                  <a:pt x="36" y="22"/>
                </a:cubicBezTo>
                <a:cubicBezTo>
                  <a:pt x="35" y="20"/>
                  <a:pt x="34" y="27"/>
                  <a:pt x="30" y="29"/>
                </a:cubicBezTo>
                <a:cubicBezTo>
                  <a:pt x="29" y="30"/>
                  <a:pt x="27" y="28"/>
                  <a:pt x="26" y="29"/>
                </a:cubicBezTo>
                <a:cubicBezTo>
                  <a:pt x="25" y="29"/>
                  <a:pt x="22" y="30"/>
                  <a:pt x="22" y="31"/>
                </a:cubicBezTo>
                <a:cubicBezTo>
                  <a:pt x="21" y="32"/>
                  <a:pt x="22" y="32"/>
                  <a:pt x="22" y="33"/>
                </a:cubicBezTo>
                <a:cubicBezTo>
                  <a:pt x="23" y="36"/>
                  <a:pt x="19" y="38"/>
                  <a:pt x="16" y="36"/>
                </a:cubicBezTo>
                <a:cubicBezTo>
                  <a:pt x="14" y="35"/>
                  <a:pt x="14" y="39"/>
                  <a:pt x="13" y="40"/>
                </a:cubicBezTo>
                <a:cubicBezTo>
                  <a:pt x="11" y="43"/>
                  <a:pt x="11" y="41"/>
                  <a:pt x="12" y="43"/>
                </a:cubicBezTo>
                <a:cubicBezTo>
                  <a:pt x="12" y="44"/>
                  <a:pt x="12" y="53"/>
                  <a:pt x="12" y="53"/>
                </a:cubicBezTo>
                <a:cubicBezTo>
                  <a:pt x="11" y="55"/>
                  <a:pt x="1" y="58"/>
                  <a:pt x="5" y="58"/>
                </a:cubicBezTo>
                <a:cubicBezTo>
                  <a:pt x="8" y="58"/>
                  <a:pt x="13" y="57"/>
                  <a:pt x="11" y="62"/>
                </a:cubicBezTo>
                <a:cubicBezTo>
                  <a:pt x="12" y="61"/>
                  <a:pt x="10" y="62"/>
                  <a:pt x="9" y="63"/>
                </a:cubicBezTo>
                <a:cubicBezTo>
                  <a:pt x="9" y="63"/>
                  <a:pt x="9" y="66"/>
                  <a:pt x="7" y="65"/>
                </a:cubicBezTo>
                <a:cubicBezTo>
                  <a:pt x="7" y="65"/>
                  <a:pt x="6" y="64"/>
                  <a:pt x="6" y="64"/>
                </a:cubicBezTo>
                <a:cubicBezTo>
                  <a:pt x="5" y="65"/>
                  <a:pt x="6" y="73"/>
                  <a:pt x="6" y="78"/>
                </a:cubicBezTo>
                <a:cubicBezTo>
                  <a:pt x="6" y="79"/>
                  <a:pt x="5" y="83"/>
                  <a:pt x="5" y="84"/>
                </a:cubicBezTo>
                <a:cubicBezTo>
                  <a:pt x="6" y="86"/>
                  <a:pt x="7" y="85"/>
                  <a:pt x="6" y="86"/>
                </a:cubicBezTo>
                <a:cubicBezTo>
                  <a:pt x="5" y="88"/>
                  <a:pt x="2" y="87"/>
                  <a:pt x="4" y="89"/>
                </a:cubicBezTo>
                <a:cubicBezTo>
                  <a:pt x="6" y="90"/>
                  <a:pt x="7" y="96"/>
                  <a:pt x="7" y="98"/>
                </a:cubicBezTo>
                <a:cubicBezTo>
                  <a:pt x="7" y="104"/>
                  <a:pt x="5" y="108"/>
                  <a:pt x="5" y="111"/>
                </a:cubicBezTo>
                <a:cubicBezTo>
                  <a:pt x="5" y="111"/>
                  <a:pt x="5" y="114"/>
                  <a:pt x="5" y="115"/>
                </a:cubicBezTo>
                <a:cubicBezTo>
                  <a:pt x="5" y="115"/>
                  <a:pt x="6" y="112"/>
                  <a:pt x="7" y="112"/>
                </a:cubicBezTo>
                <a:cubicBezTo>
                  <a:pt x="7" y="112"/>
                  <a:pt x="9" y="116"/>
                  <a:pt x="9" y="117"/>
                </a:cubicBezTo>
                <a:cubicBezTo>
                  <a:pt x="9" y="116"/>
                  <a:pt x="7" y="121"/>
                  <a:pt x="7" y="121"/>
                </a:cubicBezTo>
                <a:cubicBezTo>
                  <a:pt x="8" y="120"/>
                  <a:pt x="6" y="121"/>
                  <a:pt x="6" y="121"/>
                </a:cubicBezTo>
                <a:cubicBezTo>
                  <a:pt x="6" y="123"/>
                  <a:pt x="8" y="121"/>
                  <a:pt x="9" y="122"/>
                </a:cubicBezTo>
                <a:cubicBezTo>
                  <a:pt x="10" y="123"/>
                  <a:pt x="8" y="126"/>
                  <a:pt x="9" y="127"/>
                </a:cubicBezTo>
                <a:cubicBezTo>
                  <a:pt x="9" y="127"/>
                  <a:pt x="11" y="125"/>
                  <a:pt x="10" y="125"/>
                </a:cubicBezTo>
                <a:cubicBezTo>
                  <a:pt x="11" y="125"/>
                  <a:pt x="12" y="127"/>
                  <a:pt x="12" y="127"/>
                </a:cubicBezTo>
                <a:cubicBezTo>
                  <a:pt x="12" y="127"/>
                  <a:pt x="13" y="124"/>
                  <a:pt x="14" y="126"/>
                </a:cubicBezTo>
                <a:cubicBezTo>
                  <a:pt x="16" y="127"/>
                  <a:pt x="15" y="130"/>
                  <a:pt x="14" y="131"/>
                </a:cubicBezTo>
                <a:cubicBezTo>
                  <a:pt x="14" y="131"/>
                  <a:pt x="12" y="132"/>
                  <a:pt x="12" y="133"/>
                </a:cubicBezTo>
                <a:cubicBezTo>
                  <a:pt x="13" y="134"/>
                  <a:pt x="19" y="132"/>
                  <a:pt x="17" y="135"/>
                </a:cubicBezTo>
                <a:cubicBezTo>
                  <a:pt x="17" y="135"/>
                  <a:pt x="15" y="136"/>
                  <a:pt x="15" y="137"/>
                </a:cubicBezTo>
                <a:cubicBezTo>
                  <a:pt x="15" y="137"/>
                  <a:pt x="18" y="137"/>
                  <a:pt x="19" y="138"/>
                </a:cubicBezTo>
                <a:cubicBezTo>
                  <a:pt x="21" y="142"/>
                  <a:pt x="18" y="138"/>
                  <a:pt x="20" y="137"/>
                </a:cubicBezTo>
                <a:cubicBezTo>
                  <a:pt x="22" y="136"/>
                  <a:pt x="25" y="138"/>
                  <a:pt x="24" y="141"/>
                </a:cubicBezTo>
                <a:cubicBezTo>
                  <a:pt x="23" y="143"/>
                  <a:pt x="22" y="140"/>
                  <a:pt x="23" y="143"/>
                </a:cubicBezTo>
                <a:cubicBezTo>
                  <a:pt x="24" y="144"/>
                  <a:pt x="24" y="149"/>
                  <a:pt x="24" y="145"/>
                </a:cubicBezTo>
                <a:cubicBezTo>
                  <a:pt x="25" y="139"/>
                  <a:pt x="27" y="147"/>
                  <a:pt x="27" y="149"/>
                </a:cubicBezTo>
                <a:cubicBezTo>
                  <a:pt x="28" y="153"/>
                  <a:pt x="29" y="146"/>
                  <a:pt x="30" y="146"/>
                </a:cubicBezTo>
                <a:cubicBezTo>
                  <a:pt x="30" y="145"/>
                  <a:pt x="32" y="145"/>
                  <a:pt x="32" y="145"/>
                </a:cubicBezTo>
                <a:cubicBezTo>
                  <a:pt x="33" y="146"/>
                  <a:pt x="33" y="150"/>
                  <a:pt x="35" y="152"/>
                </a:cubicBezTo>
                <a:close/>
                <a:moveTo>
                  <a:pt x="10" y="92"/>
                </a:moveTo>
                <a:cubicBezTo>
                  <a:pt x="10" y="93"/>
                  <a:pt x="10" y="93"/>
                  <a:pt x="9" y="93"/>
                </a:cubicBezTo>
                <a:cubicBezTo>
                  <a:pt x="7" y="93"/>
                  <a:pt x="10" y="91"/>
                  <a:pt x="10" y="92"/>
                </a:cubicBezTo>
                <a:close/>
                <a:moveTo>
                  <a:pt x="8" y="74"/>
                </a:moveTo>
                <a:cubicBezTo>
                  <a:pt x="10" y="73"/>
                  <a:pt x="9" y="79"/>
                  <a:pt x="7" y="78"/>
                </a:cubicBezTo>
                <a:cubicBezTo>
                  <a:pt x="6" y="77"/>
                  <a:pt x="6" y="74"/>
                  <a:pt x="8" y="74"/>
                </a:cubicBezTo>
                <a:close/>
                <a:moveTo>
                  <a:pt x="15" y="33"/>
                </a:moveTo>
                <a:cubicBezTo>
                  <a:pt x="18" y="32"/>
                  <a:pt x="11" y="36"/>
                  <a:pt x="15" y="33"/>
                </a:cubicBezTo>
                <a:cubicBezTo>
                  <a:pt x="15" y="33"/>
                  <a:pt x="15" y="33"/>
                  <a:pt x="15" y="33"/>
                </a:cubicBezTo>
                <a:close/>
                <a:moveTo>
                  <a:pt x="27" y="25"/>
                </a:moveTo>
                <a:cubicBezTo>
                  <a:pt x="27" y="25"/>
                  <a:pt x="29" y="23"/>
                  <a:pt x="28" y="22"/>
                </a:cubicBezTo>
                <a:cubicBezTo>
                  <a:pt x="27" y="22"/>
                  <a:pt x="27" y="25"/>
                  <a:pt x="27" y="25"/>
                </a:cubicBezTo>
                <a:close/>
                <a:moveTo>
                  <a:pt x="1" y="91"/>
                </a:moveTo>
                <a:cubicBezTo>
                  <a:pt x="2" y="92"/>
                  <a:pt x="1" y="88"/>
                  <a:pt x="1" y="88"/>
                </a:cubicBezTo>
                <a:cubicBezTo>
                  <a:pt x="0" y="88"/>
                  <a:pt x="0" y="90"/>
                  <a:pt x="1" y="91"/>
                </a:cubicBezTo>
                <a:close/>
                <a:moveTo>
                  <a:pt x="4" y="98"/>
                </a:moveTo>
                <a:cubicBezTo>
                  <a:pt x="4" y="99"/>
                  <a:pt x="5" y="95"/>
                  <a:pt x="5" y="95"/>
                </a:cubicBezTo>
                <a:cubicBezTo>
                  <a:pt x="5" y="95"/>
                  <a:pt x="3" y="98"/>
                  <a:pt x="4" y="98"/>
                </a:cubicBezTo>
                <a:close/>
                <a:moveTo>
                  <a:pt x="109" y="15"/>
                </a:moveTo>
                <a:cubicBezTo>
                  <a:pt x="108" y="15"/>
                  <a:pt x="111" y="14"/>
                  <a:pt x="111" y="13"/>
                </a:cubicBezTo>
                <a:cubicBezTo>
                  <a:pt x="110" y="12"/>
                  <a:pt x="107" y="16"/>
                  <a:pt x="109" y="15"/>
                </a:cubicBezTo>
                <a:close/>
                <a:moveTo>
                  <a:pt x="114" y="23"/>
                </a:moveTo>
                <a:cubicBezTo>
                  <a:pt x="113" y="23"/>
                  <a:pt x="115" y="21"/>
                  <a:pt x="115" y="21"/>
                </a:cubicBezTo>
                <a:cubicBezTo>
                  <a:pt x="114" y="18"/>
                  <a:pt x="110" y="25"/>
                  <a:pt x="114" y="23"/>
                </a:cubicBezTo>
                <a:close/>
                <a:moveTo>
                  <a:pt x="132" y="62"/>
                </a:moveTo>
                <a:cubicBezTo>
                  <a:pt x="132" y="62"/>
                  <a:pt x="134" y="60"/>
                  <a:pt x="133" y="60"/>
                </a:cubicBezTo>
                <a:cubicBezTo>
                  <a:pt x="132" y="60"/>
                  <a:pt x="131" y="62"/>
                  <a:pt x="132" y="62"/>
                </a:cubicBezTo>
                <a:close/>
                <a:moveTo>
                  <a:pt x="56" y="165"/>
                </a:moveTo>
                <a:cubicBezTo>
                  <a:pt x="56" y="165"/>
                  <a:pt x="58" y="164"/>
                  <a:pt x="58" y="163"/>
                </a:cubicBezTo>
                <a:cubicBezTo>
                  <a:pt x="57" y="161"/>
                  <a:pt x="53" y="166"/>
                  <a:pt x="56" y="165"/>
                </a:cubicBezTo>
                <a:close/>
              </a:path>
            </a:pathLst>
          </a:custGeom>
          <a:solidFill>
            <a:srgbClr val="ED1CB9"/>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38" name="Freeform 5">
            <a:extLst>
              <a:ext uri="{FF2B5EF4-FFF2-40B4-BE49-F238E27FC236}">
                <a16:creationId xmlns="" xmlns:a16="http://schemas.microsoft.com/office/drawing/2014/main" id="{3213CD74-082C-43B9-BBB9-5F759301C3FA}"/>
              </a:ext>
            </a:extLst>
          </p:cNvPr>
          <p:cNvSpPr>
            <a:spLocks noEditPoints="1"/>
          </p:cNvSpPr>
          <p:nvPr/>
        </p:nvSpPr>
        <p:spPr bwMode="auto">
          <a:xfrm>
            <a:off x="1454706" y="2484120"/>
            <a:ext cx="1440894" cy="822960"/>
          </a:xfrm>
          <a:custGeom>
            <a:avLst/>
            <a:gdLst>
              <a:gd name="T0" fmla="*/ 35 w 136"/>
              <a:gd name="T1" fmla="*/ 152 h 192"/>
              <a:gd name="T2" fmla="*/ 47 w 136"/>
              <a:gd name="T3" fmla="*/ 155 h 192"/>
              <a:gd name="T4" fmla="*/ 60 w 136"/>
              <a:gd name="T5" fmla="*/ 164 h 192"/>
              <a:gd name="T6" fmla="*/ 68 w 136"/>
              <a:gd name="T7" fmla="*/ 175 h 192"/>
              <a:gd name="T8" fmla="*/ 75 w 136"/>
              <a:gd name="T9" fmla="*/ 182 h 192"/>
              <a:gd name="T10" fmla="*/ 84 w 136"/>
              <a:gd name="T11" fmla="*/ 188 h 192"/>
              <a:gd name="T12" fmla="*/ 97 w 136"/>
              <a:gd name="T13" fmla="*/ 184 h 192"/>
              <a:gd name="T14" fmla="*/ 104 w 136"/>
              <a:gd name="T15" fmla="*/ 166 h 192"/>
              <a:gd name="T16" fmla="*/ 110 w 136"/>
              <a:gd name="T17" fmla="*/ 164 h 192"/>
              <a:gd name="T18" fmla="*/ 115 w 136"/>
              <a:gd name="T19" fmla="*/ 156 h 192"/>
              <a:gd name="T20" fmla="*/ 118 w 136"/>
              <a:gd name="T21" fmla="*/ 141 h 192"/>
              <a:gd name="T22" fmla="*/ 118 w 136"/>
              <a:gd name="T23" fmla="*/ 125 h 192"/>
              <a:gd name="T24" fmla="*/ 129 w 136"/>
              <a:gd name="T25" fmla="*/ 114 h 192"/>
              <a:gd name="T26" fmla="*/ 125 w 136"/>
              <a:gd name="T27" fmla="*/ 102 h 192"/>
              <a:gd name="T28" fmla="*/ 131 w 136"/>
              <a:gd name="T29" fmla="*/ 85 h 192"/>
              <a:gd name="T30" fmla="*/ 128 w 136"/>
              <a:gd name="T31" fmla="*/ 71 h 192"/>
              <a:gd name="T32" fmla="*/ 129 w 136"/>
              <a:gd name="T33" fmla="*/ 61 h 192"/>
              <a:gd name="T34" fmla="*/ 124 w 136"/>
              <a:gd name="T35" fmla="*/ 46 h 192"/>
              <a:gd name="T36" fmla="*/ 124 w 136"/>
              <a:gd name="T37" fmla="*/ 37 h 192"/>
              <a:gd name="T38" fmla="*/ 119 w 136"/>
              <a:gd name="T39" fmla="*/ 34 h 192"/>
              <a:gd name="T40" fmla="*/ 122 w 136"/>
              <a:gd name="T41" fmla="*/ 24 h 192"/>
              <a:gd name="T42" fmla="*/ 112 w 136"/>
              <a:gd name="T43" fmla="*/ 25 h 192"/>
              <a:gd name="T44" fmla="*/ 104 w 136"/>
              <a:gd name="T45" fmla="*/ 20 h 192"/>
              <a:gd name="T46" fmla="*/ 101 w 136"/>
              <a:gd name="T47" fmla="*/ 20 h 192"/>
              <a:gd name="T48" fmla="*/ 97 w 136"/>
              <a:gd name="T49" fmla="*/ 9 h 192"/>
              <a:gd name="T50" fmla="*/ 85 w 136"/>
              <a:gd name="T51" fmla="*/ 6 h 192"/>
              <a:gd name="T52" fmla="*/ 77 w 136"/>
              <a:gd name="T53" fmla="*/ 11 h 192"/>
              <a:gd name="T54" fmla="*/ 67 w 136"/>
              <a:gd name="T55" fmla="*/ 8 h 192"/>
              <a:gd name="T56" fmla="*/ 63 w 136"/>
              <a:gd name="T57" fmla="*/ 11 h 192"/>
              <a:gd name="T58" fmla="*/ 52 w 136"/>
              <a:gd name="T59" fmla="*/ 18 h 192"/>
              <a:gd name="T60" fmla="*/ 30 w 136"/>
              <a:gd name="T61" fmla="*/ 29 h 192"/>
              <a:gd name="T62" fmla="*/ 16 w 136"/>
              <a:gd name="T63" fmla="*/ 36 h 192"/>
              <a:gd name="T64" fmla="*/ 5 w 136"/>
              <a:gd name="T65" fmla="*/ 58 h 192"/>
              <a:gd name="T66" fmla="*/ 6 w 136"/>
              <a:gd name="T67" fmla="*/ 64 h 192"/>
              <a:gd name="T68" fmla="*/ 4 w 136"/>
              <a:gd name="T69" fmla="*/ 89 h 192"/>
              <a:gd name="T70" fmla="*/ 7 w 136"/>
              <a:gd name="T71" fmla="*/ 112 h 192"/>
              <a:gd name="T72" fmla="*/ 9 w 136"/>
              <a:gd name="T73" fmla="*/ 122 h 192"/>
              <a:gd name="T74" fmla="*/ 14 w 136"/>
              <a:gd name="T75" fmla="*/ 126 h 192"/>
              <a:gd name="T76" fmla="*/ 15 w 136"/>
              <a:gd name="T77" fmla="*/ 137 h 192"/>
              <a:gd name="T78" fmla="*/ 23 w 136"/>
              <a:gd name="T79" fmla="*/ 143 h 192"/>
              <a:gd name="T80" fmla="*/ 32 w 136"/>
              <a:gd name="T81" fmla="*/ 145 h 192"/>
              <a:gd name="T82" fmla="*/ 10 w 136"/>
              <a:gd name="T83" fmla="*/ 92 h 192"/>
              <a:gd name="T84" fmla="*/ 15 w 136"/>
              <a:gd name="T85" fmla="*/ 33 h 192"/>
              <a:gd name="T86" fmla="*/ 28 w 136"/>
              <a:gd name="T87" fmla="*/ 22 h 192"/>
              <a:gd name="T88" fmla="*/ 1 w 136"/>
              <a:gd name="T89" fmla="*/ 91 h 192"/>
              <a:gd name="T90" fmla="*/ 109 w 136"/>
              <a:gd name="T91" fmla="*/ 15 h 192"/>
              <a:gd name="T92" fmla="*/ 115 w 136"/>
              <a:gd name="T93" fmla="*/ 21 h 192"/>
              <a:gd name="T94" fmla="*/ 132 w 136"/>
              <a:gd name="T95" fmla="*/ 6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6" h="192">
                <a:moveTo>
                  <a:pt x="124" y="138"/>
                </a:moveTo>
                <a:cubicBezTo>
                  <a:pt x="124" y="138"/>
                  <a:pt x="125" y="136"/>
                  <a:pt x="123" y="135"/>
                </a:cubicBezTo>
                <a:cubicBezTo>
                  <a:pt x="120" y="134"/>
                  <a:pt x="121" y="141"/>
                  <a:pt x="124" y="138"/>
                </a:cubicBezTo>
                <a:close/>
                <a:moveTo>
                  <a:pt x="35" y="152"/>
                </a:moveTo>
                <a:cubicBezTo>
                  <a:pt x="35" y="152"/>
                  <a:pt x="34" y="150"/>
                  <a:pt x="35" y="149"/>
                </a:cubicBezTo>
                <a:cubicBezTo>
                  <a:pt x="40" y="145"/>
                  <a:pt x="38" y="157"/>
                  <a:pt x="43" y="152"/>
                </a:cubicBezTo>
                <a:cubicBezTo>
                  <a:pt x="43" y="152"/>
                  <a:pt x="43" y="148"/>
                  <a:pt x="46" y="149"/>
                </a:cubicBezTo>
                <a:cubicBezTo>
                  <a:pt x="48" y="151"/>
                  <a:pt x="46" y="154"/>
                  <a:pt x="47" y="155"/>
                </a:cubicBezTo>
                <a:cubicBezTo>
                  <a:pt x="49" y="157"/>
                  <a:pt x="51" y="154"/>
                  <a:pt x="53" y="155"/>
                </a:cubicBezTo>
                <a:cubicBezTo>
                  <a:pt x="54" y="156"/>
                  <a:pt x="54" y="165"/>
                  <a:pt x="54" y="161"/>
                </a:cubicBezTo>
                <a:cubicBezTo>
                  <a:pt x="55" y="160"/>
                  <a:pt x="55" y="153"/>
                  <a:pt x="58" y="154"/>
                </a:cubicBezTo>
                <a:cubicBezTo>
                  <a:pt x="61" y="154"/>
                  <a:pt x="59" y="162"/>
                  <a:pt x="60" y="164"/>
                </a:cubicBezTo>
                <a:cubicBezTo>
                  <a:pt x="59" y="164"/>
                  <a:pt x="62" y="166"/>
                  <a:pt x="62" y="166"/>
                </a:cubicBezTo>
                <a:cubicBezTo>
                  <a:pt x="64" y="166"/>
                  <a:pt x="64" y="161"/>
                  <a:pt x="67" y="166"/>
                </a:cubicBezTo>
                <a:cubicBezTo>
                  <a:pt x="67" y="165"/>
                  <a:pt x="67" y="169"/>
                  <a:pt x="67" y="170"/>
                </a:cubicBezTo>
                <a:cubicBezTo>
                  <a:pt x="68" y="172"/>
                  <a:pt x="68" y="174"/>
                  <a:pt x="68" y="175"/>
                </a:cubicBezTo>
                <a:cubicBezTo>
                  <a:pt x="68" y="176"/>
                  <a:pt x="67" y="178"/>
                  <a:pt x="67" y="178"/>
                </a:cubicBezTo>
                <a:cubicBezTo>
                  <a:pt x="68" y="181"/>
                  <a:pt x="71" y="179"/>
                  <a:pt x="72" y="183"/>
                </a:cubicBezTo>
                <a:cubicBezTo>
                  <a:pt x="72" y="187"/>
                  <a:pt x="74" y="179"/>
                  <a:pt x="74" y="179"/>
                </a:cubicBezTo>
                <a:cubicBezTo>
                  <a:pt x="77" y="179"/>
                  <a:pt x="74" y="181"/>
                  <a:pt x="75" y="182"/>
                </a:cubicBezTo>
                <a:cubicBezTo>
                  <a:pt x="75" y="183"/>
                  <a:pt x="78" y="184"/>
                  <a:pt x="79" y="184"/>
                </a:cubicBezTo>
                <a:cubicBezTo>
                  <a:pt x="80" y="184"/>
                  <a:pt x="81" y="183"/>
                  <a:pt x="82" y="183"/>
                </a:cubicBezTo>
                <a:cubicBezTo>
                  <a:pt x="83" y="184"/>
                  <a:pt x="83" y="187"/>
                  <a:pt x="83" y="187"/>
                </a:cubicBezTo>
                <a:cubicBezTo>
                  <a:pt x="83" y="187"/>
                  <a:pt x="84" y="192"/>
                  <a:pt x="84" y="188"/>
                </a:cubicBezTo>
                <a:cubicBezTo>
                  <a:pt x="85" y="187"/>
                  <a:pt x="85" y="183"/>
                  <a:pt x="86" y="182"/>
                </a:cubicBezTo>
                <a:cubicBezTo>
                  <a:pt x="88" y="180"/>
                  <a:pt x="88" y="183"/>
                  <a:pt x="92" y="182"/>
                </a:cubicBezTo>
                <a:cubicBezTo>
                  <a:pt x="93" y="182"/>
                  <a:pt x="94" y="181"/>
                  <a:pt x="95" y="181"/>
                </a:cubicBezTo>
                <a:cubicBezTo>
                  <a:pt x="96" y="182"/>
                  <a:pt x="96" y="184"/>
                  <a:pt x="97" y="184"/>
                </a:cubicBezTo>
                <a:cubicBezTo>
                  <a:pt x="96" y="184"/>
                  <a:pt x="99" y="179"/>
                  <a:pt x="97" y="181"/>
                </a:cubicBezTo>
                <a:cubicBezTo>
                  <a:pt x="99" y="178"/>
                  <a:pt x="107" y="179"/>
                  <a:pt x="106" y="176"/>
                </a:cubicBezTo>
                <a:cubicBezTo>
                  <a:pt x="106" y="177"/>
                  <a:pt x="106" y="174"/>
                  <a:pt x="105" y="174"/>
                </a:cubicBezTo>
                <a:cubicBezTo>
                  <a:pt x="105" y="171"/>
                  <a:pt x="102" y="168"/>
                  <a:pt x="104" y="166"/>
                </a:cubicBezTo>
                <a:cubicBezTo>
                  <a:pt x="107" y="163"/>
                  <a:pt x="105" y="170"/>
                  <a:pt x="106" y="172"/>
                </a:cubicBezTo>
                <a:cubicBezTo>
                  <a:pt x="107" y="173"/>
                  <a:pt x="106" y="171"/>
                  <a:pt x="108" y="171"/>
                </a:cubicBezTo>
                <a:cubicBezTo>
                  <a:pt x="108" y="171"/>
                  <a:pt x="108" y="172"/>
                  <a:pt x="108" y="172"/>
                </a:cubicBezTo>
                <a:cubicBezTo>
                  <a:pt x="109" y="172"/>
                  <a:pt x="109" y="166"/>
                  <a:pt x="110" y="164"/>
                </a:cubicBezTo>
                <a:cubicBezTo>
                  <a:pt x="110" y="162"/>
                  <a:pt x="109" y="160"/>
                  <a:pt x="110" y="159"/>
                </a:cubicBezTo>
                <a:cubicBezTo>
                  <a:pt x="110" y="159"/>
                  <a:pt x="112" y="158"/>
                  <a:pt x="112" y="158"/>
                </a:cubicBezTo>
                <a:cubicBezTo>
                  <a:pt x="112" y="158"/>
                  <a:pt x="113" y="161"/>
                  <a:pt x="114" y="161"/>
                </a:cubicBezTo>
                <a:cubicBezTo>
                  <a:pt x="114" y="161"/>
                  <a:pt x="114" y="157"/>
                  <a:pt x="115" y="156"/>
                </a:cubicBezTo>
                <a:cubicBezTo>
                  <a:pt x="115" y="155"/>
                  <a:pt x="119" y="156"/>
                  <a:pt x="116" y="153"/>
                </a:cubicBezTo>
                <a:cubicBezTo>
                  <a:pt x="116" y="153"/>
                  <a:pt x="114" y="154"/>
                  <a:pt x="114" y="154"/>
                </a:cubicBezTo>
                <a:cubicBezTo>
                  <a:pt x="113" y="154"/>
                  <a:pt x="112" y="146"/>
                  <a:pt x="113" y="145"/>
                </a:cubicBezTo>
                <a:cubicBezTo>
                  <a:pt x="114" y="143"/>
                  <a:pt x="117" y="141"/>
                  <a:pt x="118" y="141"/>
                </a:cubicBezTo>
                <a:cubicBezTo>
                  <a:pt x="118" y="141"/>
                  <a:pt x="120" y="142"/>
                  <a:pt x="119" y="142"/>
                </a:cubicBezTo>
                <a:cubicBezTo>
                  <a:pt x="121" y="140"/>
                  <a:pt x="119" y="136"/>
                  <a:pt x="119" y="133"/>
                </a:cubicBezTo>
                <a:cubicBezTo>
                  <a:pt x="119" y="132"/>
                  <a:pt x="119" y="131"/>
                  <a:pt x="119" y="130"/>
                </a:cubicBezTo>
                <a:cubicBezTo>
                  <a:pt x="119" y="129"/>
                  <a:pt x="118" y="126"/>
                  <a:pt x="118" y="125"/>
                </a:cubicBezTo>
                <a:cubicBezTo>
                  <a:pt x="118" y="124"/>
                  <a:pt x="122" y="122"/>
                  <a:pt x="123" y="125"/>
                </a:cubicBezTo>
                <a:cubicBezTo>
                  <a:pt x="124" y="127"/>
                  <a:pt x="123" y="116"/>
                  <a:pt x="123" y="115"/>
                </a:cubicBezTo>
                <a:cubicBezTo>
                  <a:pt x="124" y="113"/>
                  <a:pt x="127" y="112"/>
                  <a:pt x="128" y="112"/>
                </a:cubicBezTo>
                <a:cubicBezTo>
                  <a:pt x="128" y="112"/>
                  <a:pt x="129" y="114"/>
                  <a:pt x="129" y="114"/>
                </a:cubicBezTo>
                <a:cubicBezTo>
                  <a:pt x="130" y="113"/>
                  <a:pt x="129" y="111"/>
                  <a:pt x="129" y="110"/>
                </a:cubicBezTo>
                <a:cubicBezTo>
                  <a:pt x="128" y="109"/>
                  <a:pt x="126" y="110"/>
                  <a:pt x="126" y="110"/>
                </a:cubicBezTo>
                <a:cubicBezTo>
                  <a:pt x="124" y="108"/>
                  <a:pt x="127" y="109"/>
                  <a:pt x="126" y="106"/>
                </a:cubicBezTo>
                <a:cubicBezTo>
                  <a:pt x="126" y="104"/>
                  <a:pt x="123" y="103"/>
                  <a:pt x="125" y="102"/>
                </a:cubicBezTo>
                <a:cubicBezTo>
                  <a:pt x="128" y="99"/>
                  <a:pt x="127" y="110"/>
                  <a:pt x="128" y="106"/>
                </a:cubicBezTo>
                <a:cubicBezTo>
                  <a:pt x="128" y="104"/>
                  <a:pt x="128" y="101"/>
                  <a:pt x="129" y="99"/>
                </a:cubicBezTo>
                <a:cubicBezTo>
                  <a:pt x="129" y="96"/>
                  <a:pt x="127" y="91"/>
                  <a:pt x="128" y="89"/>
                </a:cubicBezTo>
                <a:cubicBezTo>
                  <a:pt x="128" y="88"/>
                  <a:pt x="132" y="88"/>
                  <a:pt x="131" y="85"/>
                </a:cubicBezTo>
                <a:cubicBezTo>
                  <a:pt x="132" y="86"/>
                  <a:pt x="127" y="85"/>
                  <a:pt x="129" y="85"/>
                </a:cubicBezTo>
                <a:cubicBezTo>
                  <a:pt x="128" y="85"/>
                  <a:pt x="126" y="79"/>
                  <a:pt x="127" y="78"/>
                </a:cubicBezTo>
                <a:cubicBezTo>
                  <a:pt x="128" y="78"/>
                  <a:pt x="129" y="78"/>
                  <a:pt x="129" y="77"/>
                </a:cubicBezTo>
                <a:cubicBezTo>
                  <a:pt x="130" y="76"/>
                  <a:pt x="127" y="73"/>
                  <a:pt x="128" y="71"/>
                </a:cubicBezTo>
                <a:cubicBezTo>
                  <a:pt x="129" y="70"/>
                  <a:pt x="130" y="72"/>
                  <a:pt x="131" y="71"/>
                </a:cubicBezTo>
                <a:cubicBezTo>
                  <a:pt x="133" y="71"/>
                  <a:pt x="136" y="70"/>
                  <a:pt x="133" y="69"/>
                </a:cubicBezTo>
                <a:cubicBezTo>
                  <a:pt x="132" y="68"/>
                  <a:pt x="128" y="70"/>
                  <a:pt x="127" y="69"/>
                </a:cubicBezTo>
                <a:cubicBezTo>
                  <a:pt x="126" y="68"/>
                  <a:pt x="129" y="62"/>
                  <a:pt x="129" y="61"/>
                </a:cubicBezTo>
                <a:cubicBezTo>
                  <a:pt x="128" y="56"/>
                  <a:pt x="128" y="61"/>
                  <a:pt x="127" y="62"/>
                </a:cubicBezTo>
                <a:cubicBezTo>
                  <a:pt x="126" y="62"/>
                  <a:pt x="122" y="57"/>
                  <a:pt x="125" y="56"/>
                </a:cubicBezTo>
                <a:cubicBezTo>
                  <a:pt x="129" y="55"/>
                  <a:pt x="125" y="55"/>
                  <a:pt x="124" y="53"/>
                </a:cubicBezTo>
                <a:cubicBezTo>
                  <a:pt x="123" y="50"/>
                  <a:pt x="125" y="48"/>
                  <a:pt x="124" y="46"/>
                </a:cubicBezTo>
                <a:cubicBezTo>
                  <a:pt x="124" y="43"/>
                  <a:pt x="126" y="42"/>
                  <a:pt x="128" y="41"/>
                </a:cubicBezTo>
                <a:cubicBezTo>
                  <a:pt x="129" y="40"/>
                  <a:pt x="132" y="41"/>
                  <a:pt x="132" y="40"/>
                </a:cubicBezTo>
                <a:cubicBezTo>
                  <a:pt x="132" y="37"/>
                  <a:pt x="126" y="41"/>
                  <a:pt x="125" y="40"/>
                </a:cubicBezTo>
                <a:cubicBezTo>
                  <a:pt x="124" y="40"/>
                  <a:pt x="124" y="37"/>
                  <a:pt x="124" y="37"/>
                </a:cubicBezTo>
                <a:cubicBezTo>
                  <a:pt x="124" y="37"/>
                  <a:pt x="122" y="38"/>
                  <a:pt x="122" y="38"/>
                </a:cubicBezTo>
                <a:cubicBezTo>
                  <a:pt x="122" y="38"/>
                  <a:pt x="122" y="31"/>
                  <a:pt x="121" y="36"/>
                </a:cubicBezTo>
                <a:cubicBezTo>
                  <a:pt x="120" y="37"/>
                  <a:pt x="119" y="40"/>
                  <a:pt x="119" y="37"/>
                </a:cubicBezTo>
                <a:cubicBezTo>
                  <a:pt x="119" y="35"/>
                  <a:pt x="120" y="37"/>
                  <a:pt x="119" y="34"/>
                </a:cubicBezTo>
                <a:cubicBezTo>
                  <a:pt x="118" y="33"/>
                  <a:pt x="119" y="31"/>
                  <a:pt x="119" y="30"/>
                </a:cubicBezTo>
                <a:cubicBezTo>
                  <a:pt x="119" y="29"/>
                  <a:pt x="118" y="28"/>
                  <a:pt x="120" y="27"/>
                </a:cubicBezTo>
                <a:cubicBezTo>
                  <a:pt x="120" y="27"/>
                  <a:pt x="128" y="28"/>
                  <a:pt x="128" y="26"/>
                </a:cubicBezTo>
                <a:cubicBezTo>
                  <a:pt x="129" y="25"/>
                  <a:pt x="123" y="24"/>
                  <a:pt x="122" y="24"/>
                </a:cubicBezTo>
                <a:cubicBezTo>
                  <a:pt x="120" y="25"/>
                  <a:pt x="121" y="25"/>
                  <a:pt x="120" y="24"/>
                </a:cubicBezTo>
                <a:cubicBezTo>
                  <a:pt x="120" y="24"/>
                  <a:pt x="118" y="23"/>
                  <a:pt x="119" y="22"/>
                </a:cubicBezTo>
                <a:cubicBezTo>
                  <a:pt x="117" y="23"/>
                  <a:pt x="119" y="25"/>
                  <a:pt x="117" y="26"/>
                </a:cubicBezTo>
                <a:cubicBezTo>
                  <a:pt x="116" y="27"/>
                  <a:pt x="114" y="25"/>
                  <a:pt x="112" y="25"/>
                </a:cubicBezTo>
                <a:cubicBezTo>
                  <a:pt x="111" y="25"/>
                  <a:pt x="111" y="28"/>
                  <a:pt x="109" y="26"/>
                </a:cubicBezTo>
                <a:cubicBezTo>
                  <a:pt x="107" y="25"/>
                  <a:pt x="109" y="21"/>
                  <a:pt x="106" y="21"/>
                </a:cubicBezTo>
                <a:cubicBezTo>
                  <a:pt x="105" y="22"/>
                  <a:pt x="105" y="24"/>
                  <a:pt x="104" y="25"/>
                </a:cubicBezTo>
                <a:cubicBezTo>
                  <a:pt x="102" y="25"/>
                  <a:pt x="102" y="22"/>
                  <a:pt x="104" y="20"/>
                </a:cubicBezTo>
                <a:cubicBezTo>
                  <a:pt x="105" y="20"/>
                  <a:pt x="109" y="21"/>
                  <a:pt x="110" y="20"/>
                </a:cubicBezTo>
                <a:cubicBezTo>
                  <a:pt x="111" y="18"/>
                  <a:pt x="106" y="19"/>
                  <a:pt x="105" y="19"/>
                </a:cubicBezTo>
                <a:cubicBezTo>
                  <a:pt x="105" y="19"/>
                  <a:pt x="105" y="16"/>
                  <a:pt x="106" y="17"/>
                </a:cubicBezTo>
                <a:cubicBezTo>
                  <a:pt x="105" y="16"/>
                  <a:pt x="103" y="21"/>
                  <a:pt x="101" y="20"/>
                </a:cubicBezTo>
                <a:cubicBezTo>
                  <a:pt x="98" y="19"/>
                  <a:pt x="102" y="14"/>
                  <a:pt x="103" y="12"/>
                </a:cubicBezTo>
                <a:cubicBezTo>
                  <a:pt x="103" y="11"/>
                  <a:pt x="102" y="9"/>
                  <a:pt x="102" y="9"/>
                </a:cubicBezTo>
                <a:cubicBezTo>
                  <a:pt x="101" y="9"/>
                  <a:pt x="99" y="20"/>
                  <a:pt x="97" y="13"/>
                </a:cubicBezTo>
                <a:cubicBezTo>
                  <a:pt x="97" y="12"/>
                  <a:pt x="98" y="9"/>
                  <a:pt x="97" y="9"/>
                </a:cubicBezTo>
                <a:cubicBezTo>
                  <a:pt x="96" y="9"/>
                  <a:pt x="95" y="16"/>
                  <a:pt x="93" y="13"/>
                </a:cubicBezTo>
                <a:cubicBezTo>
                  <a:pt x="91" y="11"/>
                  <a:pt x="93" y="10"/>
                  <a:pt x="92" y="10"/>
                </a:cubicBezTo>
                <a:cubicBezTo>
                  <a:pt x="91" y="10"/>
                  <a:pt x="91" y="14"/>
                  <a:pt x="91" y="14"/>
                </a:cubicBezTo>
                <a:cubicBezTo>
                  <a:pt x="88" y="16"/>
                  <a:pt x="87" y="6"/>
                  <a:pt x="85" y="6"/>
                </a:cubicBezTo>
                <a:cubicBezTo>
                  <a:pt x="85" y="6"/>
                  <a:pt x="83" y="5"/>
                  <a:pt x="82" y="7"/>
                </a:cubicBezTo>
                <a:cubicBezTo>
                  <a:pt x="83" y="5"/>
                  <a:pt x="85" y="11"/>
                  <a:pt x="81" y="9"/>
                </a:cubicBezTo>
                <a:cubicBezTo>
                  <a:pt x="81" y="9"/>
                  <a:pt x="76" y="0"/>
                  <a:pt x="79" y="5"/>
                </a:cubicBezTo>
                <a:cubicBezTo>
                  <a:pt x="80" y="8"/>
                  <a:pt x="82" y="10"/>
                  <a:pt x="77" y="11"/>
                </a:cubicBezTo>
                <a:cubicBezTo>
                  <a:pt x="78" y="11"/>
                  <a:pt x="69" y="11"/>
                  <a:pt x="72" y="9"/>
                </a:cubicBezTo>
                <a:cubicBezTo>
                  <a:pt x="73" y="8"/>
                  <a:pt x="78" y="9"/>
                  <a:pt x="78" y="7"/>
                </a:cubicBezTo>
                <a:cubicBezTo>
                  <a:pt x="77" y="6"/>
                  <a:pt x="74" y="8"/>
                  <a:pt x="73" y="8"/>
                </a:cubicBezTo>
                <a:cubicBezTo>
                  <a:pt x="73" y="8"/>
                  <a:pt x="67" y="6"/>
                  <a:pt x="67" y="8"/>
                </a:cubicBezTo>
                <a:cubicBezTo>
                  <a:pt x="67" y="9"/>
                  <a:pt x="69" y="9"/>
                  <a:pt x="70" y="9"/>
                </a:cubicBezTo>
                <a:cubicBezTo>
                  <a:pt x="71" y="10"/>
                  <a:pt x="68" y="13"/>
                  <a:pt x="69" y="12"/>
                </a:cubicBezTo>
                <a:cubicBezTo>
                  <a:pt x="64" y="16"/>
                  <a:pt x="65" y="5"/>
                  <a:pt x="64" y="5"/>
                </a:cubicBezTo>
                <a:cubicBezTo>
                  <a:pt x="64" y="5"/>
                  <a:pt x="63" y="11"/>
                  <a:pt x="63" y="11"/>
                </a:cubicBezTo>
                <a:cubicBezTo>
                  <a:pt x="62" y="12"/>
                  <a:pt x="60" y="11"/>
                  <a:pt x="60" y="10"/>
                </a:cubicBezTo>
                <a:cubicBezTo>
                  <a:pt x="59" y="11"/>
                  <a:pt x="61" y="20"/>
                  <a:pt x="56" y="16"/>
                </a:cubicBezTo>
                <a:cubicBezTo>
                  <a:pt x="56" y="16"/>
                  <a:pt x="54" y="11"/>
                  <a:pt x="54" y="11"/>
                </a:cubicBezTo>
                <a:cubicBezTo>
                  <a:pt x="54" y="11"/>
                  <a:pt x="51" y="18"/>
                  <a:pt x="52" y="18"/>
                </a:cubicBezTo>
                <a:cubicBezTo>
                  <a:pt x="49" y="20"/>
                  <a:pt x="46" y="16"/>
                  <a:pt x="46" y="13"/>
                </a:cubicBezTo>
                <a:cubicBezTo>
                  <a:pt x="47" y="8"/>
                  <a:pt x="44" y="19"/>
                  <a:pt x="44" y="19"/>
                </a:cubicBezTo>
                <a:cubicBezTo>
                  <a:pt x="42" y="23"/>
                  <a:pt x="38" y="26"/>
                  <a:pt x="36" y="22"/>
                </a:cubicBezTo>
                <a:cubicBezTo>
                  <a:pt x="35" y="20"/>
                  <a:pt x="34" y="27"/>
                  <a:pt x="30" y="29"/>
                </a:cubicBezTo>
                <a:cubicBezTo>
                  <a:pt x="29" y="30"/>
                  <a:pt x="27" y="28"/>
                  <a:pt x="26" y="29"/>
                </a:cubicBezTo>
                <a:cubicBezTo>
                  <a:pt x="25" y="29"/>
                  <a:pt x="22" y="30"/>
                  <a:pt x="22" y="31"/>
                </a:cubicBezTo>
                <a:cubicBezTo>
                  <a:pt x="21" y="32"/>
                  <a:pt x="22" y="32"/>
                  <a:pt x="22" y="33"/>
                </a:cubicBezTo>
                <a:cubicBezTo>
                  <a:pt x="23" y="36"/>
                  <a:pt x="19" y="38"/>
                  <a:pt x="16" y="36"/>
                </a:cubicBezTo>
                <a:cubicBezTo>
                  <a:pt x="14" y="35"/>
                  <a:pt x="14" y="39"/>
                  <a:pt x="13" y="40"/>
                </a:cubicBezTo>
                <a:cubicBezTo>
                  <a:pt x="11" y="43"/>
                  <a:pt x="11" y="41"/>
                  <a:pt x="12" y="43"/>
                </a:cubicBezTo>
                <a:cubicBezTo>
                  <a:pt x="12" y="44"/>
                  <a:pt x="12" y="53"/>
                  <a:pt x="12" y="53"/>
                </a:cubicBezTo>
                <a:cubicBezTo>
                  <a:pt x="11" y="55"/>
                  <a:pt x="1" y="58"/>
                  <a:pt x="5" y="58"/>
                </a:cubicBezTo>
                <a:cubicBezTo>
                  <a:pt x="8" y="58"/>
                  <a:pt x="13" y="57"/>
                  <a:pt x="11" y="62"/>
                </a:cubicBezTo>
                <a:cubicBezTo>
                  <a:pt x="12" y="61"/>
                  <a:pt x="10" y="62"/>
                  <a:pt x="9" y="63"/>
                </a:cubicBezTo>
                <a:cubicBezTo>
                  <a:pt x="9" y="63"/>
                  <a:pt x="9" y="66"/>
                  <a:pt x="7" y="65"/>
                </a:cubicBezTo>
                <a:cubicBezTo>
                  <a:pt x="7" y="65"/>
                  <a:pt x="6" y="64"/>
                  <a:pt x="6" y="64"/>
                </a:cubicBezTo>
                <a:cubicBezTo>
                  <a:pt x="5" y="65"/>
                  <a:pt x="6" y="73"/>
                  <a:pt x="6" y="78"/>
                </a:cubicBezTo>
                <a:cubicBezTo>
                  <a:pt x="6" y="79"/>
                  <a:pt x="5" y="83"/>
                  <a:pt x="5" y="84"/>
                </a:cubicBezTo>
                <a:cubicBezTo>
                  <a:pt x="6" y="86"/>
                  <a:pt x="7" y="85"/>
                  <a:pt x="6" y="86"/>
                </a:cubicBezTo>
                <a:cubicBezTo>
                  <a:pt x="5" y="88"/>
                  <a:pt x="2" y="87"/>
                  <a:pt x="4" y="89"/>
                </a:cubicBezTo>
                <a:cubicBezTo>
                  <a:pt x="6" y="90"/>
                  <a:pt x="7" y="96"/>
                  <a:pt x="7" y="98"/>
                </a:cubicBezTo>
                <a:cubicBezTo>
                  <a:pt x="7" y="104"/>
                  <a:pt x="5" y="108"/>
                  <a:pt x="5" y="111"/>
                </a:cubicBezTo>
                <a:cubicBezTo>
                  <a:pt x="5" y="111"/>
                  <a:pt x="5" y="114"/>
                  <a:pt x="5" y="115"/>
                </a:cubicBezTo>
                <a:cubicBezTo>
                  <a:pt x="5" y="115"/>
                  <a:pt x="6" y="112"/>
                  <a:pt x="7" y="112"/>
                </a:cubicBezTo>
                <a:cubicBezTo>
                  <a:pt x="7" y="112"/>
                  <a:pt x="9" y="116"/>
                  <a:pt x="9" y="117"/>
                </a:cubicBezTo>
                <a:cubicBezTo>
                  <a:pt x="9" y="116"/>
                  <a:pt x="7" y="121"/>
                  <a:pt x="7" y="121"/>
                </a:cubicBezTo>
                <a:cubicBezTo>
                  <a:pt x="8" y="120"/>
                  <a:pt x="6" y="121"/>
                  <a:pt x="6" y="121"/>
                </a:cubicBezTo>
                <a:cubicBezTo>
                  <a:pt x="6" y="123"/>
                  <a:pt x="8" y="121"/>
                  <a:pt x="9" y="122"/>
                </a:cubicBezTo>
                <a:cubicBezTo>
                  <a:pt x="10" y="123"/>
                  <a:pt x="8" y="126"/>
                  <a:pt x="9" y="127"/>
                </a:cubicBezTo>
                <a:cubicBezTo>
                  <a:pt x="9" y="127"/>
                  <a:pt x="11" y="125"/>
                  <a:pt x="10" y="125"/>
                </a:cubicBezTo>
                <a:cubicBezTo>
                  <a:pt x="11" y="125"/>
                  <a:pt x="12" y="127"/>
                  <a:pt x="12" y="127"/>
                </a:cubicBezTo>
                <a:cubicBezTo>
                  <a:pt x="12" y="127"/>
                  <a:pt x="13" y="124"/>
                  <a:pt x="14" y="126"/>
                </a:cubicBezTo>
                <a:cubicBezTo>
                  <a:pt x="16" y="127"/>
                  <a:pt x="15" y="130"/>
                  <a:pt x="14" y="131"/>
                </a:cubicBezTo>
                <a:cubicBezTo>
                  <a:pt x="14" y="131"/>
                  <a:pt x="12" y="132"/>
                  <a:pt x="12" y="133"/>
                </a:cubicBezTo>
                <a:cubicBezTo>
                  <a:pt x="13" y="134"/>
                  <a:pt x="19" y="132"/>
                  <a:pt x="17" y="135"/>
                </a:cubicBezTo>
                <a:cubicBezTo>
                  <a:pt x="17" y="135"/>
                  <a:pt x="15" y="136"/>
                  <a:pt x="15" y="137"/>
                </a:cubicBezTo>
                <a:cubicBezTo>
                  <a:pt x="15" y="137"/>
                  <a:pt x="18" y="137"/>
                  <a:pt x="19" y="138"/>
                </a:cubicBezTo>
                <a:cubicBezTo>
                  <a:pt x="21" y="142"/>
                  <a:pt x="18" y="138"/>
                  <a:pt x="20" y="137"/>
                </a:cubicBezTo>
                <a:cubicBezTo>
                  <a:pt x="22" y="136"/>
                  <a:pt x="25" y="138"/>
                  <a:pt x="24" y="141"/>
                </a:cubicBezTo>
                <a:cubicBezTo>
                  <a:pt x="23" y="143"/>
                  <a:pt x="22" y="140"/>
                  <a:pt x="23" y="143"/>
                </a:cubicBezTo>
                <a:cubicBezTo>
                  <a:pt x="24" y="144"/>
                  <a:pt x="24" y="149"/>
                  <a:pt x="24" y="145"/>
                </a:cubicBezTo>
                <a:cubicBezTo>
                  <a:pt x="25" y="139"/>
                  <a:pt x="27" y="147"/>
                  <a:pt x="27" y="149"/>
                </a:cubicBezTo>
                <a:cubicBezTo>
                  <a:pt x="28" y="153"/>
                  <a:pt x="29" y="146"/>
                  <a:pt x="30" y="146"/>
                </a:cubicBezTo>
                <a:cubicBezTo>
                  <a:pt x="30" y="145"/>
                  <a:pt x="32" y="145"/>
                  <a:pt x="32" y="145"/>
                </a:cubicBezTo>
                <a:cubicBezTo>
                  <a:pt x="33" y="146"/>
                  <a:pt x="33" y="150"/>
                  <a:pt x="35" y="152"/>
                </a:cubicBezTo>
                <a:close/>
                <a:moveTo>
                  <a:pt x="10" y="92"/>
                </a:moveTo>
                <a:cubicBezTo>
                  <a:pt x="10" y="93"/>
                  <a:pt x="10" y="93"/>
                  <a:pt x="9" y="93"/>
                </a:cubicBezTo>
                <a:cubicBezTo>
                  <a:pt x="7" y="93"/>
                  <a:pt x="10" y="91"/>
                  <a:pt x="10" y="92"/>
                </a:cubicBezTo>
                <a:close/>
                <a:moveTo>
                  <a:pt x="8" y="74"/>
                </a:moveTo>
                <a:cubicBezTo>
                  <a:pt x="10" y="73"/>
                  <a:pt x="9" y="79"/>
                  <a:pt x="7" y="78"/>
                </a:cubicBezTo>
                <a:cubicBezTo>
                  <a:pt x="6" y="77"/>
                  <a:pt x="6" y="74"/>
                  <a:pt x="8" y="74"/>
                </a:cubicBezTo>
                <a:close/>
                <a:moveTo>
                  <a:pt x="15" y="33"/>
                </a:moveTo>
                <a:cubicBezTo>
                  <a:pt x="18" y="32"/>
                  <a:pt x="11" y="36"/>
                  <a:pt x="15" y="33"/>
                </a:cubicBezTo>
                <a:cubicBezTo>
                  <a:pt x="15" y="33"/>
                  <a:pt x="15" y="33"/>
                  <a:pt x="15" y="33"/>
                </a:cubicBezTo>
                <a:close/>
                <a:moveTo>
                  <a:pt x="27" y="25"/>
                </a:moveTo>
                <a:cubicBezTo>
                  <a:pt x="27" y="25"/>
                  <a:pt x="29" y="23"/>
                  <a:pt x="28" y="22"/>
                </a:cubicBezTo>
                <a:cubicBezTo>
                  <a:pt x="27" y="22"/>
                  <a:pt x="27" y="25"/>
                  <a:pt x="27" y="25"/>
                </a:cubicBezTo>
                <a:close/>
                <a:moveTo>
                  <a:pt x="1" y="91"/>
                </a:moveTo>
                <a:cubicBezTo>
                  <a:pt x="2" y="92"/>
                  <a:pt x="1" y="88"/>
                  <a:pt x="1" y="88"/>
                </a:cubicBezTo>
                <a:cubicBezTo>
                  <a:pt x="0" y="88"/>
                  <a:pt x="0" y="90"/>
                  <a:pt x="1" y="91"/>
                </a:cubicBezTo>
                <a:close/>
                <a:moveTo>
                  <a:pt x="4" y="98"/>
                </a:moveTo>
                <a:cubicBezTo>
                  <a:pt x="4" y="99"/>
                  <a:pt x="5" y="95"/>
                  <a:pt x="5" y="95"/>
                </a:cubicBezTo>
                <a:cubicBezTo>
                  <a:pt x="5" y="95"/>
                  <a:pt x="3" y="98"/>
                  <a:pt x="4" y="98"/>
                </a:cubicBezTo>
                <a:close/>
                <a:moveTo>
                  <a:pt x="109" y="15"/>
                </a:moveTo>
                <a:cubicBezTo>
                  <a:pt x="108" y="15"/>
                  <a:pt x="111" y="14"/>
                  <a:pt x="111" y="13"/>
                </a:cubicBezTo>
                <a:cubicBezTo>
                  <a:pt x="110" y="12"/>
                  <a:pt x="107" y="16"/>
                  <a:pt x="109" y="15"/>
                </a:cubicBezTo>
                <a:close/>
                <a:moveTo>
                  <a:pt x="114" y="23"/>
                </a:moveTo>
                <a:cubicBezTo>
                  <a:pt x="113" y="23"/>
                  <a:pt x="115" y="21"/>
                  <a:pt x="115" y="21"/>
                </a:cubicBezTo>
                <a:cubicBezTo>
                  <a:pt x="114" y="18"/>
                  <a:pt x="110" y="25"/>
                  <a:pt x="114" y="23"/>
                </a:cubicBezTo>
                <a:close/>
                <a:moveTo>
                  <a:pt x="132" y="62"/>
                </a:moveTo>
                <a:cubicBezTo>
                  <a:pt x="132" y="62"/>
                  <a:pt x="134" y="60"/>
                  <a:pt x="133" y="60"/>
                </a:cubicBezTo>
                <a:cubicBezTo>
                  <a:pt x="132" y="60"/>
                  <a:pt x="131" y="62"/>
                  <a:pt x="132" y="62"/>
                </a:cubicBezTo>
                <a:close/>
                <a:moveTo>
                  <a:pt x="56" y="165"/>
                </a:moveTo>
                <a:cubicBezTo>
                  <a:pt x="56" y="165"/>
                  <a:pt x="58" y="164"/>
                  <a:pt x="58" y="163"/>
                </a:cubicBezTo>
                <a:cubicBezTo>
                  <a:pt x="57" y="161"/>
                  <a:pt x="53" y="166"/>
                  <a:pt x="56" y="165"/>
                </a:cubicBezTo>
                <a:close/>
              </a:path>
            </a:pathLst>
          </a:custGeom>
          <a:solidFill>
            <a:srgbClr val="ED1CB9"/>
          </a:solidFill>
          <a:ln>
            <a:noFill/>
          </a:ln>
        </p:spPr>
        <p:txBody>
          <a:bodyPr vert="horz" wrap="square" lIns="68580" tIns="34290" rIns="68580" bIns="34290" numCol="1" anchor="t" anchorCtr="0" compatLnSpc="1">
            <a:prstTxWarp prst="textNoShape">
              <a:avLst/>
            </a:prstTxWarp>
          </a:bodyPr>
          <a:lstStyle/>
          <a:p>
            <a:endParaRPr lang="zh-CN" altLang="en-US" sz="1013">
              <a:latin typeface="+mn-ea"/>
            </a:endParaRPr>
          </a:p>
        </p:txBody>
      </p:sp>
      <p:sp>
        <p:nvSpPr>
          <p:cNvPr id="139" name="Freeform 5">
            <a:extLst>
              <a:ext uri="{FF2B5EF4-FFF2-40B4-BE49-F238E27FC236}">
                <a16:creationId xmlns="" xmlns:a16="http://schemas.microsoft.com/office/drawing/2014/main" id="{C7C87523-ABF3-4E63-9972-6338D9497D6E}"/>
              </a:ext>
            </a:extLst>
          </p:cNvPr>
          <p:cNvSpPr>
            <a:spLocks noEditPoints="1"/>
          </p:cNvSpPr>
          <p:nvPr/>
        </p:nvSpPr>
        <p:spPr bwMode="auto">
          <a:xfrm>
            <a:off x="6240066" y="2484120"/>
            <a:ext cx="1440894" cy="822960"/>
          </a:xfrm>
          <a:custGeom>
            <a:avLst/>
            <a:gdLst>
              <a:gd name="T0" fmla="*/ 35 w 136"/>
              <a:gd name="T1" fmla="*/ 152 h 192"/>
              <a:gd name="T2" fmla="*/ 47 w 136"/>
              <a:gd name="T3" fmla="*/ 155 h 192"/>
              <a:gd name="T4" fmla="*/ 60 w 136"/>
              <a:gd name="T5" fmla="*/ 164 h 192"/>
              <a:gd name="T6" fmla="*/ 68 w 136"/>
              <a:gd name="T7" fmla="*/ 175 h 192"/>
              <a:gd name="T8" fmla="*/ 75 w 136"/>
              <a:gd name="T9" fmla="*/ 182 h 192"/>
              <a:gd name="T10" fmla="*/ 84 w 136"/>
              <a:gd name="T11" fmla="*/ 188 h 192"/>
              <a:gd name="T12" fmla="*/ 97 w 136"/>
              <a:gd name="T13" fmla="*/ 184 h 192"/>
              <a:gd name="T14" fmla="*/ 104 w 136"/>
              <a:gd name="T15" fmla="*/ 166 h 192"/>
              <a:gd name="T16" fmla="*/ 110 w 136"/>
              <a:gd name="T17" fmla="*/ 164 h 192"/>
              <a:gd name="T18" fmla="*/ 115 w 136"/>
              <a:gd name="T19" fmla="*/ 156 h 192"/>
              <a:gd name="T20" fmla="*/ 118 w 136"/>
              <a:gd name="T21" fmla="*/ 141 h 192"/>
              <a:gd name="T22" fmla="*/ 118 w 136"/>
              <a:gd name="T23" fmla="*/ 125 h 192"/>
              <a:gd name="T24" fmla="*/ 129 w 136"/>
              <a:gd name="T25" fmla="*/ 114 h 192"/>
              <a:gd name="T26" fmla="*/ 125 w 136"/>
              <a:gd name="T27" fmla="*/ 102 h 192"/>
              <a:gd name="T28" fmla="*/ 131 w 136"/>
              <a:gd name="T29" fmla="*/ 85 h 192"/>
              <a:gd name="T30" fmla="*/ 128 w 136"/>
              <a:gd name="T31" fmla="*/ 71 h 192"/>
              <a:gd name="T32" fmla="*/ 129 w 136"/>
              <a:gd name="T33" fmla="*/ 61 h 192"/>
              <a:gd name="T34" fmla="*/ 124 w 136"/>
              <a:gd name="T35" fmla="*/ 46 h 192"/>
              <a:gd name="T36" fmla="*/ 124 w 136"/>
              <a:gd name="T37" fmla="*/ 37 h 192"/>
              <a:gd name="T38" fmla="*/ 119 w 136"/>
              <a:gd name="T39" fmla="*/ 34 h 192"/>
              <a:gd name="T40" fmla="*/ 122 w 136"/>
              <a:gd name="T41" fmla="*/ 24 h 192"/>
              <a:gd name="T42" fmla="*/ 112 w 136"/>
              <a:gd name="T43" fmla="*/ 25 h 192"/>
              <a:gd name="T44" fmla="*/ 104 w 136"/>
              <a:gd name="T45" fmla="*/ 20 h 192"/>
              <a:gd name="T46" fmla="*/ 101 w 136"/>
              <a:gd name="T47" fmla="*/ 20 h 192"/>
              <a:gd name="T48" fmla="*/ 97 w 136"/>
              <a:gd name="T49" fmla="*/ 9 h 192"/>
              <a:gd name="T50" fmla="*/ 85 w 136"/>
              <a:gd name="T51" fmla="*/ 6 h 192"/>
              <a:gd name="T52" fmla="*/ 77 w 136"/>
              <a:gd name="T53" fmla="*/ 11 h 192"/>
              <a:gd name="T54" fmla="*/ 67 w 136"/>
              <a:gd name="T55" fmla="*/ 8 h 192"/>
              <a:gd name="T56" fmla="*/ 63 w 136"/>
              <a:gd name="T57" fmla="*/ 11 h 192"/>
              <a:gd name="T58" fmla="*/ 52 w 136"/>
              <a:gd name="T59" fmla="*/ 18 h 192"/>
              <a:gd name="T60" fmla="*/ 30 w 136"/>
              <a:gd name="T61" fmla="*/ 29 h 192"/>
              <a:gd name="T62" fmla="*/ 16 w 136"/>
              <a:gd name="T63" fmla="*/ 36 h 192"/>
              <a:gd name="T64" fmla="*/ 5 w 136"/>
              <a:gd name="T65" fmla="*/ 58 h 192"/>
              <a:gd name="T66" fmla="*/ 6 w 136"/>
              <a:gd name="T67" fmla="*/ 64 h 192"/>
              <a:gd name="T68" fmla="*/ 4 w 136"/>
              <a:gd name="T69" fmla="*/ 89 h 192"/>
              <a:gd name="T70" fmla="*/ 7 w 136"/>
              <a:gd name="T71" fmla="*/ 112 h 192"/>
              <a:gd name="T72" fmla="*/ 9 w 136"/>
              <a:gd name="T73" fmla="*/ 122 h 192"/>
              <a:gd name="T74" fmla="*/ 14 w 136"/>
              <a:gd name="T75" fmla="*/ 126 h 192"/>
              <a:gd name="T76" fmla="*/ 15 w 136"/>
              <a:gd name="T77" fmla="*/ 137 h 192"/>
              <a:gd name="T78" fmla="*/ 23 w 136"/>
              <a:gd name="T79" fmla="*/ 143 h 192"/>
              <a:gd name="T80" fmla="*/ 32 w 136"/>
              <a:gd name="T81" fmla="*/ 145 h 192"/>
              <a:gd name="T82" fmla="*/ 10 w 136"/>
              <a:gd name="T83" fmla="*/ 92 h 192"/>
              <a:gd name="T84" fmla="*/ 15 w 136"/>
              <a:gd name="T85" fmla="*/ 33 h 192"/>
              <a:gd name="T86" fmla="*/ 28 w 136"/>
              <a:gd name="T87" fmla="*/ 22 h 192"/>
              <a:gd name="T88" fmla="*/ 1 w 136"/>
              <a:gd name="T89" fmla="*/ 91 h 192"/>
              <a:gd name="T90" fmla="*/ 109 w 136"/>
              <a:gd name="T91" fmla="*/ 15 h 192"/>
              <a:gd name="T92" fmla="*/ 115 w 136"/>
              <a:gd name="T93" fmla="*/ 21 h 192"/>
              <a:gd name="T94" fmla="*/ 132 w 136"/>
              <a:gd name="T95" fmla="*/ 6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6" h="192">
                <a:moveTo>
                  <a:pt x="124" y="138"/>
                </a:moveTo>
                <a:cubicBezTo>
                  <a:pt x="124" y="138"/>
                  <a:pt x="125" y="136"/>
                  <a:pt x="123" y="135"/>
                </a:cubicBezTo>
                <a:cubicBezTo>
                  <a:pt x="120" y="134"/>
                  <a:pt x="121" y="141"/>
                  <a:pt x="124" y="138"/>
                </a:cubicBezTo>
                <a:close/>
                <a:moveTo>
                  <a:pt x="35" y="152"/>
                </a:moveTo>
                <a:cubicBezTo>
                  <a:pt x="35" y="152"/>
                  <a:pt x="34" y="150"/>
                  <a:pt x="35" y="149"/>
                </a:cubicBezTo>
                <a:cubicBezTo>
                  <a:pt x="40" y="145"/>
                  <a:pt x="38" y="157"/>
                  <a:pt x="43" y="152"/>
                </a:cubicBezTo>
                <a:cubicBezTo>
                  <a:pt x="43" y="152"/>
                  <a:pt x="43" y="148"/>
                  <a:pt x="46" y="149"/>
                </a:cubicBezTo>
                <a:cubicBezTo>
                  <a:pt x="48" y="151"/>
                  <a:pt x="46" y="154"/>
                  <a:pt x="47" y="155"/>
                </a:cubicBezTo>
                <a:cubicBezTo>
                  <a:pt x="49" y="157"/>
                  <a:pt x="51" y="154"/>
                  <a:pt x="53" y="155"/>
                </a:cubicBezTo>
                <a:cubicBezTo>
                  <a:pt x="54" y="156"/>
                  <a:pt x="54" y="165"/>
                  <a:pt x="54" y="161"/>
                </a:cubicBezTo>
                <a:cubicBezTo>
                  <a:pt x="55" y="160"/>
                  <a:pt x="55" y="153"/>
                  <a:pt x="58" y="154"/>
                </a:cubicBezTo>
                <a:cubicBezTo>
                  <a:pt x="61" y="154"/>
                  <a:pt x="59" y="162"/>
                  <a:pt x="60" y="164"/>
                </a:cubicBezTo>
                <a:cubicBezTo>
                  <a:pt x="59" y="164"/>
                  <a:pt x="62" y="166"/>
                  <a:pt x="62" y="166"/>
                </a:cubicBezTo>
                <a:cubicBezTo>
                  <a:pt x="64" y="166"/>
                  <a:pt x="64" y="161"/>
                  <a:pt x="67" y="166"/>
                </a:cubicBezTo>
                <a:cubicBezTo>
                  <a:pt x="67" y="165"/>
                  <a:pt x="67" y="169"/>
                  <a:pt x="67" y="170"/>
                </a:cubicBezTo>
                <a:cubicBezTo>
                  <a:pt x="68" y="172"/>
                  <a:pt x="68" y="174"/>
                  <a:pt x="68" y="175"/>
                </a:cubicBezTo>
                <a:cubicBezTo>
                  <a:pt x="68" y="176"/>
                  <a:pt x="67" y="178"/>
                  <a:pt x="67" y="178"/>
                </a:cubicBezTo>
                <a:cubicBezTo>
                  <a:pt x="68" y="181"/>
                  <a:pt x="71" y="179"/>
                  <a:pt x="72" y="183"/>
                </a:cubicBezTo>
                <a:cubicBezTo>
                  <a:pt x="72" y="187"/>
                  <a:pt x="74" y="179"/>
                  <a:pt x="74" y="179"/>
                </a:cubicBezTo>
                <a:cubicBezTo>
                  <a:pt x="77" y="179"/>
                  <a:pt x="74" y="181"/>
                  <a:pt x="75" y="182"/>
                </a:cubicBezTo>
                <a:cubicBezTo>
                  <a:pt x="75" y="183"/>
                  <a:pt x="78" y="184"/>
                  <a:pt x="79" y="184"/>
                </a:cubicBezTo>
                <a:cubicBezTo>
                  <a:pt x="80" y="184"/>
                  <a:pt x="81" y="183"/>
                  <a:pt x="82" y="183"/>
                </a:cubicBezTo>
                <a:cubicBezTo>
                  <a:pt x="83" y="184"/>
                  <a:pt x="83" y="187"/>
                  <a:pt x="83" y="187"/>
                </a:cubicBezTo>
                <a:cubicBezTo>
                  <a:pt x="83" y="187"/>
                  <a:pt x="84" y="192"/>
                  <a:pt x="84" y="188"/>
                </a:cubicBezTo>
                <a:cubicBezTo>
                  <a:pt x="85" y="187"/>
                  <a:pt x="85" y="183"/>
                  <a:pt x="86" y="182"/>
                </a:cubicBezTo>
                <a:cubicBezTo>
                  <a:pt x="88" y="180"/>
                  <a:pt x="88" y="183"/>
                  <a:pt x="92" y="182"/>
                </a:cubicBezTo>
                <a:cubicBezTo>
                  <a:pt x="93" y="182"/>
                  <a:pt x="94" y="181"/>
                  <a:pt x="95" y="181"/>
                </a:cubicBezTo>
                <a:cubicBezTo>
                  <a:pt x="96" y="182"/>
                  <a:pt x="96" y="184"/>
                  <a:pt x="97" y="184"/>
                </a:cubicBezTo>
                <a:cubicBezTo>
                  <a:pt x="96" y="184"/>
                  <a:pt x="99" y="179"/>
                  <a:pt x="97" y="181"/>
                </a:cubicBezTo>
                <a:cubicBezTo>
                  <a:pt x="99" y="178"/>
                  <a:pt x="107" y="179"/>
                  <a:pt x="106" y="176"/>
                </a:cubicBezTo>
                <a:cubicBezTo>
                  <a:pt x="106" y="177"/>
                  <a:pt x="106" y="174"/>
                  <a:pt x="105" y="174"/>
                </a:cubicBezTo>
                <a:cubicBezTo>
                  <a:pt x="105" y="171"/>
                  <a:pt x="102" y="168"/>
                  <a:pt x="104" y="166"/>
                </a:cubicBezTo>
                <a:cubicBezTo>
                  <a:pt x="107" y="163"/>
                  <a:pt x="105" y="170"/>
                  <a:pt x="106" y="172"/>
                </a:cubicBezTo>
                <a:cubicBezTo>
                  <a:pt x="107" y="173"/>
                  <a:pt x="106" y="171"/>
                  <a:pt x="108" y="171"/>
                </a:cubicBezTo>
                <a:cubicBezTo>
                  <a:pt x="108" y="171"/>
                  <a:pt x="108" y="172"/>
                  <a:pt x="108" y="172"/>
                </a:cubicBezTo>
                <a:cubicBezTo>
                  <a:pt x="109" y="172"/>
                  <a:pt x="109" y="166"/>
                  <a:pt x="110" y="164"/>
                </a:cubicBezTo>
                <a:cubicBezTo>
                  <a:pt x="110" y="162"/>
                  <a:pt x="109" y="160"/>
                  <a:pt x="110" y="159"/>
                </a:cubicBezTo>
                <a:cubicBezTo>
                  <a:pt x="110" y="159"/>
                  <a:pt x="112" y="158"/>
                  <a:pt x="112" y="158"/>
                </a:cubicBezTo>
                <a:cubicBezTo>
                  <a:pt x="112" y="158"/>
                  <a:pt x="113" y="161"/>
                  <a:pt x="114" y="161"/>
                </a:cubicBezTo>
                <a:cubicBezTo>
                  <a:pt x="114" y="161"/>
                  <a:pt x="114" y="157"/>
                  <a:pt x="115" y="156"/>
                </a:cubicBezTo>
                <a:cubicBezTo>
                  <a:pt x="115" y="155"/>
                  <a:pt x="119" y="156"/>
                  <a:pt x="116" y="153"/>
                </a:cubicBezTo>
                <a:cubicBezTo>
                  <a:pt x="116" y="153"/>
                  <a:pt x="114" y="154"/>
                  <a:pt x="114" y="154"/>
                </a:cubicBezTo>
                <a:cubicBezTo>
                  <a:pt x="113" y="154"/>
                  <a:pt x="112" y="146"/>
                  <a:pt x="113" y="145"/>
                </a:cubicBezTo>
                <a:cubicBezTo>
                  <a:pt x="114" y="143"/>
                  <a:pt x="117" y="141"/>
                  <a:pt x="118" y="141"/>
                </a:cubicBezTo>
                <a:cubicBezTo>
                  <a:pt x="118" y="141"/>
                  <a:pt x="120" y="142"/>
                  <a:pt x="119" y="142"/>
                </a:cubicBezTo>
                <a:cubicBezTo>
                  <a:pt x="121" y="140"/>
                  <a:pt x="119" y="136"/>
                  <a:pt x="119" y="133"/>
                </a:cubicBezTo>
                <a:cubicBezTo>
                  <a:pt x="119" y="132"/>
                  <a:pt x="119" y="131"/>
                  <a:pt x="119" y="130"/>
                </a:cubicBezTo>
                <a:cubicBezTo>
                  <a:pt x="119" y="129"/>
                  <a:pt x="118" y="126"/>
                  <a:pt x="118" y="125"/>
                </a:cubicBezTo>
                <a:cubicBezTo>
                  <a:pt x="118" y="124"/>
                  <a:pt x="122" y="122"/>
                  <a:pt x="123" y="125"/>
                </a:cubicBezTo>
                <a:cubicBezTo>
                  <a:pt x="124" y="127"/>
                  <a:pt x="123" y="116"/>
                  <a:pt x="123" y="115"/>
                </a:cubicBezTo>
                <a:cubicBezTo>
                  <a:pt x="124" y="113"/>
                  <a:pt x="127" y="112"/>
                  <a:pt x="128" y="112"/>
                </a:cubicBezTo>
                <a:cubicBezTo>
                  <a:pt x="128" y="112"/>
                  <a:pt x="129" y="114"/>
                  <a:pt x="129" y="114"/>
                </a:cubicBezTo>
                <a:cubicBezTo>
                  <a:pt x="130" y="113"/>
                  <a:pt x="129" y="111"/>
                  <a:pt x="129" y="110"/>
                </a:cubicBezTo>
                <a:cubicBezTo>
                  <a:pt x="128" y="109"/>
                  <a:pt x="126" y="110"/>
                  <a:pt x="126" y="110"/>
                </a:cubicBezTo>
                <a:cubicBezTo>
                  <a:pt x="124" y="108"/>
                  <a:pt x="127" y="109"/>
                  <a:pt x="126" y="106"/>
                </a:cubicBezTo>
                <a:cubicBezTo>
                  <a:pt x="126" y="104"/>
                  <a:pt x="123" y="103"/>
                  <a:pt x="125" y="102"/>
                </a:cubicBezTo>
                <a:cubicBezTo>
                  <a:pt x="128" y="99"/>
                  <a:pt x="127" y="110"/>
                  <a:pt x="128" y="106"/>
                </a:cubicBezTo>
                <a:cubicBezTo>
                  <a:pt x="128" y="104"/>
                  <a:pt x="128" y="101"/>
                  <a:pt x="129" y="99"/>
                </a:cubicBezTo>
                <a:cubicBezTo>
                  <a:pt x="129" y="96"/>
                  <a:pt x="127" y="91"/>
                  <a:pt x="128" y="89"/>
                </a:cubicBezTo>
                <a:cubicBezTo>
                  <a:pt x="128" y="88"/>
                  <a:pt x="132" y="88"/>
                  <a:pt x="131" y="85"/>
                </a:cubicBezTo>
                <a:cubicBezTo>
                  <a:pt x="132" y="86"/>
                  <a:pt x="127" y="85"/>
                  <a:pt x="129" y="85"/>
                </a:cubicBezTo>
                <a:cubicBezTo>
                  <a:pt x="128" y="85"/>
                  <a:pt x="126" y="79"/>
                  <a:pt x="127" y="78"/>
                </a:cubicBezTo>
                <a:cubicBezTo>
                  <a:pt x="128" y="78"/>
                  <a:pt x="129" y="78"/>
                  <a:pt x="129" y="77"/>
                </a:cubicBezTo>
                <a:cubicBezTo>
                  <a:pt x="130" y="76"/>
                  <a:pt x="127" y="73"/>
                  <a:pt x="128" y="71"/>
                </a:cubicBezTo>
                <a:cubicBezTo>
                  <a:pt x="129" y="70"/>
                  <a:pt x="130" y="72"/>
                  <a:pt x="131" y="71"/>
                </a:cubicBezTo>
                <a:cubicBezTo>
                  <a:pt x="133" y="71"/>
                  <a:pt x="136" y="70"/>
                  <a:pt x="133" y="69"/>
                </a:cubicBezTo>
                <a:cubicBezTo>
                  <a:pt x="132" y="68"/>
                  <a:pt x="128" y="70"/>
                  <a:pt x="127" y="69"/>
                </a:cubicBezTo>
                <a:cubicBezTo>
                  <a:pt x="126" y="68"/>
                  <a:pt x="129" y="62"/>
                  <a:pt x="129" y="61"/>
                </a:cubicBezTo>
                <a:cubicBezTo>
                  <a:pt x="128" y="56"/>
                  <a:pt x="128" y="61"/>
                  <a:pt x="127" y="62"/>
                </a:cubicBezTo>
                <a:cubicBezTo>
                  <a:pt x="126" y="62"/>
                  <a:pt x="122" y="57"/>
                  <a:pt x="125" y="56"/>
                </a:cubicBezTo>
                <a:cubicBezTo>
                  <a:pt x="129" y="55"/>
                  <a:pt x="125" y="55"/>
                  <a:pt x="124" y="53"/>
                </a:cubicBezTo>
                <a:cubicBezTo>
                  <a:pt x="123" y="50"/>
                  <a:pt x="125" y="48"/>
                  <a:pt x="124" y="46"/>
                </a:cubicBezTo>
                <a:cubicBezTo>
                  <a:pt x="124" y="43"/>
                  <a:pt x="126" y="42"/>
                  <a:pt x="128" y="41"/>
                </a:cubicBezTo>
                <a:cubicBezTo>
                  <a:pt x="129" y="40"/>
                  <a:pt x="132" y="41"/>
                  <a:pt x="132" y="40"/>
                </a:cubicBezTo>
                <a:cubicBezTo>
                  <a:pt x="132" y="37"/>
                  <a:pt x="126" y="41"/>
                  <a:pt x="125" y="40"/>
                </a:cubicBezTo>
                <a:cubicBezTo>
                  <a:pt x="124" y="40"/>
                  <a:pt x="124" y="37"/>
                  <a:pt x="124" y="37"/>
                </a:cubicBezTo>
                <a:cubicBezTo>
                  <a:pt x="124" y="37"/>
                  <a:pt x="122" y="38"/>
                  <a:pt x="122" y="38"/>
                </a:cubicBezTo>
                <a:cubicBezTo>
                  <a:pt x="122" y="38"/>
                  <a:pt x="122" y="31"/>
                  <a:pt x="121" y="36"/>
                </a:cubicBezTo>
                <a:cubicBezTo>
                  <a:pt x="120" y="37"/>
                  <a:pt x="119" y="40"/>
                  <a:pt x="119" y="37"/>
                </a:cubicBezTo>
                <a:cubicBezTo>
                  <a:pt x="119" y="35"/>
                  <a:pt x="120" y="37"/>
                  <a:pt x="119" y="34"/>
                </a:cubicBezTo>
                <a:cubicBezTo>
                  <a:pt x="118" y="33"/>
                  <a:pt x="119" y="31"/>
                  <a:pt x="119" y="30"/>
                </a:cubicBezTo>
                <a:cubicBezTo>
                  <a:pt x="119" y="29"/>
                  <a:pt x="118" y="28"/>
                  <a:pt x="120" y="27"/>
                </a:cubicBezTo>
                <a:cubicBezTo>
                  <a:pt x="120" y="27"/>
                  <a:pt x="128" y="28"/>
                  <a:pt x="128" y="26"/>
                </a:cubicBezTo>
                <a:cubicBezTo>
                  <a:pt x="129" y="25"/>
                  <a:pt x="123" y="24"/>
                  <a:pt x="122" y="24"/>
                </a:cubicBezTo>
                <a:cubicBezTo>
                  <a:pt x="120" y="25"/>
                  <a:pt x="121" y="25"/>
                  <a:pt x="120" y="24"/>
                </a:cubicBezTo>
                <a:cubicBezTo>
                  <a:pt x="120" y="24"/>
                  <a:pt x="118" y="23"/>
                  <a:pt x="119" y="22"/>
                </a:cubicBezTo>
                <a:cubicBezTo>
                  <a:pt x="117" y="23"/>
                  <a:pt x="119" y="25"/>
                  <a:pt x="117" y="26"/>
                </a:cubicBezTo>
                <a:cubicBezTo>
                  <a:pt x="116" y="27"/>
                  <a:pt x="114" y="25"/>
                  <a:pt x="112" y="25"/>
                </a:cubicBezTo>
                <a:cubicBezTo>
                  <a:pt x="111" y="25"/>
                  <a:pt x="111" y="28"/>
                  <a:pt x="109" y="26"/>
                </a:cubicBezTo>
                <a:cubicBezTo>
                  <a:pt x="107" y="25"/>
                  <a:pt x="109" y="21"/>
                  <a:pt x="106" y="21"/>
                </a:cubicBezTo>
                <a:cubicBezTo>
                  <a:pt x="105" y="22"/>
                  <a:pt x="105" y="24"/>
                  <a:pt x="104" y="25"/>
                </a:cubicBezTo>
                <a:cubicBezTo>
                  <a:pt x="102" y="25"/>
                  <a:pt x="102" y="22"/>
                  <a:pt x="104" y="20"/>
                </a:cubicBezTo>
                <a:cubicBezTo>
                  <a:pt x="105" y="20"/>
                  <a:pt x="109" y="21"/>
                  <a:pt x="110" y="20"/>
                </a:cubicBezTo>
                <a:cubicBezTo>
                  <a:pt x="111" y="18"/>
                  <a:pt x="106" y="19"/>
                  <a:pt x="105" y="19"/>
                </a:cubicBezTo>
                <a:cubicBezTo>
                  <a:pt x="105" y="19"/>
                  <a:pt x="105" y="16"/>
                  <a:pt x="106" y="17"/>
                </a:cubicBezTo>
                <a:cubicBezTo>
                  <a:pt x="105" y="16"/>
                  <a:pt x="103" y="21"/>
                  <a:pt x="101" y="20"/>
                </a:cubicBezTo>
                <a:cubicBezTo>
                  <a:pt x="98" y="19"/>
                  <a:pt x="102" y="14"/>
                  <a:pt x="103" y="12"/>
                </a:cubicBezTo>
                <a:cubicBezTo>
                  <a:pt x="103" y="11"/>
                  <a:pt x="102" y="9"/>
                  <a:pt x="102" y="9"/>
                </a:cubicBezTo>
                <a:cubicBezTo>
                  <a:pt x="101" y="9"/>
                  <a:pt x="99" y="20"/>
                  <a:pt x="97" y="13"/>
                </a:cubicBezTo>
                <a:cubicBezTo>
                  <a:pt x="97" y="12"/>
                  <a:pt x="98" y="9"/>
                  <a:pt x="97" y="9"/>
                </a:cubicBezTo>
                <a:cubicBezTo>
                  <a:pt x="96" y="9"/>
                  <a:pt x="95" y="16"/>
                  <a:pt x="93" y="13"/>
                </a:cubicBezTo>
                <a:cubicBezTo>
                  <a:pt x="91" y="11"/>
                  <a:pt x="93" y="10"/>
                  <a:pt x="92" y="10"/>
                </a:cubicBezTo>
                <a:cubicBezTo>
                  <a:pt x="91" y="10"/>
                  <a:pt x="91" y="14"/>
                  <a:pt x="91" y="14"/>
                </a:cubicBezTo>
                <a:cubicBezTo>
                  <a:pt x="88" y="16"/>
                  <a:pt x="87" y="6"/>
                  <a:pt x="85" y="6"/>
                </a:cubicBezTo>
                <a:cubicBezTo>
                  <a:pt x="85" y="6"/>
                  <a:pt x="83" y="5"/>
                  <a:pt x="82" y="7"/>
                </a:cubicBezTo>
                <a:cubicBezTo>
                  <a:pt x="83" y="5"/>
                  <a:pt x="85" y="11"/>
                  <a:pt x="81" y="9"/>
                </a:cubicBezTo>
                <a:cubicBezTo>
                  <a:pt x="81" y="9"/>
                  <a:pt x="76" y="0"/>
                  <a:pt x="79" y="5"/>
                </a:cubicBezTo>
                <a:cubicBezTo>
                  <a:pt x="80" y="8"/>
                  <a:pt x="82" y="10"/>
                  <a:pt x="77" y="11"/>
                </a:cubicBezTo>
                <a:cubicBezTo>
                  <a:pt x="78" y="11"/>
                  <a:pt x="69" y="11"/>
                  <a:pt x="72" y="9"/>
                </a:cubicBezTo>
                <a:cubicBezTo>
                  <a:pt x="73" y="8"/>
                  <a:pt x="78" y="9"/>
                  <a:pt x="78" y="7"/>
                </a:cubicBezTo>
                <a:cubicBezTo>
                  <a:pt x="77" y="6"/>
                  <a:pt x="74" y="8"/>
                  <a:pt x="73" y="8"/>
                </a:cubicBezTo>
                <a:cubicBezTo>
                  <a:pt x="73" y="8"/>
                  <a:pt x="67" y="6"/>
                  <a:pt x="67" y="8"/>
                </a:cubicBezTo>
                <a:cubicBezTo>
                  <a:pt x="67" y="9"/>
                  <a:pt x="69" y="9"/>
                  <a:pt x="70" y="9"/>
                </a:cubicBezTo>
                <a:cubicBezTo>
                  <a:pt x="71" y="10"/>
                  <a:pt x="68" y="13"/>
                  <a:pt x="69" y="12"/>
                </a:cubicBezTo>
                <a:cubicBezTo>
                  <a:pt x="64" y="16"/>
                  <a:pt x="65" y="5"/>
                  <a:pt x="64" y="5"/>
                </a:cubicBezTo>
                <a:cubicBezTo>
                  <a:pt x="64" y="5"/>
                  <a:pt x="63" y="11"/>
                  <a:pt x="63" y="11"/>
                </a:cubicBezTo>
                <a:cubicBezTo>
                  <a:pt x="62" y="12"/>
                  <a:pt x="60" y="11"/>
                  <a:pt x="60" y="10"/>
                </a:cubicBezTo>
                <a:cubicBezTo>
                  <a:pt x="59" y="11"/>
                  <a:pt x="61" y="20"/>
                  <a:pt x="56" y="16"/>
                </a:cubicBezTo>
                <a:cubicBezTo>
                  <a:pt x="56" y="16"/>
                  <a:pt x="54" y="11"/>
                  <a:pt x="54" y="11"/>
                </a:cubicBezTo>
                <a:cubicBezTo>
                  <a:pt x="54" y="11"/>
                  <a:pt x="51" y="18"/>
                  <a:pt x="52" y="18"/>
                </a:cubicBezTo>
                <a:cubicBezTo>
                  <a:pt x="49" y="20"/>
                  <a:pt x="46" y="16"/>
                  <a:pt x="46" y="13"/>
                </a:cubicBezTo>
                <a:cubicBezTo>
                  <a:pt x="47" y="8"/>
                  <a:pt x="44" y="19"/>
                  <a:pt x="44" y="19"/>
                </a:cubicBezTo>
                <a:cubicBezTo>
                  <a:pt x="42" y="23"/>
                  <a:pt x="38" y="26"/>
                  <a:pt x="36" y="22"/>
                </a:cubicBezTo>
                <a:cubicBezTo>
                  <a:pt x="35" y="20"/>
                  <a:pt x="34" y="27"/>
                  <a:pt x="30" y="29"/>
                </a:cubicBezTo>
                <a:cubicBezTo>
                  <a:pt x="29" y="30"/>
                  <a:pt x="27" y="28"/>
                  <a:pt x="26" y="29"/>
                </a:cubicBezTo>
                <a:cubicBezTo>
                  <a:pt x="25" y="29"/>
                  <a:pt x="22" y="30"/>
                  <a:pt x="22" y="31"/>
                </a:cubicBezTo>
                <a:cubicBezTo>
                  <a:pt x="21" y="32"/>
                  <a:pt x="22" y="32"/>
                  <a:pt x="22" y="33"/>
                </a:cubicBezTo>
                <a:cubicBezTo>
                  <a:pt x="23" y="36"/>
                  <a:pt x="19" y="38"/>
                  <a:pt x="16" y="36"/>
                </a:cubicBezTo>
                <a:cubicBezTo>
                  <a:pt x="14" y="35"/>
                  <a:pt x="14" y="39"/>
                  <a:pt x="13" y="40"/>
                </a:cubicBezTo>
                <a:cubicBezTo>
                  <a:pt x="11" y="43"/>
                  <a:pt x="11" y="41"/>
                  <a:pt x="12" y="43"/>
                </a:cubicBezTo>
                <a:cubicBezTo>
                  <a:pt x="12" y="44"/>
                  <a:pt x="12" y="53"/>
                  <a:pt x="12" y="53"/>
                </a:cubicBezTo>
                <a:cubicBezTo>
                  <a:pt x="11" y="55"/>
                  <a:pt x="1" y="58"/>
                  <a:pt x="5" y="58"/>
                </a:cubicBezTo>
                <a:cubicBezTo>
                  <a:pt x="8" y="58"/>
                  <a:pt x="13" y="57"/>
                  <a:pt x="11" y="62"/>
                </a:cubicBezTo>
                <a:cubicBezTo>
                  <a:pt x="12" y="61"/>
                  <a:pt x="10" y="62"/>
                  <a:pt x="9" y="63"/>
                </a:cubicBezTo>
                <a:cubicBezTo>
                  <a:pt x="9" y="63"/>
                  <a:pt x="9" y="66"/>
                  <a:pt x="7" y="65"/>
                </a:cubicBezTo>
                <a:cubicBezTo>
                  <a:pt x="7" y="65"/>
                  <a:pt x="6" y="64"/>
                  <a:pt x="6" y="64"/>
                </a:cubicBezTo>
                <a:cubicBezTo>
                  <a:pt x="5" y="65"/>
                  <a:pt x="6" y="73"/>
                  <a:pt x="6" y="78"/>
                </a:cubicBezTo>
                <a:cubicBezTo>
                  <a:pt x="6" y="79"/>
                  <a:pt x="5" y="83"/>
                  <a:pt x="5" y="84"/>
                </a:cubicBezTo>
                <a:cubicBezTo>
                  <a:pt x="6" y="86"/>
                  <a:pt x="7" y="85"/>
                  <a:pt x="6" y="86"/>
                </a:cubicBezTo>
                <a:cubicBezTo>
                  <a:pt x="5" y="88"/>
                  <a:pt x="2" y="87"/>
                  <a:pt x="4" y="89"/>
                </a:cubicBezTo>
                <a:cubicBezTo>
                  <a:pt x="6" y="90"/>
                  <a:pt x="7" y="96"/>
                  <a:pt x="7" y="98"/>
                </a:cubicBezTo>
                <a:cubicBezTo>
                  <a:pt x="7" y="104"/>
                  <a:pt x="5" y="108"/>
                  <a:pt x="5" y="111"/>
                </a:cubicBezTo>
                <a:cubicBezTo>
                  <a:pt x="5" y="111"/>
                  <a:pt x="5" y="114"/>
                  <a:pt x="5" y="115"/>
                </a:cubicBezTo>
                <a:cubicBezTo>
                  <a:pt x="5" y="115"/>
                  <a:pt x="6" y="112"/>
                  <a:pt x="7" y="112"/>
                </a:cubicBezTo>
                <a:cubicBezTo>
                  <a:pt x="7" y="112"/>
                  <a:pt x="9" y="116"/>
                  <a:pt x="9" y="117"/>
                </a:cubicBezTo>
                <a:cubicBezTo>
                  <a:pt x="9" y="116"/>
                  <a:pt x="7" y="121"/>
                  <a:pt x="7" y="121"/>
                </a:cubicBezTo>
                <a:cubicBezTo>
                  <a:pt x="8" y="120"/>
                  <a:pt x="6" y="121"/>
                  <a:pt x="6" y="121"/>
                </a:cubicBezTo>
                <a:cubicBezTo>
                  <a:pt x="6" y="123"/>
                  <a:pt x="8" y="121"/>
                  <a:pt x="9" y="122"/>
                </a:cubicBezTo>
                <a:cubicBezTo>
                  <a:pt x="10" y="123"/>
                  <a:pt x="8" y="126"/>
                  <a:pt x="9" y="127"/>
                </a:cubicBezTo>
                <a:cubicBezTo>
                  <a:pt x="9" y="127"/>
                  <a:pt x="11" y="125"/>
                  <a:pt x="10" y="125"/>
                </a:cubicBezTo>
                <a:cubicBezTo>
                  <a:pt x="11" y="125"/>
                  <a:pt x="12" y="127"/>
                  <a:pt x="12" y="127"/>
                </a:cubicBezTo>
                <a:cubicBezTo>
                  <a:pt x="12" y="127"/>
                  <a:pt x="13" y="124"/>
                  <a:pt x="14" y="126"/>
                </a:cubicBezTo>
                <a:cubicBezTo>
                  <a:pt x="16" y="127"/>
                  <a:pt x="15" y="130"/>
                  <a:pt x="14" y="131"/>
                </a:cubicBezTo>
                <a:cubicBezTo>
                  <a:pt x="14" y="131"/>
                  <a:pt x="12" y="132"/>
                  <a:pt x="12" y="133"/>
                </a:cubicBezTo>
                <a:cubicBezTo>
                  <a:pt x="13" y="134"/>
                  <a:pt x="19" y="132"/>
                  <a:pt x="17" y="135"/>
                </a:cubicBezTo>
                <a:cubicBezTo>
                  <a:pt x="17" y="135"/>
                  <a:pt x="15" y="136"/>
                  <a:pt x="15" y="137"/>
                </a:cubicBezTo>
                <a:cubicBezTo>
                  <a:pt x="15" y="137"/>
                  <a:pt x="18" y="137"/>
                  <a:pt x="19" y="138"/>
                </a:cubicBezTo>
                <a:cubicBezTo>
                  <a:pt x="21" y="142"/>
                  <a:pt x="18" y="138"/>
                  <a:pt x="20" y="137"/>
                </a:cubicBezTo>
                <a:cubicBezTo>
                  <a:pt x="22" y="136"/>
                  <a:pt x="25" y="138"/>
                  <a:pt x="24" y="141"/>
                </a:cubicBezTo>
                <a:cubicBezTo>
                  <a:pt x="23" y="143"/>
                  <a:pt x="22" y="140"/>
                  <a:pt x="23" y="143"/>
                </a:cubicBezTo>
                <a:cubicBezTo>
                  <a:pt x="24" y="144"/>
                  <a:pt x="24" y="149"/>
                  <a:pt x="24" y="145"/>
                </a:cubicBezTo>
                <a:cubicBezTo>
                  <a:pt x="25" y="139"/>
                  <a:pt x="27" y="147"/>
                  <a:pt x="27" y="149"/>
                </a:cubicBezTo>
                <a:cubicBezTo>
                  <a:pt x="28" y="153"/>
                  <a:pt x="29" y="146"/>
                  <a:pt x="30" y="146"/>
                </a:cubicBezTo>
                <a:cubicBezTo>
                  <a:pt x="30" y="145"/>
                  <a:pt x="32" y="145"/>
                  <a:pt x="32" y="145"/>
                </a:cubicBezTo>
                <a:cubicBezTo>
                  <a:pt x="33" y="146"/>
                  <a:pt x="33" y="150"/>
                  <a:pt x="35" y="152"/>
                </a:cubicBezTo>
                <a:close/>
                <a:moveTo>
                  <a:pt x="10" y="92"/>
                </a:moveTo>
                <a:cubicBezTo>
                  <a:pt x="10" y="93"/>
                  <a:pt x="10" y="93"/>
                  <a:pt x="9" y="93"/>
                </a:cubicBezTo>
                <a:cubicBezTo>
                  <a:pt x="7" y="93"/>
                  <a:pt x="10" y="91"/>
                  <a:pt x="10" y="92"/>
                </a:cubicBezTo>
                <a:close/>
                <a:moveTo>
                  <a:pt x="8" y="74"/>
                </a:moveTo>
                <a:cubicBezTo>
                  <a:pt x="10" y="73"/>
                  <a:pt x="9" y="79"/>
                  <a:pt x="7" y="78"/>
                </a:cubicBezTo>
                <a:cubicBezTo>
                  <a:pt x="6" y="77"/>
                  <a:pt x="6" y="74"/>
                  <a:pt x="8" y="74"/>
                </a:cubicBezTo>
                <a:close/>
                <a:moveTo>
                  <a:pt x="15" y="33"/>
                </a:moveTo>
                <a:cubicBezTo>
                  <a:pt x="18" y="32"/>
                  <a:pt x="11" y="36"/>
                  <a:pt x="15" y="33"/>
                </a:cubicBezTo>
                <a:cubicBezTo>
                  <a:pt x="15" y="33"/>
                  <a:pt x="15" y="33"/>
                  <a:pt x="15" y="33"/>
                </a:cubicBezTo>
                <a:close/>
                <a:moveTo>
                  <a:pt x="27" y="25"/>
                </a:moveTo>
                <a:cubicBezTo>
                  <a:pt x="27" y="25"/>
                  <a:pt x="29" y="23"/>
                  <a:pt x="28" y="22"/>
                </a:cubicBezTo>
                <a:cubicBezTo>
                  <a:pt x="27" y="22"/>
                  <a:pt x="27" y="25"/>
                  <a:pt x="27" y="25"/>
                </a:cubicBezTo>
                <a:close/>
                <a:moveTo>
                  <a:pt x="1" y="91"/>
                </a:moveTo>
                <a:cubicBezTo>
                  <a:pt x="2" y="92"/>
                  <a:pt x="1" y="88"/>
                  <a:pt x="1" y="88"/>
                </a:cubicBezTo>
                <a:cubicBezTo>
                  <a:pt x="0" y="88"/>
                  <a:pt x="0" y="90"/>
                  <a:pt x="1" y="91"/>
                </a:cubicBezTo>
                <a:close/>
                <a:moveTo>
                  <a:pt x="4" y="98"/>
                </a:moveTo>
                <a:cubicBezTo>
                  <a:pt x="4" y="99"/>
                  <a:pt x="5" y="95"/>
                  <a:pt x="5" y="95"/>
                </a:cubicBezTo>
                <a:cubicBezTo>
                  <a:pt x="5" y="95"/>
                  <a:pt x="3" y="98"/>
                  <a:pt x="4" y="98"/>
                </a:cubicBezTo>
                <a:close/>
                <a:moveTo>
                  <a:pt x="109" y="15"/>
                </a:moveTo>
                <a:cubicBezTo>
                  <a:pt x="108" y="15"/>
                  <a:pt x="111" y="14"/>
                  <a:pt x="111" y="13"/>
                </a:cubicBezTo>
                <a:cubicBezTo>
                  <a:pt x="110" y="12"/>
                  <a:pt x="107" y="16"/>
                  <a:pt x="109" y="15"/>
                </a:cubicBezTo>
                <a:close/>
                <a:moveTo>
                  <a:pt x="114" y="23"/>
                </a:moveTo>
                <a:cubicBezTo>
                  <a:pt x="113" y="23"/>
                  <a:pt x="115" y="21"/>
                  <a:pt x="115" y="21"/>
                </a:cubicBezTo>
                <a:cubicBezTo>
                  <a:pt x="114" y="18"/>
                  <a:pt x="110" y="25"/>
                  <a:pt x="114" y="23"/>
                </a:cubicBezTo>
                <a:close/>
                <a:moveTo>
                  <a:pt x="132" y="62"/>
                </a:moveTo>
                <a:cubicBezTo>
                  <a:pt x="132" y="62"/>
                  <a:pt x="134" y="60"/>
                  <a:pt x="133" y="60"/>
                </a:cubicBezTo>
                <a:cubicBezTo>
                  <a:pt x="132" y="60"/>
                  <a:pt x="131" y="62"/>
                  <a:pt x="132" y="62"/>
                </a:cubicBezTo>
                <a:close/>
                <a:moveTo>
                  <a:pt x="56" y="165"/>
                </a:moveTo>
                <a:cubicBezTo>
                  <a:pt x="56" y="165"/>
                  <a:pt x="58" y="164"/>
                  <a:pt x="58" y="163"/>
                </a:cubicBezTo>
                <a:cubicBezTo>
                  <a:pt x="57" y="161"/>
                  <a:pt x="53" y="166"/>
                  <a:pt x="56" y="165"/>
                </a:cubicBezTo>
                <a:close/>
              </a:path>
            </a:pathLst>
          </a:custGeom>
          <a:solidFill>
            <a:srgbClr val="ED1CB9"/>
          </a:solidFill>
          <a:ln>
            <a:noFill/>
          </a:ln>
        </p:spPr>
        <p:txBody>
          <a:bodyPr vert="horz" wrap="square" lIns="68580" tIns="34290" rIns="68580" bIns="34290" numCol="1" anchor="t" anchorCtr="0" compatLnSpc="1">
            <a:prstTxWarp prst="textNoShape">
              <a:avLst/>
            </a:prstTxWarp>
          </a:bodyPr>
          <a:lstStyle/>
          <a:p>
            <a:endParaRPr lang="zh-CN" altLang="en-US" sz="1013">
              <a:latin typeface="+mn-ea"/>
            </a:endParaRPr>
          </a:p>
        </p:txBody>
      </p:sp>
      <p:sp>
        <p:nvSpPr>
          <p:cNvPr id="140" name="矩形 139">
            <a:extLst>
              <a:ext uri="{FF2B5EF4-FFF2-40B4-BE49-F238E27FC236}">
                <a16:creationId xmlns="" xmlns:a16="http://schemas.microsoft.com/office/drawing/2014/main" id="{BB74A1F1-A738-4D6C-BE8F-06F688EFB5B3}"/>
              </a:ext>
            </a:extLst>
          </p:cNvPr>
          <p:cNvSpPr/>
          <p:nvPr/>
        </p:nvSpPr>
        <p:spPr>
          <a:xfrm>
            <a:off x="6679431" y="1137851"/>
            <a:ext cx="757689" cy="323165"/>
          </a:xfrm>
          <a:prstGeom prst="rect">
            <a:avLst/>
          </a:prstGeom>
        </p:spPr>
        <p:txBody>
          <a:bodyPr wrap="square">
            <a:spAutoFit/>
          </a:bodyPr>
          <a:lstStyle/>
          <a:p>
            <a:pPr lvl="0"/>
            <a:r>
              <a:rPr lang="zh-CN" altLang="en-US" sz="1500" dirty="0" smtClean="0">
                <a:solidFill>
                  <a:schemeClr val="bg1"/>
                </a:solidFill>
                <a:latin typeface="+mn-ea"/>
              </a:rPr>
              <a:t>标题</a:t>
            </a:r>
            <a:endParaRPr lang="zh-CN" altLang="en-US" sz="1500" dirty="0">
              <a:solidFill>
                <a:schemeClr val="bg1"/>
              </a:solidFill>
              <a:latin typeface="+mn-ea"/>
            </a:endParaRPr>
          </a:p>
        </p:txBody>
      </p:sp>
      <p:sp>
        <p:nvSpPr>
          <p:cNvPr id="141" name="矩形 140">
            <a:extLst>
              <a:ext uri="{FF2B5EF4-FFF2-40B4-BE49-F238E27FC236}">
                <a16:creationId xmlns="" xmlns:a16="http://schemas.microsoft.com/office/drawing/2014/main" id="{9F7F4BB7-4699-4F94-9BD6-AA94C197A84E}"/>
              </a:ext>
            </a:extLst>
          </p:cNvPr>
          <p:cNvSpPr/>
          <p:nvPr/>
        </p:nvSpPr>
        <p:spPr>
          <a:xfrm>
            <a:off x="1901691" y="2722811"/>
            <a:ext cx="757689" cy="323165"/>
          </a:xfrm>
          <a:prstGeom prst="rect">
            <a:avLst/>
          </a:prstGeom>
        </p:spPr>
        <p:txBody>
          <a:bodyPr wrap="square">
            <a:spAutoFit/>
          </a:bodyPr>
          <a:lstStyle/>
          <a:p>
            <a:pPr lvl="0"/>
            <a:r>
              <a:rPr lang="zh-CN" altLang="en-US" sz="1500" dirty="0" smtClean="0">
                <a:solidFill>
                  <a:schemeClr val="bg1"/>
                </a:solidFill>
                <a:latin typeface="+mn-ea"/>
              </a:rPr>
              <a:t>标题</a:t>
            </a:r>
            <a:endParaRPr lang="zh-CN" altLang="en-US" sz="1500" dirty="0">
              <a:solidFill>
                <a:schemeClr val="bg1"/>
              </a:solidFill>
              <a:latin typeface="+mn-ea"/>
            </a:endParaRPr>
          </a:p>
        </p:txBody>
      </p:sp>
      <p:sp>
        <p:nvSpPr>
          <p:cNvPr id="142" name="矩形 141">
            <a:extLst>
              <a:ext uri="{FF2B5EF4-FFF2-40B4-BE49-F238E27FC236}">
                <a16:creationId xmlns="" xmlns:a16="http://schemas.microsoft.com/office/drawing/2014/main" id="{2ADF7181-D662-4E0D-BE17-4B431ED43EDF}"/>
              </a:ext>
            </a:extLst>
          </p:cNvPr>
          <p:cNvSpPr/>
          <p:nvPr/>
        </p:nvSpPr>
        <p:spPr>
          <a:xfrm>
            <a:off x="6679431" y="2722811"/>
            <a:ext cx="757689" cy="323165"/>
          </a:xfrm>
          <a:prstGeom prst="rect">
            <a:avLst/>
          </a:prstGeom>
        </p:spPr>
        <p:txBody>
          <a:bodyPr wrap="square">
            <a:spAutoFit/>
          </a:bodyPr>
          <a:lstStyle/>
          <a:p>
            <a:pPr lvl="0"/>
            <a:r>
              <a:rPr lang="zh-CN" altLang="en-US" sz="1500" dirty="0" smtClean="0">
                <a:solidFill>
                  <a:schemeClr val="bg1"/>
                </a:solidFill>
                <a:latin typeface="+mn-ea"/>
              </a:rPr>
              <a:t>标题</a:t>
            </a:r>
            <a:endParaRPr lang="zh-CN" altLang="en-US" sz="1500" dirty="0">
              <a:solidFill>
                <a:schemeClr val="bg1"/>
              </a:solidFill>
              <a:latin typeface="+mn-ea"/>
            </a:endParaRPr>
          </a:p>
        </p:txBody>
      </p:sp>
      <p:sp>
        <p:nvSpPr>
          <p:cNvPr id="143" name="Freeform 17">
            <a:extLst>
              <a:ext uri="{FF2B5EF4-FFF2-40B4-BE49-F238E27FC236}">
                <a16:creationId xmlns="" xmlns:a16="http://schemas.microsoft.com/office/drawing/2014/main" id="{F5F393EF-F75F-4D6F-A51B-5FD8494CB31F}"/>
              </a:ext>
            </a:extLst>
          </p:cNvPr>
          <p:cNvSpPr>
            <a:spLocks noEditPoints="1"/>
          </p:cNvSpPr>
          <p:nvPr/>
        </p:nvSpPr>
        <p:spPr bwMode="auto">
          <a:xfrm>
            <a:off x="3155019" y="1401028"/>
            <a:ext cx="2833963" cy="2341445"/>
          </a:xfrm>
          <a:custGeom>
            <a:avLst/>
            <a:gdLst>
              <a:gd name="T0" fmla="*/ 196 w 247"/>
              <a:gd name="T1" fmla="*/ 212 h 239"/>
              <a:gd name="T2" fmla="*/ 203 w 247"/>
              <a:gd name="T3" fmla="*/ 198 h 239"/>
              <a:gd name="T4" fmla="*/ 24 w 247"/>
              <a:gd name="T5" fmla="*/ 160 h 239"/>
              <a:gd name="T6" fmla="*/ 46 w 247"/>
              <a:gd name="T7" fmla="*/ 224 h 239"/>
              <a:gd name="T8" fmla="*/ 20 w 247"/>
              <a:gd name="T9" fmla="*/ 98 h 239"/>
              <a:gd name="T10" fmla="*/ 26 w 247"/>
              <a:gd name="T11" fmla="*/ 80 h 239"/>
              <a:gd name="T12" fmla="*/ 185 w 247"/>
              <a:gd name="T13" fmla="*/ 50 h 239"/>
              <a:gd name="T14" fmla="*/ 119 w 247"/>
              <a:gd name="T15" fmla="*/ 6 h 239"/>
              <a:gd name="T16" fmla="*/ 139 w 247"/>
              <a:gd name="T17" fmla="*/ 19 h 239"/>
              <a:gd name="T18" fmla="*/ 171 w 247"/>
              <a:gd name="T19" fmla="*/ 34 h 239"/>
              <a:gd name="T20" fmla="*/ 178 w 247"/>
              <a:gd name="T21" fmla="*/ 63 h 239"/>
              <a:gd name="T22" fmla="*/ 201 w 247"/>
              <a:gd name="T23" fmla="*/ 96 h 239"/>
              <a:gd name="T24" fmla="*/ 197 w 247"/>
              <a:gd name="T25" fmla="*/ 154 h 239"/>
              <a:gd name="T26" fmla="*/ 181 w 247"/>
              <a:gd name="T27" fmla="*/ 174 h 239"/>
              <a:gd name="T28" fmla="*/ 121 w 247"/>
              <a:gd name="T29" fmla="*/ 212 h 239"/>
              <a:gd name="T30" fmla="*/ 86 w 247"/>
              <a:gd name="T31" fmla="*/ 212 h 239"/>
              <a:gd name="T32" fmla="*/ 207 w 247"/>
              <a:gd name="T33" fmla="*/ 175 h 239"/>
              <a:gd name="T34" fmla="*/ 128 w 247"/>
              <a:gd name="T35" fmla="*/ 232 h 239"/>
              <a:gd name="T36" fmla="*/ 105 w 247"/>
              <a:gd name="T37" fmla="*/ 236 h 239"/>
              <a:gd name="T38" fmla="*/ 50 w 247"/>
              <a:gd name="T39" fmla="*/ 210 h 239"/>
              <a:gd name="T40" fmla="*/ 53 w 247"/>
              <a:gd name="T41" fmla="*/ 204 h 239"/>
              <a:gd name="T42" fmla="*/ 59 w 247"/>
              <a:gd name="T43" fmla="*/ 64 h 239"/>
              <a:gd name="T44" fmla="*/ 36 w 247"/>
              <a:gd name="T45" fmla="*/ 72 h 239"/>
              <a:gd name="T46" fmla="*/ 32 w 247"/>
              <a:gd name="T47" fmla="*/ 70 h 239"/>
              <a:gd name="T48" fmla="*/ 81 w 247"/>
              <a:gd name="T49" fmla="*/ 14 h 239"/>
              <a:gd name="T50" fmla="*/ 92 w 247"/>
              <a:gd name="T51" fmla="*/ 6 h 239"/>
              <a:gd name="T52" fmla="*/ 165 w 247"/>
              <a:gd name="T53" fmla="*/ 47 h 239"/>
              <a:gd name="T54" fmla="*/ 44 w 247"/>
              <a:gd name="T55" fmla="*/ 41 h 239"/>
              <a:gd name="T56" fmla="*/ 91 w 247"/>
              <a:gd name="T57" fmla="*/ 16 h 239"/>
              <a:gd name="T58" fmla="*/ 104 w 247"/>
              <a:gd name="T59" fmla="*/ 33 h 239"/>
              <a:gd name="T60" fmla="*/ 39 w 247"/>
              <a:gd name="T61" fmla="*/ 45 h 239"/>
              <a:gd name="T62" fmla="*/ 46 w 247"/>
              <a:gd name="T63" fmla="*/ 62 h 239"/>
              <a:gd name="T64" fmla="*/ 195 w 247"/>
              <a:gd name="T65" fmla="*/ 96 h 239"/>
              <a:gd name="T66" fmla="*/ 202 w 247"/>
              <a:gd name="T67" fmla="*/ 118 h 239"/>
              <a:gd name="T68" fmla="*/ 200 w 247"/>
              <a:gd name="T69" fmla="*/ 123 h 239"/>
              <a:gd name="T70" fmla="*/ 128 w 247"/>
              <a:gd name="T71" fmla="*/ 125 h 239"/>
              <a:gd name="T72" fmla="*/ 155 w 247"/>
              <a:gd name="T73" fmla="*/ 132 h 239"/>
              <a:gd name="T74" fmla="*/ 80 w 247"/>
              <a:gd name="T75" fmla="*/ 140 h 239"/>
              <a:gd name="T76" fmla="*/ 149 w 247"/>
              <a:gd name="T77" fmla="*/ 141 h 239"/>
              <a:gd name="T78" fmla="*/ 183 w 247"/>
              <a:gd name="T79" fmla="*/ 155 h 239"/>
              <a:gd name="T80" fmla="*/ 174 w 247"/>
              <a:gd name="T81" fmla="*/ 149 h 239"/>
              <a:gd name="T82" fmla="*/ 67 w 247"/>
              <a:gd name="T83" fmla="*/ 165 h 239"/>
              <a:gd name="T84" fmla="*/ 76 w 247"/>
              <a:gd name="T85" fmla="*/ 178 h 239"/>
              <a:gd name="T86" fmla="*/ 179 w 247"/>
              <a:gd name="T87" fmla="*/ 161 h 239"/>
              <a:gd name="T88" fmla="*/ 169 w 247"/>
              <a:gd name="T89" fmla="*/ 175 h 239"/>
              <a:gd name="T90" fmla="*/ 102 w 247"/>
              <a:gd name="T91" fmla="*/ 187 h 239"/>
              <a:gd name="T92" fmla="*/ 128 w 247"/>
              <a:gd name="T93" fmla="*/ 193 h 239"/>
              <a:gd name="T94" fmla="*/ 142 w 247"/>
              <a:gd name="T95" fmla="*/ 181 h 239"/>
              <a:gd name="T96" fmla="*/ 148 w 247"/>
              <a:gd name="T97" fmla="*/ 164 h 239"/>
              <a:gd name="T98" fmla="*/ 81 w 247"/>
              <a:gd name="T99" fmla="*/ 194 h 239"/>
              <a:gd name="T100" fmla="*/ 93 w 247"/>
              <a:gd name="T101" fmla="*/ 196 h 239"/>
              <a:gd name="T102" fmla="*/ 119 w 247"/>
              <a:gd name="T103" fmla="*/ 190 h 239"/>
              <a:gd name="T104" fmla="*/ 127 w 247"/>
              <a:gd name="T105" fmla="*/ 201 h 239"/>
              <a:gd name="T106" fmla="*/ 138 w 247"/>
              <a:gd name="T107" fmla="*/ 225 h 239"/>
              <a:gd name="T108" fmla="*/ 130 w 247"/>
              <a:gd name="T109" fmla="*/ 215 h 239"/>
              <a:gd name="T110" fmla="*/ 165 w 247"/>
              <a:gd name="T111" fmla="*/ 206 h 239"/>
              <a:gd name="T112" fmla="*/ 39 w 247"/>
              <a:gd name="T113" fmla="*/ 185 h 239"/>
              <a:gd name="T114" fmla="*/ 19 w 247"/>
              <a:gd name="T115" fmla="*/ 135 h 239"/>
              <a:gd name="T116" fmla="*/ 228 w 247"/>
              <a:gd name="T117" fmla="*/ 96 h 239"/>
              <a:gd name="T118" fmla="*/ 183 w 247"/>
              <a:gd name="T119" fmla="*/ 63 h 239"/>
              <a:gd name="T120" fmla="*/ 136 w 247"/>
              <a:gd name="T121" fmla="*/ 5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7" h="239">
                <a:moveTo>
                  <a:pt x="123" y="0"/>
                </a:moveTo>
                <a:cubicBezTo>
                  <a:pt x="125" y="0"/>
                  <a:pt x="119" y="2"/>
                  <a:pt x="119" y="2"/>
                </a:cubicBezTo>
                <a:cubicBezTo>
                  <a:pt x="118" y="2"/>
                  <a:pt x="120" y="0"/>
                  <a:pt x="123" y="0"/>
                </a:cubicBezTo>
                <a:close/>
                <a:moveTo>
                  <a:pt x="243" y="110"/>
                </a:moveTo>
                <a:cubicBezTo>
                  <a:pt x="241" y="112"/>
                  <a:pt x="247" y="123"/>
                  <a:pt x="245" y="128"/>
                </a:cubicBezTo>
                <a:cubicBezTo>
                  <a:pt x="245" y="129"/>
                  <a:pt x="244" y="121"/>
                  <a:pt x="244" y="123"/>
                </a:cubicBezTo>
                <a:cubicBezTo>
                  <a:pt x="244" y="120"/>
                  <a:pt x="241" y="112"/>
                  <a:pt x="243" y="110"/>
                </a:cubicBezTo>
                <a:close/>
                <a:moveTo>
                  <a:pt x="131" y="1"/>
                </a:moveTo>
                <a:cubicBezTo>
                  <a:pt x="132" y="0"/>
                  <a:pt x="132" y="2"/>
                  <a:pt x="132" y="3"/>
                </a:cubicBezTo>
                <a:cubicBezTo>
                  <a:pt x="132" y="2"/>
                  <a:pt x="133" y="6"/>
                  <a:pt x="133" y="6"/>
                </a:cubicBezTo>
                <a:cubicBezTo>
                  <a:pt x="130" y="7"/>
                  <a:pt x="129" y="2"/>
                  <a:pt x="131" y="1"/>
                </a:cubicBezTo>
                <a:close/>
                <a:moveTo>
                  <a:pt x="183" y="223"/>
                </a:moveTo>
                <a:cubicBezTo>
                  <a:pt x="185" y="222"/>
                  <a:pt x="178" y="227"/>
                  <a:pt x="177" y="227"/>
                </a:cubicBezTo>
                <a:cubicBezTo>
                  <a:pt x="177" y="227"/>
                  <a:pt x="180" y="224"/>
                  <a:pt x="183" y="223"/>
                </a:cubicBezTo>
                <a:close/>
                <a:moveTo>
                  <a:pt x="199" y="209"/>
                </a:moveTo>
                <a:cubicBezTo>
                  <a:pt x="200" y="209"/>
                  <a:pt x="189" y="221"/>
                  <a:pt x="187" y="221"/>
                </a:cubicBezTo>
                <a:cubicBezTo>
                  <a:pt x="186" y="220"/>
                  <a:pt x="195" y="213"/>
                  <a:pt x="196" y="212"/>
                </a:cubicBezTo>
                <a:cubicBezTo>
                  <a:pt x="197" y="211"/>
                  <a:pt x="197" y="210"/>
                  <a:pt x="199" y="209"/>
                </a:cubicBezTo>
                <a:close/>
                <a:moveTo>
                  <a:pt x="167" y="206"/>
                </a:moveTo>
                <a:cubicBezTo>
                  <a:pt x="169" y="203"/>
                  <a:pt x="176" y="201"/>
                  <a:pt x="170" y="204"/>
                </a:cubicBezTo>
                <a:cubicBezTo>
                  <a:pt x="169" y="205"/>
                  <a:pt x="167" y="207"/>
                  <a:pt x="167" y="206"/>
                </a:cubicBezTo>
                <a:close/>
                <a:moveTo>
                  <a:pt x="29" y="199"/>
                </a:moveTo>
                <a:cubicBezTo>
                  <a:pt x="28" y="198"/>
                  <a:pt x="32" y="202"/>
                  <a:pt x="33" y="203"/>
                </a:cubicBezTo>
                <a:cubicBezTo>
                  <a:pt x="33" y="203"/>
                  <a:pt x="29" y="201"/>
                  <a:pt x="29" y="199"/>
                </a:cubicBezTo>
                <a:close/>
                <a:moveTo>
                  <a:pt x="211" y="194"/>
                </a:moveTo>
                <a:cubicBezTo>
                  <a:pt x="213" y="192"/>
                  <a:pt x="203" y="207"/>
                  <a:pt x="201" y="207"/>
                </a:cubicBezTo>
                <a:cubicBezTo>
                  <a:pt x="202" y="207"/>
                  <a:pt x="208" y="196"/>
                  <a:pt x="211" y="194"/>
                </a:cubicBezTo>
                <a:close/>
                <a:moveTo>
                  <a:pt x="186" y="193"/>
                </a:moveTo>
                <a:cubicBezTo>
                  <a:pt x="188" y="193"/>
                  <a:pt x="183" y="197"/>
                  <a:pt x="183" y="196"/>
                </a:cubicBezTo>
                <a:cubicBezTo>
                  <a:pt x="182" y="195"/>
                  <a:pt x="184" y="194"/>
                  <a:pt x="186" y="193"/>
                </a:cubicBezTo>
                <a:close/>
                <a:moveTo>
                  <a:pt x="210" y="189"/>
                </a:moveTo>
                <a:cubicBezTo>
                  <a:pt x="212" y="188"/>
                  <a:pt x="204" y="197"/>
                  <a:pt x="205" y="196"/>
                </a:cubicBezTo>
                <a:cubicBezTo>
                  <a:pt x="203" y="198"/>
                  <a:pt x="203" y="199"/>
                  <a:pt x="201" y="201"/>
                </a:cubicBezTo>
                <a:cubicBezTo>
                  <a:pt x="200" y="203"/>
                  <a:pt x="203" y="199"/>
                  <a:pt x="203" y="198"/>
                </a:cubicBezTo>
                <a:cubicBezTo>
                  <a:pt x="203" y="197"/>
                  <a:pt x="208" y="189"/>
                  <a:pt x="210" y="189"/>
                </a:cubicBezTo>
                <a:close/>
                <a:moveTo>
                  <a:pt x="110" y="182"/>
                </a:moveTo>
                <a:cubicBezTo>
                  <a:pt x="110" y="181"/>
                  <a:pt x="111" y="184"/>
                  <a:pt x="111" y="185"/>
                </a:cubicBezTo>
                <a:cubicBezTo>
                  <a:pt x="111" y="186"/>
                  <a:pt x="109" y="181"/>
                  <a:pt x="109" y="184"/>
                </a:cubicBezTo>
                <a:cubicBezTo>
                  <a:pt x="109" y="184"/>
                  <a:pt x="109" y="182"/>
                  <a:pt x="110" y="182"/>
                </a:cubicBezTo>
                <a:close/>
                <a:moveTo>
                  <a:pt x="217" y="173"/>
                </a:moveTo>
                <a:cubicBezTo>
                  <a:pt x="220" y="169"/>
                  <a:pt x="214" y="179"/>
                  <a:pt x="215" y="177"/>
                </a:cubicBezTo>
                <a:cubicBezTo>
                  <a:pt x="215" y="173"/>
                  <a:pt x="215" y="176"/>
                  <a:pt x="217" y="173"/>
                </a:cubicBezTo>
                <a:close/>
                <a:moveTo>
                  <a:pt x="201" y="181"/>
                </a:moveTo>
                <a:cubicBezTo>
                  <a:pt x="201" y="178"/>
                  <a:pt x="203" y="176"/>
                  <a:pt x="204" y="173"/>
                </a:cubicBezTo>
                <a:cubicBezTo>
                  <a:pt x="206" y="167"/>
                  <a:pt x="203" y="180"/>
                  <a:pt x="201" y="182"/>
                </a:cubicBezTo>
                <a:cubicBezTo>
                  <a:pt x="200" y="182"/>
                  <a:pt x="201" y="180"/>
                  <a:pt x="201" y="181"/>
                </a:cubicBezTo>
                <a:close/>
                <a:moveTo>
                  <a:pt x="85" y="168"/>
                </a:moveTo>
                <a:cubicBezTo>
                  <a:pt x="84" y="166"/>
                  <a:pt x="89" y="170"/>
                  <a:pt x="89" y="170"/>
                </a:cubicBezTo>
                <a:cubicBezTo>
                  <a:pt x="90" y="171"/>
                  <a:pt x="86" y="169"/>
                  <a:pt x="85" y="168"/>
                </a:cubicBezTo>
                <a:close/>
                <a:moveTo>
                  <a:pt x="27" y="167"/>
                </a:moveTo>
                <a:cubicBezTo>
                  <a:pt x="26" y="166"/>
                  <a:pt x="23" y="161"/>
                  <a:pt x="24" y="160"/>
                </a:cubicBezTo>
                <a:cubicBezTo>
                  <a:pt x="24" y="160"/>
                  <a:pt x="29" y="169"/>
                  <a:pt x="27" y="167"/>
                </a:cubicBezTo>
                <a:close/>
                <a:moveTo>
                  <a:pt x="79" y="168"/>
                </a:moveTo>
                <a:cubicBezTo>
                  <a:pt x="75" y="163"/>
                  <a:pt x="81" y="170"/>
                  <a:pt x="79" y="168"/>
                </a:cubicBezTo>
                <a:cubicBezTo>
                  <a:pt x="79" y="168"/>
                  <a:pt x="79" y="168"/>
                  <a:pt x="79" y="168"/>
                </a:cubicBezTo>
                <a:close/>
                <a:moveTo>
                  <a:pt x="43" y="223"/>
                </a:moveTo>
                <a:cubicBezTo>
                  <a:pt x="42" y="222"/>
                  <a:pt x="38" y="220"/>
                  <a:pt x="37" y="218"/>
                </a:cubicBezTo>
                <a:cubicBezTo>
                  <a:pt x="36" y="218"/>
                  <a:pt x="36" y="217"/>
                  <a:pt x="36" y="216"/>
                </a:cubicBezTo>
                <a:cubicBezTo>
                  <a:pt x="35" y="215"/>
                  <a:pt x="33" y="215"/>
                  <a:pt x="32" y="214"/>
                </a:cubicBezTo>
                <a:cubicBezTo>
                  <a:pt x="32" y="214"/>
                  <a:pt x="30" y="210"/>
                  <a:pt x="29" y="209"/>
                </a:cubicBezTo>
                <a:cubicBezTo>
                  <a:pt x="28" y="208"/>
                  <a:pt x="26" y="207"/>
                  <a:pt x="25" y="205"/>
                </a:cubicBezTo>
                <a:cubicBezTo>
                  <a:pt x="23" y="204"/>
                  <a:pt x="21" y="200"/>
                  <a:pt x="19" y="197"/>
                </a:cubicBezTo>
                <a:cubicBezTo>
                  <a:pt x="18" y="195"/>
                  <a:pt x="15" y="192"/>
                  <a:pt x="14" y="190"/>
                </a:cubicBezTo>
                <a:cubicBezTo>
                  <a:pt x="11" y="185"/>
                  <a:pt x="9" y="177"/>
                  <a:pt x="7" y="173"/>
                </a:cubicBezTo>
                <a:cubicBezTo>
                  <a:pt x="6" y="170"/>
                  <a:pt x="0" y="155"/>
                  <a:pt x="1" y="153"/>
                </a:cubicBezTo>
                <a:cubicBezTo>
                  <a:pt x="2" y="153"/>
                  <a:pt x="5" y="163"/>
                  <a:pt x="6" y="164"/>
                </a:cubicBezTo>
                <a:cubicBezTo>
                  <a:pt x="13" y="181"/>
                  <a:pt x="21" y="195"/>
                  <a:pt x="32" y="208"/>
                </a:cubicBezTo>
                <a:cubicBezTo>
                  <a:pt x="37" y="214"/>
                  <a:pt x="40" y="219"/>
                  <a:pt x="46" y="224"/>
                </a:cubicBezTo>
                <a:cubicBezTo>
                  <a:pt x="46" y="224"/>
                  <a:pt x="48" y="226"/>
                  <a:pt x="47" y="227"/>
                </a:cubicBezTo>
                <a:cubicBezTo>
                  <a:pt x="45" y="227"/>
                  <a:pt x="44" y="224"/>
                  <a:pt x="43" y="223"/>
                </a:cubicBezTo>
                <a:close/>
                <a:moveTo>
                  <a:pt x="23" y="157"/>
                </a:moveTo>
                <a:cubicBezTo>
                  <a:pt x="22" y="155"/>
                  <a:pt x="20" y="153"/>
                  <a:pt x="22" y="151"/>
                </a:cubicBezTo>
                <a:cubicBezTo>
                  <a:pt x="22" y="150"/>
                  <a:pt x="24" y="158"/>
                  <a:pt x="23" y="157"/>
                </a:cubicBezTo>
                <a:close/>
                <a:moveTo>
                  <a:pt x="206" y="156"/>
                </a:moveTo>
                <a:cubicBezTo>
                  <a:pt x="204" y="156"/>
                  <a:pt x="206" y="157"/>
                  <a:pt x="204" y="158"/>
                </a:cubicBezTo>
                <a:cubicBezTo>
                  <a:pt x="203" y="158"/>
                  <a:pt x="204" y="156"/>
                  <a:pt x="204" y="157"/>
                </a:cubicBezTo>
                <a:cubicBezTo>
                  <a:pt x="204" y="157"/>
                  <a:pt x="202" y="154"/>
                  <a:pt x="203" y="153"/>
                </a:cubicBezTo>
                <a:cubicBezTo>
                  <a:pt x="203" y="152"/>
                  <a:pt x="205" y="152"/>
                  <a:pt x="205" y="151"/>
                </a:cubicBezTo>
                <a:cubicBezTo>
                  <a:pt x="205" y="152"/>
                  <a:pt x="207" y="144"/>
                  <a:pt x="206" y="150"/>
                </a:cubicBezTo>
                <a:cubicBezTo>
                  <a:pt x="205" y="153"/>
                  <a:pt x="204" y="155"/>
                  <a:pt x="207" y="157"/>
                </a:cubicBezTo>
                <a:cubicBezTo>
                  <a:pt x="211" y="158"/>
                  <a:pt x="206" y="156"/>
                  <a:pt x="206" y="156"/>
                </a:cubicBezTo>
                <a:close/>
                <a:moveTo>
                  <a:pt x="206" y="146"/>
                </a:moveTo>
                <a:cubicBezTo>
                  <a:pt x="205" y="143"/>
                  <a:pt x="204" y="140"/>
                  <a:pt x="206" y="138"/>
                </a:cubicBezTo>
                <a:cubicBezTo>
                  <a:pt x="206" y="139"/>
                  <a:pt x="207" y="149"/>
                  <a:pt x="206" y="146"/>
                </a:cubicBezTo>
                <a:close/>
                <a:moveTo>
                  <a:pt x="20" y="98"/>
                </a:moveTo>
                <a:cubicBezTo>
                  <a:pt x="21" y="96"/>
                  <a:pt x="19" y="103"/>
                  <a:pt x="18" y="103"/>
                </a:cubicBezTo>
                <a:cubicBezTo>
                  <a:pt x="18" y="103"/>
                  <a:pt x="19" y="99"/>
                  <a:pt x="20" y="98"/>
                </a:cubicBezTo>
                <a:close/>
                <a:moveTo>
                  <a:pt x="205" y="97"/>
                </a:moveTo>
                <a:cubicBezTo>
                  <a:pt x="205" y="94"/>
                  <a:pt x="209" y="108"/>
                  <a:pt x="209" y="108"/>
                </a:cubicBezTo>
                <a:cubicBezTo>
                  <a:pt x="209" y="107"/>
                  <a:pt x="209" y="112"/>
                  <a:pt x="209" y="112"/>
                </a:cubicBezTo>
                <a:cubicBezTo>
                  <a:pt x="207" y="113"/>
                  <a:pt x="209" y="111"/>
                  <a:pt x="208" y="110"/>
                </a:cubicBezTo>
                <a:cubicBezTo>
                  <a:pt x="207" y="108"/>
                  <a:pt x="206" y="110"/>
                  <a:pt x="206" y="109"/>
                </a:cubicBezTo>
                <a:cubicBezTo>
                  <a:pt x="205" y="108"/>
                  <a:pt x="207" y="109"/>
                  <a:pt x="207" y="107"/>
                </a:cubicBezTo>
                <a:cubicBezTo>
                  <a:pt x="207" y="105"/>
                  <a:pt x="205" y="106"/>
                  <a:pt x="205" y="105"/>
                </a:cubicBezTo>
                <a:cubicBezTo>
                  <a:pt x="205" y="101"/>
                  <a:pt x="206" y="107"/>
                  <a:pt x="207" y="105"/>
                </a:cubicBezTo>
                <a:cubicBezTo>
                  <a:pt x="207" y="104"/>
                  <a:pt x="205" y="99"/>
                  <a:pt x="205" y="97"/>
                </a:cubicBezTo>
                <a:close/>
                <a:moveTo>
                  <a:pt x="40" y="86"/>
                </a:moveTo>
                <a:cubicBezTo>
                  <a:pt x="41" y="85"/>
                  <a:pt x="38" y="89"/>
                  <a:pt x="38" y="91"/>
                </a:cubicBezTo>
                <a:cubicBezTo>
                  <a:pt x="36" y="95"/>
                  <a:pt x="38" y="87"/>
                  <a:pt x="40" y="86"/>
                </a:cubicBezTo>
                <a:close/>
                <a:moveTo>
                  <a:pt x="26" y="79"/>
                </a:moveTo>
                <a:cubicBezTo>
                  <a:pt x="26" y="79"/>
                  <a:pt x="29" y="71"/>
                  <a:pt x="30" y="71"/>
                </a:cubicBezTo>
                <a:cubicBezTo>
                  <a:pt x="31" y="71"/>
                  <a:pt x="27" y="78"/>
                  <a:pt x="26" y="80"/>
                </a:cubicBezTo>
                <a:cubicBezTo>
                  <a:pt x="23" y="83"/>
                  <a:pt x="22" y="84"/>
                  <a:pt x="24" y="81"/>
                </a:cubicBezTo>
                <a:cubicBezTo>
                  <a:pt x="24" y="80"/>
                  <a:pt x="25" y="80"/>
                  <a:pt x="26" y="79"/>
                </a:cubicBezTo>
                <a:close/>
                <a:moveTo>
                  <a:pt x="193" y="63"/>
                </a:moveTo>
                <a:cubicBezTo>
                  <a:pt x="188" y="58"/>
                  <a:pt x="196" y="66"/>
                  <a:pt x="193" y="63"/>
                </a:cubicBezTo>
                <a:cubicBezTo>
                  <a:pt x="193" y="63"/>
                  <a:pt x="193" y="63"/>
                  <a:pt x="193" y="63"/>
                </a:cubicBezTo>
                <a:close/>
                <a:moveTo>
                  <a:pt x="188" y="51"/>
                </a:moveTo>
                <a:cubicBezTo>
                  <a:pt x="186" y="51"/>
                  <a:pt x="189" y="50"/>
                  <a:pt x="189" y="52"/>
                </a:cubicBezTo>
                <a:cubicBezTo>
                  <a:pt x="189" y="53"/>
                  <a:pt x="188" y="53"/>
                  <a:pt x="188" y="53"/>
                </a:cubicBezTo>
                <a:cubicBezTo>
                  <a:pt x="188" y="54"/>
                  <a:pt x="189" y="55"/>
                  <a:pt x="190" y="55"/>
                </a:cubicBezTo>
                <a:cubicBezTo>
                  <a:pt x="189" y="55"/>
                  <a:pt x="186" y="54"/>
                  <a:pt x="186" y="52"/>
                </a:cubicBezTo>
                <a:cubicBezTo>
                  <a:pt x="186" y="52"/>
                  <a:pt x="188" y="52"/>
                  <a:pt x="188" y="52"/>
                </a:cubicBezTo>
                <a:cubicBezTo>
                  <a:pt x="188" y="53"/>
                  <a:pt x="187" y="51"/>
                  <a:pt x="188" y="51"/>
                </a:cubicBezTo>
                <a:close/>
                <a:moveTo>
                  <a:pt x="185" y="50"/>
                </a:moveTo>
                <a:cubicBezTo>
                  <a:pt x="185" y="50"/>
                  <a:pt x="183" y="48"/>
                  <a:pt x="184" y="48"/>
                </a:cubicBezTo>
                <a:cubicBezTo>
                  <a:pt x="183" y="48"/>
                  <a:pt x="179" y="45"/>
                  <a:pt x="179" y="45"/>
                </a:cubicBezTo>
                <a:cubicBezTo>
                  <a:pt x="179" y="44"/>
                  <a:pt x="187" y="48"/>
                  <a:pt x="187" y="49"/>
                </a:cubicBezTo>
                <a:cubicBezTo>
                  <a:pt x="187" y="51"/>
                  <a:pt x="184" y="50"/>
                  <a:pt x="185" y="50"/>
                </a:cubicBezTo>
                <a:close/>
                <a:moveTo>
                  <a:pt x="186" y="42"/>
                </a:moveTo>
                <a:cubicBezTo>
                  <a:pt x="185" y="41"/>
                  <a:pt x="184" y="41"/>
                  <a:pt x="186" y="42"/>
                </a:cubicBezTo>
                <a:cubicBezTo>
                  <a:pt x="187" y="43"/>
                  <a:pt x="194" y="46"/>
                  <a:pt x="192" y="48"/>
                </a:cubicBezTo>
                <a:cubicBezTo>
                  <a:pt x="192" y="48"/>
                  <a:pt x="188" y="44"/>
                  <a:pt x="188" y="44"/>
                </a:cubicBezTo>
                <a:cubicBezTo>
                  <a:pt x="186" y="43"/>
                  <a:pt x="188" y="45"/>
                  <a:pt x="186" y="42"/>
                </a:cubicBezTo>
                <a:close/>
                <a:moveTo>
                  <a:pt x="192" y="22"/>
                </a:moveTo>
                <a:cubicBezTo>
                  <a:pt x="191" y="21"/>
                  <a:pt x="196" y="24"/>
                  <a:pt x="199" y="26"/>
                </a:cubicBezTo>
                <a:cubicBezTo>
                  <a:pt x="201" y="28"/>
                  <a:pt x="204" y="32"/>
                  <a:pt x="200" y="28"/>
                </a:cubicBezTo>
                <a:cubicBezTo>
                  <a:pt x="197" y="26"/>
                  <a:pt x="193" y="24"/>
                  <a:pt x="192" y="22"/>
                </a:cubicBezTo>
                <a:close/>
                <a:moveTo>
                  <a:pt x="113" y="4"/>
                </a:moveTo>
                <a:cubicBezTo>
                  <a:pt x="113" y="5"/>
                  <a:pt x="111" y="3"/>
                  <a:pt x="110" y="4"/>
                </a:cubicBezTo>
                <a:cubicBezTo>
                  <a:pt x="108" y="4"/>
                  <a:pt x="107" y="7"/>
                  <a:pt x="107" y="7"/>
                </a:cubicBezTo>
                <a:cubicBezTo>
                  <a:pt x="106" y="7"/>
                  <a:pt x="106" y="4"/>
                  <a:pt x="104" y="7"/>
                </a:cubicBezTo>
                <a:cubicBezTo>
                  <a:pt x="104" y="7"/>
                  <a:pt x="107" y="6"/>
                  <a:pt x="105" y="10"/>
                </a:cubicBezTo>
                <a:cubicBezTo>
                  <a:pt x="102" y="13"/>
                  <a:pt x="103" y="11"/>
                  <a:pt x="105" y="10"/>
                </a:cubicBezTo>
                <a:cubicBezTo>
                  <a:pt x="109" y="9"/>
                  <a:pt x="116" y="11"/>
                  <a:pt x="118" y="10"/>
                </a:cubicBezTo>
                <a:cubicBezTo>
                  <a:pt x="118" y="10"/>
                  <a:pt x="119" y="7"/>
                  <a:pt x="119" y="6"/>
                </a:cubicBezTo>
                <a:cubicBezTo>
                  <a:pt x="119" y="6"/>
                  <a:pt x="118" y="6"/>
                  <a:pt x="118" y="6"/>
                </a:cubicBezTo>
                <a:cubicBezTo>
                  <a:pt x="117" y="5"/>
                  <a:pt x="118" y="5"/>
                  <a:pt x="118" y="5"/>
                </a:cubicBezTo>
                <a:cubicBezTo>
                  <a:pt x="120" y="3"/>
                  <a:pt x="120" y="5"/>
                  <a:pt x="120" y="6"/>
                </a:cubicBezTo>
                <a:cubicBezTo>
                  <a:pt x="122" y="6"/>
                  <a:pt x="125" y="8"/>
                  <a:pt x="122" y="9"/>
                </a:cubicBezTo>
                <a:cubicBezTo>
                  <a:pt x="122" y="9"/>
                  <a:pt x="120" y="9"/>
                  <a:pt x="121" y="10"/>
                </a:cubicBezTo>
                <a:cubicBezTo>
                  <a:pt x="123" y="12"/>
                  <a:pt x="123" y="8"/>
                  <a:pt x="125" y="9"/>
                </a:cubicBezTo>
                <a:cubicBezTo>
                  <a:pt x="125" y="9"/>
                  <a:pt x="125" y="12"/>
                  <a:pt x="125" y="12"/>
                </a:cubicBezTo>
                <a:cubicBezTo>
                  <a:pt x="126" y="13"/>
                  <a:pt x="134" y="11"/>
                  <a:pt x="134" y="9"/>
                </a:cubicBezTo>
                <a:cubicBezTo>
                  <a:pt x="134" y="9"/>
                  <a:pt x="132" y="8"/>
                  <a:pt x="133" y="8"/>
                </a:cubicBezTo>
                <a:cubicBezTo>
                  <a:pt x="136" y="7"/>
                  <a:pt x="131" y="14"/>
                  <a:pt x="132" y="14"/>
                </a:cubicBezTo>
                <a:cubicBezTo>
                  <a:pt x="133" y="16"/>
                  <a:pt x="134" y="10"/>
                  <a:pt x="134" y="10"/>
                </a:cubicBezTo>
                <a:cubicBezTo>
                  <a:pt x="134" y="10"/>
                  <a:pt x="140" y="11"/>
                  <a:pt x="140" y="12"/>
                </a:cubicBezTo>
                <a:cubicBezTo>
                  <a:pt x="139" y="11"/>
                  <a:pt x="136" y="16"/>
                  <a:pt x="137" y="15"/>
                </a:cubicBezTo>
                <a:cubicBezTo>
                  <a:pt x="136" y="16"/>
                  <a:pt x="137" y="12"/>
                  <a:pt x="135" y="13"/>
                </a:cubicBezTo>
                <a:cubicBezTo>
                  <a:pt x="135" y="13"/>
                  <a:pt x="132" y="18"/>
                  <a:pt x="132" y="18"/>
                </a:cubicBezTo>
                <a:cubicBezTo>
                  <a:pt x="132" y="19"/>
                  <a:pt x="142" y="14"/>
                  <a:pt x="139" y="18"/>
                </a:cubicBezTo>
                <a:cubicBezTo>
                  <a:pt x="139" y="18"/>
                  <a:pt x="138" y="19"/>
                  <a:pt x="139" y="19"/>
                </a:cubicBezTo>
                <a:cubicBezTo>
                  <a:pt x="141" y="20"/>
                  <a:pt x="141" y="17"/>
                  <a:pt x="142" y="18"/>
                </a:cubicBezTo>
                <a:cubicBezTo>
                  <a:pt x="144" y="18"/>
                  <a:pt x="140" y="19"/>
                  <a:pt x="142" y="21"/>
                </a:cubicBezTo>
                <a:cubicBezTo>
                  <a:pt x="141" y="20"/>
                  <a:pt x="145" y="21"/>
                  <a:pt x="146" y="20"/>
                </a:cubicBezTo>
                <a:cubicBezTo>
                  <a:pt x="146" y="20"/>
                  <a:pt x="147" y="17"/>
                  <a:pt x="148" y="18"/>
                </a:cubicBezTo>
                <a:cubicBezTo>
                  <a:pt x="149" y="20"/>
                  <a:pt x="146" y="22"/>
                  <a:pt x="145" y="23"/>
                </a:cubicBezTo>
                <a:cubicBezTo>
                  <a:pt x="144" y="23"/>
                  <a:pt x="143" y="21"/>
                  <a:pt x="141" y="21"/>
                </a:cubicBezTo>
                <a:cubicBezTo>
                  <a:pt x="139" y="22"/>
                  <a:pt x="140" y="28"/>
                  <a:pt x="141" y="25"/>
                </a:cubicBezTo>
                <a:cubicBezTo>
                  <a:pt x="142" y="22"/>
                  <a:pt x="144" y="25"/>
                  <a:pt x="143" y="25"/>
                </a:cubicBezTo>
                <a:cubicBezTo>
                  <a:pt x="144" y="26"/>
                  <a:pt x="147" y="25"/>
                  <a:pt x="147" y="25"/>
                </a:cubicBezTo>
                <a:cubicBezTo>
                  <a:pt x="148" y="25"/>
                  <a:pt x="146" y="27"/>
                  <a:pt x="146" y="26"/>
                </a:cubicBezTo>
                <a:cubicBezTo>
                  <a:pt x="145" y="29"/>
                  <a:pt x="151" y="29"/>
                  <a:pt x="151" y="29"/>
                </a:cubicBezTo>
                <a:cubicBezTo>
                  <a:pt x="152" y="30"/>
                  <a:pt x="151" y="31"/>
                  <a:pt x="151" y="32"/>
                </a:cubicBezTo>
                <a:cubicBezTo>
                  <a:pt x="153" y="35"/>
                  <a:pt x="162" y="33"/>
                  <a:pt x="164" y="36"/>
                </a:cubicBezTo>
                <a:cubicBezTo>
                  <a:pt x="164" y="36"/>
                  <a:pt x="165" y="37"/>
                  <a:pt x="165" y="37"/>
                </a:cubicBezTo>
                <a:cubicBezTo>
                  <a:pt x="166" y="37"/>
                  <a:pt x="168" y="32"/>
                  <a:pt x="166" y="31"/>
                </a:cubicBezTo>
                <a:cubicBezTo>
                  <a:pt x="163" y="29"/>
                  <a:pt x="170" y="30"/>
                  <a:pt x="171" y="31"/>
                </a:cubicBezTo>
                <a:cubicBezTo>
                  <a:pt x="173" y="32"/>
                  <a:pt x="178" y="37"/>
                  <a:pt x="171" y="34"/>
                </a:cubicBezTo>
                <a:cubicBezTo>
                  <a:pt x="168" y="32"/>
                  <a:pt x="169" y="32"/>
                  <a:pt x="167" y="35"/>
                </a:cubicBezTo>
                <a:cubicBezTo>
                  <a:pt x="167" y="36"/>
                  <a:pt x="165" y="35"/>
                  <a:pt x="166" y="36"/>
                </a:cubicBezTo>
                <a:cubicBezTo>
                  <a:pt x="167" y="39"/>
                  <a:pt x="171" y="38"/>
                  <a:pt x="171" y="38"/>
                </a:cubicBezTo>
                <a:cubicBezTo>
                  <a:pt x="172" y="38"/>
                  <a:pt x="171" y="39"/>
                  <a:pt x="171" y="39"/>
                </a:cubicBezTo>
                <a:cubicBezTo>
                  <a:pt x="172" y="41"/>
                  <a:pt x="175" y="40"/>
                  <a:pt x="177" y="42"/>
                </a:cubicBezTo>
                <a:cubicBezTo>
                  <a:pt x="178" y="43"/>
                  <a:pt x="180" y="44"/>
                  <a:pt x="178" y="44"/>
                </a:cubicBezTo>
                <a:cubicBezTo>
                  <a:pt x="177" y="45"/>
                  <a:pt x="173" y="39"/>
                  <a:pt x="171" y="41"/>
                </a:cubicBezTo>
                <a:cubicBezTo>
                  <a:pt x="171" y="41"/>
                  <a:pt x="183" y="50"/>
                  <a:pt x="176" y="46"/>
                </a:cubicBezTo>
                <a:cubicBezTo>
                  <a:pt x="175" y="45"/>
                  <a:pt x="172" y="42"/>
                  <a:pt x="171" y="42"/>
                </a:cubicBezTo>
                <a:cubicBezTo>
                  <a:pt x="168" y="43"/>
                  <a:pt x="176" y="46"/>
                  <a:pt x="174" y="47"/>
                </a:cubicBezTo>
                <a:cubicBezTo>
                  <a:pt x="174" y="48"/>
                  <a:pt x="170" y="45"/>
                  <a:pt x="171" y="44"/>
                </a:cubicBezTo>
                <a:cubicBezTo>
                  <a:pt x="170" y="45"/>
                  <a:pt x="169" y="49"/>
                  <a:pt x="169" y="49"/>
                </a:cubicBezTo>
                <a:cubicBezTo>
                  <a:pt x="170" y="52"/>
                  <a:pt x="172" y="50"/>
                  <a:pt x="174" y="51"/>
                </a:cubicBezTo>
                <a:cubicBezTo>
                  <a:pt x="174" y="51"/>
                  <a:pt x="176" y="55"/>
                  <a:pt x="176" y="55"/>
                </a:cubicBezTo>
                <a:cubicBezTo>
                  <a:pt x="176" y="55"/>
                  <a:pt x="172" y="55"/>
                  <a:pt x="172" y="55"/>
                </a:cubicBezTo>
                <a:cubicBezTo>
                  <a:pt x="170" y="57"/>
                  <a:pt x="176" y="58"/>
                  <a:pt x="175" y="58"/>
                </a:cubicBezTo>
                <a:cubicBezTo>
                  <a:pt x="178" y="60"/>
                  <a:pt x="176" y="61"/>
                  <a:pt x="178" y="63"/>
                </a:cubicBezTo>
                <a:cubicBezTo>
                  <a:pt x="178" y="63"/>
                  <a:pt x="180" y="61"/>
                  <a:pt x="181" y="63"/>
                </a:cubicBezTo>
                <a:cubicBezTo>
                  <a:pt x="181" y="62"/>
                  <a:pt x="181" y="66"/>
                  <a:pt x="181" y="68"/>
                </a:cubicBezTo>
                <a:cubicBezTo>
                  <a:pt x="182" y="69"/>
                  <a:pt x="184" y="68"/>
                  <a:pt x="186" y="70"/>
                </a:cubicBezTo>
                <a:cubicBezTo>
                  <a:pt x="186" y="71"/>
                  <a:pt x="186" y="72"/>
                  <a:pt x="186" y="73"/>
                </a:cubicBezTo>
                <a:cubicBezTo>
                  <a:pt x="187" y="73"/>
                  <a:pt x="187" y="72"/>
                  <a:pt x="187" y="73"/>
                </a:cubicBezTo>
                <a:cubicBezTo>
                  <a:pt x="188" y="75"/>
                  <a:pt x="192" y="77"/>
                  <a:pt x="193" y="73"/>
                </a:cubicBezTo>
                <a:cubicBezTo>
                  <a:pt x="193" y="73"/>
                  <a:pt x="192" y="71"/>
                  <a:pt x="192" y="71"/>
                </a:cubicBezTo>
                <a:cubicBezTo>
                  <a:pt x="194" y="71"/>
                  <a:pt x="195" y="74"/>
                  <a:pt x="195" y="74"/>
                </a:cubicBezTo>
                <a:cubicBezTo>
                  <a:pt x="194" y="71"/>
                  <a:pt x="190" y="80"/>
                  <a:pt x="195" y="80"/>
                </a:cubicBezTo>
                <a:cubicBezTo>
                  <a:pt x="198" y="79"/>
                  <a:pt x="196" y="76"/>
                  <a:pt x="196" y="81"/>
                </a:cubicBezTo>
                <a:cubicBezTo>
                  <a:pt x="196" y="81"/>
                  <a:pt x="197" y="84"/>
                  <a:pt x="197" y="84"/>
                </a:cubicBezTo>
                <a:cubicBezTo>
                  <a:pt x="197" y="84"/>
                  <a:pt x="200" y="80"/>
                  <a:pt x="200" y="85"/>
                </a:cubicBezTo>
                <a:cubicBezTo>
                  <a:pt x="200" y="85"/>
                  <a:pt x="198" y="84"/>
                  <a:pt x="198" y="85"/>
                </a:cubicBezTo>
                <a:cubicBezTo>
                  <a:pt x="198" y="83"/>
                  <a:pt x="200" y="94"/>
                  <a:pt x="199" y="94"/>
                </a:cubicBezTo>
                <a:cubicBezTo>
                  <a:pt x="201" y="95"/>
                  <a:pt x="201" y="91"/>
                  <a:pt x="202" y="91"/>
                </a:cubicBezTo>
                <a:cubicBezTo>
                  <a:pt x="204" y="91"/>
                  <a:pt x="203" y="95"/>
                  <a:pt x="204" y="94"/>
                </a:cubicBezTo>
                <a:cubicBezTo>
                  <a:pt x="204" y="94"/>
                  <a:pt x="201" y="95"/>
                  <a:pt x="201" y="96"/>
                </a:cubicBezTo>
                <a:cubicBezTo>
                  <a:pt x="200" y="97"/>
                  <a:pt x="202" y="102"/>
                  <a:pt x="203" y="103"/>
                </a:cubicBezTo>
                <a:cubicBezTo>
                  <a:pt x="204" y="108"/>
                  <a:pt x="208" y="131"/>
                  <a:pt x="206" y="134"/>
                </a:cubicBezTo>
                <a:cubicBezTo>
                  <a:pt x="205" y="135"/>
                  <a:pt x="205" y="129"/>
                  <a:pt x="203" y="132"/>
                </a:cubicBezTo>
                <a:cubicBezTo>
                  <a:pt x="202" y="133"/>
                  <a:pt x="202" y="137"/>
                  <a:pt x="201" y="137"/>
                </a:cubicBezTo>
                <a:cubicBezTo>
                  <a:pt x="198" y="137"/>
                  <a:pt x="201" y="126"/>
                  <a:pt x="201" y="124"/>
                </a:cubicBezTo>
                <a:cubicBezTo>
                  <a:pt x="201" y="125"/>
                  <a:pt x="198" y="126"/>
                  <a:pt x="199" y="124"/>
                </a:cubicBezTo>
                <a:cubicBezTo>
                  <a:pt x="197" y="128"/>
                  <a:pt x="199" y="133"/>
                  <a:pt x="198" y="134"/>
                </a:cubicBezTo>
                <a:cubicBezTo>
                  <a:pt x="195" y="135"/>
                  <a:pt x="199" y="123"/>
                  <a:pt x="196" y="124"/>
                </a:cubicBezTo>
                <a:cubicBezTo>
                  <a:pt x="193" y="126"/>
                  <a:pt x="192" y="140"/>
                  <a:pt x="193" y="141"/>
                </a:cubicBezTo>
                <a:cubicBezTo>
                  <a:pt x="192" y="140"/>
                  <a:pt x="195" y="143"/>
                  <a:pt x="196" y="142"/>
                </a:cubicBezTo>
                <a:cubicBezTo>
                  <a:pt x="195" y="143"/>
                  <a:pt x="194" y="142"/>
                  <a:pt x="193" y="143"/>
                </a:cubicBezTo>
                <a:cubicBezTo>
                  <a:pt x="189" y="145"/>
                  <a:pt x="192" y="149"/>
                  <a:pt x="194" y="148"/>
                </a:cubicBezTo>
                <a:cubicBezTo>
                  <a:pt x="196" y="147"/>
                  <a:pt x="195" y="145"/>
                  <a:pt x="196" y="143"/>
                </a:cubicBezTo>
                <a:cubicBezTo>
                  <a:pt x="197" y="142"/>
                  <a:pt x="199" y="141"/>
                  <a:pt x="199" y="139"/>
                </a:cubicBezTo>
                <a:cubicBezTo>
                  <a:pt x="200" y="134"/>
                  <a:pt x="202" y="141"/>
                  <a:pt x="201" y="143"/>
                </a:cubicBezTo>
                <a:cubicBezTo>
                  <a:pt x="201" y="143"/>
                  <a:pt x="200" y="142"/>
                  <a:pt x="200" y="144"/>
                </a:cubicBezTo>
                <a:cubicBezTo>
                  <a:pt x="199" y="144"/>
                  <a:pt x="197" y="152"/>
                  <a:pt x="197" y="154"/>
                </a:cubicBezTo>
                <a:cubicBezTo>
                  <a:pt x="196" y="155"/>
                  <a:pt x="198" y="158"/>
                  <a:pt x="198" y="158"/>
                </a:cubicBezTo>
                <a:cubicBezTo>
                  <a:pt x="196" y="162"/>
                  <a:pt x="191" y="168"/>
                  <a:pt x="191" y="170"/>
                </a:cubicBezTo>
                <a:cubicBezTo>
                  <a:pt x="190" y="171"/>
                  <a:pt x="191" y="171"/>
                  <a:pt x="192" y="171"/>
                </a:cubicBezTo>
                <a:cubicBezTo>
                  <a:pt x="190" y="175"/>
                  <a:pt x="186" y="182"/>
                  <a:pt x="182" y="183"/>
                </a:cubicBezTo>
                <a:cubicBezTo>
                  <a:pt x="180" y="184"/>
                  <a:pt x="182" y="182"/>
                  <a:pt x="183" y="181"/>
                </a:cubicBezTo>
                <a:cubicBezTo>
                  <a:pt x="185" y="180"/>
                  <a:pt x="187" y="177"/>
                  <a:pt x="189" y="175"/>
                </a:cubicBezTo>
                <a:cubicBezTo>
                  <a:pt x="189" y="175"/>
                  <a:pt x="191" y="172"/>
                  <a:pt x="191" y="172"/>
                </a:cubicBezTo>
                <a:cubicBezTo>
                  <a:pt x="191" y="171"/>
                  <a:pt x="190" y="172"/>
                  <a:pt x="190" y="172"/>
                </a:cubicBezTo>
                <a:cubicBezTo>
                  <a:pt x="191" y="170"/>
                  <a:pt x="192" y="164"/>
                  <a:pt x="194" y="160"/>
                </a:cubicBezTo>
                <a:cubicBezTo>
                  <a:pt x="194" y="161"/>
                  <a:pt x="197" y="157"/>
                  <a:pt x="197" y="155"/>
                </a:cubicBezTo>
                <a:cubicBezTo>
                  <a:pt x="196" y="155"/>
                  <a:pt x="195" y="156"/>
                  <a:pt x="196" y="157"/>
                </a:cubicBezTo>
                <a:cubicBezTo>
                  <a:pt x="195" y="154"/>
                  <a:pt x="195" y="148"/>
                  <a:pt x="194" y="152"/>
                </a:cubicBezTo>
                <a:cubicBezTo>
                  <a:pt x="194" y="153"/>
                  <a:pt x="194" y="154"/>
                  <a:pt x="195" y="154"/>
                </a:cubicBezTo>
                <a:cubicBezTo>
                  <a:pt x="195" y="154"/>
                  <a:pt x="191" y="160"/>
                  <a:pt x="191" y="162"/>
                </a:cubicBezTo>
                <a:cubicBezTo>
                  <a:pt x="190" y="164"/>
                  <a:pt x="192" y="162"/>
                  <a:pt x="191" y="163"/>
                </a:cubicBezTo>
                <a:cubicBezTo>
                  <a:pt x="188" y="164"/>
                  <a:pt x="186" y="170"/>
                  <a:pt x="183" y="173"/>
                </a:cubicBezTo>
                <a:cubicBezTo>
                  <a:pt x="183" y="174"/>
                  <a:pt x="181" y="174"/>
                  <a:pt x="181" y="174"/>
                </a:cubicBezTo>
                <a:cubicBezTo>
                  <a:pt x="181" y="175"/>
                  <a:pt x="181" y="176"/>
                  <a:pt x="181" y="177"/>
                </a:cubicBezTo>
                <a:cubicBezTo>
                  <a:pt x="180" y="178"/>
                  <a:pt x="177" y="181"/>
                  <a:pt x="176" y="181"/>
                </a:cubicBezTo>
                <a:cubicBezTo>
                  <a:pt x="175" y="182"/>
                  <a:pt x="173" y="184"/>
                  <a:pt x="172" y="185"/>
                </a:cubicBezTo>
                <a:cubicBezTo>
                  <a:pt x="166" y="190"/>
                  <a:pt x="158" y="196"/>
                  <a:pt x="150" y="198"/>
                </a:cubicBezTo>
                <a:cubicBezTo>
                  <a:pt x="149" y="198"/>
                  <a:pt x="148" y="197"/>
                  <a:pt x="148" y="197"/>
                </a:cubicBezTo>
                <a:cubicBezTo>
                  <a:pt x="146" y="198"/>
                  <a:pt x="144" y="200"/>
                  <a:pt x="142" y="200"/>
                </a:cubicBezTo>
                <a:cubicBezTo>
                  <a:pt x="141" y="200"/>
                  <a:pt x="143" y="198"/>
                  <a:pt x="143" y="198"/>
                </a:cubicBezTo>
                <a:cubicBezTo>
                  <a:pt x="142" y="197"/>
                  <a:pt x="128" y="203"/>
                  <a:pt x="141" y="201"/>
                </a:cubicBezTo>
                <a:cubicBezTo>
                  <a:pt x="152" y="200"/>
                  <a:pt x="167" y="192"/>
                  <a:pt x="171" y="187"/>
                </a:cubicBezTo>
                <a:cubicBezTo>
                  <a:pt x="173" y="186"/>
                  <a:pt x="176" y="184"/>
                  <a:pt x="171" y="189"/>
                </a:cubicBezTo>
                <a:cubicBezTo>
                  <a:pt x="167" y="194"/>
                  <a:pt x="167" y="192"/>
                  <a:pt x="162" y="196"/>
                </a:cubicBezTo>
                <a:cubicBezTo>
                  <a:pt x="151" y="207"/>
                  <a:pt x="129" y="205"/>
                  <a:pt x="114" y="207"/>
                </a:cubicBezTo>
                <a:cubicBezTo>
                  <a:pt x="110" y="208"/>
                  <a:pt x="109" y="205"/>
                  <a:pt x="105" y="206"/>
                </a:cubicBezTo>
                <a:cubicBezTo>
                  <a:pt x="105" y="206"/>
                  <a:pt x="105" y="207"/>
                  <a:pt x="105" y="207"/>
                </a:cubicBezTo>
                <a:cubicBezTo>
                  <a:pt x="105" y="207"/>
                  <a:pt x="102" y="206"/>
                  <a:pt x="101" y="206"/>
                </a:cubicBezTo>
                <a:cubicBezTo>
                  <a:pt x="101" y="208"/>
                  <a:pt x="113" y="212"/>
                  <a:pt x="117" y="212"/>
                </a:cubicBezTo>
                <a:cubicBezTo>
                  <a:pt x="119" y="213"/>
                  <a:pt x="119" y="212"/>
                  <a:pt x="121" y="212"/>
                </a:cubicBezTo>
                <a:cubicBezTo>
                  <a:pt x="120" y="212"/>
                  <a:pt x="120" y="215"/>
                  <a:pt x="122" y="213"/>
                </a:cubicBezTo>
                <a:cubicBezTo>
                  <a:pt x="120" y="216"/>
                  <a:pt x="116" y="213"/>
                  <a:pt x="113" y="212"/>
                </a:cubicBezTo>
                <a:cubicBezTo>
                  <a:pt x="110" y="211"/>
                  <a:pt x="106" y="212"/>
                  <a:pt x="104" y="212"/>
                </a:cubicBezTo>
                <a:cubicBezTo>
                  <a:pt x="104" y="212"/>
                  <a:pt x="99" y="210"/>
                  <a:pt x="98" y="211"/>
                </a:cubicBezTo>
                <a:cubicBezTo>
                  <a:pt x="98" y="212"/>
                  <a:pt x="108" y="214"/>
                  <a:pt x="108" y="214"/>
                </a:cubicBezTo>
                <a:cubicBezTo>
                  <a:pt x="109" y="215"/>
                  <a:pt x="109" y="216"/>
                  <a:pt x="107" y="215"/>
                </a:cubicBezTo>
                <a:cubicBezTo>
                  <a:pt x="99" y="213"/>
                  <a:pt x="88" y="209"/>
                  <a:pt x="80" y="203"/>
                </a:cubicBezTo>
                <a:cubicBezTo>
                  <a:pt x="79" y="203"/>
                  <a:pt x="70" y="197"/>
                  <a:pt x="75" y="201"/>
                </a:cubicBezTo>
                <a:cubicBezTo>
                  <a:pt x="79" y="204"/>
                  <a:pt x="85" y="210"/>
                  <a:pt x="90" y="212"/>
                </a:cubicBezTo>
                <a:cubicBezTo>
                  <a:pt x="91" y="212"/>
                  <a:pt x="91" y="211"/>
                  <a:pt x="91" y="211"/>
                </a:cubicBezTo>
                <a:cubicBezTo>
                  <a:pt x="101" y="215"/>
                  <a:pt x="108" y="218"/>
                  <a:pt x="114" y="219"/>
                </a:cubicBezTo>
                <a:cubicBezTo>
                  <a:pt x="117" y="220"/>
                  <a:pt x="118" y="218"/>
                  <a:pt x="121" y="218"/>
                </a:cubicBezTo>
                <a:cubicBezTo>
                  <a:pt x="118" y="217"/>
                  <a:pt x="121" y="221"/>
                  <a:pt x="123" y="220"/>
                </a:cubicBezTo>
                <a:cubicBezTo>
                  <a:pt x="121" y="221"/>
                  <a:pt x="112" y="221"/>
                  <a:pt x="109" y="220"/>
                </a:cubicBezTo>
                <a:cubicBezTo>
                  <a:pt x="107" y="219"/>
                  <a:pt x="101" y="216"/>
                  <a:pt x="98" y="216"/>
                </a:cubicBezTo>
                <a:cubicBezTo>
                  <a:pt x="96" y="217"/>
                  <a:pt x="98" y="218"/>
                  <a:pt x="97" y="216"/>
                </a:cubicBezTo>
                <a:cubicBezTo>
                  <a:pt x="95" y="214"/>
                  <a:pt x="90" y="214"/>
                  <a:pt x="86" y="212"/>
                </a:cubicBezTo>
                <a:cubicBezTo>
                  <a:pt x="81" y="209"/>
                  <a:pt x="74" y="204"/>
                  <a:pt x="69" y="200"/>
                </a:cubicBezTo>
                <a:cubicBezTo>
                  <a:pt x="59" y="192"/>
                  <a:pt x="50" y="176"/>
                  <a:pt x="45" y="162"/>
                </a:cubicBezTo>
                <a:cubicBezTo>
                  <a:pt x="44" y="159"/>
                  <a:pt x="42" y="155"/>
                  <a:pt x="44" y="161"/>
                </a:cubicBezTo>
                <a:cubicBezTo>
                  <a:pt x="44" y="163"/>
                  <a:pt x="45" y="166"/>
                  <a:pt x="46" y="169"/>
                </a:cubicBezTo>
                <a:cubicBezTo>
                  <a:pt x="46" y="172"/>
                  <a:pt x="49" y="178"/>
                  <a:pt x="51" y="181"/>
                </a:cubicBezTo>
                <a:cubicBezTo>
                  <a:pt x="52" y="182"/>
                  <a:pt x="56" y="183"/>
                  <a:pt x="56" y="186"/>
                </a:cubicBezTo>
                <a:cubicBezTo>
                  <a:pt x="56" y="184"/>
                  <a:pt x="52" y="183"/>
                  <a:pt x="53" y="185"/>
                </a:cubicBezTo>
                <a:cubicBezTo>
                  <a:pt x="58" y="193"/>
                  <a:pt x="64" y="199"/>
                  <a:pt x="71" y="205"/>
                </a:cubicBezTo>
                <a:cubicBezTo>
                  <a:pt x="83" y="216"/>
                  <a:pt x="97" y="224"/>
                  <a:pt x="115" y="225"/>
                </a:cubicBezTo>
                <a:cubicBezTo>
                  <a:pt x="116" y="225"/>
                  <a:pt x="120" y="226"/>
                  <a:pt x="121" y="225"/>
                </a:cubicBezTo>
                <a:cubicBezTo>
                  <a:pt x="122" y="224"/>
                  <a:pt x="119" y="223"/>
                  <a:pt x="120" y="223"/>
                </a:cubicBezTo>
                <a:cubicBezTo>
                  <a:pt x="121" y="222"/>
                  <a:pt x="127" y="223"/>
                  <a:pt x="132" y="223"/>
                </a:cubicBezTo>
                <a:cubicBezTo>
                  <a:pt x="134" y="222"/>
                  <a:pt x="136" y="221"/>
                  <a:pt x="138" y="222"/>
                </a:cubicBezTo>
                <a:cubicBezTo>
                  <a:pt x="140" y="222"/>
                  <a:pt x="143" y="223"/>
                  <a:pt x="139" y="224"/>
                </a:cubicBezTo>
                <a:cubicBezTo>
                  <a:pt x="137" y="224"/>
                  <a:pt x="135" y="225"/>
                  <a:pt x="140" y="225"/>
                </a:cubicBezTo>
                <a:cubicBezTo>
                  <a:pt x="143" y="224"/>
                  <a:pt x="150" y="222"/>
                  <a:pt x="154" y="221"/>
                </a:cubicBezTo>
                <a:cubicBezTo>
                  <a:pt x="180" y="215"/>
                  <a:pt x="195" y="197"/>
                  <a:pt x="207" y="175"/>
                </a:cubicBezTo>
                <a:cubicBezTo>
                  <a:pt x="210" y="168"/>
                  <a:pt x="214" y="162"/>
                  <a:pt x="216" y="153"/>
                </a:cubicBezTo>
                <a:cubicBezTo>
                  <a:pt x="216" y="151"/>
                  <a:pt x="216" y="149"/>
                  <a:pt x="216" y="148"/>
                </a:cubicBezTo>
                <a:cubicBezTo>
                  <a:pt x="216" y="149"/>
                  <a:pt x="218" y="145"/>
                  <a:pt x="219" y="142"/>
                </a:cubicBezTo>
                <a:cubicBezTo>
                  <a:pt x="220" y="137"/>
                  <a:pt x="217" y="155"/>
                  <a:pt x="220" y="145"/>
                </a:cubicBezTo>
                <a:cubicBezTo>
                  <a:pt x="222" y="140"/>
                  <a:pt x="222" y="142"/>
                  <a:pt x="221" y="148"/>
                </a:cubicBezTo>
                <a:cubicBezTo>
                  <a:pt x="222" y="147"/>
                  <a:pt x="216" y="160"/>
                  <a:pt x="217" y="161"/>
                </a:cubicBezTo>
                <a:cubicBezTo>
                  <a:pt x="218" y="161"/>
                  <a:pt x="219" y="158"/>
                  <a:pt x="220" y="157"/>
                </a:cubicBezTo>
                <a:cubicBezTo>
                  <a:pt x="220" y="155"/>
                  <a:pt x="221" y="149"/>
                  <a:pt x="221" y="153"/>
                </a:cubicBezTo>
                <a:cubicBezTo>
                  <a:pt x="219" y="167"/>
                  <a:pt x="222" y="150"/>
                  <a:pt x="221" y="156"/>
                </a:cubicBezTo>
                <a:cubicBezTo>
                  <a:pt x="220" y="160"/>
                  <a:pt x="218" y="163"/>
                  <a:pt x="217" y="165"/>
                </a:cubicBezTo>
                <a:cubicBezTo>
                  <a:pt x="215" y="168"/>
                  <a:pt x="212" y="175"/>
                  <a:pt x="212" y="176"/>
                </a:cubicBezTo>
                <a:cubicBezTo>
                  <a:pt x="212" y="178"/>
                  <a:pt x="214" y="174"/>
                  <a:pt x="214" y="175"/>
                </a:cubicBezTo>
                <a:cubicBezTo>
                  <a:pt x="213" y="182"/>
                  <a:pt x="199" y="199"/>
                  <a:pt x="192" y="205"/>
                </a:cubicBezTo>
                <a:cubicBezTo>
                  <a:pt x="186" y="209"/>
                  <a:pt x="179" y="214"/>
                  <a:pt x="173" y="217"/>
                </a:cubicBezTo>
                <a:cubicBezTo>
                  <a:pt x="167" y="221"/>
                  <a:pt x="179" y="216"/>
                  <a:pt x="178" y="216"/>
                </a:cubicBezTo>
                <a:cubicBezTo>
                  <a:pt x="179" y="216"/>
                  <a:pt x="174" y="219"/>
                  <a:pt x="172" y="220"/>
                </a:cubicBezTo>
                <a:cubicBezTo>
                  <a:pt x="159" y="226"/>
                  <a:pt x="145" y="231"/>
                  <a:pt x="128" y="232"/>
                </a:cubicBezTo>
                <a:cubicBezTo>
                  <a:pt x="116" y="233"/>
                  <a:pt x="109" y="230"/>
                  <a:pt x="100" y="229"/>
                </a:cubicBezTo>
                <a:cubicBezTo>
                  <a:pt x="97" y="229"/>
                  <a:pt x="94" y="230"/>
                  <a:pt x="93" y="230"/>
                </a:cubicBezTo>
                <a:cubicBezTo>
                  <a:pt x="93" y="230"/>
                  <a:pt x="93" y="228"/>
                  <a:pt x="93" y="228"/>
                </a:cubicBezTo>
                <a:cubicBezTo>
                  <a:pt x="93" y="228"/>
                  <a:pt x="89" y="228"/>
                  <a:pt x="86" y="227"/>
                </a:cubicBezTo>
                <a:cubicBezTo>
                  <a:pt x="86" y="227"/>
                  <a:pt x="86" y="226"/>
                  <a:pt x="86" y="226"/>
                </a:cubicBezTo>
                <a:cubicBezTo>
                  <a:pt x="85" y="225"/>
                  <a:pt x="82" y="226"/>
                  <a:pt x="82" y="226"/>
                </a:cubicBezTo>
                <a:cubicBezTo>
                  <a:pt x="82" y="226"/>
                  <a:pt x="80" y="222"/>
                  <a:pt x="79" y="222"/>
                </a:cubicBezTo>
                <a:cubicBezTo>
                  <a:pt x="80" y="222"/>
                  <a:pt x="76" y="223"/>
                  <a:pt x="75" y="223"/>
                </a:cubicBezTo>
                <a:cubicBezTo>
                  <a:pt x="74" y="222"/>
                  <a:pt x="74" y="220"/>
                  <a:pt x="74" y="220"/>
                </a:cubicBezTo>
                <a:cubicBezTo>
                  <a:pt x="72" y="219"/>
                  <a:pt x="74" y="221"/>
                  <a:pt x="73" y="221"/>
                </a:cubicBezTo>
                <a:cubicBezTo>
                  <a:pt x="72" y="221"/>
                  <a:pt x="72" y="219"/>
                  <a:pt x="71" y="218"/>
                </a:cubicBezTo>
                <a:cubicBezTo>
                  <a:pt x="71" y="218"/>
                  <a:pt x="70" y="219"/>
                  <a:pt x="69" y="219"/>
                </a:cubicBezTo>
                <a:cubicBezTo>
                  <a:pt x="69" y="219"/>
                  <a:pt x="70" y="218"/>
                  <a:pt x="70" y="217"/>
                </a:cubicBezTo>
                <a:cubicBezTo>
                  <a:pt x="70" y="218"/>
                  <a:pt x="66" y="217"/>
                  <a:pt x="66" y="217"/>
                </a:cubicBezTo>
                <a:cubicBezTo>
                  <a:pt x="64" y="220"/>
                  <a:pt x="71" y="220"/>
                  <a:pt x="73" y="222"/>
                </a:cubicBezTo>
                <a:cubicBezTo>
                  <a:pt x="74" y="222"/>
                  <a:pt x="73" y="223"/>
                  <a:pt x="74" y="224"/>
                </a:cubicBezTo>
                <a:cubicBezTo>
                  <a:pt x="76" y="226"/>
                  <a:pt x="98" y="234"/>
                  <a:pt x="105" y="236"/>
                </a:cubicBezTo>
                <a:cubicBezTo>
                  <a:pt x="114" y="238"/>
                  <a:pt x="130" y="238"/>
                  <a:pt x="137" y="237"/>
                </a:cubicBezTo>
                <a:cubicBezTo>
                  <a:pt x="136" y="237"/>
                  <a:pt x="152" y="234"/>
                  <a:pt x="145" y="237"/>
                </a:cubicBezTo>
                <a:cubicBezTo>
                  <a:pt x="141" y="238"/>
                  <a:pt x="129" y="239"/>
                  <a:pt x="128" y="239"/>
                </a:cubicBezTo>
                <a:cubicBezTo>
                  <a:pt x="126" y="239"/>
                  <a:pt x="118" y="239"/>
                  <a:pt x="114" y="239"/>
                </a:cubicBezTo>
                <a:cubicBezTo>
                  <a:pt x="110" y="239"/>
                  <a:pt x="107" y="237"/>
                  <a:pt x="102" y="236"/>
                </a:cubicBezTo>
                <a:cubicBezTo>
                  <a:pt x="100" y="236"/>
                  <a:pt x="98" y="236"/>
                  <a:pt x="96" y="236"/>
                </a:cubicBezTo>
                <a:cubicBezTo>
                  <a:pt x="93" y="236"/>
                  <a:pt x="89" y="234"/>
                  <a:pt x="88" y="234"/>
                </a:cubicBezTo>
                <a:cubicBezTo>
                  <a:pt x="87" y="234"/>
                  <a:pt x="86" y="234"/>
                  <a:pt x="85" y="233"/>
                </a:cubicBezTo>
                <a:cubicBezTo>
                  <a:pt x="85" y="233"/>
                  <a:pt x="88" y="233"/>
                  <a:pt x="87" y="234"/>
                </a:cubicBezTo>
                <a:cubicBezTo>
                  <a:pt x="88" y="233"/>
                  <a:pt x="82" y="232"/>
                  <a:pt x="84" y="233"/>
                </a:cubicBezTo>
                <a:cubicBezTo>
                  <a:pt x="83" y="232"/>
                  <a:pt x="82" y="231"/>
                  <a:pt x="81" y="230"/>
                </a:cubicBezTo>
                <a:cubicBezTo>
                  <a:pt x="74" y="227"/>
                  <a:pt x="67" y="224"/>
                  <a:pt x="61" y="219"/>
                </a:cubicBezTo>
                <a:cubicBezTo>
                  <a:pt x="58" y="217"/>
                  <a:pt x="56" y="214"/>
                  <a:pt x="54" y="213"/>
                </a:cubicBezTo>
                <a:cubicBezTo>
                  <a:pt x="54" y="213"/>
                  <a:pt x="53" y="214"/>
                  <a:pt x="53" y="214"/>
                </a:cubicBezTo>
                <a:cubicBezTo>
                  <a:pt x="52" y="213"/>
                  <a:pt x="54" y="213"/>
                  <a:pt x="53" y="212"/>
                </a:cubicBezTo>
                <a:cubicBezTo>
                  <a:pt x="52" y="211"/>
                  <a:pt x="53" y="214"/>
                  <a:pt x="52" y="213"/>
                </a:cubicBezTo>
                <a:cubicBezTo>
                  <a:pt x="51" y="213"/>
                  <a:pt x="51" y="211"/>
                  <a:pt x="50" y="210"/>
                </a:cubicBezTo>
                <a:cubicBezTo>
                  <a:pt x="48" y="207"/>
                  <a:pt x="43" y="204"/>
                  <a:pt x="42" y="202"/>
                </a:cubicBezTo>
                <a:cubicBezTo>
                  <a:pt x="42" y="202"/>
                  <a:pt x="41" y="200"/>
                  <a:pt x="40" y="199"/>
                </a:cubicBezTo>
                <a:cubicBezTo>
                  <a:pt x="37" y="197"/>
                  <a:pt x="35" y="192"/>
                  <a:pt x="33" y="188"/>
                </a:cubicBezTo>
                <a:cubicBezTo>
                  <a:pt x="29" y="182"/>
                  <a:pt x="22" y="165"/>
                  <a:pt x="28" y="176"/>
                </a:cubicBezTo>
                <a:cubicBezTo>
                  <a:pt x="29" y="179"/>
                  <a:pt x="31" y="184"/>
                  <a:pt x="34" y="189"/>
                </a:cubicBezTo>
                <a:cubicBezTo>
                  <a:pt x="38" y="195"/>
                  <a:pt x="42" y="200"/>
                  <a:pt x="47" y="205"/>
                </a:cubicBezTo>
                <a:cubicBezTo>
                  <a:pt x="49" y="208"/>
                  <a:pt x="44" y="200"/>
                  <a:pt x="43" y="198"/>
                </a:cubicBezTo>
                <a:cubicBezTo>
                  <a:pt x="39" y="192"/>
                  <a:pt x="35" y="188"/>
                  <a:pt x="32" y="181"/>
                </a:cubicBezTo>
                <a:cubicBezTo>
                  <a:pt x="30" y="177"/>
                  <a:pt x="25" y="163"/>
                  <a:pt x="29" y="172"/>
                </a:cubicBezTo>
                <a:cubicBezTo>
                  <a:pt x="33" y="181"/>
                  <a:pt x="40" y="190"/>
                  <a:pt x="45" y="198"/>
                </a:cubicBezTo>
                <a:cubicBezTo>
                  <a:pt x="48" y="203"/>
                  <a:pt x="47" y="203"/>
                  <a:pt x="51" y="206"/>
                </a:cubicBezTo>
                <a:cubicBezTo>
                  <a:pt x="50" y="206"/>
                  <a:pt x="55" y="210"/>
                  <a:pt x="53" y="208"/>
                </a:cubicBezTo>
                <a:cubicBezTo>
                  <a:pt x="54" y="209"/>
                  <a:pt x="57" y="212"/>
                  <a:pt x="55" y="210"/>
                </a:cubicBezTo>
                <a:cubicBezTo>
                  <a:pt x="56" y="211"/>
                  <a:pt x="62" y="214"/>
                  <a:pt x="64" y="216"/>
                </a:cubicBezTo>
                <a:cubicBezTo>
                  <a:pt x="65" y="219"/>
                  <a:pt x="66" y="217"/>
                  <a:pt x="64" y="215"/>
                </a:cubicBezTo>
                <a:cubicBezTo>
                  <a:pt x="63" y="213"/>
                  <a:pt x="52" y="207"/>
                  <a:pt x="52" y="205"/>
                </a:cubicBezTo>
                <a:cubicBezTo>
                  <a:pt x="52" y="205"/>
                  <a:pt x="53" y="204"/>
                  <a:pt x="53" y="204"/>
                </a:cubicBezTo>
                <a:cubicBezTo>
                  <a:pt x="51" y="204"/>
                  <a:pt x="52" y="208"/>
                  <a:pt x="50" y="205"/>
                </a:cubicBezTo>
                <a:cubicBezTo>
                  <a:pt x="49" y="204"/>
                  <a:pt x="52" y="204"/>
                  <a:pt x="50" y="203"/>
                </a:cubicBezTo>
                <a:cubicBezTo>
                  <a:pt x="49" y="203"/>
                  <a:pt x="49" y="206"/>
                  <a:pt x="49" y="203"/>
                </a:cubicBezTo>
                <a:cubicBezTo>
                  <a:pt x="49" y="202"/>
                  <a:pt x="48" y="199"/>
                  <a:pt x="48" y="199"/>
                </a:cubicBezTo>
                <a:cubicBezTo>
                  <a:pt x="48" y="198"/>
                  <a:pt x="50" y="199"/>
                  <a:pt x="50" y="200"/>
                </a:cubicBezTo>
                <a:cubicBezTo>
                  <a:pt x="51" y="198"/>
                  <a:pt x="45" y="196"/>
                  <a:pt x="46" y="193"/>
                </a:cubicBezTo>
                <a:cubicBezTo>
                  <a:pt x="46" y="193"/>
                  <a:pt x="50" y="198"/>
                  <a:pt x="48" y="193"/>
                </a:cubicBezTo>
                <a:cubicBezTo>
                  <a:pt x="46" y="191"/>
                  <a:pt x="47" y="191"/>
                  <a:pt x="47" y="189"/>
                </a:cubicBezTo>
                <a:cubicBezTo>
                  <a:pt x="46" y="182"/>
                  <a:pt x="36" y="170"/>
                  <a:pt x="33" y="155"/>
                </a:cubicBezTo>
                <a:cubicBezTo>
                  <a:pt x="31" y="141"/>
                  <a:pt x="28" y="127"/>
                  <a:pt x="32" y="111"/>
                </a:cubicBezTo>
                <a:cubicBezTo>
                  <a:pt x="32" y="110"/>
                  <a:pt x="34" y="108"/>
                  <a:pt x="35" y="106"/>
                </a:cubicBezTo>
                <a:cubicBezTo>
                  <a:pt x="35" y="104"/>
                  <a:pt x="35" y="101"/>
                  <a:pt x="36" y="98"/>
                </a:cubicBezTo>
                <a:cubicBezTo>
                  <a:pt x="36" y="98"/>
                  <a:pt x="36" y="99"/>
                  <a:pt x="37" y="99"/>
                </a:cubicBezTo>
                <a:cubicBezTo>
                  <a:pt x="39" y="95"/>
                  <a:pt x="42" y="89"/>
                  <a:pt x="45" y="84"/>
                </a:cubicBezTo>
                <a:cubicBezTo>
                  <a:pt x="50" y="77"/>
                  <a:pt x="52" y="74"/>
                  <a:pt x="59" y="67"/>
                </a:cubicBezTo>
                <a:cubicBezTo>
                  <a:pt x="63" y="63"/>
                  <a:pt x="56" y="66"/>
                  <a:pt x="57" y="67"/>
                </a:cubicBezTo>
                <a:cubicBezTo>
                  <a:pt x="55" y="66"/>
                  <a:pt x="59" y="64"/>
                  <a:pt x="59" y="64"/>
                </a:cubicBezTo>
                <a:cubicBezTo>
                  <a:pt x="57" y="62"/>
                  <a:pt x="56" y="66"/>
                  <a:pt x="56" y="66"/>
                </a:cubicBezTo>
                <a:cubicBezTo>
                  <a:pt x="54" y="65"/>
                  <a:pt x="56" y="63"/>
                  <a:pt x="56" y="63"/>
                </a:cubicBezTo>
                <a:cubicBezTo>
                  <a:pt x="55" y="62"/>
                  <a:pt x="44" y="72"/>
                  <a:pt x="42" y="76"/>
                </a:cubicBezTo>
                <a:cubicBezTo>
                  <a:pt x="41" y="77"/>
                  <a:pt x="41" y="79"/>
                  <a:pt x="41" y="80"/>
                </a:cubicBezTo>
                <a:cubicBezTo>
                  <a:pt x="40" y="80"/>
                  <a:pt x="40" y="79"/>
                  <a:pt x="40" y="79"/>
                </a:cubicBezTo>
                <a:cubicBezTo>
                  <a:pt x="40" y="79"/>
                  <a:pt x="35" y="84"/>
                  <a:pt x="35" y="87"/>
                </a:cubicBezTo>
                <a:cubicBezTo>
                  <a:pt x="34" y="87"/>
                  <a:pt x="35" y="89"/>
                  <a:pt x="35" y="89"/>
                </a:cubicBezTo>
                <a:cubicBezTo>
                  <a:pt x="34" y="91"/>
                  <a:pt x="31" y="93"/>
                  <a:pt x="29" y="96"/>
                </a:cubicBezTo>
                <a:cubicBezTo>
                  <a:pt x="26" y="100"/>
                  <a:pt x="26" y="102"/>
                  <a:pt x="24" y="106"/>
                </a:cubicBezTo>
                <a:cubicBezTo>
                  <a:pt x="24" y="106"/>
                  <a:pt x="22" y="109"/>
                  <a:pt x="22" y="109"/>
                </a:cubicBezTo>
                <a:cubicBezTo>
                  <a:pt x="20" y="108"/>
                  <a:pt x="24" y="104"/>
                  <a:pt x="24" y="100"/>
                </a:cubicBezTo>
                <a:cubicBezTo>
                  <a:pt x="24" y="99"/>
                  <a:pt x="23" y="99"/>
                  <a:pt x="23" y="98"/>
                </a:cubicBezTo>
                <a:cubicBezTo>
                  <a:pt x="25" y="94"/>
                  <a:pt x="27" y="94"/>
                  <a:pt x="28" y="91"/>
                </a:cubicBezTo>
                <a:cubicBezTo>
                  <a:pt x="28" y="90"/>
                  <a:pt x="26" y="87"/>
                  <a:pt x="29" y="85"/>
                </a:cubicBezTo>
                <a:cubicBezTo>
                  <a:pt x="29" y="84"/>
                  <a:pt x="30" y="84"/>
                  <a:pt x="31" y="84"/>
                </a:cubicBezTo>
                <a:cubicBezTo>
                  <a:pt x="31" y="82"/>
                  <a:pt x="32" y="75"/>
                  <a:pt x="33" y="75"/>
                </a:cubicBezTo>
                <a:cubicBezTo>
                  <a:pt x="31" y="77"/>
                  <a:pt x="36" y="71"/>
                  <a:pt x="36" y="72"/>
                </a:cubicBezTo>
                <a:cubicBezTo>
                  <a:pt x="35" y="72"/>
                  <a:pt x="41" y="72"/>
                  <a:pt x="40" y="70"/>
                </a:cubicBezTo>
                <a:cubicBezTo>
                  <a:pt x="39" y="69"/>
                  <a:pt x="37" y="71"/>
                  <a:pt x="38" y="71"/>
                </a:cubicBezTo>
                <a:cubicBezTo>
                  <a:pt x="37" y="70"/>
                  <a:pt x="39" y="67"/>
                  <a:pt x="36" y="70"/>
                </a:cubicBezTo>
                <a:cubicBezTo>
                  <a:pt x="36" y="70"/>
                  <a:pt x="35" y="72"/>
                  <a:pt x="35" y="71"/>
                </a:cubicBezTo>
                <a:cubicBezTo>
                  <a:pt x="34" y="70"/>
                  <a:pt x="39" y="67"/>
                  <a:pt x="38" y="68"/>
                </a:cubicBezTo>
                <a:cubicBezTo>
                  <a:pt x="38" y="68"/>
                  <a:pt x="37" y="66"/>
                  <a:pt x="38" y="66"/>
                </a:cubicBezTo>
                <a:cubicBezTo>
                  <a:pt x="38" y="65"/>
                  <a:pt x="39" y="66"/>
                  <a:pt x="40" y="66"/>
                </a:cubicBezTo>
                <a:cubicBezTo>
                  <a:pt x="40" y="65"/>
                  <a:pt x="39" y="64"/>
                  <a:pt x="40" y="64"/>
                </a:cubicBezTo>
                <a:cubicBezTo>
                  <a:pt x="40" y="63"/>
                  <a:pt x="43" y="62"/>
                  <a:pt x="44" y="62"/>
                </a:cubicBezTo>
                <a:cubicBezTo>
                  <a:pt x="45" y="60"/>
                  <a:pt x="44" y="59"/>
                  <a:pt x="45" y="59"/>
                </a:cubicBezTo>
                <a:cubicBezTo>
                  <a:pt x="46" y="60"/>
                  <a:pt x="45" y="58"/>
                  <a:pt x="46" y="58"/>
                </a:cubicBezTo>
                <a:cubicBezTo>
                  <a:pt x="47" y="58"/>
                  <a:pt x="49" y="61"/>
                  <a:pt x="47" y="61"/>
                </a:cubicBezTo>
                <a:cubicBezTo>
                  <a:pt x="50" y="62"/>
                  <a:pt x="48" y="55"/>
                  <a:pt x="50" y="57"/>
                </a:cubicBezTo>
                <a:cubicBezTo>
                  <a:pt x="49" y="56"/>
                  <a:pt x="47" y="61"/>
                  <a:pt x="47" y="58"/>
                </a:cubicBezTo>
                <a:cubicBezTo>
                  <a:pt x="47" y="56"/>
                  <a:pt x="57" y="50"/>
                  <a:pt x="57" y="49"/>
                </a:cubicBezTo>
                <a:cubicBezTo>
                  <a:pt x="56" y="48"/>
                  <a:pt x="52" y="51"/>
                  <a:pt x="53" y="50"/>
                </a:cubicBezTo>
                <a:cubicBezTo>
                  <a:pt x="45" y="55"/>
                  <a:pt x="38" y="63"/>
                  <a:pt x="32" y="70"/>
                </a:cubicBezTo>
                <a:cubicBezTo>
                  <a:pt x="30" y="71"/>
                  <a:pt x="38" y="61"/>
                  <a:pt x="39" y="59"/>
                </a:cubicBezTo>
                <a:cubicBezTo>
                  <a:pt x="40" y="59"/>
                  <a:pt x="41" y="59"/>
                  <a:pt x="42" y="58"/>
                </a:cubicBezTo>
                <a:cubicBezTo>
                  <a:pt x="45" y="55"/>
                  <a:pt x="49" y="51"/>
                  <a:pt x="50" y="50"/>
                </a:cubicBezTo>
                <a:cubicBezTo>
                  <a:pt x="52" y="49"/>
                  <a:pt x="53" y="47"/>
                  <a:pt x="54" y="46"/>
                </a:cubicBezTo>
                <a:cubicBezTo>
                  <a:pt x="55" y="45"/>
                  <a:pt x="57" y="47"/>
                  <a:pt x="57" y="44"/>
                </a:cubicBezTo>
                <a:cubicBezTo>
                  <a:pt x="57" y="44"/>
                  <a:pt x="54" y="45"/>
                  <a:pt x="54" y="45"/>
                </a:cubicBezTo>
                <a:cubicBezTo>
                  <a:pt x="54" y="45"/>
                  <a:pt x="55" y="41"/>
                  <a:pt x="54" y="42"/>
                </a:cubicBezTo>
                <a:cubicBezTo>
                  <a:pt x="54" y="42"/>
                  <a:pt x="60" y="40"/>
                  <a:pt x="58" y="36"/>
                </a:cubicBezTo>
                <a:cubicBezTo>
                  <a:pt x="58" y="35"/>
                  <a:pt x="47" y="41"/>
                  <a:pt x="46" y="42"/>
                </a:cubicBezTo>
                <a:cubicBezTo>
                  <a:pt x="44" y="44"/>
                  <a:pt x="42" y="46"/>
                  <a:pt x="39" y="47"/>
                </a:cubicBezTo>
                <a:cubicBezTo>
                  <a:pt x="38" y="47"/>
                  <a:pt x="35" y="48"/>
                  <a:pt x="39" y="44"/>
                </a:cubicBezTo>
                <a:cubicBezTo>
                  <a:pt x="44" y="39"/>
                  <a:pt x="55" y="32"/>
                  <a:pt x="62" y="29"/>
                </a:cubicBezTo>
                <a:cubicBezTo>
                  <a:pt x="64" y="28"/>
                  <a:pt x="66" y="27"/>
                  <a:pt x="67" y="26"/>
                </a:cubicBezTo>
                <a:cubicBezTo>
                  <a:pt x="69" y="25"/>
                  <a:pt x="70" y="22"/>
                  <a:pt x="71" y="22"/>
                </a:cubicBezTo>
                <a:cubicBezTo>
                  <a:pt x="73" y="20"/>
                  <a:pt x="76" y="20"/>
                  <a:pt x="76" y="20"/>
                </a:cubicBezTo>
                <a:cubicBezTo>
                  <a:pt x="77" y="20"/>
                  <a:pt x="75" y="19"/>
                  <a:pt x="75" y="19"/>
                </a:cubicBezTo>
                <a:cubicBezTo>
                  <a:pt x="75" y="19"/>
                  <a:pt x="79" y="15"/>
                  <a:pt x="81" y="14"/>
                </a:cubicBezTo>
                <a:cubicBezTo>
                  <a:pt x="81" y="14"/>
                  <a:pt x="83" y="14"/>
                  <a:pt x="83" y="14"/>
                </a:cubicBezTo>
                <a:cubicBezTo>
                  <a:pt x="85" y="13"/>
                  <a:pt x="86" y="11"/>
                  <a:pt x="86" y="11"/>
                </a:cubicBezTo>
                <a:cubicBezTo>
                  <a:pt x="87" y="11"/>
                  <a:pt x="87" y="12"/>
                  <a:pt x="90" y="11"/>
                </a:cubicBezTo>
                <a:cubicBezTo>
                  <a:pt x="91" y="11"/>
                  <a:pt x="95" y="8"/>
                  <a:pt x="96" y="8"/>
                </a:cubicBezTo>
                <a:cubicBezTo>
                  <a:pt x="96" y="8"/>
                  <a:pt x="96" y="10"/>
                  <a:pt x="96" y="10"/>
                </a:cubicBezTo>
                <a:cubicBezTo>
                  <a:pt x="96" y="10"/>
                  <a:pt x="98" y="8"/>
                  <a:pt x="97" y="7"/>
                </a:cubicBezTo>
                <a:cubicBezTo>
                  <a:pt x="96" y="6"/>
                  <a:pt x="93" y="9"/>
                  <a:pt x="91" y="9"/>
                </a:cubicBezTo>
                <a:cubicBezTo>
                  <a:pt x="91" y="9"/>
                  <a:pt x="91" y="8"/>
                  <a:pt x="90" y="8"/>
                </a:cubicBezTo>
                <a:cubicBezTo>
                  <a:pt x="88" y="8"/>
                  <a:pt x="78" y="11"/>
                  <a:pt x="78" y="11"/>
                </a:cubicBezTo>
                <a:cubicBezTo>
                  <a:pt x="78" y="14"/>
                  <a:pt x="84" y="11"/>
                  <a:pt x="84" y="11"/>
                </a:cubicBezTo>
                <a:cubicBezTo>
                  <a:pt x="86" y="13"/>
                  <a:pt x="79" y="13"/>
                  <a:pt x="78" y="13"/>
                </a:cubicBezTo>
                <a:cubicBezTo>
                  <a:pt x="78" y="13"/>
                  <a:pt x="78" y="11"/>
                  <a:pt x="78" y="11"/>
                </a:cubicBezTo>
                <a:cubicBezTo>
                  <a:pt x="75" y="9"/>
                  <a:pt x="74" y="15"/>
                  <a:pt x="75" y="15"/>
                </a:cubicBezTo>
                <a:cubicBezTo>
                  <a:pt x="76" y="14"/>
                  <a:pt x="71" y="12"/>
                  <a:pt x="71" y="12"/>
                </a:cubicBezTo>
                <a:cubicBezTo>
                  <a:pt x="71" y="11"/>
                  <a:pt x="82" y="9"/>
                  <a:pt x="85" y="8"/>
                </a:cubicBezTo>
                <a:cubicBezTo>
                  <a:pt x="86" y="8"/>
                  <a:pt x="85" y="7"/>
                  <a:pt x="84" y="7"/>
                </a:cubicBezTo>
                <a:cubicBezTo>
                  <a:pt x="86" y="6"/>
                  <a:pt x="89" y="7"/>
                  <a:pt x="92" y="6"/>
                </a:cubicBezTo>
                <a:cubicBezTo>
                  <a:pt x="97" y="5"/>
                  <a:pt x="100" y="0"/>
                  <a:pt x="102" y="4"/>
                </a:cubicBezTo>
                <a:cubicBezTo>
                  <a:pt x="103" y="4"/>
                  <a:pt x="102" y="4"/>
                  <a:pt x="101" y="4"/>
                </a:cubicBezTo>
                <a:cubicBezTo>
                  <a:pt x="106" y="5"/>
                  <a:pt x="112" y="0"/>
                  <a:pt x="114" y="4"/>
                </a:cubicBezTo>
                <a:cubicBezTo>
                  <a:pt x="114" y="5"/>
                  <a:pt x="113" y="4"/>
                  <a:pt x="113" y="4"/>
                </a:cubicBezTo>
                <a:close/>
                <a:moveTo>
                  <a:pt x="133" y="21"/>
                </a:moveTo>
                <a:cubicBezTo>
                  <a:pt x="133" y="21"/>
                  <a:pt x="132" y="19"/>
                  <a:pt x="132" y="20"/>
                </a:cubicBezTo>
                <a:cubicBezTo>
                  <a:pt x="130" y="24"/>
                  <a:pt x="137" y="24"/>
                  <a:pt x="139" y="23"/>
                </a:cubicBezTo>
                <a:cubicBezTo>
                  <a:pt x="141" y="21"/>
                  <a:pt x="138" y="20"/>
                  <a:pt x="138" y="20"/>
                </a:cubicBezTo>
                <a:cubicBezTo>
                  <a:pt x="138" y="21"/>
                  <a:pt x="138" y="18"/>
                  <a:pt x="139" y="18"/>
                </a:cubicBezTo>
                <a:cubicBezTo>
                  <a:pt x="136" y="17"/>
                  <a:pt x="135" y="21"/>
                  <a:pt x="133" y="21"/>
                </a:cubicBezTo>
                <a:close/>
                <a:moveTo>
                  <a:pt x="151" y="35"/>
                </a:moveTo>
                <a:cubicBezTo>
                  <a:pt x="151" y="35"/>
                  <a:pt x="149" y="36"/>
                  <a:pt x="149" y="37"/>
                </a:cubicBezTo>
                <a:cubicBezTo>
                  <a:pt x="149" y="38"/>
                  <a:pt x="151" y="38"/>
                  <a:pt x="152" y="38"/>
                </a:cubicBezTo>
                <a:cubicBezTo>
                  <a:pt x="153" y="39"/>
                  <a:pt x="156" y="39"/>
                  <a:pt x="158" y="39"/>
                </a:cubicBezTo>
                <a:cubicBezTo>
                  <a:pt x="158" y="40"/>
                  <a:pt x="159" y="41"/>
                  <a:pt x="160" y="42"/>
                </a:cubicBezTo>
                <a:cubicBezTo>
                  <a:pt x="162" y="43"/>
                  <a:pt x="164" y="43"/>
                  <a:pt x="165" y="44"/>
                </a:cubicBezTo>
                <a:cubicBezTo>
                  <a:pt x="165" y="44"/>
                  <a:pt x="164" y="47"/>
                  <a:pt x="165" y="47"/>
                </a:cubicBezTo>
                <a:cubicBezTo>
                  <a:pt x="166" y="48"/>
                  <a:pt x="170" y="49"/>
                  <a:pt x="169" y="49"/>
                </a:cubicBezTo>
                <a:cubicBezTo>
                  <a:pt x="170" y="49"/>
                  <a:pt x="169" y="41"/>
                  <a:pt x="169" y="41"/>
                </a:cubicBezTo>
                <a:cubicBezTo>
                  <a:pt x="168" y="41"/>
                  <a:pt x="159" y="37"/>
                  <a:pt x="156" y="36"/>
                </a:cubicBezTo>
                <a:cubicBezTo>
                  <a:pt x="154" y="36"/>
                  <a:pt x="154" y="38"/>
                  <a:pt x="152" y="36"/>
                </a:cubicBezTo>
                <a:cubicBezTo>
                  <a:pt x="152" y="36"/>
                  <a:pt x="154" y="37"/>
                  <a:pt x="152" y="36"/>
                </a:cubicBezTo>
                <a:cubicBezTo>
                  <a:pt x="151" y="36"/>
                  <a:pt x="151" y="35"/>
                  <a:pt x="151" y="35"/>
                </a:cubicBezTo>
                <a:close/>
                <a:moveTo>
                  <a:pt x="196" y="85"/>
                </a:moveTo>
                <a:cubicBezTo>
                  <a:pt x="191" y="79"/>
                  <a:pt x="197" y="91"/>
                  <a:pt x="199" y="91"/>
                </a:cubicBezTo>
                <a:cubicBezTo>
                  <a:pt x="200" y="90"/>
                  <a:pt x="199" y="88"/>
                  <a:pt x="198" y="87"/>
                </a:cubicBezTo>
                <a:cubicBezTo>
                  <a:pt x="198" y="86"/>
                  <a:pt x="196" y="84"/>
                  <a:pt x="196" y="85"/>
                </a:cubicBezTo>
                <a:close/>
                <a:moveTo>
                  <a:pt x="100" y="205"/>
                </a:moveTo>
                <a:cubicBezTo>
                  <a:pt x="101" y="206"/>
                  <a:pt x="102" y="206"/>
                  <a:pt x="103" y="206"/>
                </a:cubicBezTo>
                <a:cubicBezTo>
                  <a:pt x="106" y="207"/>
                  <a:pt x="100" y="204"/>
                  <a:pt x="100" y="205"/>
                </a:cubicBezTo>
                <a:close/>
                <a:moveTo>
                  <a:pt x="73" y="197"/>
                </a:moveTo>
                <a:cubicBezTo>
                  <a:pt x="67" y="192"/>
                  <a:pt x="79" y="202"/>
                  <a:pt x="73" y="197"/>
                </a:cubicBezTo>
                <a:cubicBezTo>
                  <a:pt x="73" y="197"/>
                  <a:pt x="73" y="197"/>
                  <a:pt x="73" y="197"/>
                </a:cubicBezTo>
                <a:close/>
                <a:moveTo>
                  <a:pt x="44" y="41"/>
                </a:moveTo>
                <a:cubicBezTo>
                  <a:pt x="45" y="42"/>
                  <a:pt x="49" y="39"/>
                  <a:pt x="49" y="38"/>
                </a:cubicBezTo>
                <a:cubicBezTo>
                  <a:pt x="50" y="38"/>
                  <a:pt x="54" y="36"/>
                  <a:pt x="52" y="35"/>
                </a:cubicBezTo>
                <a:cubicBezTo>
                  <a:pt x="51" y="34"/>
                  <a:pt x="49" y="38"/>
                  <a:pt x="49" y="38"/>
                </a:cubicBezTo>
                <a:cubicBezTo>
                  <a:pt x="48" y="39"/>
                  <a:pt x="43" y="40"/>
                  <a:pt x="44" y="41"/>
                </a:cubicBezTo>
                <a:close/>
                <a:moveTo>
                  <a:pt x="103" y="9"/>
                </a:moveTo>
                <a:cubicBezTo>
                  <a:pt x="103" y="8"/>
                  <a:pt x="101" y="7"/>
                  <a:pt x="100" y="8"/>
                </a:cubicBezTo>
                <a:cubicBezTo>
                  <a:pt x="100" y="10"/>
                  <a:pt x="103" y="11"/>
                  <a:pt x="103" y="9"/>
                </a:cubicBezTo>
                <a:close/>
                <a:moveTo>
                  <a:pt x="105" y="12"/>
                </a:moveTo>
                <a:cubicBezTo>
                  <a:pt x="105" y="13"/>
                  <a:pt x="114" y="10"/>
                  <a:pt x="108" y="11"/>
                </a:cubicBezTo>
                <a:cubicBezTo>
                  <a:pt x="106" y="11"/>
                  <a:pt x="104" y="10"/>
                  <a:pt x="105" y="12"/>
                </a:cubicBezTo>
                <a:close/>
                <a:moveTo>
                  <a:pt x="93" y="12"/>
                </a:moveTo>
                <a:cubicBezTo>
                  <a:pt x="93" y="11"/>
                  <a:pt x="90" y="13"/>
                  <a:pt x="91" y="12"/>
                </a:cubicBezTo>
                <a:cubicBezTo>
                  <a:pt x="90" y="14"/>
                  <a:pt x="94" y="13"/>
                  <a:pt x="93" y="12"/>
                </a:cubicBezTo>
                <a:close/>
                <a:moveTo>
                  <a:pt x="83" y="16"/>
                </a:moveTo>
                <a:cubicBezTo>
                  <a:pt x="84" y="17"/>
                  <a:pt x="88" y="14"/>
                  <a:pt x="86" y="14"/>
                </a:cubicBezTo>
                <a:cubicBezTo>
                  <a:pt x="86" y="14"/>
                  <a:pt x="83" y="15"/>
                  <a:pt x="83" y="16"/>
                </a:cubicBezTo>
                <a:close/>
                <a:moveTo>
                  <a:pt x="91" y="16"/>
                </a:moveTo>
                <a:cubicBezTo>
                  <a:pt x="90" y="16"/>
                  <a:pt x="87" y="19"/>
                  <a:pt x="86" y="19"/>
                </a:cubicBezTo>
                <a:cubicBezTo>
                  <a:pt x="84" y="19"/>
                  <a:pt x="84" y="18"/>
                  <a:pt x="82" y="18"/>
                </a:cubicBezTo>
                <a:cubicBezTo>
                  <a:pt x="79" y="18"/>
                  <a:pt x="79" y="20"/>
                  <a:pt x="78" y="20"/>
                </a:cubicBezTo>
                <a:cubicBezTo>
                  <a:pt x="76" y="22"/>
                  <a:pt x="73" y="20"/>
                  <a:pt x="75" y="22"/>
                </a:cubicBezTo>
                <a:cubicBezTo>
                  <a:pt x="78" y="25"/>
                  <a:pt x="89" y="17"/>
                  <a:pt x="93" y="18"/>
                </a:cubicBezTo>
                <a:cubicBezTo>
                  <a:pt x="94" y="18"/>
                  <a:pt x="93" y="19"/>
                  <a:pt x="93" y="19"/>
                </a:cubicBezTo>
                <a:cubicBezTo>
                  <a:pt x="95" y="19"/>
                  <a:pt x="97" y="18"/>
                  <a:pt x="96" y="17"/>
                </a:cubicBezTo>
                <a:cubicBezTo>
                  <a:pt x="96" y="17"/>
                  <a:pt x="92" y="16"/>
                  <a:pt x="91" y="16"/>
                </a:cubicBezTo>
                <a:close/>
                <a:moveTo>
                  <a:pt x="127" y="21"/>
                </a:moveTo>
                <a:cubicBezTo>
                  <a:pt x="128" y="25"/>
                  <a:pt x="134" y="19"/>
                  <a:pt x="129" y="20"/>
                </a:cubicBezTo>
                <a:cubicBezTo>
                  <a:pt x="128" y="20"/>
                  <a:pt x="126" y="20"/>
                  <a:pt x="127" y="21"/>
                </a:cubicBezTo>
                <a:close/>
                <a:moveTo>
                  <a:pt x="149" y="33"/>
                </a:moveTo>
                <a:cubicBezTo>
                  <a:pt x="147" y="31"/>
                  <a:pt x="146" y="34"/>
                  <a:pt x="146" y="33"/>
                </a:cubicBezTo>
                <a:cubicBezTo>
                  <a:pt x="146" y="34"/>
                  <a:pt x="150" y="34"/>
                  <a:pt x="149" y="33"/>
                </a:cubicBezTo>
                <a:close/>
                <a:moveTo>
                  <a:pt x="104" y="33"/>
                </a:moveTo>
                <a:cubicBezTo>
                  <a:pt x="103" y="32"/>
                  <a:pt x="102" y="33"/>
                  <a:pt x="102" y="34"/>
                </a:cubicBezTo>
                <a:cubicBezTo>
                  <a:pt x="100" y="35"/>
                  <a:pt x="105" y="34"/>
                  <a:pt x="104" y="33"/>
                </a:cubicBezTo>
                <a:close/>
                <a:moveTo>
                  <a:pt x="63" y="35"/>
                </a:moveTo>
                <a:cubicBezTo>
                  <a:pt x="61" y="39"/>
                  <a:pt x="70" y="32"/>
                  <a:pt x="65" y="34"/>
                </a:cubicBezTo>
                <a:cubicBezTo>
                  <a:pt x="64" y="35"/>
                  <a:pt x="64" y="34"/>
                  <a:pt x="63" y="35"/>
                </a:cubicBezTo>
                <a:close/>
                <a:moveTo>
                  <a:pt x="68" y="37"/>
                </a:moveTo>
                <a:cubicBezTo>
                  <a:pt x="66" y="38"/>
                  <a:pt x="70" y="39"/>
                  <a:pt x="69" y="39"/>
                </a:cubicBezTo>
                <a:cubicBezTo>
                  <a:pt x="69" y="39"/>
                  <a:pt x="74" y="36"/>
                  <a:pt x="74" y="35"/>
                </a:cubicBezTo>
                <a:cubicBezTo>
                  <a:pt x="77" y="35"/>
                  <a:pt x="74" y="35"/>
                  <a:pt x="74" y="35"/>
                </a:cubicBezTo>
                <a:cubicBezTo>
                  <a:pt x="73" y="35"/>
                  <a:pt x="68" y="37"/>
                  <a:pt x="68" y="37"/>
                </a:cubicBezTo>
                <a:close/>
                <a:moveTo>
                  <a:pt x="62" y="40"/>
                </a:moveTo>
                <a:cubicBezTo>
                  <a:pt x="61" y="44"/>
                  <a:pt x="66" y="40"/>
                  <a:pt x="65" y="40"/>
                </a:cubicBezTo>
                <a:cubicBezTo>
                  <a:pt x="65" y="40"/>
                  <a:pt x="66" y="41"/>
                  <a:pt x="67" y="41"/>
                </a:cubicBezTo>
                <a:cubicBezTo>
                  <a:pt x="68" y="41"/>
                  <a:pt x="67" y="40"/>
                  <a:pt x="67" y="39"/>
                </a:cubicBezTo>
                <a:cubicBezTo>
                  <a:pt x="67" y="40"/>
                  <a:pt x="67" y="38"/>
                  <a:pt x="65" y="38"/>
                </a:cubicBezTo>
                <a:cubicBezTo>
                  <a:pt x="64" y="39"/>
                  <a:pt x="62" y="40"/>
                  <a:pt x="62" y="40"/>
                </a:cubicBezTo>
                <a:close/>
                <a:moveTo>
                  <a:pt x="39" y="45"/>
                </a:moveTo>
                <a:cubicBezTo>
                  <a:pt x="39" y="46"/>
                  <a:pt x="43" y="43"/>
                  <a:pt x="41" y="43"/>
                </a:cubicBezTo>
                <a:cubicBezTo>
                  <a:pt x="40" y="44"/>
                  <a:pt x="38" y="45"/>
                  <a:pt x="39" y="45"/>
                </a:cubicBezTo>
                <a:close/>
                <a:moveTo>
                  <a:pt x="153" y="44"/>
                </a:moveTo>
                <a:cubicBezTo>
                  <a:pt x="153" y="44"/>
                  <a:pt x="155" y="45"/>
                  <a:pt x="155" y="45"/>
                </a:cubicBezTo>
                <a:cubicBezTo>
                  <a:pt x="155" y="45"/>
                  <a:pt x="155" y="47"/>
                  <a:pt x="157" y="48"/>
                </a:cubicBezTo>
                <a:cubicBezTo>
                  <a:pt x="162" y="51"/>
                  <a:pt x="155" y="39"/>
                  <a:pt x="153" y="44"/>
                </a:cubicBezTo>
                <a:close/>
                <a:moveTo>
                  <a:pt x="166" y="50"/>
                </a:moveTo>
                <a:cubicBezTo>
                  <a:pt x="168" y="49"/>
                  <a:pt x="163" y="49"/>
                  <a:pt x="163" y="47"/>
                </a:cubicBezTo>
                <a:cubicBezTo>
                  <a:pt x="163" y="46"/>
                  <a:pt x="164" y="45"/>
                  <a:pt x="164" y="45"/>
                </a:cubicBezTo>
                <a:cubicBezTo>
                  <a:pt x="163" y="44"/>
                  <a:pt x="160" y="43"/>
                  <a:pt x="160" y="43"/>
                </a:cubicBezTo>
                <a:cubicBezTo>
                  <a:pt x="159" y="45"/>
                  <a:pt x="165" y="51"/>
                  <a:pt x="166" y="50"/>
                </a:cubicBezTo>
                <a:close/>
                <a:moveTo>
                  <a:pt x="169" y="54"/>
                </a:moveTo>
                <a:cubicBezTo>
                  <a:pt x="168" y="52"/>
                  <a:pt x="170" y="50"/>
                  <a:pt x="167" y="51"/>
                </a:cubicBezTo>
                <a:cubicBezTo>
                  <a:pt x="164" y="52"/>
                  <a:pt x="173" y="59"/>
                  <a:pt x="169" y="54"/>
                </a:cubicBezTo>
                <a:close/>
                <a:moveTo>
                  <a:pt x="61" y="64"/>
                </a:moveTo>
                <a:cubicBezTo>
                  <a:pt x="62" y="65"/>
                  <a:pt x="67" y="61"/>
                  <a:pt x="65" y="61"/>
                </a:cubicBezTo>
                <a:cubicBezTo>
                  <a:pt x="64" y="61"/>
                  <a:pt x="60" y="63"/>
                  <a:pt x="61" y="64"/>
                </a:cubicBezTo>
                <a:close/>
                <a:moveTo>
                  <a:pt x="43" y="65"/>
                </a:moveTo>
                <a:cubicBezTo>
                  <a:pt x="44" y="66"/>
                  <a:pt x="46" y="62"/>
                  <a:pt x="46" y="62"/>
                </a:cubicBezTo>
                <a:cubicBezTo>
                  <a:pt x="44" y="60"/>
                  <a:pt x="44" y="63"/>
                  <a:pt x="45" y="63"/>
                </a:cubicBezTo>
                <a:cubicBezTo>
                  <a:pt x="44" y="63"/>
                  <a:pt x="42" y="63"/>
                  <a:pt x="43" y="65"/>
                </a:cubicBezTo>
                <a:close/>
                <a:moveTo>
                  <a:pt x="183" y="77"/>
                </a:moveTo>
                <a:cubicBezTo>
                  <a:pt x="184" y="78"/>
                  <a:pt x="187" y="80"/>
                  <a:pt x="188" y="80"/>
                </a:cubicBezTo>
                <a:cubicBezTo>
                  <a:pt x="188" y="79"/>
                  <a:pt x="185" y="71"/>
                  <a:pt x="183" y="74"/>
                </a:cubicBezTo>
                <a:cubicBezTo>
                  <a:pt x="184" y="72"/>
                  <a:pt x="183" y="77"/>
                  <a:pt x="183" y="77"/>
                </a:cubicBezTo>
                <a:close/>
                <a:moveTo>
                  <a:pt x="185" y="82"/>
                </a:moveTo>
                <a:cubicBezTo>
                  <a:pt x="185" y="81"/>
                  <a:pt x="182" y="77"/>
                  <a:pt x="182" y="79"/>
                </a:cubicBezTo>
                <a:cubicBezTo>
                  <a:pt x="182" y="79"/>
                  <a:pt x="184" y="83"/>
                  <a:pt x="185" y="82"/>
                </a:cubicBezTo>
                <a:close/>
                <a:moveTo>
                  <a:pt x="166" y="84"/>
                </a:moveTo>
                <a:cubicBezTo>
                  <a:pt x="166" y="84"/>
                  <a:pt x="163" y="80"/>
                  <a:pt x="163" y="82"/>
                </a:cubicBezTo>
                <a:cubicBezTo>
                  <a:pt x="163" y="83"/>
                  <a:pt x="166" y="84"/>
                  <a:pt x="166" y="84"/>
                </a:cubicBezTo>
                <a:close/>
                <a:moveTo>
                  <a:pt x="194" y="93"/>
                </a:moveTo>
                <a:cubicBezTo>
                  <a:pt x="194" y="93"/>
                  <a:pt x="194" y="90"/>
                  <a:pt x="193" y="91"/>
                </a:cubicBezTo>
                <a:cubicBezTo>
                  <a:pt x="193" y="91"/>
                  <a:pt x="193" y="94"/>
                  <a:pt x="194" y="93"/>
                </a:cubicBezTo>
                <a:close/>
                <a:moveTo>
                  <a:pt x="194" y="100"/>
                </a:moveTo>
                <a:cubicBezTo>
                  <a:pt x="191" y="105"/>
                  <a:pt x="199" y="94"/>
                  <a:pt x="195" y="96"/>
                </a:cubicBezTo>
                <a:cubicBezTo>
                  <a:pt x="195" y="96"/>
                  <a:pt x="193" y="100"/>
                  <a:pt x="194" y="100"/>
                </a:cubicBezTo>
                <a:close/>
                <a:moveTo>
                  <a:pt x="195" y="110"/>
                </a:moveTo>
                <a:cubicBezTo>
                  <a:pt x="198" y="109"/>
                  <a:pt x="194" y="102"/>
                  <a:pt x="194" y="104"/>
                </a:cubicBezTo>
                <a:cubicBezTo>
                  <a:pt x="192" y="107"/>
                  <a:pt x="195" y="110"/>
                  <a:pt x="195" y="110"/>
                </a:cubicBezTo>
                <a:close/>
                <a:moveTo>
                  <a:pt x="193" y="108"/>
                </a:moveTo>
                <a:cubicBezTo>
                  <a:pt x="191" y="110"/>
                  <a:pt x="197" y="116"/>
                  <a:pt x="194" y="109"/>
                </a:cubicBezTo>
                <a:cubicBezTo>
                  <a:pt x="194" y="109"/>
                  <a:pt x="193" y="108"/>
                  <a:pt x="193" y="108"/>
                </a:cubicBezTo>
                <a:close/>
                <a:moveTo>
                  <a:pt x="197" y="117"/>
                </a:moveTo>
                <a:cubicBezTo>
                  <a:pt x="198" y="120"/>
                  <a:pt x="202" y="112"/>
                  <a:pt x="198" y="113"/>
                </a:cubicBezTo>
                <a:cubicBezTo>
                  <a:pt x="199" y="113"/>
                  <a:pt x="197" y="117"/>
                  <a:pt x="197" y="117"/>
                </a:cubicBezTo>
                <a:close/>
                <a:moveTo>
                  <a:pt x="79" y="118"/>
                </a:moveTo>
                <a:cubicBezTo>
                  <a:pt x="81" y="120"/>
                  <a:pt x="81" y="116"/>
                  <a:pt x="81" y="116"/>
                </a:cubicBezTo>
                <a:cubicBezTo>
                  <a:pt x="82" y="116"/>
                  <a:pt x="82" y="118"/>
                  <a:pt x="82" y="118"/>
                </a:cubicBezTo>
                <a:cubicBezTo>
                  <a:pt x="84" y="119"/>
                  <a:pt x="84" y="115"/>
                  <a:pt x="82" y="114"/>
                </a:cubicBezTo>
                <a:cubicBezTo>
                  <a:pt x="82" y="114"/>
                  <a:pt x="82" y="114"/>
                  <a:pt x="82" y="114"/>
                </a:cubicBezTo>
                <a:cubicBezTo>
                  <a:pt x="81" y="114"/>
                  <a:pt x="77" y="116"/>
                  <a:pt x="79" y="118"/>
                </a:cubicBezTo>
                <a:close/>
                <a:moveTo>
                  <a:pt x="202" y="118"/>
                </a:moveTo>
                <a:cubicBezTo>
                  <a:pt x="201" y="116"/>
                  <a:pt x="203" y="121"/>
                  <a:pt x="203" y="121"/>
                </a:cubicBezTo>
                <a:cubicBezTo>
                  <a:pt x="204" y="120"/>
                  <a:pt x="201" y="111"/>
                  <a:pt x="201" y="114"/>
                </a:cubicBezTo>
                <a:cubicBezTo>
                  <a:pt x="201" y="115"/>
                  <a:pt x="201" y="117"/>
                  <a:pt x="202" y="118"/>
                </a:cubicBezTo>
                <a:close/>
                <a:moveTo>
                  <a:pt x="133" y="115"/>
                </a:moveTo>
                <a:cubicBezTo>
                  <a:pt x="132" y="115"/>
                  <a:pt x="130" y="115"/>
                  <a:pt x="131" y="116"/>
                </a:cubicBezTo>
                <a:cubicBezTo>
                  <a:pt x="131" y="117"/>
                  <a:pt x="133" y="117"/>
                  <a:pt x="134" y="117"/>
                </a:cubicBezTo>
                <a:cubicBezTo>
                  <a:pt x="138" y="119"/>
                  <a:pt x="134" y="116"/>
                  <a:pt x="133" y="115"/>
                </a:cubicBezTo>
                <a:close/>
                <a:moveTo>
                  <a:pt x="183" y="124"/>
                </a:moveTo>
                <a:cubicBezTo>
                  <a:pt x="180" y="121"/>
                  <a:pt x="186" y="121"/>
                  <a:pt x="186" y="122"/>
                </a:cubicBezTo>
                <a:cubicBezTo>
                  <a:pt x="186" y="119"/>
                  <a:pt x="186" y="117"/>
                  <a:pt x="184" y="118"/>
                </a:cubicBezTo>
                <a:cubicBezTo>
                  <a:pt x="183" y="118"/>
                  <a:pt x="181" y="122"/>
                  <a:pt x="183" y="124"/>
                </a:cubicBezTo>
                <a:close/>
                <a:moveTo>
                  <a:pt x="197" y="122"/>
                </a:moveTo>
                <a:cubicBezTo>
                  <a:pt x="198" y="121"/>
                  <a:pt x="197" y="117"/>
                  <a:pt x="197" y="118"/>
                </a:cubicBezTo>
                <a:cubicBezTo>
                  <a:pt x="195" y="120"/>
                  <a:pt x="197" y="122"/>
                  <a:pt x="197" y="122"/>
                </a:cubicBezTo>
                <a:close/>
                <a:moveTo>
                  <a:pt x="200" y="123"/>
                </a:moveTo>
                <a:cubicBezTo>
                  <a:pt x="202" y="126"/>
                  <a:pt x="202" y="116"/>
                  <a:pt x="200" y="118"/>
                </a:cubicBezTo>
                <a:cubicBezTo>
                  <a:pt x="199" y="119"/>
                  <a:pt x="201" y="125"/>
                  <a:pt x="200" y="123"/>
                </a:cubicBezTo>
                <a:close/>
                <a:moveTo>
                  <a:pt x="82" y="129"/>
                </a:moveTo>
                <a:cubicBezTo>
                  <a:pt x="85" y="128"/>
                  <a:pt x="82" y="125"/>
                  <a:pt x="81" y="122"/>
                </a:cubicBezTo>
                <a:cubicBezTo>
                  <a:pt x="81" y="122"/>
                  <a:pt x="83" y="121"/>
                  <a:pt x="82" y="120"/>
                </a:cubicBezTo>
                <a:cubicBezTo>
                  <a:pt x="82" y="120"/>
                  <a:pt x="79" y="119"/>
                  <a:pt x="79" y="119"/>
                </a:cubicBezTo>
                <a:cubicBezTo>
                  <a:pt x="78" y="120"/>
                  <a:pt x="78" y="122"/>
                  <a:pt x="79" y="125"/>
                </a:cubicBezTo>
                <a:cubicBezTo>
                  <a:pt x="79" y="125"/>
                  <a:pt x="80" y="124"/>
                  <a:pt x="80" y="124"/>
                </a:cubicBezTo>
                <a:cubicBezTo>
                  <a:pt x="81" y="125"/>
                  <a:pt x="79" y="126"/>
                  <a:pt x="80" y="127"/>
                </a:cubicBezTo>
                <a:cubicBezTo>
                  <a:pt x="80" y="127"/>
                  <a:pt x="82" y="129"/>
                  <a:pt x="82" y="129"/>
                </a:cubicBezTo>
                <a:close/>
                <a:moveTo>
                  <a:pt x="181" y="126"/>
                </a:moveTo>
                <a:cubicBezTo>
                  <a:pt x="182" y="125"/>
                  <a:pt x="182" y="118"/>
                  <a:pt x="179" y="119"/>
                </a:cubicBezTo>
                <a:cubicBezTo>
                  <a:pt x="176" y="121"/>
                  <a:pt x="178" y="128"/>
                  <a:pt x="181" y="126"/>
                </a:cubicBezTo>
                <a:close/>
                <a:moveTo>
                  <a:pt x="84" y="124"/>
                </a:moveTo>
                <a:cubicBezTo>
                  <a:pt x="85" y="125"/>
                  <a:pt x="85" y="119"/>
                  <a:pt x="84" y="120"/>
                </a:cubicBezTo>
                <a:cubicBezTo>
                  <a:pt x="83" y="121"/>
                  <a:pt x="83" y="124"/>
                  <a:pt x="84" y="124"/>
                </a:cubicBezTo>
                <a:close/>
                <a:moveTo>
                  <a:pt x="128" y="125"/>
                </a:moveTo>
                <a:cubicBezTo>
                  <a:pt x="128" y="125"/>
                  <a:pt x="126" y="124"/>
                  <a:pt x="126" y="124"/>
                </a:cubicBezTo>
                <a:cubicBezTo>
                  <a:pt x="123" y="125"/>
                  <a:pt x="127" y="126"/>
                  <a:pt x="128" y="125"/>
                </a:cubicBezTo>
                <a:close/>
                <a:moveTo>
                  <a:pt x="80" y="131"/>
                </a:moveTo>
                <a:cubicBezTo>
                  <a:pt x="79" y="131"/>
                  <a:pt x="78" y="127"/>
                  <a:pt x="78" y="129"/>
                </a:cubicBezTo>
                <a:cubicBezTo>
                  <a:pt x="78" y="129"/>
                  <a:pt x="79" y="124"/>
                  <a:pt x="77" y="125"/>
                </a:cubicBezTo>
                <a:cubicBezTo>
                  <a:pt x="74" y="126"/>
                  <a:pt x="78" y="133"/>
                  <a:pt x="80" y="131"/>
                </a:cubicBezTo>
                <a:close/>
                <a:moveTo>
                  <a:pt x="110" y="126"/>
                </a:moveTo>
                <a:cubicBezTo>
                  <a:pt x="106" y="132"/>
                  <a:pt x="114" y="122"/>
                  <a:pt x="110" y="126"/>
                </a:cubicBezTo>
                <a:cubicBezTo>
                  <a:pt x="110" y="126"/>
                  <a:pt x="110" y="126"/>
                  <a:pt x="110" y="126"/>
                </a:cubicBezTo>
                <a:close/>
                <a:moveTo>
                  <a:pt x="134" y="127"/>
                </a:moveTo>
                <a:cubicBezTo>
                  <a:pt x="136" y="126"/>
                  <a:pt x="130" y="124"/>
                  <a:pt x="130" y="125"/>
                </a:cubicBezTo>
                <a:cubicBezTo>
                  <a:pt x="130" y="126"/>
                  <a:pt x="133" y="127"/>
                  <a:pt x="134" y="127"/>
                </a:cubicBezTo>
                <a:close/>
                <a:moveTo>
                  <a:pt x="114" y="129"/>
                </a:moveTo>
                <a:cubicBezTo>
                  <a:pt x="115" y="130"/>
                  <a:pt x="122" y="125"/>
                  <a:pt x="117" y="126"/>
                </a:cubicBezTo>
                <a:cubicBezTo>
                  <a:pt x="115" y="127"/>
                  <a:pt x="113" y="127"/>
                  <a:pt x="114" y="129"/>
                </a:cubicBezTo>
                <a:close/>
                <a:moveTo>
                  <a:pt x="168" y="131"/>
                </a:moveTo>
                <a:cubicBezTo>
                  <a:pt x="169" y="133"/>
                  <a:pt x="171" y="127"/>
                  <a:pt x="169" y="128"/>
                </a:cubicBezTo>
                <a:cubicBezTo>
                  <a:pt x="168" y="129"/>
                  <a:pt x="166" y="130"/>
                  <a:pt x="168" y="131"/>
                </a:cubicBezTo>
                <a:close/>
                <a:moveTo>
                  <a:pt x="155" y="132"/>
                </a:moveTo>
                <a:cubicBezTo>
                  <a:pt x="156" y="132"/>
                  <a:pt x="156" y="128"/>
                  <a:pt x="155" y="129"/>
                </a:cubicBezTo>
                <a:cubicBezTo>
                  <a:pt x="155" y="129"/>
                  <a:pt x="154" y="133"/>
                  <a:pt x="155" y="132"/>
                </a:cubicBezTo>
                <a:close/>
                <a:moveTo>
                  <a:pt x="112" y="131"/>
                </a:moveTo>
                <a:cubicBezTo>
                  <a:pt x="108" y="137"/>
                  <a:pt x="116" y="129"/>
                  <a:pt x="114" y="130"/>
                </a:cubicBezTo>
                <a:cubicBezTo>
                  <a:pt x="113" y="130"/>
                  <a:pt x="112" y="132"/>
                  <a:pt x="112" y="131"/>
                </a:cubicBezTo>
                <a:close/>
                <a:moveTo>
                  <a:pt x="130" y="133"/>
                </a:moveTo>
                <a:cubicBezTo>
                  <a:pt x="130" y="132"/>
                  <a:pt x="126" y="132"/>
                  <a:pt x="127" y="131"/>
                </a:cubicBezTo>
                <a:cubicBezTo>
                  <a:pt x="124" y="132"/>
                  <a:pt x="129" y="134"/>
                  <a:pt x="130" y="133"/>
                </a:cubicBezTo>
                <a:close/>
                <a:moveTo>
                  <a:pt x="117" y="136"/>
                </a:moveTo>
                <a:cubicBezTo>
                  <a:pt x="118" y="135"/>
                  <a:pt x="117" y="132"/>
                  <a:pt x="117" y="132"/>
                </a:cubicBezTo>
                <a:cubicBezTo>
                  <a:pt x="114" y="133"/>
                  <a:pt x="116" y="138"/>
                  <a:pt x="117" y="136"/>
                </a:cubicBezTo>
                <a:close/>
                <a:moveTo>
                  <a:pt x="85" y="152"/>
                </a:moveTo>
                <a:cubicBezTo>
                  <a:pt x="86" y="151"/>
                  <a:pt x="85" y="148"/>
                  <a:pt x="85" y="148"/>
                </a:cubicBezTo>
                <a:cubicBezTo>
                  <a:pt x="83" y="146"/>
                  <a:pt x="84" y="149"/>
                  <a:pt x="84" y="147"/>
                </a:cubicBezTo>
                <a:cubicBezTo>
                  <a:pt x="85" y="144"/>
                  <a:pt x="84" y="137"/>
                  <a:pt x="83" y="136"/>
                </a:cubicBezTo>
                <a:cubicBezTo>
                  <a:pt x="82" y="136"/>
                  <a:pt x="82" y="142"/>
                  <a:pt x="81" y="142"/>
                </a:cubicBezTo>
                <a:cubicBezTo>
                  <a:pt x="82" y="142"/>
                  <a:pt x="80" y="140"/>
                  <a:pt x="80" y="140"/>
                </a:cubicBezTo>
                <a:cubicBezTo>
                  <a:pt x="80" y="137"/>
                  <a:pt x="80" y="129"/>
                  <a:pt x="75" y="132"/>
                </a:cubicBezTo>
                <a:cubicBezTo>
                  <a:pt x="73" y="133"/>
                  <a:pt x="76" y="135"/>
                  <a:pt x="75" y="135"/>
                </a:cubicBezTo>
                <a:cubicBezTo>
                  <a:pt x="75" y="137"/>
                  <a:pt x="73" y="136"/>
                  <a:pt x="73" y="136"/>
                </a:cubicBezTo>
                <a:cubicBezTo>
                  <a:pt x="73" y="136"/>
                  <a:pt x="73" y="139"/>
                  <a:pt x="73" y="140"/>
                </a:cubicBezTo>
                <a:cubicBezTo>
                  <a:pt x="73" y="138"/>
                  <a:pt x="76" y="145"/>
                  <a:pt x="76" y="145"/>
                </a:cubicBezTo>
                <a:cubicBezTo>
                  <a:pt x="78" y="147"/>
                  <a:pt x="83" y="146"/>
                  <a:pt x="82" y="149"/>
                </a:cubicBezTo>
                <a:cubicBezTo>
                  <a:pt x="82" y="148"/>
                  <a:pt x="81" y="148"/>
                  <a:pt x="82" y="149"/>
                </a:cubicBezTo>
                <a:cubicBezTo>
                  <a:pt x="83" y="150"/>
                  <a:pt x="84" y="153"/>
                  <a:pt x="85" y="152"/>
                </a:cubicBezTo>
                <a:close/>
                <a:moveTo>
                  <a:pt x="178" y="139"/>
                </a:moveTo>
                <a:cubicBezTo>
                  <a:pt x="178" y="138"/>
                  <a:pt x="181" y="140"/>
                  <a:pt x="180" y="140"/>
                </a:cubicBezTo>
                <a:cubicBezTo>
                  <a:pt x="182" y="139"/>
                  <a:pt x="180" y="137"/>
                  <a:pt x="180" y="137"/>
                </a:cubicBezTo>
                <a:cubicBezTo>
                  <a:pt x="182" y="138"/>
                  <a:pt x="178" y="137"/>
                  <a:pt x="178" y="139"/>
                </a:cubicBezTo>
                <a:close/>
                <a:moveTo>
                  <a:pt x="150" y="139"/>
                </a:moveTo>
                <a:cubicBezTo>
                  <a:pt x="148" y="139"/>
                  <a:pt x="148" y="141"/>
                  <a:pt x="146" y="142"/>
                </a:cubicBezTo>
                <a:cubicBezTo>
                  <a:pt x="146" y="143"/>
                  <a:pt x="142" y="144"/>
                  <a:pt x="143" y="145"/>
                </a:cubicBezTo>
                <a:cubicBezTo>
                  <a:pt x="144" y="146"/>
                  <a:pt x="150" y="142"/>
                  <a:pt x="148" y="142"/>
                </a:cubicBezTo>
                <a:cubicBezTo>
                  <a:pt x="149" y="142"/>
                  <a:pt x="148" y="142"/>
                  <a:pt x="149" y="141"/>
                </a:cubicBezTo>
                <a:cubicBezTo>
                  <a:pt x="148" y="143"/>
                  <a:pt x="151" y="139"/>
                  <a:pt x="150" y="139"/>
                </a:cubicBezTo>
                <a:close/>
                <a:moveTo>
                  <a:pt x="147" y="140"/>
                </a:moveTo>
                <a:cubicBezTo>
                  <a:pt x="154" y="133"/>
                  <a:pt x="141" y="142"/>
                  <a:pt x="145" y="142"/>
                </a:cubicBezTo>
                <a:cubicBezTo>
                  <a:pt x="145" y="142"/>
                  <a:pt x="147" y="140"/>
                  <a:pt x="147" y="140"/>
                </a:cubicBezTo>
                <a:close/>
                <a:moveTo>
                  <a:pt x="175" y="144"/>
                </a:moveTo>
                <a:cubicBezTo>
                  <a:pt x="175" y="144"/>
                  <a:pt x="178" y="139"/>
                  <a:pt x="176" y="141"/>
                </a:cubicBezTo>
                <a:cubicBezTo>
                  <a:pt x="176" y="141"/>
                  <a:pt x="173" y="143"/>
                  <a:pt x="175" y="144"/>
                </a:cubicBezTo>
                <a:close/>
                <a:moveTo>
                  <a:pt x="178" y="144"/>
                </a:moveTo>
                <a:cubicBezTo>
                  <a:pt x="181" y="143"/>
                  <a:pt x="179" y="139"/>
                  <a:pt x="177" y="141"/>
                </a:cubicBezTo>
                <a:cubicBezTo>
                  <a:pt x="178" y="140"/>
                  <a:pt x="178" y="144"/>
                  <a:pt x="178" y="144"/>
                </a:cubicBezTo>
                <a:close/>
                <a:moveTo>
                  <a:pt x="197" y="149"/>
                </a:moveTo>
                <a:cubicBezTo>
                  <a:pt x="197" y="148"/>
                  <a:pt x="198" y="142"/>
                  <a:pt x="197" y="144"/>
                </a:cubicBezTo>
                <a:cubicBezTo>
                  <a:pt x="198" y="143"/>
                  <a:pt x="195" y="150"/>
                  <a:pt x="197" y="149"/>
                </a:cubicBezTo>
                <a:close/>
                <a:moveTo>
                  <a:pt x="184" y="151"/>
                </a:moveTo>
                <a:cubicBezTo>
                  <a:pt x="184" y="151"/>
                  <a:pt x="183" y="150"/>
                  <a:pt x="183" y="150"/>
                </a:cubicBezTo>
                <a:cubicBezTo>
                  <a:pt x="181" y="150"/>
                  <a:pt x="178" y="155"/>
                  <a:pt x="178" y="156"/>
                </a:cubicBezTo>
                <a:cubicBezTo>
                  <a:pt x="180" y="158"/>
                  <a:pt x="183" y="155"/>
                  <a:pt x="183" y="155"/>
                </a:cubicBezTo>
                <a:cubicBezTo>
                  <a:pt x="182" y="155"/>
                  <a:pt x="183" y="157"/>
                  <a:pt x="184" y="156"/>
                </a:cubicBezTo>
                <a:cubicBezTo>
                  <a:pt x="185" y="154"/>
                  <a:pt x="186" y="146"/>
                  <a:pt x="186" y="146"/>
                </a:cubicBezTo>
                <a:cubicBezTo>
                  <a:pt x="183" y="145"/>
                  <a:pt x="184" y="150"/>
                  <a:pt x="184" y="151"/>
                </a:cubicBezTo>
                <a:close/>
                <a:moveTo>
                  <a:pt x="114" y="149"/>
                </a:moveTo>
                <a:cubicBezTo>
                  <a:pt x="115" y="148"/>
                  <a:pt x="112" y="145"/>
                  <a:pt x="112" y="146"/>
                </a:cubicBezTo>
                <a:cubicBezTo>
                  <a:pt x="110" y="147"/>
                  <a:pt x="114" y="150"/>
                  <a:pt x="114" y="149"/>
                </a:cubicBezTo>
                <a:close/>
                <a:moveTo>
                  <a:pt x="146" y="149"/>
                </a:moveTo>
                <a:cubicBezTo>
                  <a:pt x="148" y="149"/>
                  <a:pt x="148" y="145"/>
                  <a:pt x="148" y="146"/>
                </a:cubicBezTo>
                <a:cubicBezTo>
                  <a:pt x="147" y="144"/>
                  <a:pt x="143" y="148"/>
                  <a:pt x="144" y="149"/>
                </a:cubicBezTo>
                <a:cubicBezTo>
                  <a:pt x="142" y="147"/>
                  <a:pt x="152" y="146"/>
                  <a:pt x="146" y="147"/>
                </a:cubicBezTo>
                <a:cubicBezTo>
                  <a:pt x="146" y="147"/>
                  <a:pt x="145" y="149"/>
                  <a:pt x="146" y="149"/>
                </a:cubicBezTo>
                <a:close/>
                <a:moveTo>
                  <a:pt x="153" y="149"/>
                </a:moveTo>
                <a:cubicBezTo>
                  <a:pt x="154" y="150"/>
                  <a:pt x="156" y="146"/>
                  <a:pt x="154" y="148"/>
                </a:cubicBezTo>
                <a:cubicBezTo>
                  <a:pt x="154" y="148"/>
                  <a:pt x="152" y="149"/>
                  <a:pt x="153" y="149"/>
                </a:cubicBezTo>
                <a:close/>
                <a:moveTo>
                  <a:pt x="174" y="149"/>
                </a:moveTo>
                <a:cubicBezTo>
                  <a:pt x="174" y="149"/>
                  <a:pt x="171" y="149"/>
                  <a:pt x="171" y="149"/>
                </a:cubicBezTo>
                <a:cubicBezTo>
                  <a:pt x="168" y="151"/>
                  <a:pt x="174" y="151"/>
                  <a:pt x="174" y="149"/>
                </a:cubicBezTo>
                <a:close/>
                <a:moveTo>
                  <a:pt x="129" y="150"/>
                </a:moveTo>
                <a:cubicBezTo>
                  <a:pt x="128" y="151"/>
                  <a:pt x="130" y="154"/>
                  <a:pt x="131" y="152"/>
                </a:cubicBezTo>
                <a:cubicBezTo>
                  <a:pt x="132" y="150"/>
                  <a:pt x="131" y="149"/>
                  <a:pt x="129" y="150"/>
                </a:cubicBezTo>
                <a:close/>
                <a:moveTo>
                  <a:pt x="168" y="151"/>
                </a:moveTo>
                <a:cubicBezTo>
                  <a:pt x="164" y="154"/>
                  <a:pt x="170" y="149"/>
                  <a:pt x="168" y="151"/>
                </a:cubicBezTo>
                <a:cubicBezTo>
                  <a:pt x="168" y="151"/>
                  <a:pt x="168" y="151"/>
                  <a:pt x="168" y="151"/>
                </a:cubicBezTo>
                <a:close/>
                <a:moveTo>
                  <a:pt x="146" y="152"/>
                </a:moveTo>
                <a:cubicBezTo>
                  <a:pt x="144" y="151"/>
                  <a:pt x="144" y="153"/>
                  <a:pt x="143" y="155"/>
                </a:cubicBezTo>
                <a:cubicBezTo>
                  <a:pt x="141" y="157"/>
                  <a:pt x="146" y="152"/>
                  <a:pt x="146" y="152"/>
                </a:cubicBezTo>
                <a:close/>
                <a:moveTo>
                  <a:pt x="120" y="157"/>
                </a:moveTo>
                <a:cubicBezTo>
                  <a:pt x="121" y="158"/>
                  <a:pt x="129" y="160"/>
                  <a:pt x="126" y="159"/>
                </a:cubicBezTo>
                <a:cubicBezTo>
                  <a:pt x="125" y="158"/>
                  <a:pt x="117" y="152"/>
                  <a:pt x="116" y="153"/>
                </a:cubicBezTo>
                <a:cubicBezTo>
                  <a:pt x="115" y="153"/>
                  <a:pt x="118" y="155"/>
                  <a:pt x="118" y="155"/>
                </a:cubicBezTo>
                <a:cubicBezTo>
                  <a:pt x="120" y="157"/>
                  <a:pt x="120" y="155"/>
                  <a:pt x="121" y="156"/>
                </a:cubicBezTo>
                <a:cubicBezTo>
                  <a:pt x="121" y="156"/>
                  <a:pt x="120" y="156"/>
                  <a:pt x="120" y="157"/>
                </a:cubicBezTo>
                <a:close/>
                <a:moveTo>
                  <a:pt x="76" y="178"/>
                </a:moveTo>
                <a:cubicBezTo>
                  <a:pt x="72" y="173"/>
                  <a:pt x="70" y="169"/>
                  <a:pt x="67" y="165"/>
                </a:cubicBezTo>
                <a:cubicBezTo>
                  <a:pt x="64" y="161"/>
                  <a:pt x="69" y="167"/>
                  <a:pt x="69" y="167"/>
                </a:cubicBezTo>
                <a:cubicBezTo>
                  <a:pt x="69" y="166"/>
                  <a:pt x="66" y="160"/>
                  <a:pt x="64" y="156"/>
                </a:cubicBezTo>
                <a:cubicBezTo>
                  <a:pt x="63" y="153"/>
                  <a:pt x="63" y="153"/>
                  <a:pt x="63" y="157"/>
                </a:cubicBezTo>
                <a:cubicBezTo>
                  <a:pt x="63" y="161"/>
                  <a:pt x="63" y="165"/>
                  <a:pt x="66" y="169"/>
                </a:cubicBezTo>
                <a:cubicBezTo>
                  <a:pt x="68" y="172"/>
                  <a:pt x="70" y="176"/>
                  <a:pt x="72" y="179"/>
                </a:cubicBezTo>
                <a:cubicBezTo>
                  <a:pt x="74" y="181"/>
                  <a:pt x="77" y="182"/>
                  <a:pt x="78" y="184"/>
                </a:cubicBezTo>
                <a:cubicBezTo>
                  <a:pt x="79" y="185"/>
                  <a:pt x="80" y="187"/>
                  <a:pt x="81" y="187"/>
                </a:cubicBezTo>
                <a:cubicBezTo>
                  <a:pt x="79" y="186"/>
                  <a:pt x="84" y="187"/>
                  <a:pt x="84" y="187"/>
                </a:cubicBezTo>
                <a:cubicBezTo>
                  <a:pt x="85" y="187"/>
                  <a:pt x="82" y="183"/>
                  <a:pt x="82" y="183"/>
                </a:cubicBezTo>
                <a:cubicBezTo>
                  <a:pt x="84" y="182"/>
                  <a:pt x="84" y="188"/>
                  <a:pt x="84" y="188"/>
                </a:cubicBezTo>
                <a:cubicBezTo>
                  <a:pt x="85" y="189"/>
                  <a:pt x="86" y="186"/>
                  <a:pt x="87" y="188"/>
                </a:cubicBezTo>
                <a:cubicBezTo>
                  <a:pt x="88" y="191"/>
                  <a:pt x="94" y="191"/>
                  <a:pt x="94" y="193"/>
                </a:cubicBezTo>
                <a:cubicBezTo>
                  <a:pt x="94" y="193"/>
                  <a:pt x="92" y="194"/>
                  <a:pt x="92" y="194"/>
                </a:cubicBezTo>
                <a:cubicBezTo>
                  <a:pt x="98" y="195"/>
                  <a:pt x="92" y="190"/>
                  <a:pt x="92" y="190"/>
                </a:cubicBezTo>
                <a:cubicBezTo>
                  <a:pt x="86" y="186"/>
                  <a:pt x="81" y="179"/>
                  <a:pt x="78" y="177"/>
                </a:cubicBezTo>
                <a:cubicBezTo>
                  <a:pt x="78" y="177"/>
                  <a:pt x="75" y="174"/>
                  <a:pt x="75" y="175"/>
                </a:cubicBezTo>
                <a:cubicBezTo>
                  <a:pt x="75" y="176"/>
                  <a:pt x="79" y="182"/>
                  <a:pt x="76" y="178"/>
                </a:cubicBezTo>
                <a:close/>
                <a:moveTo>
                  <a:pt x="112" y="155"/>
                </a:moveTo>
                <a:cubicBezTo>
                  <a:pt x="112" y="155"/>
                  <a:pt x="110" y="155"/>
                  <a:pt x="110" y="156"/>
                </a:cubicBezTo>
                <a:cubicBezTo>
                  <a:pt x="109" y="157"/>
                  <a:pt x="113" y="156"/>
                  <a:pt x="112" y="155"/>
                </a:cubicBezTo>
                <a:close/>
                <a:moveTo>
                  <a:pt x="88" y="159"/>
                </a:moveTo>
                <a:cubicBezTo>
                  <a:pt x="89" y="157"/>
                  <a:pt x="86" y="155"/>
                  <a:pt x="86" y="157"/>
                </a:cubicBezTo>
                <a:cubicBezTo>
                  <a:pt x="86" y="157"/>
                  <a:pt x="88" y="159"/>
                  <a:pt x="88" y="159"/>
                </a:cubicBezTo>
                <a:close/>
                <a:moveTo>
                  <a:pt x="116" y="158"/>
                </a:moveTo>
                <a:cubicBezTo>
                  <a:pt x="113" y="153"/>
                  <a:pt x="110" y="161"/>
                  <a:pt x="115" y="158"/>
                </a:cubicBezTo>
                <a:cubicBezTo>
                  <a:pt x="115" y="158"/>
                  <a:pt x="116" y="158"/>
                  <a:pt x="116" y="158"/>
                </a:cubicBezTo>
                <a:close/>
                <a:moveTo>
                  <a:pt x="167" y="169"/>
                </a:moveTo>
                <a:cubicBezTo>
                  <a:pt x="167" y="169"/>
                  <a:pt x="169" y="170"/>
                  <a:pt x="169" y="170"/>
                </a:cubicBezTo>
                <a:cubicBezTo>
                  <a:pt x="171" y="169"/>
                  <a:pt x="174" y="160"/>
                  <a:pt x="175" y="163"/>
                </a:cubicBezTo>
                <a:cubicBezTo>
                  <a:pt x="175" y="162"/>
                  <a:pt x="174" y="164"/>
                  <a:pt x="174" y="165"/>
                </a:cubicBezTo>
                <a:cubicBezTo>
                  <a:pt x="170" y="173"/>
                  <a:pt x="177" y="162"/>
                  <a:pt x="178" y="162"/>
                </a:cubicBezTo>
                <a:cubicBezTo>
                  <a:pt x="178" y="162"/>
                  <a:pt x="179" y="164"/>
                  <a:pt x="179" y="163"/>
                </a:cubicBezTo>
                <a:cubicBezTo>
                  <a:pt x="181" y="161"/>
                  <a:pt x="182" y="159"/>
                  <a:pt x="180" y="157"/>
                </a:cubicBezTo>
                <a:cubicBezTo>
                  <a:pt x="181" y="158"/>
                  <a:pt x="179" y="160"/>
                  <a:pt x="179" y="161"/>
                </a:cubicBezTo>
                <a:cubicBezTo>
                  <a:pt x="180" y="162"/>
                  <a:pt x="178" y="158"/>
                  <a:pt x="179" y="158"/>
                </a:cubicBezTo>
                <a:cubicBezTo>
                  <a:pt x="179" y="158"/>
                  <a:pt x="174" y="161"/>
                  <a:pt x="175" y="161"/>
                </a:cubicBezTo>
                <a:cubicBezTo>
                  <a:pt x="176" y="162"/>
                  <a:pt x="175" y="159"/>
                  <a:pt x="176" y="159"/>
                </a:cubicBezTo>
                <a:cubicBezTo>
                  <a:pt x="174" y="160"/>
                  <a:pt x="174" y="161"/>
                  <a:pt x="172" y="163"/>
                </a:cubicBezTo>
                <a:cubicBezTo>
                  <a:pt x="169" y="167"/>
                  <a:pt x="163" y="168"/>
                  <a:pt x="162" y="174"/>
                </a:cubicBezTo>
                <a:cubicBezTo>
                  <a:pt x="161" y="177"/>
                  <a:pt x="168" y="173"/>
                  <a:pt x="168" y="172"/>
                </a:cubicBezTo>
                <a:cubicBezTo>
                  <a:pt x="170" y="171"/>
                  <a:pt x="169" y="169"/>
                  <a:pt x="169" y="171"/>
                </a:cubicBezTo>
                <a:cubicBezTo>
                  <a:pt x="169" y="171"/>
                  <a:pt x="166" y="171"/>
                  <a:pt x="167" y="169"/>
                </a:cubicBezTo>
                <a:close/>
                <a:moveTo>
                  <a:pt x="166" y="174"/>
                </a:moveTo>
                <a:cubicBezTo>
                  <a:pt x="168" y="173"/>
                  <a:pt x="163" y="175"/>
                  <a:pt x="162" y="176"/>
                </a:cubicBezTo>
                <a:cubicBezTo>
                  <a:pt x="160" y="178"/>
                  <a:pt x="165" y="174"/>
                  <a:pt x="161" y="178"/>
                </a:cubicBezTo>
                <a:cubicBezTo>
                  <a:pt x="161" y="178"/>
                  <a:pt x="161" y="176"/>
                  <a:pt x="160" y="177"/>
                </a:cubicBezTo>
                <a:cubicBezTo>
                  <a:pt x="159" y="178"/>
                  <a:pt x="157" y="181"/>
                  <a:pt x="156" y="182"/>
                </a:cubicBezTo>
                <a:cubicBezTo>
                  <a:pt x="155" y="182"/>
                  <a:pt x="153" y="182"/>
                  <a:pt x="153" y="182"/>
                </a:cubicBezTo>
                <a:cubicBezTo>
                  <a:pt x="153" y="184"/>
                  <a:pt x="160" y="185"/>
                  <a:pt x="162" y="184"/>
                </a:cubicBezTo>
                <a:cubicBezTo>
                  <a:pt x="165" y="183"/>
                  <a:pt x="162" y="181"/>
                  <a:pt x="162" y="181"/>
                </a:cubicBezTo>
                <a:cubicBezTo>
                  <a:pt x="162" y="181"/>
                  <a:pt x="169" y="178"/>
                  <a:pt x="169" y="175"/>
                </a:cubicBezTo>
                <a:cubicBezTo>
                  <a:pt x="169" y="175"/>
                  <a:pt x="167" y="176"/>
                  <a:pt x="167" y="176"/>
                </a:cubicBezTo>
                <a:cubicBezTo>
                  <a:pt x="163" y="179"/>
                  <a:pt x="170" y="173"/>
                  <a:pt x="167" y="173"/>
                </a:cubicBezTo>
                <a:cubicBezTo>
                  <a:pt x="168" y="173"/>
                  <a:pt x="166" y="174"/>
                  <a:pt x="166" y="174"/>
                </a:cubicBezTo>
                <a:close/>
                <a:moveTo>
                  <a:pt x="104" y="174"/>
                </a:moveTo>
                <a:cubicBezTo>
                  <a:pt x="102" y="173"/>
                  <a:pt x="97" y="171"/>
                  <a:pt x="93" y="170"/>
                </a:cubicBezTo>
                <a:cubicBezTo>
                  <a:pt x="89" y="168"/>
                  <a:pt x="86" y="165"/>
                  <a:pt x="84" y="165"/>
                </a:cubicBezTo>
                <a:cubicBezTo>
                  <a:pt x="84" y="165"/>
                  <a:pt x="84" y="166"/>
                  <a:pt x="83" y="166"/>
                </a:cubicBezTo>
                <a:cubicBezTo>
                  <a:pt x="82" y="165"/>
                  <a:pt x="83" y="164"/>
                  <a:pt x="82" y="163"/>
                </a:cubicBezTo>
                <a:cubicBezTo>
                  <a:pt x="82" y="162"/>
                  <a:pt x="78" y="160"/>
                  <a:pt x="77" y="160"/>
                </a:cubicBezTo>
                <a:cubicBezTo>
                  <a:pt x="70" y="155"/>
                  <a:pt x="82" y="166"/>
                  <a:pt x="82" y="166"/>
                </a:cubicBezTo>
                <a:cubicBezTo>
                  <a:pt x="83" y="166"/>
                  <a:pt x="76" y="163"/>
                  <a:pt x="76" y="164"/>
                </a:cubicBezTo>
                <a:cubicBezTo>
                  <a:pt x="75" y="166"/>
                  <a:pt x="81" y="172"/>
                  <a:pt x="82" y="174"/>
                </a:cubicBezTo>
                <a:cubicBezTo>
                  <a:pt x="83" y="175"/>
                  <a:pt x="82" y="177"/>
                  <a:pt x="82" y="177"/>
                </a:cubicBezTo>
                <a:cubicBezTo>
                  <a:pt x="85" y="180"/>
                  <a:pt x="100" y="185"/>
                  <a:pt x="100" y="189"/>
                </a:cubicBezTo>
                <a:cubicBezTo>
                  <a:pt x="100" y="189"/>
                  <a:pt x="99" y="189"/>
                  <a:pt x="99" y="189"/>
                </a:cubicBezTo>
                <a:cubicBezTo>
                  <a:pt x="99" y="189"/>
                  <a:pt x="102" y="190"/>
                  <a:pt x="103" y="189"/>
                </a:cubicBezTo>
                <a:cubicBezTo>
                  <a:pt x="104" y="188"/>
                  <a:pt x="101" y="188"/>
                  <a:pt x="102" y="187"/>
                </a:cubicBezTo>
                <a:cubicBezTo>
                  <a:pt x="96" y="190"/>
                  <a:pt x="105" y="186"/>
                  <a:pt x="106" y="186"/>
                </a:cubicBezTo>
                <a:cubicBezTo>
                  <a:pt x="105" y="185"/>
                  <a:pt x="103" y="187"/>
                  <a:pt x="102" y="185"/>
                </a:cubicBezTo>
                <a:cubicBezTo>
                  <a:pt x="101" y="185"/>
                  <a:pt x="102" y="184"/>
                  <a:pt x="101" y="184"/>
                </a:cubicBezTo>
                <a:cubicBezTo>
                  <a:pt x="101" y="184"/>
                  <a:pt x="98" y="184"/>
                  <a:pt x="98" y="183"/>
                </a:cubicBezTo>
                <a:cubicBezTo>
                  <a:pt x="99" y="181"/>
                  <a:pt x="103" y="183"/>
                  <a:pt x="102" y="183"/>
                </a:cubicBezTo>
                <a:cubicBezTo>
                  <a:pt x="104" y="183"/>
                  <a:pt x="106" y="183"/>
                  <a:pt x="107" y="184"/>
                </a:cubicBezTo>
                <a:cubicBezTo>
                  <a:pt x="108" y="184"/>
                  <a:pt x="108" y="186"/>
                  <a:pt x="108" y="186"/>
                </a:cubicBezTo>
                <a:cubicBezTo>
                  <a:pt x="112" y="187"/>
                  <a:pt x="115" y="186"/>
                  <a:pt x="117" y="186"/>
                </a:cubicBezTo>
                <a:cubicBezTo>
                  <a:pt x="119" y="187"/>
                  <a:pt x="120" y="187"/>
                  <a:pt x="122" y="187"/>
                </a:cubicBezTo>
                <a:cubicBezTo>
                  <a:pt x="126" y="186"/>
                  <a:pt x="122" y="188"/>
                  <a:pt x="122" y="188"/>
                </a:cubicBezTo>
                <a:cubicBezTo>
                  <a:pt x="127" y="190"/>
                  <a:pt x="126" y="187"/>
                  <a:pt x="129" y="187"/>
                </a:cubicBezTo>
                <a:cubicBezTo>
                  <a:pt x="129" y="187"/>
                  <a:pt x="128" y="189"/>
                  <a:pt x="129" y="189"/>
                </a:cubicBezTo>
                <a:cubicBezTo>
                  <a:pt x="129" y="189"/>
                  <a:pt x="132" y="187"/>
                  <a:pt x="133" y="187"/>
                </a:cubicBezTo>
                <a:cubicBezTo>
                  <a:pt x="133" y="187"/>
                  <a:pt x="134" y="189"/>
                  <a:pt x="134" y="189"/>
                </a:cubicBezTo>
                <a:cubicBezTo>
                  <a:pt x="136" y="190"/>
                  <a:pt x="138" y="189"/>
                  <a:pt x="140" y="189"/>
                </a:cubicBezTo>
                <a:cubicBezTo>
                  <a:pt x="143" y="188"/>
                  <a:pt x="140" y="190"/>
                  <a:pt x="137" y="190"/>
                </a:cubicBezTo>
                <a:cubicBezTo>
                  <a:pt x="134" y="191"/>
                  <a:pt x="131" y="193"/>
                  <a:pt x="128" y="193"/>
                </a:cubicBezTo>
                <a:cubicBezTo>
                  <a:pt x="123" y="194"/>
                  <a:pt x="123" y="192"/>
                  <a:pt x="120" y="193"/>
                </a:cubicBezTo>
                <a:cubicBezTo>
                  <a:pt x="123" y="193"/>
                  <a:pt x="117" y="196"/>
                  <a:pt x="117" y="196"/>
                </a:cubicBezTo>
                <a:cubicBezTo>
                  <a:pt x="117" y="196"/>
                  <a:pt x="118" y="195"/>
                  <a:pt x="118" y="195"/>
                </a:cubicBezTo>
                <a:cubicBezTo>
                  <a:pt x="124" y="196"/>
                  <a:pt x="126" y="197"/>
                  <a:pt x="133" y="196"/>
                </a:cubicBezTo>
                <a:cubicBezTo>
                  <a:pt x="142" y="195"/>
                  <a:pt x="149" y="191"/>
                  <a:pt x="154" y="189"/>
                </a:cubicBezTo>
                <a:cubicBezTo>
                  <a:pt x="155" y="188"/>
                  <a:pt x="156" y="189"/>
                  <a:pt x="156" y="189"/>
                </a:cubicBezTo>
                <a:cubicBezTo>
                  <a:pt x="156" y="189"/>
                  <a:pt x="161" y="186"/>
                  <a:pt x="160" y="185"/>
                </a:cubicBezTo>
                <a:cubicBezTo>
                  <a:pt x="158" y="184"/>
                  <a:pt x="156" y="188"/>
                  <a:pt x="155" y="188"/>
                </a:cubicBezTo>
                <a:cubicBezTo>
                  <a:pt x="157" y="188"/>
                  <a:pt x="157" y="186"/>
                  <a:pt x="156" y="185"/>
                </a:cubicBezTo>
                <a:cubicBezTo>
                  <a:pt x="155" y="184"/>
                  <a:pt x="151" y="186"/>
                  <a:pt x="148" y="185"/>
                </a:cubicBezTo>
                <a:cubicBezTo>
                  <a:pt x="150" y="186"/>
                  <a:pt x="148" y="183"/>
                  <a:pt x="148" y="183"/>
                </a:cubicBezTo>
                <a:cubicBezTo>
                  <a:pt x="149" y="182"/>
                  <a:pt x="154" y="182"/>
                  <a:pt x="152" y="183"/>
                </a:cubicBezTo>
                <a:cubicBezTo>
                  <a:pt x="153" y="183"/>
                  <a:pt x="152" y="182"/>
                  <a:pt x="153" y="181"/>
                </a:cubicBezTo>
                <a:cubicBezTo>
                  <a:pt x="153" y="180"/>
                  <a:pt x="154" y="181"/>
                  <a:pt x="154" y="181"/>
                </a:cubicBezTo>
                <a:cubicBezTo>
                  <a:pt x="159" y="179"/>
                  <a:pt x="152" y="180"/>
                  <a:pt x="152" y="180"/>
                </a:cubicBezTo>
                <a:cubicBezTo>
                  <a:pt x="152" y="180"/>
                  <a:pt x="154" y="178"/>
                  <a:pt x="153" y="178"/>
                </a:cubicBezTo>
                <a:cubicBezTo>
                  <a:pt x="151" y="177"/>
                  <a:pt x="144" y="179"/>
                  <a:pt x="142" y="181"/>
                </a:cubicBezTo>
                <a:cubicBezTo>
                  <a:pt x="143" y="181"/>
                  <a:pt x="144" y="181"/>
                  <a:pt x="144" y="181"/>
                </a:cubicBezTo>
                <a:cubicBezTo>
                  <a:pt x="143" y="182"/>
                  <a:pt x="136" y="182"/>
                  <a:pt x="135" y="182"/>
                </a:cubicBezTo>
                <a:cubicBezTo>
                  <a:pt x="135" y="182"/>
                  <a:pt x="135" y="185"/>
                  <a:pt x="134" y="185"/>
                </a:cubicBezTo>
                <a:cubicBezTo>
                  <a:pt x="134" y="185"/>
                  <a:pt x="134" y="183"/>
                  <a:pt x="134" y="183"/>
                </a:cubicBezTo>
                <a:cubicBezTo>
                  <a:pt x="133" y="182"/>
                  <a:pt x="121" y="180"/>
                  <a:pt x="116" y="180"/>
                </a:cubicBezTo>
                <a:cubicBezTo>
                  <a:pt x="115" y="180"/>
                  <a:pt x="113" y="181"/>
                  <a:pt x="112" y="181"/>
                </a:cubicBezTo>
                <a:cubicBezTo>
                  <a:pt x="112" y="181"/>
                  <a:pt x="112" y="179"/>
                  <a:pt x="112" y="178"/>
                </a:cubicBezTo>
                <a:cubicBezTo>
                  <a:pt x="111" y="177"/>
                  <a:pt x="108" y="178"/>
                  <a:pt x="106" y="177"/>
                </a:cubicBezTo>
                <a:cubicBezTo>
                  <a:pt x="105" y="177"/>
                  <a:pt x="107" y="176"/>
                  <a:pt x="105" y="176"/>
                </a:cubicBezTo>
                <a:cubicBezTo>
                  <a:pt x="105" y="176"/>
                  <a:pt x="105" y="176"/>
                  <a:pt x="105" y="176"/>
                </a:cubicBezTo>
                <a:cubicBezTo>
                  <a:pt x="104" y="176"/>
                  <a:pt x="104" y="174"/>
                  <a:pt x="104" y="174"/>
                </a:cubicBezTo>
                <a:close/>
                <a:moveTo>
                  <a:pt x="69" y="164"/>
                </a:moveTo>
                <a:cubicBezTo>
                  <a:pt x="69" y="167"/>
                  <a:pt x="74" y="171"/>
                  <a:pt x="74" y="171"/>
                </a:cubicBezTo>
                <a:cubicBezTo>
                  <a:pt x="75" y="170"/>
                  <a:pt x="69" y="160"/>
                  <a:pt x="69" y="160"/>
                </a:cubicBezTo>
                <a:cubicBezTo>
                  <a:pt x="69" y="160"/>
                  <a:pt x="69" y="160"/>
                  <a:pt x="69" y="160"/>
                </a:cubicBezTo>
                <a:cubicBezTo>
                  <a:pt x="69" y="160"/>
                  <a:pt x="69" y="164"/>
                  <a:pt x="69" y="164"/>
                </a:cubicBezTo>
                <a:close/>
                <a:moveTo>
                  <a:pt x="148" y="164"/>
                </a:moveTo>
                <a:cubicBezTo>
                  <a:pt x="146" y="165"/>
                  <a:pt x="145" y="168"/>
                  <a:pt x="148" y="167"/>
                </a:cubicBezTo>
                <a:cubicBezTo>
                  <a:pt x="149" y="166"/>
                  <a:pt x="159" y="164"/>
                  <a:pt x="154" y="163"/>
                </a:cubicBezTo>
                <a:cubicBezTo>
                  <a:pt x="153" y="163"/>
                  <a:pt x="149" y="164"/>
                  <a:pt x="148" y="164"/>
                </a:cubicBezTo>
                <a:close/>
                <a:moveTo>
                  <a:pt x="72" y="187"/>
                </a:moveTo>
                <a:cubicBezTo>
                  <a:pt x="68" y="184"/>
                  <a:pt x="63" y="176"/>
                  <a:pt x="60" y="172"/>
                </a:cubicBezTo>
                <a:cubicBezTo>
                  <a:pt x="55" y="165"/>
                  <a:pt x="63" y="179"/>
                  <a:pt x="61" y="179"/>
                </a:cubicBezTo>
                <a:cubicBezTo>
                  <a:pt x="60" y="179"/>
                  <a:pt x="56" y="166"/>
                  <a:pt x="55" y="167"/>
                </a:cubicBezTo>
                <a:cubicBezTo>
                  <a:pt x="53" y="170"/>
                  <a:pt x="60" y="182"/>
                  <a:pt x="63" y="184"/>
                </a:cubicBezTo>
                <a:cubicBezTo>
                  <a:pt x="63" y="185"/>
                  <a:pt x="65" y="184"/>
                  <a:pt x="65" y="185"/>
                </a:cubicBezTo>
                <a:cubicBezTo>
                  <a:pt x="67" y="186"/>
                  <a:pt x="70" y="190"/>
                  <a:pt x="73" y="193"/>
                </a:cubicBezTo>
                <a:cubicBezTo>
                  <a:pt x="77" y="198"/>
                  <a:pt x="82" y="200"/>
                  <a:pt x="82" y="201"/>
                </a:cubicBezTo>
                <a:cubicBezTo>
                  <a:pt x="82" y="201"/>
                  <a:pt x="81" y="202"/>
                  <a:pt x="81" y="202"/>
                </a:cubicBezTo>
                <a:cubicBezTo>
                  <a:pt x="82" y="203"/>
                  <a:pt x="94" y="210"/>
                  <a:pt x="94" y="209"/>
                </a:cubicBezTo>
                <a:cubicBezTo>
                  <a:pt x="95" y="207"/>
                  <a:pt x="88" y="205"/>
                  <a:pt x="88" y="204"/>
                </a:cubicBezTo>
                <a:cubicBezTo>
                  <a:pt x="85" y="201"/>
                  <a:pt x="89" y="203"/>
                  <a:pt x="89" y="203"/>
                </a:cubicBezTo>
                <a:cubicBezTo>
                  <a:pt x="94" y="203"/>
                  <a:pt x="88" y="201"/>
                  <a:pt x="87" y="200"/>
                </a:cubicBezTo>
                <a:cubicBezTo>
                  <a:pt x="85" y="198"/>
                  <a:pt x="83" y="195"/>
                  <a:pt x="81" y="194"/>
                </a:cubicBezTo>
                <a:cubicBezTo>
                  <a:pt x="80" y="193"/>
                  <a:pt x="79" y="194"/>
                  <a:pt x="78" y="193"/>
                </a:cubicBezTo>
                <a:cubicBezTo>
                  <a:pt x="76" y="192"/>
                  <a:pt x="74" y="189"/>
                  <a:pt x="72" y="187"/>
                </a:cubicBezTo>
                <a:close/>
                <a:moveTo>
                  <a:pt x="147" y="178"/>
                </a:moveTo>
                <a:cubicBezTo>
                  <a:pt x="149" y="180"/>
                  <a:pt x="161" y="173"/>
                  <a:pt x="161" y="172"/>
                </a:cubicBezTo>
                <a:cubicBezTo>
                  <a:pt x="162" y="170"/>
                  <a:pt x="160" y="171"/>
                  <a:pt x="160" y="171"/>
                </a:cubicBezTo>
                <a:cubicBezTo>
                  <a:pt x="159" y="171"/>
                  <a:pt x="146" y="177"/>
                  <a:pt x="147" y="178"/>
                </a:cubicBezTo>
                <a:close/>
                <a:moveTo>
                  <a:pt x="82" y="192"/>
                </a:moveTo>
                <a:cubicBezTo>
                  <a:pt x="82" y="192"/>
                  <a:pt x="86" y="194"/>
                  <a:pt x="85" y="192"/>
                </a:cubicBezTo>
                <a:cubicBezTo>
                  <a:pt x="85" y="191"/>
                  <a:pt x="81" y="190"/>
                  <a:pt x="80" y="189"/>
                </a:cubicBezTo>
                <a:cubicBezTo>
                  <a:pt x="79" y="188"/>
                  <a:pt x="77" y="186"/>
                  <a:pt x="76" y="184"/>
                </a:cubicBezTo>
                <a:cubicBezTo>
                  <a:pt x="75" y="183"/>
                  <a:pt x="67" y="177"/>
                  <a:pt x="71" y="182"/>
                </a:cubicBezTo>
                <a:cubicBezTo>
                  <a:pt x="73" y="185"/>
                  <a:pt x="78" y="188"/>
                  <a:pt x="80" y="189"/>
                </a:cubicBezTo>
                <a:cubicBezTo>
                  <a:pt x="82" y="191"/>
                  <a:pt x="80" y="191"/>
                  <a:pt x="82" y="192"/>
                </a:cubicBezTo>
                <a:close/>
                <a:moveTo>
                  <a:pt x="92" y="186"/>
                </a:moveTo>
                <a:cubicBezTo>
                  <a:pt x="93" y="185"/>
                  <a:pt x="88" y="183"/>
                  <a:pt x="88" y="183"/>
                </a:cubicBezTo>
                <a:cubicBezTo>
                  <a:pt x="88" y="184"/>
                  <a:pt x="91" y="187"/>
                  <a:pt x="92" y="186"/>
                </a:cubicBezTo>
                <a:close/>
                <a:moveTo>
                  <a:pt x="93" y="196"/>
                </a:moveTo>
                <a:cubicBezTo>
                  <a:pt x="96" y="199"/>
                  <a:pt x="100" y="200"/>
                  <a:pt x="103" y="202"/>
                </a:cubicBezTo>
                <a:cubicBezTo>
                  <a:pt x="103" y="203"/>
                  <a:pt x="103" y="203"/>
                  <a:pt x="104" y="203"/>
                </a:cubicBezTo>
                <a:cubicBezTo>
                  <a:pt x="102" y="203"/>
                  <a:pt x="106" y="202"/>
                  <a:pt x="107" y="203"/>
                </a:cubicBezTo>
                <a:cubicBezTo>
                  <a:pt x="107" y="203"/>
                  <a:pt x="106" y="204"/>
                  <a:pt x="107" y="204"/>
                </a:cubicBezTo>
                <a:cubicBezTo>
                  <a:pt x="107" y="204"/>
                  <a:pt x="108" y="203"/>
                  <a:pt x="109" y="203"/>
                </a:cubicBezTo>
                <a:cubicBezTo>
                  <a:pt x="111" y="203"/>
                  <a:pt x="117" y="207"/>
                  <a:pt x="114" y="203"/>
                </a:cubicBezTo>
                <a:cubicBezTo>
                  <a:pt x="112" y="201"/>
                  <a:pt x="107" y="202"/>
                  <a:pt x="102" y="200"/>
                </a:cubicBezTo>
                <a:cubicBezTo>
                  <a:pt x="98" y="199"/>
                  <a:pt x="98" y="197"/>
                  <a:pt x="96" y="198"/>
                </a:cubicBezTo>
                <a:cubicBezTo>
                  <a:pt x="96" y="198"/>
                  <a:pt x="95" y="197"/>
                  <a:pt x="92" y="195"/>
                </a:cubicBezTo>
                <a:cubicBezTo>
                  <a:pt x="88" y="193"/>
                  <a:pt x="87" y="191"/>
                  <a:pt x="84" y="189"/>
                </a:cubicBezTo>
                <a:cubicBezTo>
                  <a:pt x="77" y="186"/>
                  <a:pt x="89" y="194"/>
                  <a:pt x="90" y="194"/>
                </a:cubicBezTo>
                <a:cubicBezTo>
                  <a:pt x="91" y="195"/>
                  <a:pt x="92" y="196"/>
                  <a:pt x="93" y="196"/>
                </a:cubicBezTo>
                <a:close/>
                <a:moveTo>
                  <a:pt x="132" y="189"/>
                </a:moveTo>
                <a:cubicBezTo>
                  <a:pt x="132" y="189"/>
                  <a:pt x="130" y="190"/>
                  <a:pt x="130" y="189"/>
                </a:cubicBezTo>
                <a:cubicBezTo>
                  <a:pt x="129" y="191"/>
                  <a:pt x="132" y="192"/>
                  <a:pt x="132" y="189"/>
                </a:cubicBezTo>
                <a:close/>
                <a:moveTo>
                  <a:pt x="125" y="190"/>
                </a:moveTo>
                <a:cubicBezTo>
                  <a:pt x="125" y="190"/>
                  <a:pt x="119" y="188"/>
                  <a:pt x="119" y="190"/>
                </a:cubicBezTo>
                <a:cubicBezTo>
                  <a:pt x="119" y="189"/>
                  <a:pt x="127" y="192"/>
                  <a:pt x="125" y="190"/>
                </a:cubicBezTo>
                <a:close/>
                <a:moveTo>
                  <a:pt x="116" y="194"/>
                </a:moveTo>
                <a:cubicBezTo>
                  <a:pt x="114" y="191"/>
                  <a:pt x="114" y="192"/>
                  <a:pt x="113" y="192"/>
                </a:cubicBezTo>
                <a:cubicBezTo>
                  <a:pt x="112" y="192"/>
                  <a:pt x="103" y="189"/>
                  <a:pt x="107" y="192"/>
                </a:cubicBezTo>
                <a:cubicBezTo>
                  <a:pt x="109" y="194"/>
                  <a:pt x="118" y="196"/>
                  <a:pt x="119" y="193"/>
                </a:cubicBezTo>
                <a:cubicBezTo>
                  <a:pt x="119" y="193"/>
                  <a:pt x="114" y="193"/>
                  <a:pt x="116" y="194"/>
                </a:cubicBezTo>
                <a:cubicBezTo>
                  <a:pt x="116" y="194"/>
                  <a:pt x="116" y="194"/>
                  <a:pt x="116" y="194"/>
                </a:cubicBezTo>
                <a:close/>
                <a:moveTo>
                  <a:pt x="51" y="197"/>
                </a:moveTo>
                <a:cubicBezTo>
                  <a:pt x="51" y="197"/>
                  <a:pt x="57" y="203"/>
                  <a:pt x="53" y="198"/>
                </a:cubicBezTo>
                <a:cubicBezTo>
                  <a:pt x="54" y="200"/>
                  <a:pt x="56" y="203"/>
                  <a:pt x="58" y="204"/>
                </a:cubicBezTo>
                <a:cubicBezTo>
                  <a:pt x="60" y="204"/>
                  <a:pt x="51" y="193"/>
                  <a:pt x="51" y="197"/>
                </a:cubicBezTo>
                <a:close/>
                <a:moveTo>
                  <a:pt x="120" y="201"/>
                </a:moveTo>
                <a:cubicBezTo>
                  <a:pt x="120" y="201"/>
                  <a:pt x="118" y="201"/>
                  <a:pt x="118" y="201"/>
                </a:cubicBezTo>
                <a:cubicBezTo>
                  <a:pt x="117" y="200"/>
                  <a:pt x="112" y="198"/>
                  <a:pt x="113" y="200"/>
                </a:cubicBezTo>
                <a:cubicBezTo>
                  <a:pt x="113" y="202"/>
                  <a:pt x="121" y="203"/>
                  <a:pt x="120" y="201"/>
                </a:cubicBezTo>
                <a:close/>
                <a:moveTo>
                  <a:pt x="130" y="202"/>
                </a:moveTo>
                <a:cubicBezTo>
                  <a:pt x="131" y="200"/>
                  <a:pt x="127" y="201"/>
                  <a:pt x="127" y="201"/>
                </a:cubicBezTo>
                <a:cubicBezTo>
                  <a:pt x="127" y="201"/>
                  <a:pt x="129" y="203"/>
                  <a:pt x="130" y="202"/>
                </a:cubicBezTo>
                <a:close/>
                <a:moveTo>
                  <a:pt x="125" y="204"/>
                </a:moveTo>
                <a:cubicBezTo>
                  <a:pt x="113" y="205"/>
                  <a:pt x="141" y="206"/>
                  <a:pt x="138" y="203"/>
                </a:cubicBezTo>
                <a:cubicBezTo>
                  <a:pt x="138" y="203"/>
                  <a:pt x="127" y="204"/>
                  <a:pt x="128" y="204"/>
                </a:cubicBezTo>
                <a:cubicBezTo>
                  <a:pt x="126" y="204"/>
                  <a:pt x="128" y="204"/>
                  <a:pt x="125" y="204"/>
                </a:cubicBezTo>
                <a:close/>
                <a:moveTo>
                  <a:pt x="60" y="209"/>
                </a:moveTo>
                <a:cubicBezTo>
                  <a:pt x="61" y="208"/>
                  <a:pt x="57" y="206"/>
                  <a:pt x="57" y="207"/>
                </a:cubicBezTo>
                <a:cubicBezTo>
                  <a:pt x="57" y="208"/>
                  <a:pt x="59" y="209"/>
                  <a:pt x="60" y="209"/>
                </a:cubicBezTo>
                <a:close/>
                <a:moveTo>
                  <a:pt x="70" y="216"/>
                </a:moveTo>
                <a:cubicBezTo>
                  <a:pt x="70" y="216"/>
                  <a:pt x="69" y="215"/>
                  <a:pt x="67" y="213"/>
                </a:cubicBezTo>
                <a:cubicBezTo>
                  <a:pt x="66" y="213"/>
                  <a:pt x="61" y="209"/>
                  <a:pt x="60" y="209"/>
                </a:cubicBezTo>
                <a:cubicBezTo>
                  <a:pt x="59" y="211"/>
                  <a:pt x="68" y="215"/>
                  <a:pt x="68" y="215"/>
                </a:cubicBezTo>
                <a:cubicBezTo>
                  <a:pt x="68" y="215"/>
                  <a:pt x="70" y="217"/>
                  <a:pt x="70" y="216"/>
                </a:cubicBezTo>
                <a:close/>
                <a:moveTo>
                  <a:pt x="138" y="225"/>
                </a:moveTo>
                <a:cubicBezTo>
                  <a:pt x="134" y="226"/>
                  <a:pt x="137" y="226"/>
                  <a:pt x="138" y="226"/>
                </a:cubicBezTo>
                <a:cubicBezTo>
                  <a:pt x="141" y="226"/>
                  <a:pt x="154" y="224"/>
                  <a:pt x="147" y="225"/>
                </a:cubicBezTo>
                <a:cubicBezTo>
                  <a:pt x="142" y="225"/>
                  <a:pt x="143" y="224"/>
                  <a:pt x="138" y="225"/>
                </a:cubicBezTo>
                <a:close/>
                <a:moveTo>
                  <a:pt x="136" y="226"/>
                </a:moveTo>
                <a:cubicBezTo>
                  <a:pt x="135" y="225"/>
                  <a:pt x="129" y="226"/>
                  <a:pt x="128" y="226"/>
                </a:cubicBezTo>
                <a:cubicBezTo>
                  <a:pt x="127" y="226"/>
                  <a:pt x="127" y="224"/>
                  <a:pt x="127" y="226"/>
                </a:cubicBezTo>
                <a:cubicBezTo>
                  <a:pt x="127" y="229"/>
                  <a:pt x="136" y="226"/>
                  <a:pt x="136" y="226"/>
                </a:cubicBezTo>
                <a:close/>
                <a:moveTo>
                  <a:pt x="49" y="228"/>
                </a:moveTo>
                <a:cubicBezTo>
                  <a:pt x="49" y="227"/>
                  <a:pt x="54" y="230"/>
                  <a:pt x="53" y="231"/>
                </a:cubicBezTo>
                <a:cubicBezTo>
                  <a:pt x="52" y="232"/>
                  <a:pt x="49" y="228"/>
                  <a:pt x="49" y="228"/>
                </a:cubicBezTo>
                <a:close/>
                <a:moveTo>
                  <a:pt x="123" y="218"/>
                </a:moveTo>
                <a:cubicBezTo>
                  <a:pt x="123" y="217"/>
                  <a:pt x="126" y="219"/>
                  <a:pt x="125" y="219"/>
                </a:cubicBezTo>
                <a:cubicBezTo>
                  <a:pt x="127" y="219"/>
                  <a:pt x="134" y="217"/>
                  <a:pt x="135" y="219"/>
                </a:cubicBezTo>
                <a:cubicBezTo>
                  <a:pt x="135" y="222"/>
                  <a:pt x="131" y="219"/>
                  <a:pt x="129" y="219"/>
                </a:cubicBezTo>
                <a:cubicBezTo>
                  <a:pt x="128" y="219"/>
                  <a:pt x="121" y="222"/>
                  <a:pt x="123" y="218"/>
                </a:cubicBezTo>
                <a:close/>
                <a:moveTo>
                  <a:pt x="139" y="217"/>
                </a:moveTo>
                <a:cubicBezTo>
                  <a:pt x="146" y="216"/>
                  <a:pt x="138" y="222"/>
                  <a:pt x="136" y="219"/>
                </a:cubicBezTo>
                <a:cubicBezTo>
                  <a:pt x="136" y="218"/>
                  <a:pt x="138" y="218"/>
                  <a:pt x="139" y="217"/>
                </a:cubicBezTo>
                <a:close/>
                <a:moveTo>
                  <a:pt x="125" y="216"/>
                </a:moveTo>
                <a:cubicBezTo>
                  <a:pt x="125" y="217"/>
                  <a:pt x="129" y="215"/>
                  <a:pt x="130" y="215"/>
                </a:cubicBezTo>
                <a:cubicBezTo>
                  <a:pt x="129" y="215"/>
                  <a:pt x="129" y="216"/>
                  <a:pt x="127" y="216"/>
                </a:cubicBezTo>
                <a:cubicBezTo>
                  <a:pt x="127" y="216"/>
                  <a:pt x="125" y="216"/>
                  <a:pt x="125" y="216"/>
                </a:cubicBezTo>
                <a:close/>
                <a:moveTo>
                  <a:pt x="148" y="214"/>
                </a:moveTo>
                <a:cubicBezTo>
                  <a:pt x="149" y="214"/>
                  <a:pt x="157" y="215"/>
                  <a:pt x="151" y="215"/>
                </a:cubicBezTo>
                <a:cubicBezTo>
                  <a:pt x="150" y="216"/>
                  <a:pt x="144" y="215"/>
                  <a:pt x="144" y="217"/>
                </a:cubicBezTo>
                <a:cubicBezTo>
                  <a:pt x="144" y="217"/>
                  <a:pt x="148" y="217"/>
                  <a:pt x="148" y="217"/>
                </a:cubicBezTo>
                <a:cubicBezTo>
                  <a:pt x="147" y="218"/>
                  <a:pt x="142" y="219"/>
                  <a:pt x="142" y="217"/>
                </a:cubicBezTo>
                <a:cubicBezTo>
                  <a:pt x="142" y="215"/>
                  <a:pt x="145" y="215"/>
                  <a:pt x="148" y="214"/>
                </a:cubicBezTo>
                <a:close/>
                <a:moveTo>
                  <a:pt x="122" y="213"/>
                </a:moveTo>
                <a:cubicBezTo>
                  <a:pt x="122" y="212"/>
                  <a:pt x="125" y="213"/>
                  <a:pt x="125" y="213"/>
                </a:cubicBezTo>
                <a:cubicBezTo>
                  <a:pt x="125" y="214"/>
                  <a:pt x="122" y="214"/>
                  <a:pt x="122" y="213"/>
                </a:cubicBezTo>
                <a:close/>
                <a:moveTo>
                  <a:pt x="109" y="209"/>
                </a:moveTo>
                <a:cubicBezTo>
                  <a:pt x="109" y="208"/>
                  <a:pt x="113" y="208"/>
                  <a:pt x="112" y="209"/>
                </a:cubicBezTo>
                <a:cubicBezTo>
                  <a:pt x="110" y="210"/>
                  <a:pt x="109" y="210"/>
                  <a:pt x="109" y="209"/>
                </a:cubicBezTo>
                <a:close/>
                <a:moveTo>
                  <a:pt x="165" y="206"/>
                </a:moveTo>
                <a:cubicBezTo>
                  <a:pt x="169" y="205"/>
                  <a:pt x="157" y="211"/>
                  <a:pt x="164" y="207"/>
                </a:cubicBezTo>
                <a:cubicBezTo>
                  <a:pt x="164" y="207"/>
                  <a:pt x="165" y="206"/>
                  <a:pt x="165" y="206"/>
                </a:cubicBezTo>
                <a:close/>
                <a:moveTo>
                  <a:pt x="168" y="197"/>
                </a:moveTo>
                <a:cubicBezTo>
                  <a:pt x="173" y="195"/>
                  <a:pt x="165" y="201"/>
                  <a:pt x="165" y="200"/>
                </a:cubicBezTo>
                <a:cubicBezTo>
                  <a:pt x="165" y="199"/>
                  <a:pt x="168" y="197"/>
                  <a:pt x="168" y="197"/>
                </a:cubicBezTo>
                <a:close/>
                <a:moveTo>
                  <a:pt x="141" y="185"/>
                </a:moveTo>
                <a:cubicBezTo>
                  <a:pt x="146" y="185"/>
                  <a:pt x="127" y="189"/>
                  <a:pt x="138" y="186"/>
                </a:cubicBezTo>
                <a:cubicBezTo>
                  <a:pt x="137" y="186"/>
                  <a:pt x="139" y="185"/>
                  <a:pt x="141" y="185"/>
                </a:cubicBezTo>
                <a:close/>
                <a:moveTo>
                  <a:pt x="145" y="184"/>
                </a:moveTo>
                <a:cubicBezTo>
                  <a:pt x="149" y="184"/>
                  <a:pt x="143" y="186"/>
                  <a:pt x="143" y="185"/>
                </a:cubicBezTo>
                <a:cubicBezTo>
                  <a:pt x="143" y="185"/>
                  <a:pt x="144" y="184"/>
                  <a:pt x="145" y="184"/>
                </a:cubicBezTo>
                <a:close/>
                <a:moveTo>
                  <a:pt x="193" y="184"/>
                </a:moveTo>
                <a:cubicBezTo>
                  <a:pt x="195" y="183"/>
                  <a:pt x="192" y="190"/>
                  <a:pt x="191" y="189"/>
                </a:cubicBezTo>
                <a:cubicBezTo>
                  <a:pt x="189" y="188"/>
                  <a:pt x="192" y="184"/>
                  <a:pt x="193" y="184"/>
                </a:cubicBezTo>
                <a:close/>
                <a:moveTo>
                  <a:pt x="39" y="185"/>
                </a:moveTo>
                <a:cubicBezTo>
                  <a:pt x="42" y="185"/>
                  <a:pt x="35" y="185"/>
                  <a:pt x="37" y="183"/>
                </a:cubicBezTo>
                <a:cubicBezTo>
                  <a:pt x="36" y="183"/>
                  <a:pt x="42" y="183"/>
                  <a:pt x="40" y="182"/>
                </a:cubicBezTo>
                <a:cubicBezTo>
                  <a:pt x="42" y="183"/>
                  <a:pt x="39" y="185"/>
                  <a:pt x="39" y="185"/>
                </a:cubicBezTo>
                <a:cubicBezTo>
                  <a:pt x="39" y="185"/>
                  <a:pt x="39" y="185"/>
                  <a:pt x="39" y="185"/>
                </a:cubicBezTo>
                <a:close/>
                <a:moveTo>
                  <a:pt x="105" y="176"/>
                </a:moveTo>
                <a:cubicBezTo>
                  <a:pt x="107" y="177"/>
                  <a:pt x="99" y="177"/>
                  <a:pt x="100" y="175"/>
                </a:cubicBezTo>
                <a:cubicBezTo>
                  <a:pt x="101" y="175"/>
                  <a:pt x="103" y="175"/>
                  <a:pt x="105" y="176"/>
                </a:cubicBezTo>
                <a:close/>
                <a:moveTo>
                  <a:pt x="211" y="161"/>
                </a:moveTo>
                <a:cubicBezTo>
                  <a:pt x="214" y="161"/>
                  <a:pt x="207" y="165"/>
                  <a:pt x="206" y="164"/>
                </a:cubicBezTo>
                <a:cubicBezTo>
                  <a:pt x="205" y="162"/>
                  <a:pt x="212" y="161"/>
                  <a:pt x="210" y="162"/>
                </a:cubicBezTo>
                <a:cubicBezTo>
                  <a:pt x="210" y="162"/>
                  <a:pt x="210" y="161"/>
                  <a:pt x="211" y="161"/>
                </a:cubicBezTo>
                <a:close/>
                <a:moveTo>
                  <a:pt x="20" y="161"/>
                </a:moveTo>
                <a:cubicBezTo>
                  <a:pt x="20" y="160"/>
                  <a:pt x="21" y="161"/>
                  <a:pt x="21" y="161"/>
                </a:cubicBezTo>
                <a:cubicBezTo>
                  <a:pt x="28" y="151"/>
                  <a:pt x="20" y="165"/>
                  <a:pt x="20" y="162"/>
                </a:cubicBezTo>
                <a:cubicBezTo>
                  <a:pt x="20" y="162"/>
                  <a:pt x="24" y="166"/>
                  <a:pt x="22" y="168"/>
                </a:cubicBezTo>
                <a:cubicBezTo>
                  <a:pt x="21" y="168"/>
                  <a:pt x="20" y="164"/>
                  <a:pt x="20" y="161"/>
                </a:cubicBezTo>
                <a:close/>
                <a:moveTo>
                  <a:pt x="19" y="156"/>
                </a:moveTo>
                <a:cubicBezTo>
                  <a:pt x="18" y="157"/>
                  <a:pt x="17" y="153"/>
                  <a:pt x="18" y="153"/>
                </a:cubicBezTo>
                <a:cubicBezTo>
                  <a:pt x="19" y="153"/>
                  <a:pt x="19" y="155"/>
                  <a:pt x="19" y="156"/>
                </a:cubicBezTo>
                <a:close/>
                <a:moveTo>
                  <a:pt x="20" y="133"/>
                </a:moveTo>
                <a:cubicBezTo>
                  <a:pt x="22" y="132"/>
                  <a:pt x="19" y="139"/>
                  <a:pt x="19" y="135"/>
                </a:cubicBezTo>
                <a:cubicBezTo>
                  <a:pt x="19" y="135"/>
                  <a:pt x="20" y="134"/>
                  <a:pt x="20" y="133"/>
                </a:cubicBezTo>
                <a:close/>
                <a:moveTo>
                  <a:pt x="207" y="132"/>
                </a:moveTo>
                <a:cubicBezTo>
                  <a:pt x="207" y="132"/>
                  <a:pt x="207" y="135"/>
                  <a:pt x="207" y="136"/>
                </a:cubicBezTo>
                <a:cubicBezTo>
                  <a:pt x="207" y="136"/>
                  <a:pt x="206" y="134"/>
                  <a:pt x="207" y="132"/>
                </a:cubicBezTo>
                <a:close/>
                <a:moveTo>
                  <a:pt x="210" y="120"/>
                </a:moveTo>
                <a:cubicBezTo>
                  <a:pt x="209" y="121"/>
                  <a:pt x="212" y="127"/>
                  <a:pt x="211" y="128"/>
                </a:cubicBezTo>
                <a:cubicBezTo>
                  <a:pt x="211" y="127"/>
                  <a:pt x="209" y="122"/>
                  <a:pt x="210" y="120"/>
                </a:cubicBezTo>
                <a:close/>
                <a:moveTo>
                  <a:pt x="228" y="119"/>
                </a:moveTo>
                <a:cubicBezTo>
                  <a:pt x="228" y="119"/>
                  <a:pt x="230" y="129"/>
                  <a:pt x="229" y="133"/>
                </a:cubicBezTo>
                <a:cubicBezTo>
                  <a:pt x="229" y="136"/>
                  <a:pt x="227" y="146"/>
                  <a:pt x="228" y="136"/>
                </a:cubicBezTo>
                <a:cubicBezTo>
                  <a:pt x="228" y="134"/>
                  <a:pt x="228" y="131"/>
                  <a:pt x="228" y="128"/>
                </a:cubicBezTo>
                <a:cubicBezTo>
                  <a:pt x="228" y="126"/>
                  <a:pt x="227" y="122"/>
                  <a:pt x="228" y="119"/>
                </a:cubicBezTo>
                <a:close/>
                <a:moveTo>
                  <a:pt x="234" y="110"/>
                </a:moveTo>
                <a:cubicBezTo>
                  <a:pt x="234" y="109"/>
                  <a:pt x="236" y="115"/>
                  <a:pt x="235" y="115"/>
                </a:cubicBezTo>
                <a:cubicBezTo>
                  <a:pt x="235" y="116"/>
                  <a:pt x="234" y="111"/>
                  <a:pt x="234" y="110"/>
                </a:cubicBezTo>
                <a:close/>
                <a:moveTo>
                  <a:pt x="222" y="82"/>
                </a:moveTo>
                <a:cubicBezTo>
                  <a:pt x="222" y="82"/>
                  <a:pt x="228" y="94"/>
                  <a:pt x="228" y="96"/>
                </a:cubicBezTo>
                <a:cubicBezTo>
                  <a:pt x="228" y="95"/>
                  <a:pt x="227" y="98"/>
                  <a:pt x="227" y="97"/>
                </a:cubicBezTo>
                <a:cubicBezTo>
                  <a:pt x="226" y="102"/>
                  <a:pt x="230" y="113"/>
                  <a:pt x="228" y="115"/>
                </a:cubicBezTo>
                <a:cubicBezTo>
                  <a:pt x="228" y="115"/>
                  <a:pt x="224" y="101"/>
                  <a:pt x="224" y="99"/>
                </a:cubicBezTo>
                <a:cubicBezTo>
                  <a:pt x="224" y="98"/>
                  <a:pt x="225" y="94"/>
                  <a:pt x="224" y="90"/>
                </a:cubicBezTo>
                <a:cubicBezTo>
                  <a:pt x="224" y="89"/>
                  <a:pt x="221" y="84"/>
                  <a:pt x="222" y="82"/>
                </a:cubicBezTo>
                <a:close/>
                <a:moveTo>
                  <a:pt x="225" y="94"/>
                </a:moveTo>
                <a:cubicBezTo>
                  <a:pt x="227" y="99"/>
                  <a:pt x="225" y="87"/>
                  <a:pt x="225" y="89"/>
                </a:cubicBezTo>
                <a:cubicBezTo>
                  <a:pt x="224" y="91"/>
                  <a:pt x="225" y="93"/>
                  <a:pt x="225" y="94"/>
                </a:cubicBezTo>
                <a:close/>
                <a:moveTo>
                  <a:pt x="231" y="77"/>
                </a:moveTo>
                <a:cubicBezTo>
                  <a:pt x="232" y="75"/>
                  <a:pt x="235" y="85"/>
                  <a:pt x="232" y="79"/>
                </a:cubicBezTo>
                <a:cubicBezTo>
                  <a:pt x="233" y="80"/>
                  <a:pt x="231" y="78"/>
                  <a:pt x="231" y="77"/>
                </a:cubicBezTo>
                <a:close/>
                <a:moveTo>
                  <a:pt x="194" y="66"/>
                </a:moveTo>
                <a:cubicBezTo>
                  <a:pt x="194" y="63"/>
                  <a:pt x="193" y="71"/>
                  <a:pt x="193" y="70"/>
                </a:cubicBezTo>
                <a:cubicBezTo>
                  <a:pt x="193" y="68"/>
                  <a:pt x="193" y="68"/>
                  <a:pt x="194" y="66"/>
                </a:cubicBezTo>
                <a:close/>
                <a:moveTo>
                  <a:pt x="183" y="63"/>
                </a:moveTo>
                <a:cubicBezTo>
                  <a:pt x="182" y="61"/>
                  <a:pt x="184" y="66"/>
                  <a:pt x="184" y="66"/>
                </a:cubicBezTo>
                <a:cubicBezTo>
                  <a:pt x="182" y="65"/>
                  <a:pt x="183" y="65"/>
                  <a:pt x="183" y="63"/>
                </a:cubicBezTo>
                <a:close/>
                <a:moveTo>
                  <a:pt x="179" y="37"/>
                </a:moveTo>
                <a:cubicBezTo>
                  <a:pt x="180" y="35"/>
                  <a:pt x="184" y="41"/>
                  <a:pt x="184" y="41"/>
                </a:cubicBezTo>
                <a:cubicBezTo>
                  <a:pt x="183" y="41"/>
                  <a:pt x="179" y="38"/>
                  <a:pt x="179" y="37"/>
                </a:cubicBezTo>
                <a:close/>
                <a:moveTo>
                  <a:pt x="176" y="35"/>
                </a:moveTo>
                <a:cubicBezTo>
                  <a:pt x="175" y="36"/>
                  <a:pt x="178" y="35"/>
                  <a:pt x="178" y="36"/>
                </a:cubicBezTo>
                <a:cubicBezTo>
                  <a:pt x="179" y="38"/>
                  <a:pt x="175" y="36"/>
                  <a:pt x="176" y="35"/>
                </a:cubicBezTo>
                <a:close/>
                <a:moveTo>
                  <a:pt x="161" y="26"/>
                </a:moveTo>
                <a:cubicBezTo>
                  <a:pt x="162" y="27"/>
                  <a:pt x="165" y="27"/>
                  <a:pt x="164" y="30"/>
                </a:cubicBezTo>
                <a:cubicBezTo>
                  <a:pt x="164" y="33"/>
                  <a:pt x="162" y="27"/>
                  <a:pt x="162" y="27"/>
                </a:cubicBezTo>
                <a:cubicBezTo>
                  <a:pt x="161" y="27"/>
                  <a:pt x="162" y="29"/>
                  <a:pt x="161" y="29"/>
                </a:cubicBezTo>
                <a:cubicBezTo>
                  <a:pt x="157" y="28"/>
                  <a:pt x="156" y="25"/>
                  <a:pt x="161" y="26"/>
                </a:cubicBezTo>
                <a:close/>
                <a:moveTo>
                  <a:pt x="163" y="19"/>
                </a:moveTo>
                <a:cubicBezTo>
                  <a:pt x="166" y="19"/>
                  <a:pt x="162" y="26"/>
                  <a:pt x="161" y="22"/>
                </a:cubicBezTo>
                <a:cubicBezTo>
                  <a:pt x="161" y="23"/>
                  <a:pt x="164" y="19"/>
                  <a:pt x="163" y="19"/>
                </a:cubicBezTo>
                <a:close/>
                <a:moveTo>
                  <a:pt x="136" y="5"/>
                </a:moveTo>
                <a:cubicBezTo>
                  <a:pt x="139" y="2"/>
                  <a:pt x="136" y="13"/>
                  <a:pt x="135" y="7"/>
                </a:cubicBezTo>
                <a:cubicBezTo>
                  <a:pt x="135" y="7"/>
                  <a:pt x="136" y="5"/>
                  <a:pt x="136" y="5"/>
                </a:cubicBezTo>
                <a:close/>
              </a:path>
            </a:pathLst>
          </a:custGeom>
          <a:blipFill>
            <a:blip r:embed="rId3"/>
            <a:stretch>
              <a:fillRect/>
            </a:stretch>
          </a:blipFill>
          <a:ln>
            <a:noFill/>
          </a:ln>
        </p:spPr>
        <p:txBody>
          <a:bodyPr vert="horz" wrap="square" lIns="68580" tIns="34290" rIns="68580" bIns="34290" numCol="1" anchor="t" anchorCtr="0" compatLnSpc="1">
            <a:prstTxWarp prst="textNoShape">
              <a:avLst/>
            </a:prstTxWarp>
          </a:bodyPr>
          <a:lstStyle/>
          <a:p>
            <a:endParaRPr lang="zh-CN" altLang="en-US" sz="1013">
              <a:latin typeface="+mn-ea"/>
            </a:endParaRPr>
          </a:p>
        </p:txBody>
      </p:sp>
    </p:spTree>
    <p:extLst>
      <p:ext uri="{BB962C8B-B14F-4D97-AF65-F5344CB8AC3E}">
        <p14:creationId xmlns:p14="http://schemas.microsoft.com/office/powerpoint/2010/main" val="253991937"/>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2" name="组合 181"/>
          <p:cNvGrpSpPr/>
          <p:nvPr/>
        </p:nvGrpSpPr>
        <p:grpSpPr>
          <a:xfrm>
            <a:off x="776977" y="931285"/>
            <a:ext cx="8023469" cy="891022"/>
            <a:chOff x="1107167" y="2091953"/>
            <a:chExt cx="6388854" cy="1188030"/>
          </a:xfrm>
        </p:grpSpPr>
        <p:sp>
          <p:nvSpPr>
            <p:cNvPr id="183" name="文本框 182"/>
            <p:cNvSpPr txBox="1"/>
            <p:nvPr/>
          </p:nvSpPr>
          <p:spPr>
            <a:xfrm>
              <a:off x="1107167" y="2091953"/>
              <a:ext cx="1066070" cy="43088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500" b="1" dirty="0">
                  <a:solidFill>
                    <a:srgbClr val="ED1CB9"/>
                  </a:solidFill>
                </a:rPr>
                <a:t>标题添加此处</a:t>
              </a:r>
            </a:p>
          </p:txBody>
        </p:sp>
        <p:sp>
          <p:nvSpPr>
            <p:cNvPr id="184" name="文本框 183"/>
            <p:cNvSpPr txBox="1"/>
            <p:nvPr/>
          </p:nvSpPr>
          <p:spPr>
            <a:xfrm>
              <a:off x="1107167" y="2479764"/>
              <a:ext cx="6388854" cy="800219"/>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en-US" altLang="zh-CN" sz="1100" dirty="0">
                  <a:solidFill>
                    <a:schemeClr val="tx1">
                      <a:lumMod val="65000"/>
                      <a:lumOff val="35000"/>
                    </a:schemeClr>
                  </a:solidFill>
                </a:rPr>
                <a:t>The user can demonstrate on a projector or computer, or print the presentation and make it </a:t>
              </a:r>
              <a:r>
                <a:rPr lang="en-US" altLang="zh-CN" sz="1100" dirty="0" err="1">
                  <a:solidFill>
                    <a:schemeClr val="tx1">
                      <a:lumMod val="65000"/>
                      <a:lumOff val="35000"/>
                    </a:schemeClr>
                  </a:solidFill>
                </a:rPr>
                <a:t>intoThe</a:t>
              </a:r>
              <a:r>
                <a:rPr lang="en-US" altLang="zh-CN" sz="1100" dirty="0">
                  <a:solidFill>
                    <a:schemeClr val="tx1">
                      <a:lumMod val="65000"/>
                      <a:lumOff val="35000"/>
                    </a:schemeClr>
                  </a:solidFill>
                </a:rPr>
                <a:t> user can demonstrate on a projector or computer, or print the presentation and make it </a:t>
              </a:r>
              <a:r>
                <a:rPr lang="en-US" altLang="zh-CN" sz="1100" dirty="0" err="1">
                  <a:solidFill>
                    <a:schemeClr val="tx1">
                      <a:lumMod val="65000"/>
                      <a:lumOff val="35000"/>
                    </a:schemeClr>
                  </a:solidFill>
                </a:rPr>
                <a:t>intoThe</a:t>
              </a:r>
              <a:r>
                <a:rPr lang="en-US" altLang="zh-CN" sz="1100" dirty="0">
                  <a:solidFill>
                    <a:schemeClr val="tx1">
                      <a:lumMod val="65000"/>
                      <a:lumOff val="35000"/>
                    </a:schemeClr>
                  </a:solidFill>
                </a:rPr>
                <a:t> user can demonstrate on a projector or computer</a:t>
              </a:r>
            </a:p>
          </p:txBody>
        </p:sp>
      </p:grpSp>
      <p:sp>
        <p:nvSpPr>
          <p:cNvPr id="185" name="椭圆 15"/>
          <p:cNvSpPr/>
          <p:nvPr/>
        </p:nvSpPr>
        <p:spPr>
          <a:xfrm>
            <a:off x="599180" y="1000361"/>
            <a:ext cx="157923" cy="177142"/>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fontAlgn="base">
              <a:lnSpc>
                <a:spcPct val="120000"/>
              </a:lnSpc>
              <a:spcBef>
                <a:spcPct val="0"/>
              </a:spcBef>
              <a:spcAft>
                <a:spcPct val="0"/>
              </a:spcAft>
            </a:pPr>
            <a:endParaRPr lang="zh-CN" altLang="en-US" sz="1350">
              <a:solidFill>
                <a:schemeClr val="tx1"/>
              </a:solidFill>
              <a:latin typeface="Arial" pitchFamily="34" charset="0"/>
              <a:ea typeface="宋体" pitchFamily="2" charset="-122"/>
            </a:endParaRPr>
          </a:p>
        </p:txBody>
      </p:sp>
      <p:sp>
        <p:nvSpPr>
          <p:cNvPr id="186" name="TextBox 20">
            <a:extLst>
              <a:ext uri="{FF2B5EF4-FFF2-40B4-BE49-F238E27FC236}">
                <a16:creationId xmlns="" xmlns:a16="http://schemas.microsoft.com/office/drawing/2014/main" id="{8C77AC91-3698-4D52-BC9A-96332AEC1A84}"/>
              </a:ext>
            </a:extLst>
          </p:cNvPr>
          <p:cNvSpPr txBox="1"/>
          <p:nvPr/>
        </p:nvSpPr>
        <p:spPr>
          <a:xfrm>
            <a:off x="576263" y="2787004"/>
            <a:ext cx="2498688" cy="641996"/>
          </a:xfrm>
          <a:prstGeom prst="rect">
            <a:avLst/>
          </a:prstGeom>
          <a:noFill/>
        </p:spPr>
        <p:txBody>
          <a:bodyPr wrap="square" rtlCol="0">
            <a:noAutofit/>
          </a:bodyPr>
          <a:lstStyle/>
          <a:p>
            <a:pPr algn="ctr">
              <a:lnSpc>
                <a:spcPct val="120000"/>
              </a:lnSpc>
            </a:pPr>
            <a:r>
              <a:rPr lang="zh-CN" altLang="en-US" sz="900" dirty="0">
                <a:solidFill>
                  <a:schemeClr val="bg1">
                    <a:lumMod val="50000"/>
                  </a:schemeClr>
                </a:solidFill>
                <a:cs typeface="+mn-ea"/>
                <a:sym typeface="+mn-lt"/>
              </a:rPr>
              <a:t>对工作负责任就是信守你的承诺</a:t>
            </a:r>
            <a:endParaRPr lang="en-US" altLang="zh-CN" sz="900" dirty="0">
              <a:solidFill>
                <a:schemeClr val="bg1">
                  <a:lumMod val="50000"/>
                </a:schemeClr>
              </a:solidFill>
              <a:cs typeface="+mn-ea"/>
              <a:sym typeface="+mn-lt"/>
            </a:endParaRPr>
          </a:p>
        </p:txBody>
      </p:sp>
      <p:sp>
        <p:nvSpPr>
          <p:cNvPr id="187" name="TextBox 25">
            <a:extLst>
              <a:ext uri="{FF2B5EF4-FFF2-40B4-BE49-F238E27FC236}">
                <a16:creationId xmlns="" xmlns:a16="http://schemas.microsoft.com/office/drawing/2014/main" id="{F20577B7-9162-4901-9FDA-08CD34A6B75C}"/>
              </a:ext>
            </a:extLst>
          </p:cNvPr>
          <p:cNvSpPr txBox="1"/>
          <p:nvPr/>
        </p:nvSpPr>
        <p:spPr>
          <a:xfrm>
            <a:off x="3525284" y="2787004"/>
            <a:ext cx="2498688" cy="641996"/>
          </a:xfrm>
          <a:prstGeom prst="rect">
            <a:avLst/>
          </a:prstGeom>
          <a:noFill/>
        </p:spPr>
        <p:txBody>
          <a:bodyPr wrap="square" rtlCol="0">
            <a:noAutofit/>
          </a:bodyPr>
          <a:lstStyle/>
          <a:p>
            <a:pPr algn="ctr">
              <a:lnSpc>
                <a:spcPct val="120000"/>
              </a:lnSpc>
            </a:pPr>
            <a:r>
              <a:rPr lang="zh-CN" altLang="en-US" sz="900" dirty="0">
                <a:solidFill>
                  <a:schemeClr val="bg1">
                    <a:lumMod val="50000"/>
                  </a:schemeClr>
                </a:solidFill>
                <a:cs typeface="+mn-ea"/>
                <a:sym typeface="+mn-lt"/>
              </a:rPr>
              <a:t>只有在工作中认真负责的人才能有自己的立足之地</a:t>
            </a:r>
          </a:p>
        </p:txBody>
      </p:sp>
      <p:sp>
        <p:nvSpPr>
          <p:cNvPr id="188" name="TextBox 29">
            <a:extLst>
              <a:ext uri="{FF2B5EF4-FFF2-40B4-BE49-F238E27FC236}">
                <a16:creationId xmlns="" xmlns:a16="http://schemas.microsoft.com/office/drawing/2014/main" id="{830F89AD-C4F9-452E-8803-9E29B0A14A5A}"/>
              </a:ext>
            </a:extLst>
          </p:cNvPr>
          <p:cNvSpPr txBox="1"/>
          <p:nvPr/>
        </p:nvSpPr>
        <p:spPr>
          <a:xfrm>
            <a:off x="6460220" y="2787004"/>
            <a:ext cx="2498688" cy="641996"/>
          </a:xfrm>
          <a:prstGeom prst="rect">
            <a:avLst/>
          </a:prstGeom>
          <a:noFill/>
        </p:spPr>
        <p:txBody>
          <a:bodyPr wrap="square" rtlCol="0">
            <a:noAutofit/>
          </a:bodyPr>
          <a:lstStyle/>
          <a:p>
            <a:pPr algn="ctr">
              <a:lnSpc>
                <a:spcPct val="120000"/>
              </a:lnSpc>
            </a:pPr>
            <a:r>
              <a:rPr lang="zh-CN" altLang="en-US" sz="900" dirty="0">
                <a:solidFill>
                  <a:schemeClr val="bg1">
                    <a:lumMod val="50000"/>
                  </a:schemeClr>
                </a:solidFill>
                <a:cs typeface="+mn-ea"/>
                <a:sym typeface="+mn-lt"/>
              </a:rPr>
              <a:t>责任给人力量、气魄、毅力</a:t>
            </a:r>
          </a:p>
        </p:txBody>
      </p:sp>
      <p:sp>
        <p:nvSpPr>
          <p:cNvPr id="189" name="TextBox 32">
            <a:extLst>
              <a:ext uri="{FF2B5EF4-FFF2-40B4-BE49-F238E27FC236}">
                <a16:creationId xmlns="" xmlns:a16="http://schemas.microsoft.com/office/drawing/2014/main" id="{3C28F145-2D5D-44DE-B306-3EED885171FA}"/>
              </a:ext>
            </a:extLst>
          </p:cNvPr>
          <p:cNvSpPr txBox="1"/>
          <p:nvPr/>
        </p:nvSpPr>
        <p:spPr>
          <a:xfrm>
            <a:off x="604431" y="4015831"/>
            <a:ext cx="2498688" cy="641996"/>
          </a:xfrm>
          <a:prstGeom prst="rect">
            <a:avLst/>
          </a:prstGeom>
          <a:noFill/>
        </p:spPr>
        <p:txBody>
          <a:bodyPr wrap="square" rtlCol="0">
            <a:noAutofit/>
          </a:bodyPr>
          <a:lstStyle/>
          <a:p>
            <a:pPr algn="ctr">
              <a:lnSpc>
                <a:spcPct val="120000"/>
              </a:lnSpc>
            </a:pPr>
            <a:r>
              <a:rPr lang="zh-CN" altLang="en-US" sz="900" dirty="0">
                <a:solidFill>
                  <a:schemeClr val="bg1">
                    <a:lumMod val="50000"/>
                  </a:schemeClr>
                </a:solidFill>
                <a:cs typeface="+mn-ea"/>
                <a:sym typeface="+mn-lt"/>
              </a:rPr>
              <a:t>责任给人机遇，它会让你脱颖页出、走向成功</a:t>
            </a:r>
          </a:p>
        </p:txBody>
      </p:sp>
      <p:sp>
        <p:nvSpPr>
          <p:cNvPr id="190" name="TextBox 35">
            <a:extLst>
              <a:ext uri="{FF2B5EF4-FFF2-40B4-BE49-F238E27FC236}">
                <a16:creationId xmlns="" xmlns:a16="http://schemas.microsoft.com/office/drawing/2014/main" id="{21B13BE0-F04E-47ED-BF11-71FBE64F6215}"/>
              </a:ext>
            </a:extLst>
          </p:cNvPr>
          <p:cNvSpPr txBox="1"/>
          <p:nvPr/>
        </p:nvSpPr>
        <p:spPr>
          <a:xfrm>
            <a:off x="3539367" y="4015831"/>
            <a:ext cx="2498688" cy="641996"/>
          </a:xfrm>
          <a:prstGeom prst="rect">
            <a:avLst/>
          </a:prstGeom>
          <a:noFill/>
        </p:spPr>
        <p:txBody>
          <a:bodyPr wrap="square" rtlCol="0">
            <a:noAutofit/>
          </a:bodyPr>
          <a:lstStyle/>
          <a:p>
            <a:pPr algn="ctr">
              <a:lnSpc>
                <a:spcPct val="120000"/>
              </a:lnSpc>
            </a:pPr>
            <a:r>
              <a:rPr lang="zh-CN" altLang="en-US" sz="900" dirty="0">
                <a:solidFill>
                  <a:schemeClr val="bg1">
                    <a:lumMod val="50000"/>
                  </a:schemeClr>
                </a:solidFill>
                <a:cs typeface="+mn-ea"/>
                <a:sym typeface="+mn-lt"/>
              </a:rPr>
              <a:t>我们正是通过履行自己的责任为自己带来安宁</a:t>
            </a:r>
          </a:p>
        </p:txBody>
      </p:sp>
      <p:sp>
        <p:nvSpPr>
          <p:cNvPr id="191" name="TextBox 39">
            <a:extLst>
              <a:ext uri="{FF2B5EF4-FFF2-40B4-BE49-F238E27FC236}">
                <a16:creationId xmlns="" xmlns:a16="http://schemas.microsoft.com/office/drawing/2014/main" id="{344AE732-82CB-40EC-8514-7F21602D4787}"/>
              </a:ext>
            </a:extLst>
          </p:cNvPr>
          <p:cNvSpPr txBox="1"/>
          <p:nvPr/>
        </p:nvSpPr>
        <p:spPr>
          <a:xfrm>
            <a:off x="6460220" y="4015831"/>
            <a:ext cx="2498688" cy="641996"/>
          </a:xfrm>
          <a:prstGeom prst="rect">
            <a:avLst/>
          </a:prstGeom>
          <a:noFill/>
        </p:spPr>
        <p:txBody>
          <a:bodyPr wrap="square" rtlCol="0">
            <a:noAutofit/>
          </a:bodyPr>
          <a:lstStyle/>
          <a:p>
            <a:pPr algn="ctr" defTabSz="300482">
              <a:lnSpc>
                <a:spcPct val="120000"/>
              </a:lnSpc>
            </a:pPr>
            <a:r>
              <a:rPr lang="zh-CN" altLang="en-US" sz="900" dirty="0">
                <a:solidFill>
                  <a:schemeClr val="bg1">
                    <a:lumMod val="50000"/>
                  </a:schemeClr>
                </a:solidFill>
                <a:cs typeface="+mn-ea"/>
                <a:sym typeface="+mn-lt"/>
              </a:rPr>
              <a:t>为别人创造幸福，这就是我们的荣誉</a:t>
            </a:r>
          </a:p>
        </p:txBody>
      </p:sp>
      <p:grpSp>
        <p:nvGrpSpPr>
          <p:cNvPr id="192" name="组合 191">
            <a:extLst>
              <a:ext uri="{FF2B5EF4-FFF2-40B4-BE49-F238E27FC236}">
                <a16:creationId xmlns="" xmlns:a16="http://schemas.microsoft.com/office/drawing/2014/main" id="{B9C0B2EE-9972-492D-B097-72D6EB880182}"/>
              </a:ext>
            </a:extLst>
          </p:cNvPr>
          <p:cNvGrpSpPr/>
          <p:nvPr/>
        </p:nvGrpSpPr>
        <p:grpSpPr>
          <a:xfrm>
            <a:off x="1531850" y="2321206"/>
            <a:ext cx="471720" cy="471720"/>
            <a:chOff x="1307883" y="1774392"/>
            <a:chExt cx="273473" cy="273473"/>
          </a:xfrm>
        </p:grpSpPr>
        <p:sp>
          <p:nvSpPr>
            <p:cNvPr id="193" name="椭圆 192">
              <a:extLst>
                <a:ext uri="{FF2B5EF4-FFF2-40B4-BE49-F238E27FC236}">
                  <a16:creationId xmlns="" xmlns:a16="http://schemas.microsoft.com/office/drawing/2014/main" id="{FB34E5BA-6336-4206-81F7-F5A15D4DE228}"/>
                </a:ext>
              </a:extLst>
            </p:cNvPr>
            <p:cNvSpPr/>
            <p:nvPr/>
          </p:nvSpPr>
          <p:spPr bwMode="auto">
            <a:xfrm>
              <a:off x="1307883" y="1774392"/>
              <a:ext cx="273473" cy="273473"/>
            </a:xfrm>
            <a:prstGeom prst="ellipse">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a:ex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dirty="0">
                <a:latin typeface="Arial" pitchFamily="34" charset="0"/>
                <a:ea typeface="宋体" pitchFamily="2" charset="-122"/>
              </a:endParaRPr>
            </a:p>
          </p:txBody>
        </p:sp>
        <p:sp>
          <p:nvSpPr>
            <p:cNvPr id="194" name="Freeform 429">
              <a:extLst>
                <a:ext uri="{FF2B5EF4-FFF2-40B4-BE49-F238E27FC236}">
                  <a16:creationId xmlns="" xmlns:a16="http://schemas.microsoft.com/office/drawing/2014/main" id="{A6DAE330-06C5-42DC-92D7-9DED77DFC88B}"/>
                </a:ext>
              </a:extLst>
            </p:cNvPr>
            <p:cNvSpPr>
              <a:spLocks noChangeArrowheads="1"/>
            </p:cNvSpPr>
            <p:nvPr/>
          </p:nvSpPr>
          <p:spPr bwMode="auto">
            <a:xfrm>
              <a:off x="1367382" y="1834780"/>
              <a:ext cx="154473" cy="152695"/>
            </a:xfrm>
            <a:custGeom>
              <a:avLst/>
              <a:gdLst>
                <a:gd name="T0" fmla="*/ 1162 w 1230"/>
                <a:gd name="T1" fmla="*/ 383 h 1221"/>
                <a:gd name="T2" fmla="*/ 1112 w 1230"/>
                <a:gd name="T3" fmla="*/ 433 h 1221"/>
                <a:gd name="T4" fmla="*/ 794 w 1230"/>
                <a:gd name="T5" fmla="*/ 116 h 1221"/>
                <a:gd name="T6" fmla="*/ 844 w 1230"/>
                <a:gd name="T7" fmla="*/ 57 h 1221"/>
                <a:gd name="T8" fmla="*/ 1061 w 1230"/>
                <a:gd name="T9" fmla="*/ 57 h 1221"/>
                <a:gd name="T10" fmla="*/ 1162 w 1230"/>
                <a:gd name="T11" fmla="*/ 166 h 1221"/>
                <a:gd name="T12" fmla="*/ 1162 w 1230"/>
                <a:gd name="T13" fmla="*/ 383 h 1221"/>
                <a:gd name="T14" fmla="*/ 418 w 1230"/>
                <a:gd name="T15" fmla="*/ 1019 h 1221"/>
                <a:gd name="T16" fmla="*/ 418 w 1230"/>
                <a:gd name="T17" fmla="*/ 1077 h 1221"/>
                <a:gd name="T18" fmla="*/ 468 w 1230"/>
                <a:gd name="T19" fmla="*/ 1077 h 1221"/>
                <a:gd name="T20" fmla="*/ 1061 w 1230"/>
                <a:gd name="T21" fmla="*/ 484 h 1221"/>
                <a:gd name="T22" fmla="*/ 1003 w 1230"/>
                <a:gd name="T23" fmla="*/ 433 h 1221"/>
                <a:gd name="T24" fmla="*/ 418 w 1230"/>
                <a:gd name="T25" fmla="*/ 1019 h 1221"/>
                <a:gd name="T26" fmla="*/ 150 w 1230"/>
                <a:gd name="T27" fmla="*/ 751 h 1221"/>
                <a:gd name="T28" fmla="*/ 150 w 1230"/>
                <a:gd name="T29" fmla="*/ 810 h 1221"/>
                <a:gd name="T30" fmla="*/ 209 w 1230"/>
                <a:gd name="T31" fmla="*/ 810 h 1221"/>
                <a:gd name="T32" fmla="*/ 794 w 1230"/>
                <a:gd name="T33" fmla="*/ 216 h 1221"/>
                <a:gd name="T34" fmla="*/ 735 w 1230"/>
                <a:gd name="T35" fmla="*/ 166 h 1221"/>
                <a:gd name="T36" fmla="*/ 150 w 1230"/>
                <a:gd name="T37" fmla="*/ 751 h 1221"/>
                <a:gd name="T38" fmla="*/ 844 w 1230"/>
                <a:gd name="T39" fmla="*/ 275 h 1221"/>
                <a:gd name="T40" fmla="*/ 259 w 1230"/>
                <a:gd name="T41" fmla="*/ 860 h 1221"/>
                <a:gd name="T42" fmla="*/ 259 w 1230"/>
                <a:gd name="T43" fmla="*/ 969 h 1221"/>
                <a:gd name="T44" fmla="*/ 367 w 1230"/>
                <a:gd name="T45" fmla="*/ 969 h 1221"/>
                <a:gd name="T46" fmla="*/ 953 w 1230"/>
                <a:gd name="T47" fmla="*/ 383 h 1221"/>
                <a:gd name="T48" fmla="*/ 844 w 1230"/>
                <a:gd name="T49" fmla="*/ 275 h 1221"/>
                <a:gd name="T50" fmla="*/ 367 w 1230"/>
                <a:gd name="T51" fmla="*/ 1127 h 1221"/>
                <a:gd name="T52" fmla="*/ 334 w 1230"/>
                <a:gd name="T53" fmla="*/ 1061 h 1221"/>
                <a:gd name="T54" fmla="*/ 309 w 1230"/>
                <a:gd name="T55" fmla="*/ 1061 h 1221"/>
                <a:gd name="T56" fmla="*/ 209 w 1230"/>
                <a:gd name="T57" fmla="*/ 1019 h 1221"/>
                <a:gd name="T58" fmla="*/ 158 w 1230"/>
                <a:gd name="T59" fmla="*/ 910 h 1221"/>
                <a:gd name="T60" fmla="*/ 167 w 1230"/>
                <a:gd name="T61" fmla="*/ 893 h 1221"/>
                <a:gd name="T62" fmla="*/ 100 w 1230"/>
                <a:gd name="T63" fmla="*/ 860 h 1221"/>
                <a:gd name="T64" fmla="*/ 92 w 1230"/>
                <a:gd name="T65" fmla="*/ 852 h 1221"/>
                <a:gd name="T66" fmla="*/ 0 w 1230"/>
                <a:gd name="T67" fmla="*/ 1220 h 1221"/>
                <a:gd name="T68" fmla="*/ 367 w 1230"/>
                <a:gd name="T69" fmla="*/ 1127 h 1221"/>
                <a:gd name="T70" fmla="*/ 367 w 1230"/>
                <a:gd name="T71" fmla="*/ 1127 h 1221"/>
                <a:gd name="T72" fmla="*/ 367 w 1230"/>
                <a:gd name="T73" fmla="*/ 112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chemeClr val="bg1">
                <a:lumMod val="95000"/>
              </a:schemeClr>
            </a:solidFill>
            <a:ln>
              <a:noFill/>
            </a:ln>
            <a:effectLst/>
            <a:extLst/>
          </p:spPr>
          <p:txBody>
            <a:bodyPr wrap="none" lIns="33689" tIns="16844" rIns="33689" bIns="16844" anchor="ctr"/>
            <a:lstStyle/>
            <a:p>
              <a:pPr defTabSz="300482">
                <a:lnSpc>
                  <a:spcPct val="120000"/>
                </a:lnSpc>
                <a:defRPr/>
              </a:pPr>
              <a:endParaRPr lang="en-US" sz="1200" kern="0" dirty="0">
                <a:solidFill>
                  <a:prstClr val="black"/>
                </a:solidFill>
                <a:cs typeface="+mn-ea"/>
                <a:sym typeface="+mn-lt"/>
              </a:endParaRPr>
            </a:p>
          </p:txBody>
        </p:sp>
      </p:grpSp>
      <p:grpSp>
        <p:nvGrpSpPr>
          <p:cNvPr id="195" name="组合 194">
            <a:extLst>
              <a:ext uri="{FF2B5EF4-FFF2-40B4-BE49-F238E27FC236}">
                <a16:creationId xmlns="" xmlns:a16="http://schemas.microsoft.com/office/drawing/2014/main" id="{96F66B21-D29C-4BFB-95EB-08AD41B0DA03}"/>
              </a:ext>
            </a:extLst>
          </p:cNvPr>
          <p:cNvGrpSpPr/>
          <p:nvPr/>
        </p:nvGrpSpPr>
        <p:grpSpPr>
          <a:xfrm>
            <a:off x="4668877" y="2321206"/>
            <a:ext cx="471720" cy="471720"/>
            <a:chOff x="6347919" y="3217691"/>
            <a:chExt cx="383459" cy="383459"/>
          </a:xfrm>
        </p:grpSpPr>
        <p:sp>
          <p:nvSpPr>
            <p:cNvPr id="196" name="椭圆 195">
              <a:extLst>
                <a:ext uri="{FF2B5EF4-FFF2-40B4-BE49-F238E27FC236}">
                  <a16:creationId xmlns="" xmlns:a16="http://schemas.microsoft.com/office/drawing/2014/main" id="{22CA20A5-9941-4B02-AA8D-05B80C3CE711}"/>
                </a:ext>
              </a:extLst>
            </p:cNvPr>
            <p:cNvSpPr/>
            <p:nvPr/>
          </p:nvSpPr>
          <p:spPr bwMode="auto">
            <a:xfrm>
              <a:off x="6347919" y="3217691"/>
              <a:ext cx="383459" cy="383459"/>
            </a:xfrm>
            <a:prstGeom prst="ellipse">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a:ex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dirty="0">
                <a:latin typeface="Arial" pitchFamily="34" charset="0"/>
                <a:ea typeface="宋体" pitchFamily="2" charset="-122"/>
              </a:endParaRPr>
            </a:p>
          </p:txBody>
        </p:sp>
        <p:grpSp>
          <p:nvGrpSpPr>
            <p:cNvPr id="197" name="Group 41">
              <a:extLst>
                <a:ext uri="{FF2B5EF4-FFF2-40B4-BE49-F238E27FC236}">
                  <a16:creationId xmlns="" xmlns:a16="http://schemas.microsoft.com/office/drawing/2014/main" id="{33E67465-8D2C-43AE-B422-329FDBF420F5}"/>
                </a:ext>
              </a:extLst>
            </p:cNvPr>
            <p:cNvGrpSpPr/>
            <p:nvPr/>
          </p:nvGrpSpPr>
          <p:grpSpPr>
            <a:xfrm>
              <a:off x="6431349" y="3341688"/>
              <a:ext cx="216599" cy="122720"/>
              <a:chOff x="6350" y="1588"/>
              <a:chExt cx="1931988" cy="1330325"/>
            </a:xfrm>
            <a:solidFill>
              <a:schemeClr val="bg1"/>
            </a:solidFill>
          </p:grpSpPr>
          <p:sp>
            <p:nvSpPr>
              <p:cNvPr id="198" name="Freeform 18">
                <a:extLst>
                  <a:ext uri="{FF2B5EF4-FFF2-40B4-BE49-F238E27FC236}">
                    <a16:creationId xmlns="" xmlns:a16="http://schemas.microsoft.com/office/drawing/2014/main" id="{1809B5DD-50BC-4FBB-B187-AF6E4240EB75}"/>
                  </a:ext>
                </a:extLst>
              </p:cNvPr>
              <p:cNvSpPr>
                <a:spLocks/>
              </p:cNvSpPr>
              <p:nvPr/>
            </p:nvSpPr>
            <p:spPr bwMode="auto">
              <a:xfrm>
                <a:off x="6350" y="1588"/>
                <a:ext cx="1327150" cy="1330325"/>
              </a:xfrm>
              <a:custGeom>
                <a:avLst/>
                <a:gdLst>
                  <a:gd name="T0" fmla="*/ 320 w 352"/>
                  <a:gd name="T1" fmla="*/ 0 h 352"/>
                  <a:gd name="T2" fmla="*/ 32 w 352"/>
                  <a:gd name="T3" fmla="*/ 0 h 352"/>
                  <a:gd name="T4" fmla="*/ 0 w 352"/>
                  <a:gd name="T5" fmla="*/ 32 h 352"/>
                  <a:gd name="T6" fmla="*/ 0 w 352"/>
                  <a:gd name="T7" fmla="*/ 320 h 352"/>
                  <a:gd name="T8" fmla="*/ 32 w 352"/>
                  <a:gd name="T9" fmla="*/ 352 h 352"/>
                  <a:gd name="T10" fmla="*/ 320 w 352"/>
                  <a:gd name="T11" fmla="*/ 352 h 352"/>
                  <a:gd name="T12" fmla="*/ 352 w 352"/>
                  <a:gd name="T13" fmla="*/ 320 h 352"/>
                  <a:gd name="T14" fmla="*/ 352 w 352"/>
                  <a:gd name="T15" fmla="*/ 32 h 352"/>
                  <a:gd name="T16" fmla="*/ 320 w 352"/>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352">
                    <a:moveTo>
                      <a:pt x="320" y="0"/>
                    </a:moveTo>
                    <a:cubicBezTo>
                      <a:pt x="32" y="0"/>
                      <a:pt x="32" y="0"/>
                      <a:pt x="32" y="0"/>
                    </a:cubicBezTo>
                    <a:cubicBezTo>
                      <a:pt x="14" y="0"/>
                      <a:pt x="0" y="14"/>
                      <a:pt x="0" y="32"/>
                    </a:cubicBezTo>
                    <a:cubicBezTo>
                      <a:pt x="0" y="320"/>
                      <a:pt x="0" y="320"/>
                      <a:pt x="0" y="320"/>
                    </a:cubicBezTo>
                    <a:cubicBezTo>
                      <a:pt x="0" y="338"/>
                      <a:pt x="14" y="352"/>
                      <a:pt x="32" y="352"/>
                    </a:cubicBezTo>
                    <a:cubicBezTo>
                      <a:pt x="320" y="352"/>
                      <a:pt x="320" y="352"/>
                      <a:pt x="320" y="352"/>
                    </a:cubicBezTo>
                    <a:cubicBezTo>
                      <a:pt x="338" y="352"/>
                      <a:pt x="352" y="338"/>
                      <a:pt x="352" y="320"/>
                    </a:cubicBezTo>
                    <a:cubicBezTo>
                      <a:pt x="352" y="32"/>
                      <a:pt x="352" y="32"/>
                      <a:pt x="352" y="32"/>
                    </a:cubicBezTo>
                    <a:cubicBezTo>
                      <a:pt x="352" y="14"/>
                      <a:pt x="338" y="0"/>
                      <a:pt x="320" y="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wrap="none" lIns="33689" tIns="16844" rIns="33689" bIns="16844" anchor="ctr"/>
              <a:lstStyle/>
              <a:p>
                <a:pPr defTabSz="300482">
                  <a:lnSpc>
                    <a:spcPct val="120000"/>
                  </a:lnSpc>
                </a:pPr>
                <a:endParaRPr lang="id-ID" sz="1200" kern="0" dirty="0">
                  <a:solidFill>
                    <a:prstClr val="black"/>
                  </a:solidFill>
                  <a:cs typeface="+mn-ea"/>
                  <a:sym typeface="+mn-lt"/>
                </a:endParaRPr>
              </a:p>
            </p:txBody>
          </p:sp>
          <p:sp>
            <p:nvSpPr>
              <p:cNvPr id="199" name="Freeform 19">
                <a:extLst>
                  <a:ext uri="{FF2B5EF4-FFF2-40B4-BE49-F238E27FC236}">
                    <a16:creationId xmlns="" xmlns:a16="http://schemas.microsoft.com/office/drawing/2014/main" id="{6C719750-9999-48D1-8838-219080FE803B}"/>
                  </a:ext>
                </a:extLst>
              </p:cNvPr>
              <p:cNvSpPr>
                <a:spLocks/>
              </p:cNvSpPr>
              <p:nvPr/>
            </p:nvSpPr>
            <p:spPr bwMode="auto">
              <a:xfrm>
                <a:off x="1454150" y="176213"/>
                <a:ext cx="484188" cy="977900"/>
              </a:xfrm>
              <a:custGeom>
                <a:avLst/>
                <a:gdLst>
                  <a:gd name="T0" fmla="*/ 101 w 128"/>
                  <a:gd name="T1" fmla="*/ 9 h 259"/>
                  <a:gd name="T2" fmla="*/ 42 w 128"/>
                  <a:gd name="T3" fmla="*/ 44 h 259"/>
                  <a:gd name="T4" fmla="*/ 0 w 128"/>
                  <a:gd name="T5" fmla="*/ 69 h 259"/>
                  <a:gd name="T6" fmla="*/ 0 w 128"/>
                  <a:gd name="T7" fmla="*/ 189 h 259"/>
                  <a:gd name="T8" fmla="*/ 42 w 128"/>
                  <a:gd name="T9" fmla="*/ 214 h 259"/>
                  <a:gd name="T10" fmla="*/ 101 w 128"/>
                  <a:gd name="T11" fmla="*/ 250 h 259"/>
                  <a:gd name="T12" fmla="*/ 128 w 128"/>
                  <a:gd name="T13" fmla="*/ 234 h 259"/>
                  <a:gd name="T14" fmla="*/ 128 w 128"/>
                  <a:gd name="T15" fmla="*/ 25 h 259"/>
                  <a:gd name="T16" fmla="*/ 101 w 128"/>
                  <a:gd name="T17" fmla="*/ 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259">
                    <a:moveTo>
                      <a:pt x="101" y="9"/>
                    </a:moveTo>
                    <a:cubicBezTo>
                      <a:pt x="42" y="44"/>
                      <a:pt x="42" y="44"/>
                      <a:pt x="42" y="44"/>
                    </a:cubicBezTo>
                    <a:cubicBezTo>
                      <a:pt x="29" y="52"/>
                      <a:pt x="13" y="62"/>
                      <a:pt x="0" y="69"/>
                    </a:cubicBezTo>
                    <a:cubicBezTo>
                      <a:pt x="0" y="189"/>
                      <a:pt x="0" y="189"/>
                      <a:pt x="0" y="189"/>
                    </a:cubicBezTo>
                    <a:cubicBezTo>
                      <a:pt x="13" y="197"/>
                      <a:pt x="29" y="207"/>
                      <a:pt x="42" y="214"/>
                    </a:cubicBezTo>
                    <a:cubicBezTo>
                      <a:pt x="101" y="250"/>
                      <a:pt x="101" y="250"/>
                      <a:pt x="101" y="250"/>
                    </a:cubicBezTo>
                    <a:cubicBezTo>
                      <a:pt x="116" y="259"/>
                      <a:pt x="128" y="252"/>
                      <a:pt x="128" y="234"/>
                    </a:cubicBezTo>
                    <a:cubicBezTo>
                      <a:pt x="128" y="25"/>
                      <a:pt x="128" y="25"/>
                      <a:pt x="128" y="25"/>
                    </a:cubicBezTo>
                    <a:cubicBezTo>
                      <a:pt x="128" y="7"/>
                      <a:pt x="116" y="0"/>
                      <a:pt x="10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300482">
                  <a:lnSpc>
                    <a:spcPct val="120000"/>
                  </a:lnSpc>
                  <a:defRPr/>
                </a:pPr>
                <a:endParaRPr lang="id-ID" sz="1200" kern="0" dirty="0">
                  <a:solidFill>
                    <a:prstClr val="black"/>
                  </a:solidFill>
                  <a:cs typeface="+mn-ea"/>
                  <a:sym typeface="+mn-lt"/>
                </a:endParaRPr>
              </a:p>
            </p:txBody>
          </p:sp>
        </p:grpSp>
      </p:grpSp>
      <p:grpSp>
        <p:nvGrpSpPr>
          <p:cNvPr id="200" name="组合 199">
            <a:extLst>
              <a:ext uri="{FF2B5EF4-FFF2-40B4-BE49-F238E27FC236}">
                <a16:creationId xmlns="" xmlns:a16="http://schemas.microsoft.com/office/drawing/2014/main" id="{B71831ED-AAE3-4FE4-B2DC-5F53F8AAD276}"/>
              </a:ext>
            </a:extLst>
          </p:cNvPr>
          <p:cNvGrpSpPr/>
          <p:nvPr/>
        </p:nvGrpSpPr>
        <p:grpSpPr>
          <a:xfrm>
            <a:off x="7553326" y="2321206"/>
            <a:ext cx="471720" cy="471720"/>
            <a:chOff x="10193851" y="3217691"/>
            <a:chExt cx="383459" cy="383459"/>
          </a:xfrm>
        </p:grpSpPr>
        <p:sp>
          <p:nvSpPr>
            <p:cNvPr id="201" name="椭圆 200">
              <a:extLst>
                <a:ext uri="{FF2B5EF4-FFF2-40B4-BE49-F238E27FC236}">
                  <a16:creationId xmlns="" xmlns:a16="http://schemas.microsoft.com/office/drawing/2014/main" id="{A8D6E9C5-4F98-4489-90C6-2F923DB72809}"/>
                </a:ext>
              </a:extLst>
            </p:cNvPr>
            <p:cNvSpPr/>
            <p:nvPr/>
          </p:nvSpPr>
          <p:spPr bwMode="auto">
            <a:xfrm>
              <a:off x="10193851" y="3217691"/>
              <a:ext cx="383459" cy="383459"/>
            </a:xfrm>
            <a:prstGeom prst="ellipse">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a:ex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a:latin typeface="Arial" pitchFamily="34" charset="0"/>
                <a:ea typeface="宋体" pitchFamily="2" charset="-122"/>
              </a:endParaRPr>
            </a:p>
          </p:txBody>
        </p:sp>
        <p:sp>
          <p:nvSpPr>
            <p:cNvPr id="202" name="AutoShape 19">
              <a:extLst>
                <a:ext uri="{FF2B5EF4-FFF2-40B4-BE49-F238E27FC236}">
                  <a16:creationId xmlns="" xmlns:a16="http://schemas.microsoft.com/office/drawing/2014/main" id="{8922148D-EC3E-4202-A7A4-6BE9192B20E5}"/>
                </a:ext>
              </a:extLst>
            </p:cNvPr>
            <p:cNvSpPr>
              <a:spLocks/>
            </p:cNvSpPr>
            <p:nvPr/>
          </p:nvSpPr>
          <p:spPr bwMode="auto">
            <a:xfrm>
              <a:off x="10277280" y="3318912"/>
              <a:ext cx="223840" cy="197560"/>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lumMod val="95000"/>
              </a:schemeClr>
            </a:solidFill>
            <a:ln>
              <a:noFill/>
            </a:ln>
            <a:effectLst/>
            <a:extLst/>
          </p:spPr>
          <p:txBody>
            <a:bodyPr wrap="none" lIns="33689" tIns="16844" rIns="33689" bIns="16844" anchor="ctr"/>
            <a:lstStyle/>
            <a:p>
              <a:pPr defTabSz="300482">
                <a:lnSpc>
                  <a:spcPct val="120000"/>
                </a:lnSpc>
              </a:pPr>
              <a:endParaRPr lang="es-ES" sz="1200" kern="0">
                <a:solidFill>
                  <a:prstClr val="black"/>
                </a:solidFill>
                <a:cs typeface="+mn-ea"/>
                <a:sym typeface="+mn-lt"/>
              </a:endParaRPr>
            </a:p>
          </p:txBody>
        </p:sp>
      </p:grpSp>
      <p:grpSp>
        <p:nvGrpSpPr>
          <p:cNvPr id="203" name="组合 202">
            <a:extLst>
              <a:ext uri="{FF2B5EF4-FFF2-40B4-BE49-F238E27FC236}">
                <a16:creationId xmlns="" xmlns:a16="http://schemas.microsoft.com/office/drawing/2014/main" id="{E67ACB9B-8D50-49FB-8DD3-87D770DB6AC1}"/>
              </a:ext>
            </a:extLst>
          </p:cNvPr>
          <p:cNvGrpSpPr/>
          <p:nvPr/>
        </p:nvGrpSpPr>
        <p:grpSpPr>
          <a:xfrm>
            <a:off x="1531850" y="3530075"/>
            <a:ext cx="471720" cy="471720"/>
            <a:chOff x="2165217" y="4829517"/>
            <a:chExt cx="383459" cy="383459"/>
          </a:xfrm>
        </p:grpSpPr>
        <p:sp>
          <p:nvSpPr>
            <p:cNvPr id="204" name="椭圆 203">
              <a:extLst>
                <a:ext uri="{FF2B5EF4-FFF2-40B4-BE49-F238E27FC236}">
                  <a16:creationId xmlns="" xmlns:a16="http://schemas.microsoft.com/office/drawing/2014/main" id="{3BFA2985-9F80-4D30-BD70-14F4C0A1428D}"/>
                </a:ext>
              </a:extLst>
            </p:cNvPr>
            <p:cNvSpPr/>
            <p:nvPr/>
          </p:nvSpPr>
          <p:spPr bwMode="auto">
            <a:xfrm>
              <a:off x="2165217" y="4829517"/>
              <a:ext cx="383459" cy="383459"/>
            </a:xfrm>
            <a:prstGeom prst="ellipse">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a:ex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a:latin typeface="Arial" pitchFamily="34" charset="0"/>
                <a:ea typeface="宋体" pitchFamily="2" charset="-122"/>
              </a:endParaRPr>
            </a:p>
          </p:txBody>
        </p:sp>
        <p:sp>
          <p:nvSpPr>
            <p:cNvPr id="205" name="AutoShape 12">
              <a:extLst>
                <a:ext uri="{FF2B5EF4-FFF2-40B4-BE49-F238E27FC236}">
                  <a16:creationId xmlns="" xmlns:a16="http://schemas.microsoft.com/office/drawing/2014/main" id="{F9DD4458-392B-4A70-848D-1CED1872B4DF}"/>
                </a:ext>
              </a:extLst>
            </p:cNvPr>
            <p:cNvSpPr>
              <a:spLocks/>
            </p:cNvSpPr>
            <p:nvPr/>
          </p:nvSpPr>
          <p:spPr bwMode="auto">
            <a:xfrm>
              <a:off x="2258815" y="4923274"/>
              <a:ext cx="196258" cy="201477"/>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bg1">
                <a:lumMod val="95000"/>
              </a:schemeClr>
            </a:solidFill>
            <a:ln>
              <a:noFill/>
            </a:ln>
            <a:effectLst/>
            <a:extLst/>
          </p:spPr>
          <p:txBody>
            <a:bodyPr wrap="none" lIns="33689" tIns="16844" rIns="33689" bIns="16844" anchor="ctr"/>
            <a:lstStyle/>
            <a:p>
              <a:pPr defTabSz="300482">
                <a:lnSpc>
                  <a:spcPct val="120000"/>
                </a:lnSpc>
              </a:pPr>
              <a:endParaRPr lang="es-ES" sz="1200" kern="0" dirty="0">
                <a:solidFill>
                  <a:prstClr val="black"/>
                </a:solidFill>
                <a:cs typeface="+mn-ea"/>
                <a:sym typeface="+mn-lt"/>
              </a:endParaRPr>
            </a:p>
          </p:txBody>
        </p:sp>
      </p:grpSp>
      <p:grpSp>
        <p:nvGrpSpPr>
          <p:cNvPr id="206" name="组合 205">
            <a:extLst>
              <a:ext uri="{FF2B5EF4-FFF2-40B4-BE49-F238E27FC236}">
                <a16:creationId xmlns="" xmlns:a16="http://schemas.microsoft.com/office/drawing/2014/main" id="{C3E232F9-A613-47BB-AA30-DC9FADFCE562}"/>
              </a:ext>
            </a:extLst>
          </p:cNvPr>
          <p:cNvGrpSpPr/>
          <p:nvPr/>
        </p:nvGrpSpPr>
        <p:grpSpPr>
          <a:xfrm>
            <a:off x="4668877" y="3530075"/>
            <a:ext cx="471720" cy="471720"/>
            <a:chOff x="6347919" y="4829517"/>
            <a:chExt cx="383459" cy="383459"/>
          </a:xfrm>
        </p:grpSpPr>
        <p:sp>
          <p:nvSpPr>
            <p:cNvPr id="207" name="椭圆 206">
              <a:extLst>
                <a:ext uri="{FF2B5EF4-FFF2-40B4-BE49-F238E27FC236}">
                  <a16:creationId xmlns="" xmlns:a16="http://schemas.microsoft.com/office/drawing/2014/main" id="{BAEEC59E-EE35-4030-9662-01F611A4BCA9}"/>
                </a:ext>
              </a:extLst>
            </p:cNvPr>
            <p:cNvSpPr/>
            <p:nvPr/>
          </p:nvSpPr>
          <p:spPr bwMode="auto">
            <a:xfrm>
              <a:off x="6347919" y="4829517"/>
              <a:ext cx="383459" cy="383459"/>
            </a:xfrm>
            <a:prstGeom prst="ellipse">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a:ex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a:latin typeface="Arial" pitchFamily="34" charset="0"/>
                <a:ea typeface="宋体" pitchFamily="2" charset="-122"/>
              </a:endParaRPr>
            </a:p>
          </p:txBody>
        </p:sp>
        <p:sp>
          <p:nvSpPr>
            <p:cNvPr id="208" name="AutoShape 131">
              <a:extLst>
                <a:ext uri="{FF2B5EF4-FFF2-40B4-BE49-F238E27FC236}">
                  <a16:creationId xmlns="" xmlns:a16="http://schemas.microsoft.com/office/drawing/2014/main" id="{C8DA7423-E362-4A2E-B208-94E7449A6DE5}"/>
                </a:ext>
              </a:extLst>
            </p:cNvPr>
            <p:cNvSpPr>
              <a:spLocks/>
            </p:cNvSpPr>
            <p:nvPr/>
          </p:nvSpPr>
          <p:spPr bwMode="auto">
            <a:xfrm>
              <a:off x="6431350" y="4941072"/>
              <a:ext cx="196019" cy="173005"/>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solidFill>
              <a:schemeClr val="bg1">
                <a:lumMod val="95000"/>
              </a:schemeClr>
            </a:solidFill>
            <a:ln>
              <a:noFill/>
            </a:ln>
            <a:effectLst/>
            <a:extLst/>
          </p:spPr>
          <p:txBody>
            <a:bodyPr wrap="none" lIns="33689" tIns="16844" rIns="33689" bIns="16844" anchor="ctr"/>
            <a:lstStyle/>
            <a:p>
              <a:pPr defTabSz="300482">
                <a:lnSpc>
                  <a:spcPct val="120000"/>
                </a:lnSpc>
              </a:pPr>
              <a:endParaRPr lang="es-ES" sz="1200" kern="0" dirty="0">
                <a:solidFill>
                  <a:prstClr val="black"/>
                </a:solidFill>
                <a:cs typeface="+mn-ea"/>
                <a:sym typeface="+mn-lt"/>
              </a:endParaRPr>
            </a:p>
          </p:txBody>
        </p:sp>
      </p:grpSp>
      <p:grpSp>
        <p:nvGrpSpPr>
          <p:cNvPr id="209" name="组合 208">
            <a:extLst>
              <a:ext uri="{FF2B5EF4-FFF2-40B4-BE49-F238E27FC236}">
                <a16:creationId xmlns="" xmlns:a16="http://schemas.microsoft.com/office/drawing/2014/main" id="{B0AD3D0C-1953-4D6E-B1D1-271F0054BA3E}"/>
              </a:ext>
            </a:extLst>
          </p:cNvPr>
          <p:cNvGrpSpPr/>
          <p:nvPr/>
        </p:nvGrpSpPr>
        <p:grpSpPr>
          <a:xfrm>
            <a:off x="7553326" y="3530075"/>
            <a:ext cx="471720" cy="471720"/>
            <a:chOff x="10193851" y="4829517"/>
            <a:chExt cx="383459" cy="383459"/>
          </a:xfrm>
        </p:grpSpPr>
        <p:sp>
          <p:nvSpPr>
            <p:cNvPr id="210" name="椭圆 209">
              <a:extLst>
                <a:ext uri="{FF2B5EF4-FFF2-40B4-BE49-F238E27FC236}">
                  <a16:creationId xmlns="" xmlns:a16="http://schemas.microsoft.com/office/drawing/2014/main" id="{AC1411BC-01BC-42FF-90EC-F6EEF76CC988}"/>
                </a:ext>
              </a:extLst>
            </p:cNvPr>
            <p:cNvSpPr/>
            <p:nvPr/>
          </p:nvSpPr>
          <p:spPr bwMode="auto">
            <a:xfrm>
              <a:off x="10193851" y="4829517"/>
              <a:ext cx="383459" cy="383459"/>
            </a:xfrm>
            <a:prstGeom prst="ellipse">
              <a:avLst/>
            </a:pr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a:ex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a:latin typeface="Arial" pitchFamily="34" charset="0"/>
                <a:ea typeface="宋体" pitchFamily="2" charset="-122"/>
              </a:endParaRPr>
            </a:p>
          </p:txBody>
        </p:sp>
        <p:sp>
          <p:nvSpPr>
            <p:cNvPr id="211" name="AutoShape 63">
              <a:extLst>
                <a:ext uri="{FF2B5EF4-FFF2-40B4-BE49-F238E27FC236}">
                  <a16:creationId xmlns="" xmlns:a16="http://schemas.microsoft.com/office/drawing/2014/main" id="{AF4993F8-E0CF-4E08-90E3-54860BF744C1}"/>
                </a:ext>
              </a:extLst>
            </p:cNvPr>
            <p:cNvSpPr>
              <a:spLocks/>
            </p:cNvSpPr>
            <p:nvPr/>
          </p:nvSpPr>
          <p:spPr bwMode="auto">
            <a:xfrm>
              <a:off x="10271278" y="4930398"/>
              <a:ext cx="229841" cy="1836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chemeClr val="bg1">
                <a:lumMod val="95000"/>
              </a:schemeClr>
            </a:solidFill>
            <a:ln>
              <a:noFill/>
            </a:ln>
            <a:effectLst/>
            <a:extLst/>
          </p:spPr>
          <p:txBody>
            <a:bodyPr wrap="none" lIns="33689" tIns="16844" rIns="33689" bIns="16844" anchor="ctr"/>
            <a:lstStyle/>
            <a:p>
              <a:pPr defTabSz="300482">
                <a:lnSpc>
                  <a:spcPct val="120000"/>
                </a:lnSpc>
              </a:pPr>
              <a:endParaRPr lang="es-ES" sz="1200" kern="0">
                <a:solidFill>
                  <a:prstClr val="black"/>
                </a:solidFill>
                <a:cs typeface="+mn-ea"/>
                <a:sym typeface="+mn-lt"/>
              </a:endParaRPr>
            </a:p>
          </p:txBody>
        </p:sp>
      </p:grpSp>
    </p:spTree>
    <p:custDataLst>
      <p:tags r:id="rId1"/>
    </p:custDataLst>
    <p:extLst>
      <p:ext uri="{BB962C8B-B14F-4D97-AF65-F5344CB8AC3E}">
        <p14:creationId xmlns:p14="http://schemas.microsoft.com/office/powerpoint/2010/main" val="2466026631"/>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wipe(left)">
                                      <p:cBhvr>
                                        <p:cTn id="7" dur="500"/>
                                        <p:tgtEl>
                                          <p:spTgt spid="18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5"/>
                                        </p:tgtEl>
                                        <p:attrNameLst>
                                          <p:attrName>style.visibility</p:attrName>
                                        </p:attrNameLst>
                                      </p:cBhvr>
                                      <p:to>
                                        <p:strVal val="visible"/>
                                      </p:to>
                                    </p:set>
                                    <p:anim calcmode="lin" valueType="num">
                                      <p:cBhvr>
                                        <p:cTn id="11" dur="500" fill="hold"/>
                                        <p:tgtEl>
                                          <p:spTgt spid="185"/>
                                        </p:tgtEl>
                                        <p:attrNameLst>
                                          <p:attrName>ppt_w</p:attrName>
                                        </p:attrNameLst>
                                      </p:cBhvr>
                                      <p:tavLst>
                                        <p:tav tm="0">
                                          <p:val>
                                            <p:fltVal val="0"/>
                                          </p:val>
                                        </p:tav>
                                        <p:tav tm="100000">
                                          <p:val>
                                            <p:strVal val="#ppt_w"/>
                                          </p:val>
                                        </p:tav>
                                      </p:tavLst>
                                    </p:anim>
                                    <p:anim calcmode="lin" valueType="num">
                                      <p:cBhvr>
                                        <p:cTn id="12" dur="500" fill="hold"/>
                                        <p:tgtEl>
                                          <p:spTgt spid="185"/>
                                        </p:tgtEl>
                                        <p:attrNameLst>
                                          <p:attrName>ppt_h</p:attrName>
                                        </p:attrNameLst>
                                      </p:cBhvr>
                                      <p:tavLst>
                                        <p:tav tm="0">
                                          <p:val>
                                            <p:fltVal val="0"/>
                                          </p:val>
                                        </p:tav>
                                        <p:tav tm="100000">
                                          <p:val>
                                            <p:strVal val="#ppt_h"/>
                                          </p:val>
                                        </p:tav>
                                      </p:tavLst>
                                    </p:anim>
                                    <p:animEffect transition="in" filter="fade">
                                      <p:cBhvr>
                                        <p:cTn id="13" dur="500"/>
                                        <p:tgtEl>
                                          <p:spTgt spid="185"/>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92"/>
                                        </p:tgtEl>
                                        <p:attrNameLst>
                                          <p:attrName>style.visibility</p:attrName>
                                        </p:attrNameLst>
                                      </p:cBhvr>
                                      <p:to>
                                        <p:strVal val="visible"/>
                                      </p:to>
                                    </p:set>
                                    <p:animEffect transition="in" filter="wipe(left)">
                                      <p:cBhvr>
                                        <p:cTn id="17" dur="500"/>
                                        <p:tgtEl>
                                          <p:spTgt spid="19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86"/>
                                        </p:tgtEl>
                                        <p:attrNameLst>
                                          <p:attrName>style.visibility</p:attrName>
                                        </p:attrNameLst>
                                      </p:cBhvr>
                                      <p:to>
                                        <p:strVal val="visible"/>
                                      </p:to>
                                    </p:set>
                                    <p:animEffect transition="in" filter="wipe(left)">
                                      <p:cBhvr>
                                        <p:cTn id="21" dur="500"/>
                                        <p:tgtEl>
                                          <p:spTgt spid="186"/>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95"/>
                                        </p:tgtEl>
                                        <p:attrNameLst>
                                          <p:attrName>style.visibility</p:attrName>
                                        </p:attrNameLst>
                                      </p:cBhvr>
                                      <p:to>
                                        <p:strVal val="visible"/>
                                      </p:to>
                                    </p:set>
                                    <p:animEffect transition="in" filter="wipe(left)">
                                      <p:cBhvr>
                                        <p:cTn id="25" dur="500"/>
                                        <p:tgtEl>
                                          <p:spTgt spid="195"/>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87"/>
                                        </p:tgtEl>
                                        <p:attrNameLst>
                                          <p:attrName>style.visibility</p:attrName>
                                        </p:attrNameLst>
                                      </p:cBhvr>
                                      <p:to>
                                        <p:strVal val="visible"/>
                                      </p:to>
                                    </p:set>
                                    <p:animEffect transition="in" filter="wipe(left)">
                                      <p:cBhvr>
                                        <p:cTn id="29" dur="500"/>
                                        <p:tgtEl>
                                          <p:spTgt spid="187"/>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200"/>
                                        </p:tgtEl>
                                        <p:attrNameLst>
                                          <p:attrName>style.visibility</p:attrName>
                                        </p:attrNameLst>
                                      </p:cBhvr>
                                      <p:to>
                                        <p:strVal val="visible"/>
                                      </p:to>
                                    </p:set>
                                    <p:animEffect transition="in" filter="wipe(left)">
                                      <p:cBhvr>
                                        <p:cTn id="33" dur="500"/>
                                        <p:tgtEl>
                                          <p:spTgt spid="200"/>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188"/>
                                        </p:tgtEl>
                                        <p:attrNameLst>
                                          <p:attrName>style.visibility</p:attrName>
                                        </p:attrNameLst>
                                      </p:cBhvr>
                                      <p:to>
                                        <p:strVal val="visible"/>
                                      </p:to>
                                    </p:set>
                                    <p:animEffect transition="in" filter="wipe(left)">
                                      <p:cBhvr>
                                        <p:cTn id="37" dur="500"/>
                                        <p:tgtEl>
                                          <p:spTgt spid="188"/>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203"/>
                                        </p:tgtEl>
                                        <p:attrNameLst>
                                          <p:attrName>style.visibility</p:attrName>
                                        </p:attrNameLst>
                                      </p:cBhvr>
                                      <p:to>
                                        <p:strVal val="visible"/>
                                      </p:to>
                                    </p:set>
                                    <p:animEffect transition="in" filter="wipe(left)">
                                      <p:cBhvr>
                                        <p:cTn id="41" dur="500"/>
                                        <p:tgtEl>
                                          <p:spTgt spid="203"/>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89"/>
                                        </p:tgtEl>
                                        <p:attrNameLst>
                                          <p:attrName>style.visibility</p:attrName>
                                        </p:attrNameLst>
                                      </p:cBhvr>
                                      <p:to>
                                        <p:strVal val="visible"/>
                                      </p:to>
                                    </p:set>
                                    <p:animEffect transition="in" filter="wipe(left)">
                                      <p:cBhvr>
                                        <p:cTn id="45" dur="500"/>
                                        <p:tgtEl>
                                          <p:spTgt spid="189"/>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206"/>
                                        </p:tgtEl>
                                        <p:attrNameLst>
                                          <p:attrName>style.visibility</p:attrName>
                                        </p:attrNameLst>
                                      </p:cBhvr>
                                      <p:to>
                                        <p:strVal val="visible"/>
                                      </p:to>
                                    </p:set>
                                    <p:animEffect transition="in" filter="wipe(left)">
                                      <p:cBhvr>
                                        <p:cTn id="49" dur="500"/>
                                        <p:tgtEl>
                                          <p:spTgt spid="206"/>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190"/>
                                        </p:tgtEl>
                                        <p:attrNameLst>
                                          <p:attrName>style.visibility</p:attrName>
                                        </p:attrNameLst>
                                      </p:cBhvr>
                                      <p:to>
                                        <p:strVal val="visible"/>
                                      </p:to>
                                    </p:set>
                                    <p:animEffect transition="in" filter="wipe(left)">
                                      <p:cBhvr>
                                        <p:cTn id="53" dur="500"/>
                                        <p:tgtEl>
                                          <p:spTgt spid="190"/>
                                        </p:tgtEl>
                                      </p:cBhvr>
                                    </p:animEffect>
                                  </p:childTnLst>
                                </p:cTn>
                              </p:par>
                            </p:childTnLst>
                          </p:cTn>
                        </p:par>
                        <p:par>
                          <p:cTn id="54" fill="hold">
                            <p:stCondLst>
                              <p:cond delay="6000"/>
                            </p:stCondLst>
                            <p:childTnLst>
                              <p:par>
                                <p:cTn id="55" presetID="22" presetClass="entr" presetSubtype="8" fill="hold" nodeType="afterEffect">
                                  <p:stCondLst>
                                    <p:cond delay="0"/>
                                  </p:stCondLst>
                                  <p:childTnLst>
                                    <p:set>
                                      <p:cBhvr>
                                        <p:cTn id="56" dur="1" fill="hold">
                                          <p:stCondLst>
                                            <p:cond delay="0"/>
                                          </p:stCondLst>
                                        </p:cTn>
                                        <p:tgtEl>
                                          <p:spTgt spid="209"/>
                                        </p:tgtEl>
                                        <p:attrNameLst>
                                          <p:attrName>style.visibility</p:attrName>
                                        </p:attrNameLst>
                                      </p:cBhvr>
                                      <p:to>
                                        <p:strVal val="visible"/>
                                      </p:to>
                                    </p:set>
                                    <p:animEffect transition="in" filter="wipe(left)">
                                      <p:cBhvr>
                                        <p:cTn id="57" dur="500"/>
                                        <p:tgtEl>
                                          <p:spTgt spid="209"/>
                                        </p:tgtEl>
                                      </p:cBhvr>
                                    </p:animEffect>
                                  </p:childTnLst>
                                </p:cTn>
                              </p:par>
                            </p:childTnLst>
                          </p:cTn>
                        </p:par>
                        <p:par>
                          <p:cTn id="58" fill="hold">
                            <p:stCondLst>
                              <p:cond delay="6500"/>
                            </p:stCondLst>
                            <p:childTnLst>
                              <p:par>
                                <p:cTn id="59" presetID="22" presetClass="entr" presetSubtype="8" fill="hold" grpId="0" nodeType="afterEffect">
                                  <p:stCondLst>
                                    <p:cond delay="0"/>
                                  </p:stCondLst>
                                  <p:childTnLst>
                                    <p:set>
                                      <p:cBhvr>
                                        <p:cTn id="60" dur="1" fill="hold">
                                          <p:stCondLst>
                                            <p:cond delay="0"/>
                                          </p:stCondLst>
                                        </p:cTn>
                                        <p:tgtEl>
                                          <p:spTgt spid="191"/>
                                        </p:tgtEl>
                                        <p:attrNameLst>
                                          <p:attrName>style.visibility</p:attrName>
                                        </p:attrNameLst>
                                      </p:cBhvr>
                                      <p:to>
                                        <p:strVal val="visible"/>
                                      </p:to>
                                    </p:set>
                                    <p:animEffect transition="in" filter="wipe(left)">
                                      <p:cBhvr>
                                        <p:cTn id="61"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nimBg="1"/>
      <p:bldP spid="186" grpId="0"/>
      <p:bldP spid="187" grpId="0"/>
      <p:bldP spid="188" grpId="0"/>
      <p:bldP spid="189" grpId="0"/>
      <p:bldP spid="190" grpId="0"/>
      <p:bldP spid="19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802141" y="1355744"/>
            <a:ext cx="1379225" cy="315471"/>
          </a:xfrm>
          <a:prstGeom prst="rect">
            <a:avLst/>
          </a:prstGeom>
          <a:noFill/>
        </p:spPr>
        <p:txBody>
          <a:bodyPr wrap="none" lIns="68580" tIns="34290" rIns="68580" bIns="34290"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a:solidFill>
                  <a:srgbClr val="ED1CB9"/>
                </a:solidFill>
                <a:ea typeface="+mj-ea"/>
              </a:rPr>
              <a:t>标题添加此处</a:t>
            </a:r>
          </a:p>
        </p:txBody>
      </p:sp>
      <p:sp>
        <p:nvSpPr>
          <p:cNvPr id="24" name="文本框 23"/>
          <p:cNvSpPr txBox="1"/>
          <p:nvPr/>
        </p:nvSpPr>
        <p:spPr>
          <a:xfrm>
            <a:off x="522515" y="3575229"/>
            <a:ext cx="1937303" cy="715581"/>
          </a:xfrm>
          <a:prstGeom prst="rect">
            <a:avLst/>
          </a:prstGeom>
          <a:noFill/>
        </p:spPr>
        <p:txBody>
          <a:bodyPr wrap="square" lIns="68580" tIns="34290" rIns="68580" bIns="34290"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050" dirty="0">
                <a:solidFill>
                  <a:schemeClr val="bg1">
                    <a:lumMod val="50000"/>
                  </a:schemeClr>
                </a:solidFill>
                <a:ea typeface="+mj-ea"/>
              </a:rPr>
              <a:t>The user can demonstrate on a projector or computer, or print the presentation and make it into</a:t>
            </a:r>
          </a:p>
        </p:txBody>
      </p:sp>
      <p:sp>
        <p:nvSpPr>
          <p:cNvPr id="25" name="文本框 24"/>
          <p:cNvSpPr txBox="1"/>
          <p:nvPr/>
        </p:nvSpPr>
        <p:spPr>
          <a:xfrm>
            <a:off x="2855638" y="1355744"/>
            <a:ext cx="1379225" cy="315471"/>
          </a:xfrm>
          <a:prstGeom prst="rect">
            <a:avLst/>
          </a:prstGeom>
          <a:noFill/>
        </p:spPr>
        <p:txBody>
          <a:bodyPr wrap="none" lIns="68580" tIns="34290" rIns="68580" bIns="34290"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a:solidFill>
                  <a:srgbClr val="ED1CB9"/>
                </a:solidFill>
                <a:ea typeface="+mj-ea"/>
              </a:rPr>
              <a:t>标题添加此处</a:t>
            </a:r>
          </a:p>
        </p:txBody>
      </p:sp>
      <p:sp>
        <p:nvSpPr>
          <p:cNvPr id="26" name="文本框 25"/>
          <p:cNvSpPr txBox="1"/>
          <p:nvPr/>
        </p:nvSpPr>
        <p:spPr>
          <a:xfrm>
            <a:off x="4909138" y="1355744"/>
            <a:ext cx="1379225" cy="315471"/>
          </a:xfrm>
          <a:prstGeom prst="rect">
            <a:avLst/>
          </a:prstGeom>
          <a:noFill/>
        </p:spPr>
        <p:txBody>
          <a:bodyPr wrap="none" lIns="68580" tIns="34290" rIns="68580" bIns="34290"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a:solidFill>
                  <a:srgbClr val="ED1CB9"/>
                </a:solidFill>
                <a:ea typeface="+mj-ea"/>
              </a:rPr>
              <a:t>标题添加此处</a:t>
            </a:r>
          </a:p>
        </p:txBody>
      </p:sp>
      <p:sp>
        <p:nvSpPr>
          <p:cNvPr id="27" name="文本框 26"/>
          <p:cNvSpPr txBox="1"/>
          <p:nvPr/>
        </p:nvSpPr>
        <p:spPr>
          <a:xfrm>
            <a:off x="6962635" y="1355744"/>
            <a:ext cx="1379225" cy="315471"/>
          </a:xfrm>
          <a:prstGeom prst="rect">
            <a:avLst/>
          </a:prstGeom>
          <a:noFill/>
        </p:spPr>
        <p:txBody>
          <a:bodyPr wrap="none" lIns="68580" tIns="34290" rIns="68580" bIns="34290"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a:solidFill>
                  <a:srgbClr val="ED1CB9"/>
                </a:solidFill>
                <a:ea typeface="+mj-ea"/>
              </a:rPr>
              <a:t>标题添加此处</a:t>
            </a:r>
          </a:p>
        </p:txBody>
      </p:sp>
      <p:sp>
        <p:nvSpPr>
          <p:cNvPr id="28" name="文本框 27"/>
          <p:cNvSpPr txBox="1"/>
          <p:nvPr/>
        </p:nvSpPr>
        <p:spPr>
          <a:xfrm>
            <a:off x="2577186" y="3575229"/>
            <a:ext cx="1937303" cy="715581"/>
          </a:xfrm>
          <a:prstGeom prst="rect">
            <a:avLst/>
          </a:prstGeom>
          <a:noFill/>
        </p:spPr>
        <p:txBody>
          <a:bodyPr wrap="square" lIns="68580" tIns="34290" rIns="68580" bIns="34290"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050" dirty="0">
                <a:solidFill>
                  <a:schemeClr val="bg1">
                    <a:lumMod val="50000"/>
                  </a:schemeClr>
                </a:solidFill>
                <a:ea typeface="+mj-ea"/>
              </a:rPr>
              <a:t>The user can demonstrate on a projector or computer, or print the presentation and make it into</a:t>
            </a:r>
          </a:p>
        </p:txBody>
      </p:sp>
      <p:sp>
        <p:nvSpPr>
          <p:cNvPr id="29" name="文本框 28"/>
          <p:cNvSpPr txBox="1"/>
          <p:nvPr/>
        </p:nvSpPr>
        <p:spPr>
          <a:xfrm>
            <a:off x="4629512" y="3575229"/>
            <a:ext cx="1937303" cy="715581"/>
          </a:xfrm>
          <a:prstGeom prst="rect">
            <a:avLst/>
          </a:prstGeom>
          <a:noFill/>
        </p:spPr>
        <p:txBody>
          <a:bodyPr wrap="square" lIns="68580" tIns="34290" rIns="68580" bIns="34290"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050" dirty="0">
                <a:solidFill>
                  <a:schemeClr val="bg1">
                    <a:lumMod val="50000"/>
                  </a:schemeClr>
                </a:solidFill>
                <a:ea typeface="+mj-ea"/>
              </a:rPr>
              <a:t>The user can demonstrate on a projector or computer, or print the presentation and make it into</a:t>
            </a:r>
          </a:p>
        </p:txBody>
      </p:sp>
      <p:sp>
        <p:nvSpPr>
          <p:cNvPr id="30" name="文本框 29"/>
          <p:cNvSpPr txBox="1"/>
          <p:nvPr/>
        </p:nvSpPr>
        <p:spPr>
          <a:xfrm>
            <a:off x="6684184" y="3575229"/>
            <a:ext cx="1937303" cy="715581"/>
          </a:xfrm>
          <a:prstGeom prst="rect">
            <a:avLst/>
          </a:prstGeom>
          <a:noFill/>
        </p:spPr>
        <p:txBody>
          <a:bodyPr wrap="square" lIns="68580" tIns="34290" rIns="68580" bIns="34290"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050" dirty="0">
                <a:solidFill>
                  <a:schemeClr val="bg1">
                    <a:lumMod val="50000"/>
                  </a:schemeClr>
                </a:solidFill>
                <a:ea typeface="+mj-ea"/>
              </a:rPr>
              <a:t>The user can demonstrate on a projector or computer, or print the presentation and make it into</a:t>
            </a:r>
          </a:p>
        </p:txBody>
      </p:sp>
      <p:grpSp>
        <p:nvGrpSpPr>
          <p:cNvPr id="31" name="组合 30">
            <a:extLst>
              <a:ext uri="{FF2B5EF4-FFF2-40B4-BE49-F238E27FC236}">
                <a16:creationId xmlns="" xmlns:a16="http://schemas.microsoft.com/office/drawing/2014/main" id="{4C654E55-B274-40C9-93D1-318B5069A93C}"/>
              </a:ext>
            </a:extLst>
          </p:cNvPr>
          <p:cNvGrpSpPr/>
          <p:nvPr/>
        </p:nvGrpSpPr>
        <p:grpSpPr>
          <a:xfrm>
            <a:off x="716153" y="2029997"/>
            <a:ext cx="1681206" cy="1083506"/>
            <a:chOff x="1092211" y="2535686"/>
            <a:chExt cx="1913304" cy="1233089"/>
          </a:xfrm>
        </p:grpSpPr>
        <p:sp>
          <p:nvSpPr>
            <p:cNvPr id="32" name="Freeform 191">
              <a:extLst>
                <a:ext uri="{FF2B5EF4-FFF2-40B4-BE49-F238E27FC236}">
                  <a16:creationId xmlns="" xmlns:a16="http://schemas.microsoft.com/office/drawing/2014/main" id="{11F19135-F6DD-479D-B264-29CF172BC47C}"/>
                </a:ext>
              </a:extLst>
            </p:cNvPr>
            <p:cNvSpPr>
              <a:spLocks noEditPoints="1"/>
            </p:cNvSpPr>
            <p:nvPr/>
          </p:nvSpPr>
          <p:spPr bwMode="auto">
            <a:xfrm>
              <a:off x="1092211" y="2535686"/>
              <a:ext cx="1913304" cy="1233089"/>
            </a:xfrm>
            <a:custGeom>
              <a:avLst/>
              <a:gdLst>
                <a:gd name="T0" fmla="*/ 230 w 292"/>
                <a:gd name="T1" fmla="*/ 65 h 188"/>
                <a:gd name="T2" fmla="*/ 248 w 292"/>
                <a:gd name="T3" fmla="*/ 60 h 188"/>
                <a:gd name="T4" fmla="*/ 271 w 292"/>
                <a:gd name="T5" fmla="*/ 67 h 188"/>
                <a:gd name="T6" fmla="*/ 286 w 292"/>
                <a:gd name="T7" fmla="*/ 87 h 188"/>
                <a:gd name="T8" fmla="*/ 259 w 292"/>
                <a:gd name="T9" fmla="*/ 109 h 188"/>
                <a:gd name="T10" fmla="*/ 244 w 292"/>
                <a:gd name="T11" fmla="*/ 116 h 188"/>
                <a:gd name="T12" fmla="*/ 226 w 292"/>
                <a:gd name="T13" fmla="*/ 127 h 188"/>
                <a:gd name="T14" fmla="*/ 214 w 292"/>
                <a:gd name="T15" fmla="*/ 136 h 188"/>
                <a:gd name="T16" fmla="*/ 211 w 292"/>
                <a:gd name="T17" fmla="*/ 146 h 188"/>
                <a:gd name="T18" fmla="*/ 211 w 292"/>
                <a:gd name="T19" fmla="*/ 154 h 188"/>
                <a:gd name="T20" fmla="*/ 208 w 292"/>
                <a:gd name="T21" fmla="*/ 162 h 188"/>
                <a:gd name="T22" fmla="*/ 208 w 292"/>
                <a:gd name="T23" fmla="*/ 176 h 188"/>
                <a:gd name="T24" fmla="*/ 202 w 292"/>
                <a:gd name="T25" fmla="*/ 182 h 188"/>
                <a:gd name="T26" fmla="*/ 181 w 292"/>
                <a:gd name="T27" fmla="*/ 177 h 188"/>
                <a:gd name="T28" fmla="*/ 172 w 292"/>
                <a:gd name="T29" fmla="*/ 178 h 188"/>
                <a:gd name="T30" fmla="*/ 164 w 292"/>
                <a:gd name="T31" fmla="*/ 175 h 188"/>
                <a:gd name="T32" fmla="*/ 152 w 292"/>
                <a:gd name="T33" fmla="*/ 177 h 188"/>
                <a:gd name="T34" fmla="*/ 146 w 292"/>
                <a:gd name="T35" fmla="*/ 174 h 188"/>
                <a:gd name="T36" fmla="*/ 136 w 292"/>
                <a:gd name="T37" fmla="*/ 171 h 188"/>
                <a:gd name="T38" fmla="*/ 131 w 292"/>
                <a:gd name="T39" fmla="*/ 181 h 188"/>
                <a:gd name="T40" fmla="*/ 121 w 292"/>
                <a:gd name="T41" fmla="*/ 183 h 188"/>
                <a:gd name="T42" fmla="*/ 103 w 292"/>
                <a:gd name="T43" fmla="*/ 178 h 188"/>
                <a:gd name="T44" fmla="*/ 91 w 292"/>
                <a:gd name="T45" fmla="*/ 182 h 188"/>
                <a:gd name="T46" fmla="*/ 86 w 292"/>
                <a:gd name="T47" fmla="*/ 180 h 188"/>
                <a:gd name="T48" fmla="*/ 67 w 292"/>
                <a:gd name="T49" fmla="*/ 184 h 188"/>
                <a:gd name="T50" fmla="*/ 66 w 292"/>
                <a:gd name="T51" fmla="*/ 181 h 188"/>
                <a:gd name="T52" fmla="*/ 61 w 292"/>
                <a:gd name="T53" fmla="*/ 179 h 188"/>
                <a:gd name="T54" fmla="*/ 58 w 292"/>
                <a:gd name="T55" fmla="*/ 178 h 188"/>
                <a:gd name="T56" fmla="*/ 44 w 292"/>
                <a:gd name="T57" fmla="*/ 178 h 188"/>
                <a:gd name="T58" fmla="*/ 21 w 292"/>
                <a:gd name="T59" fmla="*/ 168 h 188"/>
                <a:gd name="T60" fmla="*/ 9 w 292"/>
                <a:gd name="T61" fmla="*/ 159 h 188"/>
                <a:gd name="T62" fmla="*/ 10 w 292"/>
                <a:gd name="T63" fmla="*/ 138 h 188"/>
                <a:gd name="T64" fmla="*/ 5 w 292"/>
                <a:gd name="T65" fmla="*/ 115 h 188"/>
                <a:gd name="T66" fmla="*/ 10 w 292"/>
                <a:gd name="T67" fmla="*/ 94 h 188"/>
                <a:gd name="T68" fmla="*/ 40 w 292"/>
                <a:gd name="T69" fmla="*/ 66 h 188"/>
                <a:gd name="T70" fmla="*/ 42 w 292"/>
                <a:gd name="T71" fmla="*/ 50 h 188"/>
                <a:gd name="T72" fmla="*/ 44 w 292"/>
                <a:gd name="T73" fmla="*/ 40 h 188"/>
                <a:gd name="T74" fmla="*/ 54 w 292"/>
                <a:gd name="T75" fmla="*/ 28 h 188"/>
                <a:gd name="T76" fmla="*/ 84 w 292"/>
                <a:gd name="T77" fmla="*/ 26 h 188"/>
                <a:gd name="T78" fmla="*/ 104 w 292"/>
                <a:gd name="T79" fmla="*/ 23 h 188"/>
                <a:gd name="T80" fmla="*/ 108 w 292"/>
                <a:gd name="T81" fmla="*/ 24 h 188"/>
                <a:gd name="T82" fmla="*/ 138 w 292"/>
                <a:gd name="T83" fmla="*/ 17 h 188"/>
                <a:gd name="T84" fmla="*/ 140 w 292"/>
                <a:gd name="T85" fmla="*/ 13 h 188"/>
                <a:gd name="T86" fmla="*/ 142 w 292"/>
                <a:gd name="T87" fmla="*/ 12 h 188"/>
                <a:gd name="T88" fmla="*/ 168 w 292"/>
                <a:gd name="T89" fmla="*/ 4 h 188"/>
                <a:gd name="T90" fmla="*/ 183 w 292"/>
                <a:gd name="T91" fmla="*/ 10 h 188"/>
                <a:gd name="T92" fmla="*/ 190 w 292"/>
                <a:gd name="T93" fmla="*/ 13 h 188"/>
                <a:gd name="T94" fmla="*/ 215 w 292"/>
                <a:gd name="T95" fmla="*/ 21 h 188"/>
                <a:gd name="T96" fmla="*/ 216 w 292"/>
                <a:gd name="T97" fmla="*/ 36 h 188"/>
                <a:gd name="T98" fmla="*/ 207 w 292"/>
                <a:gd name="T99" fmla="*/ 54 h 188"/>
                <a:gd name="T100" fmla="*/ 214 w 292"/>
                <a:gd name="T101" fmla="*/ 74 h 188"/>
                <a:gd name="T102" fmla="*/ 242 w 292"/>
                <a:gd name="T103" fmla="*/ 65 h 188"/>
                <a:gd name="T104" fmla="*/ 234 w 292"/>
                <a:gd name="T105" fmla="*/ 66 h 188"/>
                <a:gd name="T106" fmla="*/ 231 w 292"/>
                <a:gd name="T107" fmla="*/ 71 h 188"/>
                <a:gd name="T108" fmla="*/ 205 w 292"/>
                <a:gd name="T109" fmla="*/ 150 h 188"/>
                <a:gd name="T110" fmla="*/ 235 w 292"/>
                <a:gd name="T111" fmla="*/ 61 h 188"/>
                <a:gd name="T112" fmla="*/ 208 w 292"/>
                <a:gd name="T113" fmla="*/ 143 h 188"/>
                <a:gd name="T114" fmla="*/ 126 w 292"/>
                <a:gd name="T115" fmla="*/ 163 h 188"/>
                <a:gd name="T116" fmla="*/ 48 w 292"/>
                <a:gd name="T117" fmla="*/ 50 h 188"/>
                <a:gd name="T118" fmla="*/ 121 w 292"/>
                <a:gd name="T119" fmla="*/ 175 h 188"/>
                <a:gd name="T120" fmla="*/ 210 w 292"/>
                <a:gd name="T121" fmla="*/ 73 h 188"/>
                <a:gd name="T122" fmla="*/ 205 w 292"/>
                <a:gd name="T123" fmla="*/ 175 h 188"/>
                <a:gd name="T124" fmla="*/ 210 w 292"/>
                <a:gd name="T125" fmla="*/ 14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 h="188">
                  <a:moveTo>
                    <a:pt x="214" y="73"/>
                  </a:moveTo>
                  <a:cubicBezTo>
                    <a:pt x="216" y="72"/>
                    <a:pt x="216" y="74"/>
                    <a:pt x="217" y="74"/>
                  </a:cubicBezTo>
                  <a:cubicBezTo>
                    <a:pt x="218" y="74"/>
                    <a:pt x="219" y="74"/>
                    <a:pt x="219" y="74"/>
                  </a:cubicBezTo>
                  <a:cubicBezTo>
                    <a:pt x="220" y="73"/>
                    <a:pt x="222" y="72"/>
                    <a:pt x="223" y="72"/>
                  </a:cubicBezTo>
                  <a:cubicBezTo>
                    <a:pt x="225" y="72"/>
                    <a:pt x="225" y="71"/>
                    <a:pt x="226" y="70"/>
                  </a:cubicBezTo>
                  <a:cubicBezTo>
                    <a:pt x="226" y="69"/>
                    <a:pt x="226" y="69"/>
                    <a:pt x="226" y="69"/>
                  </a:cubicBezTo>
                  <a:cubicBezTo>
                    <a:pt x="228" y="70"/>
                    <a:pt x="229" y="68"/>
                    <a:pt x="230" y="67"/>
                  </a:cubicBezTo>
                  <a:cubicBezTo>
                    <a:pt x="230" y="67"/>
                    <a:pt x="230" y="67"/>
                    <a:pt x="230" y="67"/>
                  </a:cubicBezTo>
                  <a:cubicBezTo>
                    <a:pt x="231" y="66"/>
                    <a:pt x="231" y="66"/>
                    <a:pt x="230" y="65"/>
                  </a:cubicBezTo>
                  <a:cubicBezTo>
                    <a:pt x="230" y="65"/>
                    <a:pt x="230" y="65"/>
                    <a:pt x="230" y="65"/>
                  </a:cubicBezTo>
                  <a:cubicBezTo>
                    <a:pt x="231" y="64"/>
                    <a:pt x="231" y="63"/>
                    <a:pt x="232" y="62"/>
                  </a:cubicBezTo>
                  <a:cubicBezTo>
                    <a:pt x="233" y="62"/>
                    <a:pt x="233" y="62"/>
                    <a:pt x="233" y="61"/>
                  </a:cubicBezTo>
                  <a:cubicBezTo>
                    <a:pt x="233" y="60"/>
                    <a:pt x="234" y="59"/>
                    <a:pt x="234" y="59"/>
                  </a:cubicBezTo>
                  <a:cubicBezTo>
                    <a:pt x="235" y="58"/>
                    <a:pt x="237" y="58"/>
                    <a:pt x="238" y="57"/>
                  </a:cubicBezTo>
                  <a:cubicBezTo>
                    <a:pt x="238" y="57"/>
                    <a:pt x="239" y="57"/>
                    <a:pt x="239" y="57"/>
                  </a:cubicBezTo>
                  <a:cubicBezTo>
                    <a:pt x="240" y="58"/>
                    <a:pt x="241" y="57"/>
                    <a:pt x="242" y="56"/>
                  </a:cubicBezTo>
                  <a:cubicBezTo>
                    <a:pt x="242" y="56"/>
                    <a:pt x="242" y="56"/>
                    <a:pt x="243" y="56"/>
                  </a:cubicBezTo>
                  <a:cubicBezTo>
                    <a:pt x="242" y="56"/>
                    <a:pt x="242" y="56"/>
                    <a:pt x="242" y="56"/>
                  </a:cubicBezTo>
                  <a:cubicBezTo>
                    <a:pt x="244" y="57"/>
                    <a:pt x="245" y="58"/>
                    <a:pt x="246" y="59"/>
                  </a:cubicBezTo>
                  <a:cubicBezTo>
                    <a:pt x="247" y="60"/>
                    <a:pt x="247" y="60"/>
                    <a:pt x="248" y="60"/>
                  </a:cubicBezTo>
                  <a:cubicBezTo>
                    <a:pt x="249" y="60"/>
                    <a:pt x="250" y="60"/>
                    <a:pt x="250" y="60"/>
                  </a:cubicBezTo>
                  <a:cubicBezTo>
                    <a:pt x="252" y="60"/>
                    <a:pt x="253" y="60"/>
                    <a:pt x="254" y="60"/>
                  </a:cubicBezTo>
                  <a:cubicBezTo>
                    <a:pt x="254" y="59"/>
                    <a:pt x="255" y="60"/>
                    <a:pt x="255" y="60"/>
                  </a:cubicBezTo>
                  <a:cubicBezTo>
                    <a:pt x="256" y="60"/>
                    <a:pt x="256" y="61"/>
                    <a:pt x="257" y="61"/>
                  </a:cubicBezTo>
                  <a:cubicBezTo>
                    <a:pt x="258" y="62"/>
                    <a:pt x="259" y="63"/>
                    <a:pt x="261" y="63"/>
                  </a:cubicBezTo>
                  <a:cubicBezTo>
                    <a:pt x="263" y="63"/>
                    <a:pt x="265" y="63"/>
                    <a:pt x="267" y="65"/>
                  </a:cubicBezTo>
                  <a:cubicBezTo>
                    <a:pt x="267" y="65"/>
                    <a:pt x="267" y="65"/>
                    <a:pt x="268" y="65"/>
                  </a:cubicBezTo>
                  <a:cubicBezTo>
                    <a:pt x="269" y="65"/>
                    <a:pt x="269" y="65"/>
                    <a:pt x="270" y="65"/>
                  </a:cubicBezTo>
                  <a:cubicBezTo>
                    <a:pt x="271" y="65"/>
                    <a:pt x="271" y="66"/>
                    <a:pt x="271" y="66"/>
                  </a:cubicBezTo>
                  <a:cubicBezTo>
                    <a:pt x="271" y="66"/>
                    <a:pt x="271" y="67"/>
                    <a:pt x="271" y="67"/>
                  </a:cubicBezTo>
                  <a:cubicBezTo>
                    <a:pt x="272" y="68"/>
                    <a:pt x="273" y="69"/>
                    <a:pt x="274" y="69"/>
                  </a:cubicBezTo>
                  <a:cubicBezTo>
                    <a:pt x="276" y="69"/>
                    <a:pt x="277" y="69"/>
                    <a:pt x="279" y="70"/>
                  </a:cubicBezTo>
                  <a:cubicBezTo>
                    <a:pt x="280" y="70"/>
                    <a:pt x="281" y="70"/>
                    <a:pt x="283" y="70"/>
                  </a:cubicBezTo>
                  <a:cubicBezTo>
                    <a:pt x="284" y="70"/>
                    <a:pt x="285" y="70"/>
                    <a:pt x="285" y="71"/>
                  </a:cubicBezTo>
                  <a:cubicBezTo>
                    <a:pt x="286" y="72"/>
                    <a:pt x="287" y="72"/>
                    <a:pt x="287" y="73"/>
                  </a:cubicBezTo>
                  <a:cubicBezTo>
                    <a:pt x="288" y="73"/>
                    <a:pt x="289" y="73"/>
                    <a:pt x="289" y="73"/>
                  </a:cubicBezTo>
                  <a:cubicBezTo>
                    <a:pt x="291" y="73"/>
                    <a:pt x="292" y="75"/>
                    <a:pt x="291" y="77"/>
                  </a:cubicBezTo>
                  <a:cubicBezTo>
                    <a:pt x="291" y="78"/>
                    <a:pt x="290" y="80"/>
                    <a:pt x="288" y="81"/>
                  </a:cubicBezTo>
                  <a:cubicBezTo>
                    <a:pt x="287" y="82"/>
                    <a:pt x="286" y="83"/>
                    <a:pt x="287" y="84"/>
                  </a:cubicBezTo>
                  <a:cubicBezTo>
                    <a:pt x="287" y="85"/>
                    <a:pt x="287" y="86"/>
                    <a:pt x="286" y="87"/>
                  </a:cubicBezTo>
                  <a:cubicBezTo>
                    <a:pt x="285" y="88"/>
                    <a:pt x="285" y="89"/>
                    <a:pt x="285" y="90"/>
                  </a:cubicBezTo>
                  <a:cubicBezTo>
                    <a:pt x="285" y="91"/>
                    <a:pt x="285" y="91"/>
                    <a:pt x="285" y="91"/>
                  </a:cubicBezTo>
                  <a:cubicBezTo>
                    <a:pt x="286" y="94"/>
                    <a:pt x="285" y="96"/>
                    <a:pt x="283" y="98"/>
                  </a:cubicBezTo>
                  <a:cubicBezTo>
                    <a:pt x="282" y="99"/>
                    <a:pt x="281" y="99"/>
                    <a:pt x="280" y="100"/>
                  </a:cubicBezTo>
                  <a:cubicBezTo>
                    <a:pt x="278" y="103"/>
                    <a:pt x="275" y="105"/>
                    <a:pt x="272" y="105"/>
                  </a:cubicBezTo>
                  <a:cubicBezTo>
                    <a:pt x="270" y="106"/>
                    <a:pt x="268" y="107"/>
                    <a:pt x="266" y="108"/>
                  </a:cubicBezTo>
                  <a:cubicBezTo>
                    <a:pt x="265" y="108"/>
                    <a:pt x="265" y="108"/>
                    <a:pt x="264" y="108"/>
                  </a:cubicBezTo>
                  <a:cubicBezTo>
                    <a:pt x="263" y="107"/>
                    <a:pt x="263" y="107"/>
                    <a:pt x="263" y="108"/>
                  </a:cubicBezTo>
                  <a:cubicBezTo>
                    <a:pt x="263" y="109"/>
                    <a:pt x="262" y="109"/>
                    <a:pt x="262" y="109"/>
                  </a:cubicBezTo>
                  <a:cubicBezTo>
                    <a:pt x="261" y="108"/>
                    <a:pt x="260" y="108"/>
                    <a:pt x="259" y="109"/>
                  </a:cubicBezTo>
                  <a:cubicBezTo>
                    <a:pt x="258" y="110"/>
                    <a:pt x="257" y="110"/>
                    <a:pt x="255" y="110"/>
                  </a:cubicBezTo>
                  <a:cubicBezTo>
                    <a:pt x="254" y="110"/>
                    <a:pt x="254" y="111"/>
                    <a:pt x="253" y="111"/>
                  </a:cubicBezTo>
                  <a:cubicBezTo>
                    <a:pt x="253" y="111"/>
                    <a:pt x="253" y="111"/>
                    <a:pt x="253" y="111"/>
                  </a:cubicBezTo>
                  <a:cubicBezTo>
                    <a:pt x="253" y="111"/>
                    <a:pt x="253" y="111"/>
                    <a:pt x="252" y="111"/>
                  </a:cubicBezTo>
                  <a:cubicBezTo>
                    <a:pt x="251" y="111"/>
                    <a:pt x="250" y="112"/>
                    <a:pt x="249" y="113"/>
                  </a:cubicBezTo>
                  <a:cubicBezTo>
                    <a:pt x="249" y="113"/>
                    <a:pt x="249" y="113"/>
                    <a:pt x="249" y="113"/>
                  </a:cubicBezTo>
                  <a:cubicBezTo>
                    <a:pt x="249" y="112"/>
                    <a:pt x="248" y="113"/>
                    <a:pt x="248" y="113"/>
                  </a:cubicBezTo>
                  <a:cubicBezTo>
                    <a:pt x="247" y="113"/>
                    <a:pt x="247" y="113"/>
                    <a:pt x="247" y="114"/>
                  </a:cubicBezTo>
                  <a:cubicBezTo>
                    <a:pt x="247" y="114"/>
                    <a:pt x="247" y="114"/>
                    <a:pt x="247" y="114"/>
                  </a:cubicBezTo>
                  <a:cubicBezTo>
                    <a:pt x="246" y="114"/>
                    <a:pt x="245" y="114"/>
                    <a:pt x="244" y="116"/>
                  </a:cubicBezTo>
                  <a:cubicBezTo>
                    <a:pt x="244" y="115"/>
                    <a:pt x="244" y="115"/>
                    <a:pt x="244" y="115"/>
                  </a:cubicBezTo>
                  <a:cubicBezTo>
                    <a:pt x="243" y="115"/>
                    <a:pt x="243" y="115"/>
                    <a:pt x="243" y="115"/>
                  </a:cubicBezTo>
                  <a:cubicBezTo>
                    <a:pt x="242" y="116"/>
                    <a:pt x="241" y="117"/>
                    <a:pt x="240" y="117"/>
                  </a:cubicBezTo>
                  <a:cubicBezTo>
                    <a:pt x="239" y="117"/>
                    <a:pt x="239" y="117"/>
                    <a:pt x="239" y="117"/>
                  </a:cubicBezTo>
                  <a:cubicBezTo>
                    <a:pt x="237" y="120"/>
                    <a:pt x="237" y="120"/>
                    <a:pt x="237" y="120"/>
                  </a:cubicBezTo>
                  <a:cubicBezTo>
                    <a:pt x="236" y="119"/>
                    <a:pt x="235" y="121"/>
                    <a:pt x="234" y="121"/>
                  </a:cubicBezTo>
                  <a:cubicBezTo>
                    <a:pt x="233" y="122"/>
                    <a:pt x="233" y="122"/>
                    <a:pt x="231" y="122"/>
                  </a:cubicBezTo>
                  <a:cubicBezTo>
                    <a:pt x="229" y="122"/>
                    <a:pt x="227" y="124"/>
                    <a:pt x="225" y="125"/>
                  </a:cubicBezTo>
                  <a:cubicBezTo>
                    <a:pt x="225" y="126"/>
                    <a:pt x="225" y="126"/>
                    <a:pt x="225" y="126"/>
                  </a:cubicBezTo>
                  <a:cubicBezTo>
                    <a:pt x="225" y="127"/>
                    <a:pt x="225" y="127"/>
                    <a:pt x="226" y="127"/>
                  </a:cubicBezTo>
                  <a:cubicBezTo>
                    <a:pt x="225" y="128"/>
                    <a:pt x="225" y="128"/>
                    <a:pt x="224" y="128"/>
                  </a:cubicBezTo>
                  <a:cubicBezTo>
                    <a:pt x="224" y="128"/>
                    <a:pt x="224" y="129"/>
                    <a:pt x="223" y="129"/>
                  </a:cubicBezTo>
                  <a:cubicBezTo>
                    <a:pt x="222" y="128"/>
                    <a:pt x="222" y="130"/>
                    <a:pt x="221" y="130"/>
                  </a:cubicBezTo>
                  <a:cubicBezTo>
                    <a:pt x="220" y="130"/>
                    <a:pt x="219" y="131"/>
                    <a:pt x="219" y="131"/>
                  </a:cubicBezTo>
                  <a:cubicBezTo>
                    <a:pt x="218" y="132"/>
                    <a:pt x="217" y="132"/>
                    <a:pt x="217" y="133"/>
                  </a:cubicBezTo>
                  <a:cubicBezTo>
                    <a:pt x="216" y="133"/>
                    <a:pt x="217" y="134"/>
                    <a:pt x="217" y="134"/>
                  </a:cubicBezTo>
                  <a:cubicBezTo>
                    <a:pt x="218" y="134"/>
                    <a:pt x="219" y="134"/>
                    <a:pt x="219" y="134"/>
                  </a:cubicBezTo>
                  <a:cubicBezTo>
                    <a:pt x="219" y="135"/>
                    <a:pt x="218" y="135"/>
                    <a:pt x="218" y="135"/>
                  </a:cubicBezTo>
                  <a:cubicBezTo>
                    <a:pt x="218" y="135"/>
                    <a:pt x="217" y="135"/>
                    <a:pt x="217" y="135"/>
                  </a:cubicBezTo>
                  <a:cubicBezTo>
                    <a:pt x="216" y="136"/>
                    <a:pt x="215" y="136"/>
                    <a:pt x="214" y="136"/>
                  </a:cubicBezTo>
                  <a:cubicBezTo>
                    <a:pt x="214" y="136"/>
                    <a:pt x="213" y="136"/>
                    <a:pt x="213" y="136"/>
                  </a:cubicBezTo>
                  <a:cubicBezTo>
                    <a:pt x="213" y="137"/>
                    <a:pt x="214" y="137"/>
                    <a:pt x="214" y="137"/>
                  </a:cubicBezTo>
                  <a:cubicBezTo>
                    <a:pt x="216" y="136"/>
                    <a:pt x="218" y="137"/>
                    <a:pt x="220" y="137"/>
                  </a:cubicBezTo>
                  <a:cubicBezTo>
                    <a:pt x="220" y="137"/>
                    <a:pt x="220" y="137"/>
                    <a:pt x="220" y="138"/>
                  </a:cubicBezTo>
                  <a:cubicBezTo>
                    <a:pt x="219" y="138"/>
                    <a:pt x="218" y="139"/>
                    <a:pt x="216" y="139"/>
                  </a:cubicBezTo>
                  <a:cubicBezTo>
                    <a:pt x="215" y="138"/>
                    <a:pt x="214" y="139"/>
                    <a:pt x="214" y="140"/>
                  </a:cubicBezTo>
                  <a:cubicBezTo>
                    <a:pt x="213" y="140"/>
                    <a:pt x="212" y="141"/>
                    <a:pt x="211" y="142"/>
                  </a:cubicBezTo>
                  <a:cubicBezTo>
                    <a:pt x="210" y="143"/>
                    <a:pt x="210" y="143"/>
                    <a:pt x="211" y="143"/>
                  </a:cubicBezTo>
                  <a:cubicBezTo>
                    <a:pt x="212" y="144"/>
                    <a:pt x="212" y="145"/>
                    <a:pt x="211" y="145"/>
                  </a:cubicBezTo>
                  <a:cubicBezTo>
                    <a:pt x="211" y="145"/>
                    <a:pt x="211" y="146"/>
                    <a:pt x="211" y="146"/>
                  </a:cubicBezTo>
                  <a:cubicBezTo>
                    <a:pt x="211" y="147"/>
                    <a:pt x="210" y="147"/>
                    <a:pt x="210" y="147"/>
                  </a:cubicBezTo>
                  <a:cubicBezTo>
                    <a:pt x="209" y="147"/>
                    <a:pt x="208" y="146"/>
                    <a:pt x="208" y="146"/>
                  </a:cubicBezTo>
                  <a:cubicBezTo>
                    <a:pt x="207" y="147"/>
                    <a:pt x="207" y="147"/>
                    <a:pt x="208" y="148"/>
                  </a:cubicBezTo>
                  <a:cubicBezTo>
                    <a:pt x="209" y="149"/>
                    <a:pt x="209" y="151"/>
                    <a:pt x="210" y="151"/>
                  </a:cubicBezTo>
                  <a:cubicBezTo>
                    <a:pt x="211" y="151"/>
                    <a:pt x="211" y="151"/>
                    <a:pt x="211" y="151"/>
                  </a:cubicBezTo>
                  <a:cubicBezTo>
                    <a:pt x="211" y="152"/>
                    <a:pt x="210" y="152"/>
                    <a:pt x="210" y="152"/>
                  </a:cubicBezTo>
                  <a:cubicBezTo>
                    <a:pt x="209" y="151"/>
                    <a:pt x="207" y="152"/>
                    <a:pt x="206" y="153"/>
                  </a:cubicBezTo>
                  <a:cubicBezTo>
                    <a:pt x="206" y="153"/>
                    <a:pt x="206" y="153"/>
                    <a:pt x="206" y="154"/>
                  </a:cubicBezTo>
                  <a:cubicBezTo>
                    <a:pt x="207" y="154"/>
                    <a:pt x="207" y="154"/>
                    <a:pt x="208" y="154"/>
                  </a:cubicBezTo>
                  <a:cubicBezTo>
                    <a:pt x="209" y="154"/>
                    <a:pt x="210" y="154"/>
                    <a:pt x="211" y="154"/>
                  </a:cubicBezTo>
                  <a:cubicBezTo>
                    <a:pt x="211" y="155"/>
                    <a:pt x="210" y="154"/>
                    <a:pt x="210" y="155"/>
                  </a:cubicBezTo>
                  <a:cubicBezTo>
                    <a:pt x="209" y="155"/>
                    <a:pt x="209" y="155"/>
                    <a:pt x="209" y="156"/>
                  </a:cubicBezTo>
                  <a:cubicBezTo>
                    <a:pt x="209" y="156"/>
                    <a:pt x="209" y="156"/>
                    <a:pt x="209" y="155"/>
                  </a:cubicBezTo>
                  <a:cubicBezTo>
                    <a:pt x="209" y="156"/>
                    <a:pt x="209" y="156"/>
                    <a:pt x="209" y="157"/>
                  </a:cubicBezTo>
                  <a:cubicBezTo>
                    <a:pt x="209" y="157"/>
                    <a:pt x="209" y="157"/>
                    <a:pt x="209" y="157"/>
                  </a:cubicBezTo>
                  <a:cubicBezTo>
                    <a:pt x="209" y="157"/>
                    <a:pt x="209" y="157"/>
                    <a:pt x="209" y="157"/>
                  </a:cubicBezTo>
                  <a:cubicBezTo>
                    <a:pt x="208" y="157"/>
                    <a:pt x="207" y="156"/>
                    <a:pt x="206" y="156"/>
                  </a:cubicBezTo>
                  <a:cubicBezTo>
                    <a:pt x="206" y="157"/>
                    <a:pt x="206" y="158"/>
                    <a:pt x="207" y="158"/>
                  </a:cubicBezTo>
                  <a:cubicBezTo>
                    <a:pt x="208" y="159"/>
                    <a:pt x="208" y="160"/>
                    <a:pt x="208" y="161"/>
                  </a:cubicBezTo>
                  <a:cubicBezTo>
                    <a:pt x="208" y="161"/>
                    <a:pt x="208" y="161"/>
                    <a:pt x="208" y="162"/>
                  </a:cubicBezTo>
                  <a:cubicBezTo>
                    <a:pt x="210" y="162"/>
                    <a:pt x="210" y="165"/>
                    <a:pt x="212" y="166"/>
                  </a:cubicBezTo>
                  <a:cubicBezTo>
                    <a:pt x="213" y="166"/>
                    <a:pt x="214" y="168"/>
                    <a:pt x="214" y="169"/>
                  </a:cubicBezTo>
                  <a:cubicBezTo>
                    <a:pt x="214" y="169"/>
                    <a:pt x="214" y="170"/>
                    <a:pt x="213" y="170"/>
                  </a:cubicBezTo>
                  <a:cubicBezTo>
                    <a:pt x="212" y="169"/>
                    <a:pt x="212" y="169"/>
                    <a:pt x="211" y="169"/>
                  </a:cubicBezTo>
                  <a:cubicBezTo>
                    <a:pt x="211" y="169"/>
                    <a:pt x="210" y="169"/>
                    <a:pt x="210" y="169"/>
                  </a:cubicBezTo>
                  <a:cubicBezTo>
                    <a:pt x="210" y="168"/>
                    <a:pt x="208" y="168"/>
                    <a:pt x="207" y="167"/>
                  </a:cubicBezTo>
                  <a:cubicBezTo>
                    <a:pt x="206" y="166"/>
                    <a:pt x="206" y="166"/>
                    <a:pt x="205" y="167"/>
                  </a:cubicBezTo>
                  <a:cubicBezTo>
                    <a:pt x="205" y="167"/>
                    <a:pt x="204" y="169"/>
                    <a:pt x="205" y="169"/>
                  </a:cubicBezTo>
                  <a:cubicBezTo>
                    <a:pt x="206" y="171"/>
                    <a:pt x="207" y="172"/>
                    <a:pt x="207" y="175"/>
                  </a:cubicBezTo>
                  <a:cubicBezTo>
                    <a:pt x="207" y="175"/>
                    <a:pt x="207" y="176"/>
                    <a:pt x="208" y="176"/>
                  </a:cubicBezTo>
                  <a:cubicBezTo>
                    <a:pt x="209" y="177"/>
                    <a:pt x="210" y="177"/>
                    <a:pt x="210" y="178"/>
                  </a:cubicBezTo>
                  <a:cubicBezTo>
                    <a:pt x="210" y="179"/>
                    <a:pt x="211" y="180"/>
                    <a:pt x="212" y="180"/>
                  </a:cubicBezTo>
                  <a:cubicBezTo>
                    <a:pt x="212" y="180"/>
                    <a:pt x="213" y="181"/>
                    <a:pt x="213" y="181"/>
                  </a:cubicBezTo>
                  <a:cubicBezTo>
                    <a:pt x="213" y="182"/>
                    <a:pt x="214" y="183"/>
                    <a:pt x="213" y="184"/>
                  </a:cubicBezTo>
                  <a:cubicBezTo>
                    <a:pt x="213" y="184"/>
                    <a:pt x="212" y="184"/>
                    <a:pt x="212" y="184"/>
                  </a:cubicBezTo>
                  <a:cubicBezTo>
                    <a:pt x="211" y="184"/>
                    <a:pt x="211" y="184"/>
                    <a:pt x="210" y="184"/>
                  </a:cubicBezTo>
                  <a:cubicBezTo>
                    <a:pt x="210" y="184"/>
                    <a:pt x="210" y="184"/>
                    <a:pt x="209" y="183"/>
                  </a:cubicBezTo>
                  <a:cubicBezTo>
                    <a:pt x="209" y="183"/>
                    <a:pt x="207" y="183"/>
                    <a:pt x="207" y="183"/>
                  </a:cubicBezTo>
                  <a:cubicBezTo>
                    <a:pt x="206" y="181"/>
                    <a:pt x="205" y="181"/>
                    <a:pt x="204" y="182"/>
                  </a:cubicBezTo>
                  <a:cubicBezTo>
                    <a:pt x="203" y="183"/>
                    <a:pt x="203" y="182"/>
                    <a:pt x="202" y="182"/>
                  </a:cubicBezTo>
                  <a:cubicBezTo>
                    <a:pt x="200" y="182"/>
                    <a:pt x="198" y="182"/>
                    <a:pt x="197" y="181"/>
                  </a:cubicBezTo>
                  <a:cubicBezTo>
                    <a:pt x="193" y="179"/>
                    <a:pt x="191" y="177"/>
                    <a:pt x="188" y="175"/>
                  </a:cubicBezTo>
                  <a:cubicBezTo>
                    <a:pt x="187" y="175"/>
                    <a:pt x="186" y="174"/>
                    <a:pt x="184" y="174"/>
                  </a:cubicBezTo>
                  <a:cubicBezTo>
                    <a:pt x="184" y="174"/>
                    <a:pt x="183" y="174"/>
                    <a:pt x="183" y="174"/>
                  </a:cubicBezTo>
                  <a:cubicBezTo>
                    <a:pt x="183" y="175"/>
                    <a:pt x="183" y="175"/>
                    <a:pt x="182" y="176"/>
                  </a:cubicBezTo>
                  <a:cubicBezTo>
                    <a:pt x="182" y="176"/>
                    <a:pt x="182" y="177"/>
                    <a:pt x="181" y="177"/>
                  </a:cubicBezTo>
                  <a:cubicBezTo>
                    <a:pt x="181" y="177"/>
                    <a:pt x="181" y="176"/>
                    <a:pt x="181" y="176"/>
                  </a:cubicBezTo>
                  <a:cubicBezTo>
                    <a:pt x="181" y="176"/>
                    <a:pt x="180" y="176"/>
                    <a:pt x="180" y="176"/>
                  </a:cubicBezTo>
                  <a:cubicBezTo>
                    <a:pt x="180" y="176"/>
                    <a:pt x="180" y="177"/>
                    <a:pt x="180" y="177"/>
                  </a:cubicBezTo>
                  <a:cubicBezTo>
                    <a:pt x="181" y="177"/>
                    <a:pt x="181" y="177"/>
                    <a:pt x="181" y="177"/>
                  </a:cubicBezTo>
                  <a:cubicBezTo>
                    <a:pt x="181" y="177"/>
                    <a:pt x="181" y="177"/>
                    <a:pt x="181" y="177"/>
                  </a:cubicBezTo>
                  <a:cubicBezTo>
                    <a:pt x="181" y="178"/>
                    <a:pt x="180" y="179"/>
                    <a:pt x="180" y="180"/>
                  </a:cubicBezTo>
                  <a:cubicBezTo>
                    <a:pt x="180" y="180"/>
                    <a:pt x="179" y="181"/>
                    <a:pt x="180" y="182"/>
                  </a:cubicBezTo>
                  <a:cubicBezTo>
                    <a:pt x="180" y="182"/>
                    <a:pt x="180" y="182"/>
                    <a:pt x="179" y="182"/>
                  </a:cubicBezTo>
                  <a:cubicBezTo>
                    <a:pt x="179" y="182"/>
                    <a:pt x="178" y="182"/>
                    <a:pt x="178" y="182"/>
                  </a:cubicBezTo>
                  <a:cubicBezTo>
                    <a:pt x="175" y="181"/>
                    <a:pt x="172" y="179"/>
                    <a:pt x="169" y="178"/>
                  </a:cubicBezTo>
                  <a:cubicBezTo>
                    <a:pt x="169" y="178"/>
                    <a:pt x="168" y="178"/>
                    <a:pt x="168" y="178"/>
                  </a:cubicBezTo>
                  <a:cubicBezTo>
                    <a:pt x="168" y="178"/>
                    <a:pt x="169" y="178"/>
                    <a:pt x="170" y="178"/>
                  </a:cubicBezTo>
                  <a:cubicBezTo>
                    <a:pt x="170" y="178"/>
                    <a:pt x="171" y="178"/>
                    <a:pt x="171" y="178"/>
                  </a:cubicBezTo>
                  <a:cubicBezTo>
                    <a:pt x="171" y="178"/>
                    <a:pt x="172" y="178"/>
                    <a:pt x="172" y="178"/>
                  </a:cubicBezTo>
                  <a:cubicBezTo>
                    <a:pt x="172" y="179"/>
                    <a:pt x="172" y="179"/>
                    <a:pt x="172" y="178"/>
                  </a:cubicBezTo>
                  <a:cubicBezTo>
                    <a:pt x="172" y="178"/>
                    <a:pt x="172" y="178"/>
                    <a:pt x="172" y="178"/>
                  </a:cubicBezTo>
                  <a:cubicBezTo>
                    <a:pt x="172" y="178"/>
                    <a:pt x="171" y="178"/>
                    <a:pt x="171" y="178"/>
                  </a:cubicBezTo>
                  <a:cubicBezTo>
                    <a:pt x="171" y="178"/>
                    <a:pt x="170" y="177"/>
                    <a:pt x="169" y="178"/>
                  </a:cubicBezTo>
                  <a:cubicBezTo>
                    <a:pt x="169" y="177"/>
                    <a:pt x="168" y="177"/>
                    <a:pt x="168" y="177"/>
                  </a:cubicBezTo>
                  <a:cubicBezTo>
                    <a:pt x="168" y="177"/>
                    <a:pt x="168" y="177"/>
                    <a:pt x="168" y="177"/>
                  </a:cubicBezTo>
                  <a:cubicBezTo>
                    <a:pt x="168" y="177"/>
                    <a:pt x="168" y="177"/>
                    <a:pt x="168" y="177"/>
                  </a:cubicBezTo>
                  <a:cubicBezTo>
                    <a:pt x="168" y="177"/>
                    <a:pt x="168" y="177"/>
                    <a:pt x="168" y="178"/>
                  </a:cubicBezTo>
                  <a:cubicBezTo>
                    <a:pt x="167" y="177"/>
                    <a:pt x="166" y="177"/>
                    <a:pt x="166" y="176"/>
                  </a:cubicBezTo>
                  <a:cubicBezTo>
                    <a:pt x="166" y="175"/>
                    <a:pt x="165" y="175"/>
                    <a:pt x="164" y="175"/>
                  </a:cubicBezTo>
                  <a:cubicBezTo>
                    <a:pt x="164" y="175"/>
                    <a:pt x="163" y="175"/>
                    <a:pt x="163" y="174"/>
                  </a:cubicBezTo>
                  <a:cubicBezTo>
                    <a:pt x="163" y="174"/>
                    <a:pt x="163" y="174"/>
                    <a:pt x="163" y="174"/>
                  </a:cubicBezTo>
                  <a:cubicBezTo>
                    <a:pt x="162" y="174"/>
                    <a:pt x="161" y="173"/>
                    <a:pt x="160" y="173"/>
                  </a:cubicBezTo>
                  <a:cubicBezTo>
                    <a:pt x="159" y="173"/>
                    <a:pt x="159" y="173"/>
                    <a:pt x="160" y="174"/>
                  </a:cubicBezTo>
                  <a:cubicBezTo>
                    <a:pt x="160" y="174"/>
                    <a:pt x="160" y="174"/>
                    <a:pt x="160" y="174"/>
                  </a:cubicBezTo>
                  <a:cubicBezTo>
                    <a:pt x="159" y="175"/>
                    <a:pt x="158" y="175"/>
                    <a:pt x="157" y="175"/>
                  </a:cubicBezTo>
                  <a:cubicBezTo>
                    <a:pt x="157" y="175"/>
                    <a:pt x="157" y="175"/>
                    <a:pt x="157" y="175"/>
                  </a:cubicBezTo>
                  <a:cubicBezTo>
                    <a:pt x="157" y="175"/>
                    <a:pt x="156" y="174"/>
                    <a:pt x="156" y="174"/>
                  </a:cubicBezTo>
                  <a:cubicBezTo>
                    <a:pt x="155" y="174"/>
                    <a:pt x="155" y="174"/>
                    <a:pt x="155" y="175"/>
                  </a:cubicBezTo>
                  <a:cubicBezTo>
                    <a:pt x="154" y="176"/>
                    <a:pt x="153" y="176"/>
                    <a:pt x="152" y="177"/>
                  </a:cubicBezTo>
                  <a:cubicBezTo>
                    <a:pt x="152" y="177"/>
                    <a:pt x="151" y="177"/>
                    <a:pt x="151" y="177"/>
                  </a:cubicBezTo>
                  <a:cubicBezTo>
                    <a:pt x="150" y="177"/>
                    <a:pt x="150" y="176"/>
                    <a:pt x="150" y="176"/>
                  </a:cubicBezTo>
                  <a:cubicBezTo>
                    <a:pt x="151" y="175"/>
                    <a:pt x="150" y="174"/>
                    <a:pt x="152" y="173"/>
                  </a:cubicBezTo>
                  <a:cubicBezTo>
                    <a:pt x="152" y="173"/>
                    <a:pt x="152" y="172"/>
                    <a:pt x="152" y="172"/>
                  </a:cubicBezTo>
                  <a:cubicBezTo>
                    <a:pt x="152" y="171"/>
                    <a:pt x="152" y="171"/>
                    <a:pt x="153" y="171"/>
                  </a:cubicBezTo>
                  <a:cubicBezTo>
                    <a:pt x="153" y="171"/>
                    <a:pt x="154" y="172"/>
                    <a:pt x="154" y="171"/>
                  </a:cubicBezTo>
                  <a:cubicBezTo>
                    <a:pt x="154" y="171"/>
                    <a:pt x="153" y="170"/>
                    <a:pt x="153" y="170"/>
                  </a:cubicBezTo>
                  <a:cubicBezTo>
                    <a:pt x="152" y="170"/>
                    <a:pt x="150" y="170"/>
                    <a:pt x="149" y="171"/>
                  </a:cubicBezTo>
                  <a:cubicBezTo>
                    <a:pt x="148" y="171"/>
                    <a:pt x="147" y="172"/>
                    <a:pt x="147" y="173"/>
                  </a:cubicBezTo>
                  <a:cubicBezTo>
                    <a:pt x="146" y="173"/>
                    <a:pt x="146" y="174"/>
                    <a:pt x="146" y="174"/>
                  </a:cubicBezTo>
                  <a:cubicBezTo>
                    <a:pt x="145" y="174"/>
                    <a:pt x="144" y="175"/>
                    <a:pt x="143" y="176"/>
                  </a:cubicBezTo>
                  <a:cubicBezTo>
                    <a:pt x="142" y="177"/>
                    <a:pt x="141" y="177"/>
                    <a:pt x="140" y="178"/>
                  </a:cubicBezTo>
                  <a:cubicBezTo>
                    <a:pt x="139" y="178"/>
                    <a:pt x="139" y="177"/>
                    <a:pt x="139" y="176"/>
                  </a:cubicBezTo>
                  <a:cubicBezTo>
                    <a:pt x="139" y="176"/>
                    <a:pt x="140" y="175"/>
                    <a:pt x="139" y="175"/>
                  </a:cubicBezTo>
                  <a:cubicBezTo>
                    <a:pt x="139" y="174"/>
                    <a:pt x="140" y="174"/>
                    <a:pt x="140" y="173"/>
                  </a:cubicBezTo>
                  <a:cubicBezTo>
                    <a:pt x="141" y="172"/>
                    <a:pt x="142" y="171"/>
                    <a:pt x="143" y="170"/>
                  </a:cubicBezTo>
                  <a:cubicBezTo>
                    <a:pt x="143" y="170"/>
                    <a:pt x="143" y="169"/>
                    <a:pt x="142" y="169"/>
                  </a:cubicBezTo>
                  <a:cubicBezTo>
                    <a:pt x="141" y="168"/>
                    <a:pt x="140" y="167"/>
                    <a:pt x="139" y="167"/>
                  </a:cubicBezTo>
                  <a:cubicBezTo>
                    <a:pt x="138" y="166"/>
                    <a:pt x="137" y="166"/>
                    <a:pt x="136" y="167"/>
                  </a:cubicBezTo>
                  <a:cubicBezTo>
                    <a:pt x="136" y="168"/>
                    <a:pt x="137" y="170"/>
                    <a:pt x="136" y="171"/>
                  </a:cubicBezTo>
                  <a:cubicBezTo>
                    <a:pt x="136" y="172"/>
                    <a:pt x="136" y="172"/>
                    <a:pt x="137" y="172"/>
                  </a:cubicBezTo>
                  <a:cubicBezTo>
                    <a:pt x="137" y="172"/>
                    <a:pt x="137" y="172"/>
                    <a:pt x="137" y="172"/>
                  </a:cubicBezTo>
                  <a:cubicBezTo>
                    <a:pt x="136" y="172"/>
                    <a:pt x="136" y="173"/>
                    <a:pt x="136" y="173"/>
                  </a:cubicBezTo>
                  <a:cubicBezTo>
                    <a:pt x="137" y="174"/>
                    <a:pt x="137" y="175"/>
                    <a:pt x="136" y="177"/>
                  </a:cubicBezTo>
                  <a:cubicBezTo>
                    <a:pt x="136" y="177"/>
                    <a:pt x="136" y="178"/>
                    <a:pt x="136" y="178"/>
                  </a:cubicBezTo>
                  <a:cubicBezTo>
                    <a:pt x="136" y="179"/>
                    <a:pt x="135" y="181"/>
                    <a:pt x="135" y="181"/>
                  </a:cubicBezTo>
                  <a:cubicBezTo>
                    <a:pt x="134" y="182"/>
                    <a:pt x="134" y="181"/>
                    <a:pt x="134" y="181"/>
                  </a:cubicBezTo>
                  <a:cubicBezTo>
                    <a:pt x="133" y="180"/>
                    <a:pt x="132" y="180"/>
                    <a:pt x="131" y="181"/>
                  </a:cubicBezTo>
                  <a:cubicBezTo>
                    <a:pt x="131" y="181"/>
                    <a:pt x="131" y="181"/>
                    <a:pt x="131" y="181"/>
                  </a:cubicBezTo>
                  <a:cubicBezTo>
                    <a:pt x="131" y="181"/>
                    <a:pt x="131" y="181"/>
                    <a:pt x="131" y="181"/>
                  </a:cubicBezTo>
                  <a:cubicBezTo>
                    <a:pt x="131" y="182"/>
                    <a:pt x="132" y="183"/>
                    <a:pt x="132" y="184"/>
                  </a:cubicBezTo>
                  <a:cubicBezTo>
                    <a:pt x="132" y="184"/>
                    <a:pt x="133" y="184"/>
                    <a:pt x="132" y="185"/>
                  </a:cubicBezTo>
                  <a:cubicBezTo>
                    <a:pt x="132" y="186"/>
                    <a:pt x="131" y="186"/>
                    <a:pt x="131" y="185"/>
                  </a:cubicBezTo>
                  <a:cubicBezTo>
                    <a:pt x="131" y="185"/>
                    <a:pt x="130" y="186"/>
                    <a:pt x="130" y="186"/>
                  </a:cubicBezTo>
                  <a:cubicBezTo>
                    <a:pt x="130" y="186"/>
                    <a:pt x="130" y="186"/>
                    <a:pt x="131" y="186"/>
                  </a:cubicBezTo>
                  <a:cubicBezTo>
                    <a:pt x="131" y="186"/>
                    <a:pt x="132" y="187"/>
                    <a:pt x="133" y="187"/>
                  </a:cubicBezTo>
                  <a:cubicBezTo>
                    <a:pt x="133" y="187"/>
                    <a:pt x="133" y="187"/>
                    <a:pt x="133" y="187"/>
                  </a:cubicBezTo>
                  <a:cubicBezTo>
                    <a:pt x="132" y="187"/>
                    <a:pt x="131" y="188"/>
                    <a:pt x="130" y="187"/>
                  </a:cubicBezTo>
                  <a:cubicBezTo>
                    <a:pt x="128" y="186"/>
                    <a:pt x="125" y="185"/>
                    <a:pt x="122" y="184"/>
                  </a:cubicBezTo>
                  <a:cubicBezTo>
                    <a:pt x="122" y="184"/>
                    <a:pt x="121" y="184"/>
                    <a:pt x="121" y="183"/>
                  </a:cubicBezTo>
                  <a:cubicBezTo>
                    <a:pt x="123" y="184"/>
                    <a:pt x="126" y="184"/>
                    <a:pt x="128" y="185"/>
                  </a:cubicBezTo>
                  <a:cubicBezTo>
                    <a:pt x="128" y="184"/>
                    <a:pt x="128" y="184"/>
                    <a:pt x="127" y="184"/>
                  </a:cubicBezTo>
                  <a:cubicBezTo>
                    <a:pt x="124" y="183"/>
                    <a:pt x="121" y="182"/>
                    <a:pt x="118" y="180"/>
                  </a:cubicBezTo>
                  <a:cubicBezTo>
                    <a:pt x="118" y="180"/>
                    <a:pt x="118" y="180"/>
                    <a:pt x="118" y="180"/>
                  </a:cubicBezTo>
                  <a:cubicBezTo>
                    <a:pt x="116" y="179"/>
                    <a:pt x="114" y="178"/>
                    <a:pt x="112" y="178"/>
                  </a:cubicBezTo>
                  <a:cubicBezTo>
                    <a:pt x="111" y="178"/>
                    <a:pt x="109" y="177"/>
                    <a:pt x="108" y="177"/>
                  </a:cubicBezTo>
                  <a:cubicBezTo>
                    <a:pt x="107" y="176"/>
                    <a:pt x="107" y="176"/>
                    <a:pt x="106" y="177"/>
                  </a:cubicBezTo>
                  <a:cubicBezTo>
                    <a:pt x="105" y="178"/>
                    <a:pt x="104" y="178"/>
                    <a:pt x="103" y="178"/>
                  </a:cubicBezTo>
                  <a:cubicBezTo>
                    <a:pt x="103" y="178"/>
                    <a:pt x="103" y="178"/>
                    <a:pt x="103" y="178"/>
                  </a:cubicBezTo>
                  <a:cubicBezTo>
                    <a:pt x="103" y="178"/>
                    <a:pt x="103" y="178"/>
                    <a:pt x="103" y="178"/>
                  </a:cubicBezTo>
                  <a:cubicBezTo>
                    <a:pt x="101" y="179"/>
                    <a:pt x="100" y="180"/>
                    <a:pt x="98" y="180"/>
                  </a:cubicBezTo>
                  <a:cubicBezTo>
                    <a:pt x="97" y="181"/>
                    <a:pt x="97" y="180"/>
                    <a:pt x="97" y="180"/>
                  </a:cubicBezTo>
                  <a:cubicBezTo>
                    <a:pt x="97" y="180"/>
                    <a:pt x="97" y="180"/>
                    <a:pt x="97" y="179"/>
                  </a:cubicBezTo>
                  <a:cubicBezTo>
                    <a:pt x="98" y="179"/>
                    <a:pt x="98" y="179"/>
                    <a:pt x="98" y="179"/>
                  </a:cubicBezTo>
                  <a:cubicBezTo>
                    <a:pt x="98" y="179"/>
                    <a:pt x="98" y="179"/>
                    <a:pt x="98" y="179"/>
                  </a:cubicBezTo>
                  <a:cubicBezTo>
                    <a:pt x="98" y="179"/>
                    <a:pt x="98" y="179"/>
                    <a:pt x="97" y="179"/>
                  </a:cubicBezTo>
                  <a:cubicBezTo>
                    <a:pt x="97" y="179"/>
                    <a:pt x="97" y="180"/>
                    <a:pt x="97" y="180"/>
                  </a:cubicBezTo>
                  <a:cubicBezTo>
                    <a:pt x="96" y="180"/>
                    <a:pt x="95" y="181"/>
                    <a:pt x="93" y="181"/>
                  </a:cubicBezTo>
                  <a:cubicBezTo>
                    <a:pt x="93" y="181"/>
                    <a:pt x="93" y="181"/>
                    <a:pt x="93" y="181"/>
                  </a:cubicBezTo>
                  <a:cubicBezTo>
                    <a:pt x="92" y="180"/>
                    <a:pt x="92" y="182"/>
                    <a:pt x="91" y="182"/>
                  </a:cubicBezTo>
                  <a:cubicBezTo>
                    <a:pt x="90" y="181"/>
                    <a:pt x="89" y="183"/>
                    <a:pt x="89" y="183"/>
                  </a:cubicBezTo>
                  <a:cubicBezTo>
                    <a:pt x="88" y="182"/>
                    <a:pt x="90" y="182"/>
                    <a:pt x="90" y="181"/>
                  </a:cubicBezTo>
                  <a:cubicBezTo>
                    <a:pt x="90" y="180"/>
                    <a:pt x="89" y="180"/>
                    <a:pt x="89" y="180"/>
                  </a:cubicBezTo>
                  <a:cubicBezTo>
                    <a:pt x="88" y="181"/>
                    <a:pt x="87" y="180"/>
                    <a:pt x="86" y="180"/>
                  </a:cubicBezTo>
                  <a:cubicBezTo>
                    <a:pt x="86" y="180"/>
                    <a:pt x="86" y="180"/>
                    <a:pt x="86" y="180"/>
                  </a:cubicBezTo>
                  <a:cubicBezTo>
                    <a:pt x="86" y="180"/>
                    <a:pt x="86" y="180"/>
                    <a:pt x="86" y="180"/>
                  </a:cubicBezTo>
                  <a:cubicBezTo>
                    <a:pt x="86" y="179"/>
                    <a:pt x="87" y="179"/>
                    <a:pt x="87" y="179"/>
                  </a:cubicBezTo>
                  <a:cubicBezTo>
                    <a:pt x="87" y="179"/>
                    <a:pt x="87" y="179"/>
                    <a:pt x="87" y="179"/>
                  </a:cubicBezTo>
                  <a:cubicBezTo>
                    <a:pt x="87" y="178"/>
                    <a:pt x="87" y="178"/>
                    <a:pt x="87" y="179"/>
                  </a:cubicBezTo>
                  <a:cubicBezTo>
                    <a:pt x="86" y="179"/>
                    <a:pt x="86" y="179"/>
                    <a:pt x="86" y="180"/>
                  </a:cubicBezTo>
                  <a:cubicBezTo>
                    <a:pt x="86" y="179"/>
                    <a:pt x="86" y="179"/>
                    <a:pt x="86" y="179"/>
                  </a:cubicBezTo>
                  <a:cubicBezTo>
                    <a:pt x="86" y="179"/>
                    <a:pt x="85" y="179"/>
                    <a:pt x="85" y="179"/>
                  </a:cubicBezTo>
                  <a:cubicBezTo>
                    <a:pt x="86" y="179"/>
                    <a:pt x="86" y="179"/>
                    <a:pt x="86" y="179"/>
                  </a:cubicBezTo>
                  <a:cubicBezTo>
                    <a:pt x="86" y="180"/>
                    <a:pt x="86" y="180"/>
                    <a:pt x="86" y="180"/>
                  </a:cubicBezTo>
                  <a:cubicBezTo>
                    <a:pt x="83" y="182"/>
                    <a:pt x="80" y="183"/>
                    <a:pt x="77" y="184"/>
                  </a:cubicBezTo>
                  <a:cubicBezTo>
                    <a:pt x="77" y="184"/>
                    <a:pt x="77" y="184"/>
                    <a:pt x="76" y="184"/>
                  </a:cubicBezTo>
                  <a:cubicBezTo>
                    <a:pt x="75" y="184"/>
                    <a:pt x="74" y="185"/>
                    <a:pt x="73" y="186"/>
                  </a:cubicBezTo>
                  <a:cubicBezTo>
                    <a:pt x="72" y="186"/>
                    <a:pt x="71" y="186"/>
                    <a:pt x="71" y="186"/>
                  </a:cubicBezTo>
                  <a:cubicBezTo>
                    <a:pt x="70" y="186"/>
                    <a:pt x="69" y="186"/>
                    <a:pt x="68" y="186"/>
                  </a:cubicBezTo>
                  <a:cubicBezTo>
                    <a:pt x="67" y="186"/>
                    <a:pt x="66" y="185"/>
                    <a:pt x="67" y="184"/>
                  </a:cubicBezTo>
                  <a:cubicBezTo>
                    <a:pt x="67" y="183"/>
                    <a:pt x="66" y="183"/>
                    <a:pt x="66" y="183"/>
                  </a:cubicBezTo>
                  <a:cubicBezTo>
                    <a:pt x="66" y="183"/>
                    <a:pt x="66" y="183"/>
                    <a:pt x="66" y="183"/>
                  </a:cubicBezTo>
                  <a:cubicBezTo>
                    <a:pt x="66" y="182"/>
                    <a:pt x="66" y="182"/>
                    <a:pt x="66" y="182"/>
                  </a:cubicBezTo>
                  <a:cubicBezTo>
                    <a:pt x="66" y="182"/>
                    <a:pt x="66" y="182"/>
                    <a:pt x="66" y="182"/>
                  </a:cubicBezTo>
                  <a:cubicBezTo>
                    <a:pt x="66" y="182"/>
                    <a:pt x="66" y="181"/>
                    <a:pt x="66" y="181"/>
                  </a:cubicBezTo>
                  <a:cubicBezTo>
                    <a:pt x="66" y="181"/>
                    <a:pt x="66" y="181"/>
                    <a:pt x="66" y="181"/>
                  </a:cubicBezTo>
                  <a:cubicBezTo>
                    <a:pt x="66" y="181"/>
                    <a:pt x="66" y="181"/>
                    <a:pt x="67" y="181"/>
                  </a:cubicBezTo>
                  <a:cubicBezTo>
                    <a:pt x="67" y="181"/>
                    <a:pt x="67" y="181"/>
                    <a:pt x="67" y="181"/>
                  </a:cubicBezTo>
                  <a:cubicBezTo>
                    <a:pt x="67" y="181"/>
                    <a:pt x="67" y="181"/>
                    <a:pt x="67" y="181"/>
                  </a:cubicBezTo>
                  <a:cubicBezTo>
                    <a:pt x="66" y="181"/>
                    <a:pt x="66" y="181"/>
                    <a:pt x="66" y="181"/>
                  </a:cubicBezTo>
                  <a:cubicBezTo>
                    <a:pt x="66" y="181"/>
                    <a:pt x="66" y="181"/>
                    <a:pt x="66" y="181"/>
                  </a:cubicBezTo>
                  <a:cubicBezTo>
                    <a:pt x="66" y="180"/>
                    <a:pt x="65" y="180"/>
                    <a:pt x="65" y="181"/>
                  </a:cubicBezTo>
                  <a:cubicBezTo>
                    <a:pt x="65" y="181"/>
                    <a:pt x="65" y="181"/>
                    <a:pt x="65" y="181"/>
                  </a:cubicBezTo>
                  <a:cubicBezTo>
                    <a:pt x="64" y="181"/>
                    <a:pt x="64" y="181"/>
                    <a:pt x="64" y="180"/>
                  </a:cubicBezTo>
                  <a:cubicBezTo>
                    <a:pt x="64" y="179"/>
                    <a:pt x="63" y="179"/>
                    <a:pt x="63" y="179"/>
                  </a:cubicBezTo>
                  <a:cubicBezTo>
                    <a:pt x="63" y="179"/>
                    <a:pt x="63" y="179"/>
                    <a:pt x="63" y="179"/>
                  </a:cubicBezTo>
                  <a:cubicBezTo>
                    <a:pt x="63" y="178"/>
                    <a:pt x="62" y="179"/>
                    <a:pt x="61" y="179"/>
                  </a:cubicBezTo>
                  <a:cubicBezTo>
                    <a:pt x="61" y="179"/>
                    <a:pt x="61" y="178"/>
                    <a:pt x="61" y="178"/>
                  </a:cubicBezTo>
                  <a:cubicBezTo>
                    <a:pt x="61" y="178"/>
                    <a:pt x="60" y="178"/>
                    <a:pt x="60" y="178"/>
                  </a:cubicBezTo>
                  <a:cubicBezTo>
                    <a:pt x="61" y="179"/>
                    <a:pt x="61" y="179"/>
                    <a:pt x="61" y="179"/>
                  </a:cubicBezTo>
                  <a:cubicBezTo>
                    <a:pt x="61" y="179"/>
                    <a:pt x="61" y="179"/>
                    <a:pt x="61" y="179"/>
                  </a:cubicBezTo>
                  <a:cubicBezTo>
                    <a:pt x="61" y="179"/>
                    <a:pt x="61" y="179"/>
                    <a:pt x="61" y="179"/>
                  </a:cubicBezTo>
                  <a:cubicBezTo>
                    <a:pt x="61" y="179"/>
                    <a:pt x="60" y="179"/>
                    <a:pt x="60" y="180"/>
                  </a:cubicBezTo>
                  <a:cubicBezTo>
                    <a:pt x="60" y="180"/>
                    <a:pt x="61" y="180"/>
                    <a:pt x="61" y="180"/>
                  </a:cubicBezTo>
                  <a:cubicBezTo>
                    <a:pt x="61" y="180"/>
                    <a:pt x="61" y="180"/>
                    <a:pt x="61" y="180"/>
                  </a:cubicBezTo>
                  <a:cubicBezTo>
                    <a:pt x="61" y="180"/>
                    <a:pt x="61" y="181"/>
                    <a:pt x="60" y="181"/>
                  </a:cubicBezTo>
                  <a:cubicBezTo>
                    <a:pt x="60" y="181"/>
                    <a:pt x="60" y="181"/>
                    <a:pt x="60" y="181"/>
                  </a:cubicBezTo>
                  <a:cubicBezTo>
                    <a:pt x="60" y="180"/>
                    <a:pt x="58" y="180"/>
                    <a:pt x="59" y="180"/>
                  </a:cubicBezTo>
                  <a:cubicBezTo>
                    <a:pt x="59" y="179"/>
                    <a:pt x="58" y="179"/>
                    <a:pt x="58" y="178"/>
                  </a:cubicBezTo>
                  <a:cubicBezTo>
                    <a:pt x="58" y="178"/>
                    <a:pt x="58" y="178"/>
                    <a:pt x="58" y="178"/>
                  </a:cubicBezTo>
                  <a:cubicBezTo>
                    <a:pt x="58" y="178"/>
                    <a:pt x="58" y="178"/>
                    <a:pt x="58" y="177"/>
                  </a:cubicBezTo>
                  <a:cubicBezTo>
                    <a:pt x="58" y="177"/>
                    <a:pt x="58" y="177"/>
                    <a:pt x="58" y="177"/>
                  </a:cubicBezTo>
                  <a:cubicBezTo>
                    <a:pt x="57" y="177"/>
                    <a:pt x="57" y="177"/>
                    <a:pt x="56" y="177"/>
                  </a:cubicBezTo>
                  <a:cubicBezTo>
                    <a:pt x="56" y="177"/>
                    <a:pt x="55" y="177"/>
                    <a:pt x="55" y="177"/>
                  </a:cubicBezTo>
                  <a:cubicBezTo>
                    <a:pt x="55" y="177"/>
                    <a:pt x="55" y="177"/>
                    <a:pt x="54" y="177"/>
                  </a:cubicBezTo>
                  <a:cubicBezTo>
                    <a:pt x="55" y="177"/>
                    <a:pt x="55" y="177"/>
                    <a:pt x="55" y="177"/>
                  </a:cubicBezTo>
                  <a:cubicBezTo>
                    <a:pt x="55" y="177"/>
                    <a:pt x="55" y="178"/>
                    <a:pt x="55" y="178"/>
                  </a:cubicBezTo>
                  <a:cubicBezTo>
                    <a:pt x="55" y="178"/>
                    <a:pt x="55" y="178"/>
                    <a:pt x="55" y="178"/>
                  </a:cubicBezTo>
                  <a:cubicBezTo>
                    <a:pt x="54" y="178"/>
                    <a:pt x="54" y="178"/>
                    <a:pt x="54" y="178"/>
                  </a:cubicBezTo>
                  <a:cubicBezTo>
                    <a:pt x="51" y="177"/>
                    <a:pt x="47" y="177"/>
                    <a:pt x="44" y="178"/>
                  </a:cubicBezTo>
                  <a:cubicBezTo>
                    <a:pt x="42" y="178"/>
                    <a:pt x="41" y="178"/>
                    <a:pt x="40" y="177"/>
                  </a:cubicBezTo>
                  <a:cubicBezTo>
                    <a:pt x="41" y="177"/>
                    <a:pt x="42" y="177"/>
                    <a:pt x="43" y="176"/>
                  </a:cubicBezTo>
                  <a:cubicBezTo>
                    <a:pt x="43" y="176"/>
                    <a:pt x="43" y="176"/>
                    <a:pt x="42" y="175"/>
                  </a:cubicBezTo>
                  <a:cubicBezTo>
                    <a:pt x="40" y="175"/>
                    <a:pt x="38" y="175"/>
                    <a:pt x="36" y="174"/>
                  </a:cubicBezTo>
                  <a:cubicBezTo>
                    <a:pt x="35" y="174"/>
                    <a:pt x="34" y="174"/>
                    <a:pt x="33" y="175"/>
                  </a:cubicBezTo>
                  <a:cubicBezTo>
                    <a:pt x="33" y="174"/>
                    <a:pt x="33" y="174"/>
                    <a:pt x="33" y="174"/>
                  </a:cubicBezTo>
                  <a:cubicBezTo>
                    <a:pt x="32" y="173"/>
                    <a:pt x="31" y="173"/>
                    <a:pt x="30" y="173"/>
                  </a:cubicBezTo>
                  <a:cubicBezTo>
                    <a:pt x="29" y="173"/>
                    <a:pt x="29" y="172"/>
                    <a:pt x="28" y="172"/>
                  </a:cubicBezTo>
                  <a:cubicBezTo>
                    <a:pt x="26" y="169"/>
                    <a:pt x="25" y="168"/>
                    <a:pt x="23" y="167"/>
                  </a:cubicBezTo>
                  <a:cubicBezTo>
                    <a:pt x="22" y="167"/>
                    <a:pt x="22" y="167"/>
                    <a:pt x="21" y="168"/>
                  </a:cubicBezTo>
                  <a:cubicBezTo>
                    <a:pt x="22" y="167"/>
                    <a:pt x="22" y="167"/>
                    <a:pt x="22" y="167"/>
                  </a:cubicBezTo>
                  <a:cubicBezTo>
                    <a:pt x="22" y="167"/>
                    <a:pt x="21" y="167"/>
                    <a:pt x="20" y="166"/>
                  </a:cubicBezTo>
                  <a:cubicBezTo>
                    <a:pt x="20" y="166"/>
                    <a:pt x="20" y="166"/>
                    <a:pt x="20" y="166"/>
                  </a:cubicBezTo>
                  <a:cubicBezTo>
                    <a:pt x="20" y="166"/>
                    <a:pt x="20" y="166"/>
                    <a:pt x="20" y="166"/>
                  </a:cubicBezTo>
                  <a:cubicBezTo>
                    <a:pt x="20" y="166"/>
                    <a:pt x="20" y="166"/>
                    <a:pt x="20" y="166"/>
                  </a:cubicBezTo>
                  <a:cubicBezTo>
                    <a:pt x="18" y="165"/>
                    <a:pt x="17" y="164"/>
                    <a:pt x="18" y="162"/>
                  </a:cubicBezTo>
                  <a:cubicBezTo>
                    <a:pt x="18" y="160"/>
                    <a:pt x="17" y="159"/>
                    <a:pt x="15" y="159"/>
                  </a:cubicBezTo>
                  <a:cubicBezTo>
                    <a:pt x="15" y="159"/>
                    <a:pt x="14" y="159"/>
                    <a:pt x="14" y="158"/>
                  </a:cubicBezTo>
                  <a:cubicBezTo>
                    <a:pt x="13" y="158"/>
                    <a:pt x="12" y="158"/>
                    <a:pt x="10" y="158"/>
                  </a:cubicBezTo>
                  <a:cubicBezTo>
                    <a:pt x="10" y="159"/>
                    <a:pt x="10" y="159"/>
                    <a:pt x="9" y="159"/>
                  </a:cubicBezTo>
                  <a:cubicBezTo>
                    <a:pt x="9" y="159"/>
                    <a:pt x="8" y="159"/>
                    <a:pt x="8" y="159"/>
                  </a:cubicBezTo>
                  <a:cubicBezTo>
                    <a:pt x="8" y="158"/>
                    <a:pt x="8" y="158"/>
                    <a:pt x="8" y="157"/>
                  </a:cubicBezTo>
                  <a:cubicBezTo>
                    <a:pt x="8" y="157"/>
                    <a:pt x="8" y="156"/>
                    <a:pt x="8" y="156"/>
                  </a:cubicBezTo>
                  <a:cubicBezTo>
                    <a:pt x="8" y="155"/>
                    <a:pt x="9" y="155"/>
                    <a:pt x="9" y="155"/>
                  </a:cubicBezTo>
                  <a:cubicBezTo>
                    <a:pt x="10" y="155"/>
                    <a:pt x="10" y="153"/>
                    <a:pt x="11" y="152"/>
                  </a:cubicBezTo>
                  <a:cubicBezTo>
                    <a:pt x="12" y="150"/>
                    <a:pt x="12" y="150"/>
                    <a:pt x="11" y="149"/>
                  </a:cubicBezTo>
                  <a:cubicBezTo>
                    <a:pt x="9" y="148"/>
                    <a:pt x="9" y="146"/>
                    <a:pt x="9" y="145"/>
                  </a:cubicBezTo>
                  <a:cubicBezTo>
                    <a:pt x="9" y="144"/>
                    <a:pt x="9" y="143"/>
                    <a:pt x="9" y="142"/>
                  </a:cubicBezTo>
                  <a:cubicBezTo>
                    <a:pt x="10" y="141"/>
                    <a:pt x="10" y="141"/>
                    <a:pt x="10" y="140"/>
                  </a:cubicBezTo>
                  <a:cubicBezTo>
                    <a:pt x="11" y="139"/>
                    <a:pt x="11" y="139"/>
                    <a:pt x="10" y="138"/>
                  </a:cubicBezTo>
                  <a:cubicBezTo>
                    <a:pt x="9" y="138"/>
                    <a:pt x="9" y="137"/>
                    <a:pt x="9" y="136"/>
                  </a:cubicBezTo>
                  <a:cubicBezTo>
                    <a:pt x="9" y="134"/>
                    <a:pt x="8" y="133"/>
                    <a:pt x="9" y="131"/>
                  </a:cubicBezTo>
                  <a:cubicBezTo>
                    <a:pt x="9" y="130"/>
                    <a:pt x="8" y="129"/>
                    <a:pt x="8" y="127"/>
                  </a:cubicBezTo>
                  <a:cubicBezTo>
                    <a:pt x="8" y="126"/>
                    <a:pt x="8" y="125"/>
                    <a:pt x="8" y="124"/>
                  </a:cubicBezTo>
                  <a:cubicBezTo>
                    <a:pt x="8" y="123"/>
                    <a:pt x="7" y="122"/>
                    <a:pt x="7" y="121"/>
                  </a:cubicBezTo>
                  <a:cubicBezTo>
                    <a:pt x="7" y="120"/>
                    <a:pt x="7" y="120"/>
                    <a:pt x="6" y="120"/>
                  </a:cubicBezTo>
                  <a:cubicBezTo>
                    <a:pt x="4" y="119"/>
                    <a:pt x="3" y="118"/>
                    <a:pt x="1" y="118"/>
                  </a:cubicBezTo>
                  <a:cubicBezTo>
                    <a:pt x="1" y="118"/>
                    <a:pt x="1" y="118"/>
                    <a:pt x="1" y="117"/>
                  </a:cubicBezTo>
                  <a:cubicBezTo>
                    <a:pt x="0" y="117"/>
                    <a:pt x="0" y="116"/>
                    <a:pt x="1" y="116"/>
                  </a:cubicBezTo>
                  <a:cubicBezTo>
                    <a:pt x="2" y="115"/>
                    <a:pt x="4" y="114"/>
                    <a:pt x="5" y="115"/>
                  </a:cubicBezTo>
                  <a:cubicBezTo>
                    <a:pt x="6" y="115"/>
                    <a:pt x="6" y="115"/>
                    <a:pt x="6" y="114"/>
                  </a:cubicBezTo>
                  <a:cubicBezTo>
                    <a:pt x="6" y="113"/>
                    <a:pt x="6" y="113"/>
                    <a:pt x="6" y="112"/>
                  </a:cubicBezTo>
                  <a:cubicBezTo>
                    <a:pt x="6" y="111"/>
                    <a:pt x="6" y="109"/>
                    <a:pt x="6" y="108"/>
                  </a:cubicBezTo>
                  <a:cubicBezTo>
                    <a:pt x="6" y="105"/>
                    <a:pt x="7" y="102"/>
                    <a:pt x="8" y="99"/>
                  </a:cubicBezTo>
                  <a:cubicBezTo>
                    <a:pt x="8" y="98"/>
                    <a:pt x="8" y="97"/>
                    <a:pt x="9" y="96"/>
                  </a:cubicBezTo>
                  <a:cubicBezTo>
                    <a:pt x="9" y="95"/>
                    <a:pt x="9" y="95"/>
                    <a:pt x="10" y="95"/>
                  </a:cubicBezTo>
                  <a:cubicBezTo>
                    <a:pt x="11" y="95"/>
                    <a:pt x="11" y="95"/>
                    <a:pt x="11" y="95"/>
                  </a:cubicBezTo>
                  <a:cubicBezTo>
                    <a:pt x="11" y="95"/>
                    <a:pt x="11" y="95"/>
                    <a:pt x="11" y="95"/>
                  </a:cubicBezTo>
                  <a:cubicBezTo>
                    <a:pt x="11" y="95"/>
                    <a:pt x="11" y="95"/>
                    <a:pt x="11" y="95"/>
                  </a:cubicBezTo>
                  <a:cubicBezTo>
                    <a:pt x="11" y="94"/>
                    <a:pt x="10" y="94"/>
                    <a:pt x="10" y="94"/>
                  </a:cubicBezTo>
                  <a:cubicBezTo>
                    <a:pt x="9" y="93"/>
                    <a:pt x="9" y="93"/>
                    <a:pt x="10" y="93"/>
                  </a:cubicBezTo>
                  <a:cubicBezTo>
                    <a:pt x="10" y="92"/>
                    <a:pt x="11" y="92"/>
                    <a:pt x="11" y="91"/>
                  </a:cubicBezTo>
                  <a:cubicBezTo>
                    <a:pt x="13" y="90"/>
                    <a:pt x="15" y="89"/>
                    <a:pt x="18" y="89"/>
                  </a:cubicBezTo>
                  <a:cubicBezTo>
                    <a:pt x="20" y="88"/>
                    <a:pt x="22" y="87"/>
                    <a:pt x="23" y="85"/>
                  </a:cubicBezTo>
                  <a:cubicBezTo>
                    <a:pt x="24" y="84"/>
                    <a:pt x="26" y="83"/>
                    <a:pt x="27" y="82"/>
                  </a:cubicBezTo>
                  <a:cubicBezTo>
                    <a:pt x="28" y="81"/>
                    <a:pt x="30" y="80"/>
                    <a:pt x="31" y="78"/>
                  </a:cubicBezTo>
                  <a:cubicBezTo>
                    <a:pt x="33" y="76"/>
                    <a:pt x="35" y="74"/>
                    <a:pt x="36" y="71"/>
                  </a:cubicBezTo>
                  <a:cubicBezTo>
                    <a:pt x="36" y="71"/>
                    <a:pt x="36" y="71"/>
                    <a:pt x="36" y="71"/>
                  </a:cubicBezTo>
                  <a:cubicBezTo>
                    <a:pt x="36" y="71"/>
                    <a:pt x="36" y="71"/>
                    <a:pt x="36" y="71"/>
                  </a:cubicBezTo>
                  <a:cubicBezTo>
                    <a:pt x="37" y="70"/>
                    <a:pt x="39" y="68"/>
                    <a:pt x="40" y="66"/>
                  </a:cubicBezTo>
                  <a:cubicBezTo>
                    <a:pt x="41" y="64"/>
                    <a:pt x="41" y="62"/>
                    <a:pt x="40" y="61"/>
                  </a:cubicBezTo>
                  <a:cubicBezTo>
                    <a:pt x="40" y="60"/>
                    <a:pt x="39" y="59"/>
                    <a:pt x="39" y="58"/>
                  </a:cubicBezTo>
                  <a:cubicBezTo>
                    <a:pt x="38" y="58"/>
                    <a:pt x="38" y="57"/>
                    <a:pt x="38" y="57"/>
                  </a:cubicBezTo>
                  <a:cubicBezTo>
                    <a:pt x="38" y="56"/>
                    <a:pt x="39" y="56"/>
                    <a:pt x="39" y="56"/>
                  </a:cubicBezTo>
                  <a:cubicBezTo>
                    <a:pt x="40" y="55"/>
                    <a:pt x="40" y="55"/>
                    <a:pt x="40" y="54"/>
                  </a:cubicBezTo>
                  <a:cubicBezTo>
                    <a:pt x="40" y="53"/>
                    <a:pt x="41" y="53"/>
                    <a:pt x="43" y="52"/>
                  </a:cubicBezTo>
                  <a:cubicBezTo>
                    <a:pt x="43" y="52"/>
                    <a:pt x="44" y="53"/>
                    <a:pt x="45" y="52"/>
                  </a:cubicBezTo>
                  <a:cubicBezTo>
                    <a:pt x="45" y="52"/>
                    <a:pt x="46" y="52"/>
                    <a:pt x="45" y="51"/>
                  </a:cubicBezTo>
                  <a:cubicBezTo>
                    <a:pt x="45" y="50"/>
                    <a:pt x="44" y="49"/>
                    <a:pt x="43" y="50"/>
                  </a:cubicBezTo>
                  <a:cubicBezTo>
                    <a:pt x="43" y="50"/>
                    <a:pt x="42" y="50"/>
                    <a:pt x="42" y="50"/>
                  </a:cubicBezTo>
                  <a:cubicBezTo>
                    <a:pt x="42" y="50"/>
                    <a:pt x="42" y="50"/>
                    <a:pt x="42" y="50"/>
                  </a:cubicBezTo>
                  <a:cubicBezTo>
                    <a:pt x="42" y="49"/>
                    <a:pt x="42" y="49"/>
                    <a:pt x="42" y="49"/>
                  </a:cubicBezTo>
                  <a:cubicBezTo>
                    <a:pt x="42" y="49"/>
                    <a:pt x="43" y="48"/>
                    <a:pt x="43" y="48"/>
                  </a:cubicBezTo>
                  <a:cubicBezTo>
                    <a:pt x="42" y="47"/>
                    <a:pt x="41" y="47"/>
                    <a:pt x="41" y="48"/>
                  </a:cubicBezTo>
                  <a:cubicBezTo>
                    <a:pt x="41" y="48"/>
                    <a:pt x="41" y="48"/>
                    <a:pt x="41" y="48"/>
                  </a:cubicBezTo>
                  <a:cubicBezTo>
                    <a:pt x="41" y="48"/>
                    <a:pt x="40" y="47"/>
                    <a:pt x="41" y="47"/>
                  </a:cubicBezTo>
                  <a:cubicBezTo>
                    <a:pt x="41" y="46"/>
                    <a:pt x="42" y="46"/>
                    <a:pt x="42" y="45"/>
                  </a:cubicBezTo>
                  <a:cubicBezTo>
                    <a:pt x="42" y="44"/>
                    <a:pt x="42" y="44"/>
                    <a:pt x="43" y="45"/>
                  </a:cubicBezTo>
                  <a:cubicBezTo>
                    <a:pt x="44" y="46"/>
                    <a:pt x="45" y="45"/>
                    <a:pt x="46" y="45"/>
                  </a:cubicBezTo>
                  <a:cubicBezTo>
                    <a:pt x="45" y="43"/>
                    <a:pt x="45" y="42"/>
                    <a:pt x="44" y="40"/>
                  </a:cubicBezTo>
                  <a:cubicBezTo>
                    <a:pt x="44" y="39"/>
                    <a:pt x="44" y="38"/>
                    <a:pt x="44" y="38"/>
                  </a:cubicBezTo>
                  <a:cubicBezTo>
                    <a:pt x="44" y="37"/>
                    <a:pt x="45" y="36"/>
                    <a:pt x="45" y="36"/>
                  </a:cubicBezTo>
                  <a:cubicBezTo>
                    <a:pt x="46" y="35"/>
                    <a:pt x="46" y="35"/>
                    <a:pt x="45" y="34"/>
                  </a:cubicBezTo>
                  <a:cubicBezTo>
                    <a:pt x="45" y="33"/>
                    <a:pt x="45" y="32"/>
                    <a:pt x="46" y="32"/>
                  </a:cubicBezTo>
                  <a:cubicBezTo>
                    <a:pt x="46" y="32"/>
                    <a:pt x="47" y="31"/>
                    <a:pt x="47" y="31"/>
                  </a:cubicBezTo>
                  <a:cubicBezTo>
                    <a:pt x="48" y="30"/>
                    <a:pt x="48" y="30"/>
                    <a:pt x="49" y="31"/>
                  </a:cubicBezTo>
                  <a:cubicBezTo>
                    <a:pt x="49" y="31"/>
                    <a:pt x="49" y="31"/>
                    <a:pt x="49" y="31"/>
                  </a:cubicBezTo>
                  <a:cubicBezTo>
                    <a:pt x="50" y="30"/>
                    <a:pt x="51" y="30"/>
                    <a:pt x="52" y="30"/>
                  </a:cubicBezTo>
                  <a:cubicBezTo>
                    <a:pt x="53" y="30"/>
                    <a:pt x="54" y="30"/>
                    <a:pt x="55" y="29"/>
                  </a:cubicBezTo>
                  <a:cubicBezTo>
                    <a:pt x="55" y="29"/>
                    <a:pt x="55" y="28"/>
                    <a:pt x="54" y="28"/>
                  </a:cubicBezTo>
                  <a:cubicBezTo>
                    <a:pt x="54" y="28"/>
                    <a:pt x="54" y="28"/>
                    <a:pt x="54" y="28"/>
                  </a:cubicBezTo>
                  <a:cubicBezTo>
                    <a:pt x="57" y="27"/>
                    <a:pt x="57" y="27"/>
                    <a:pt x="55" y="24"/>
                  </a:cubicBezTo>
                  <a:cubicBezTo>
                    <a:pt x="55" y="24"/>
                    <a:pt x="55" y="24"/>
                    <a:pt x="55" y="24"/>
                  </a:cubicBezTo>
                  <a:cubicBezTo>
                    <a:pt x="57" y="24"/>
                    <a:pt x="58" y="25"/>
                    <a:pt x="59" y="25"/>
                  </a:cubicBezTo>
                  <a:cubicBezTo>
                    <a:pt x="59" y="26"/>
                    <a:pt x="60" y="26"/>
                    <a:pt x="60" y="27"/>
                  </a:cubicBezTo>
                  <a:cubicBezTo>
                    <a:pt x="60" y="28"/>
                    <a:pt x="61" y="28"/>
                    <a:pt x="61" y="28"/>
                  </a:cubicBezTo>
                  <a:cubicBezTo>
                    <a:pt x="62" y="28"/>
                    <a:pt x="62" y="28"/>
                    <a:pt x="63" y="28"/>
                  </a:cubicBezTo>
                  <a:cubicBezTo>
                    <a:pt x="69" y="27"/>
                    <a:pt x="74" y="28"/>
                    <a:pt x="79" y="29"/>
                  </a:cubicBezTo>
                  <a:cubicBezTo>
                    <a:pt x="80" y="29"/>
                    <a:pt x="81" y="29"/>
                    <a:pt x="82" y="28"/>
                  </a:cubicBezTo>
                  <a:cubicBezTo>
                    <a:pt x="82" y="27"/>
                    <a:pt x="83" y="27"/>
                    <a:pt x="84" y="26"/>
                  </a:cubicBezTo>
                  <a:cubicBezTo>
                    <a:pt x="84" y="25"/>
                    <a:pt x="84" y="25"/>
                    <a:pt x="83" y="24"/>
                  </a:cubicBezTo>
                  <a:cubicBezTo>
                    <a:pt x="83" y="23"/>
                    <a:pt x="83" y="22"/>
                    <a:pt x="84" y="22"/>
                  </a:cubicBezTo>
                  <a:cubicBezTo>
                    <a:pt x="85" y="22"/>
                    <a:pt x="86" y="22"/>
                    <a:pt x="87" y="22"/>
                  </a:cubicBezTo>
                  <a:cubicBezTo>
                    <a:pt x="88" y="22"/>
                    <a:pt x="89" y="22"/>
                    <a:pt x="89" y="21"/>
                  </a:cubicBezTo>
                  <a:cubicBezTo>
                    <a:pt x="91" y="20"/>
                    <a:pt x="92" y="20"/>
                    <a:pt x="94" y="20"/>
                  </a:cubicBezTo>
                  <a:cubicBezTo>
                    <a:pt x="96" y="20"/>
                    <a:pt x="99" y="21"/>
                    <a:pt x="102" y="22"/>
                  </a:cubicBezTo>
                  <a:cubicBezTo>
                    <a:pt x="102" y="22"/>
                    <a:pt x="101" y="22"/>
                    <a:pt x="101" y="22"/>
                  </a:cubicBezTo>
                  <a:cubicBezTo>
                    <a:pt x="101" y="22"/>
                    <a:pt x="101" y="22"/>
                    <a:pt x="101" y="22"/>
                  </a:cubicBezTo>
                  <a:cubicBezTo>
                    <a:pt x="102" y="22"/>
                    <a:pt x="103" y="22"/>
                    <a:pt x="104" y="23"/>
                  </a:cubicBezTo>
                  <a:cubicBezTo>
                    <a:pt x="104" y="23"/>
                    <a:pt x="104" y="23"/>
                    <a:pt x="104" y="23"/>
                  </a:cubicBezTo>
                  <a:cubicBezTo>
                    <a:pt x="103" y="23"/>
                    <a:pt x="103" y="22"/>
                    <a:pt x="103" y="23"/>
                  </a:cubicBezTo>
                  <a:cubicBezTo>
                    <a:pt x="102" y="23"/>
                    <a:pt x="103" y="24"/>
                    <a:pt x="103" y="24"/>
                  </a:cubicBezTo>
                  <a:cubicBezTo>
                    <a:pt x="103" y="24"/>
                    <a:pt x="103" y="24"/>
                    <a:pt x="104" y="24"/>
                  </a:cubicBezTo>
                  <a:cubicBezTo>
                    <a:pt x="103" y="25"/>
                    <a:pt x="102" y="24"/>
                    <a:pt x="102" y="24"/>
                  </a:cubicBezTo>
                  <a:cubicBezTo>
                    <a:pt x="101" y="23"/>
                    <a:pt x="99" y="22"/>
                    <a:pt x="98" y="22"/>
                  </a:cubicBezTo>
                  <a:cubicBezTo>
                    <a:pt x="97" y="22"/>
                    <a:pt x="97" y="22"/>
                    <a:pt x="97" y="23"/>
                  </a:cubicBezTo>
                  <a:cubicBezTo>
                    <a:pt x="97" y="23"/>
                    <a:pt x="97" y="23"/>
                    <a:pt x="97" y="24"/>
                  </a:cubicBezTo>
                  <a:cubicBezTo>
                    <a:pt x="99" y="25"/>
                    <a:pt x="102" y="25"/>
                    <a:pt x="104" y="26"/>
                  </a:cubicBezTo>
                  <a:cubicBezTo>
                    <a:pt x="104" y="26"/>
                    <a:pt x="104" y="26"/>
                    <a:pt x="105" y="25"/>
                  </a:cubicBezTo>
                  <a:cubicBezTo>
                    <a:pt x="105" y="24"/>
                    <a:pt x="107" y="25"/>
                    <a:pt x="108" y="24"/>
                  </a:cubicBezTo>
                  <a:cubicBezTo>
                    <a:pt x="109" y="24"/>
                    <a:pt x="110" y="24"/>
                    <a:pt x="110" y="25"/>
                  </a:cubicBezTo>
                  <a:cubicBezTo>
                    <a:pt x="112" y="25"/>
                    <a:pt x="114" y="26"/>
                    <a:pt x="116" y="27"/>
                  </a:cubicBezTo>
                  <a:cubicBezTo>
                    <a:pt x="118" y="27"/>
                    <a:pt x="119" y="27"/>
                    <a:pt x="120" y="27"/>
                  </a:cubicBezTo>
                  <a:cubicBezTo>
                    <a:pt x="120" y="26"/>
                    <a:pt x="121" y="26"/>
                    <a:pt x="121" y="25"/>
                  </a:cubicBezTo>
                  <a:cubicBezTo>
                    <a:pt x="122" y="24"/>
                    <a:pt x="123" y="23"/>
                    <a:pt x="124" y="23"/>
                  </a:cubicBezTo>
                  <a:cubicBezTo>
                    <a:pt x="127" y="22"/>
                    <a:pt x="130" y="20"/>
                    <a:pt x="133" y="19"/>
                  </a:cubicBezTo>
                  <a:cubicBezTo>
                    <a:pt x="133" y="19"/>
                    <a:pt x="133" y="18"/>
                    <a:pt x="133" y="18"/>
                  </a:cubicBezTo>
                  <a:cubicBezTo>
                    <a:pt x="134" y="17"/>
                    <a:pt x="135" y="18"/>
                    <a:pt x="135" y="17"/>
                  </a:cubicBezTo>
                  <a:cubicBezTo>
                    <a:pt x="136" y="17"/>
                    <a:pt x="137" y="17"/>
                    <a:pt x="137" y="17"/>
                  </a:cubicBezTo>
                  <a:cubicBezTo>
                    <a:pt x="138" y="17"/>
                    <a:pt x="138" y="17"/>
                    <a:pt x="138" y="17"/>
                  </a:cubicBezTo>
                  <a:cubicBezTo>
                    <a:pt x="138" y="16"/>
                    <a:pt x="138" y="16"/>
                    <a:pt x="138" y="16"/>
                  </a:cubicBezTo>
                  <a:cubicBezTo>
                    <a:pt x="138" y="16"/>
                    <a:pt x="138" y="16"/>
                    <a:pt x="138" y="16"/>
                  </a:cubicBezTo>
                  <a:cubicBezTo>
                    <a:pt x="137" y="16"/>
                    <a:pt x="137" y="17"/>
                    <a:pt x="137" y="17"/>
                  </a:cubicBezTo>
                  <a:cubicBezTo>
                    <a:pt x="137" y="17"/>
                    <a:pt x="136" y="17"/>
                    <a:pt x="135" y="17"/>
                  </a:cubicBezTo>
                  <a:cubicBezTo>
                    <a:pt x="136" y="17"/>
                    <a:pt x="136" y="16"/>
                    <a:pt x="136" y="16"/>
                  </a:cubicBezTo>
                  <a:cubicBezTo>
                    <a:pt x="137" y="14"/>
                    <a:pt x="137" y="14"/>
                    <a:pt x="139" y="14"/>
                  </a:cubicBezTo>
                  <a:cubicBezTo>
                    <a:pt x="138" y="14"/>
                    <a:pt x="138" y="14"/>
                    <a:pt x="138" y="14"/>
                  </a:cubicBezTo>
                  <a:cubicBezTo>
                    <a:pt x="138" y="15"/>
                    <a:pt x="139" y="15"/>
                    <a:pt x="139" y="15"/>
                  </a:cubicBezTo>
                  <a:cubicBezTo>
                    <a:pt x="139" y="15"/>
                    <a:pt x="140" y="14"/>
                    <a:pt x="140" y="14"/>
                  </a:cubicBezTo>
                  <a:cubicBezTo>
                    <a:pt x="140" y="14"/>
                    <a:pt x="140" y="13"/>
                    <a:pt x="140" y="13"/>
                  </a:cubicBezTo>
                  <a:cubicBezTo>
                    <a:pt x="140" y="13"/>
                    <a:pt x="140" y="13"/>
                    <a:pt x="140" y="13"/>
                  </a:cubicBezTo>
                  <a:cubicBezTo>
                    <a:pt x="139" y="13"/>
                    <a:pt x="139" y="13"/>
                    <a:pt x="138" y="14"/>
                  </a:cubicBezTo>
                  <a:cubicBezTo>
                    <a:pt x="138" y="13"/>
                    <a:pt x="137" y="13"/>
                    <a:pt x="138" y="12"/>
                  </a:cubicBezTo>
                  <a:cubicBezTo>
                    <a:pt x="139" y="11"/>
                    <a:pt x="140" y="11"/>
                    <a:pt x="140" y="10"/>
                  </a:cubicBezTo>
                  <a:cubicBezTo>
                    <a:pt x="140" y="10"/>
                    <a:pt x="141" y="9"/>
                    <a:pt x="141" y="9"/>
                  </a:cubicBezTo>
                  <a:cubicBezTo>
                    <a:pt x="141" y="9"/>
                    <a:pt x="141" y="9"/>
                    <a:pt x="141" y="9"/>
                  </a:cubicBezTo>
                  <a:cubicBezTo>
                    <a:pt x="142" y="9"/>
                    <a:pt x="142" y="10"/>
                    <a:pt x="141" y="10"/>
                  </a:cubicBezTo>
                  <a:cubicBezTo>
                    <a:pt x="141" y="10"/>
                    <a:pt x="141" y="10"/>
                    <a:pt x="141" y="11"/>
                  </a:cubicBezTo>
                  <a:cubicBezTo>
                    <a:pt x="140" y="11"/>
                    <a:pt x="139" y="11"/>
                    <a:pt x="140" y="12"/>
                  </a:cubicBezTo>
                  <a:cubicBezTo>
                    <a:pt x="140" y="12"/>
                    <a:pt x="141" y="12"/>
                    <a:pt x="142" y="12"/>
                  </a:cubicBezTo>
                  <a:cubicBezTo>
                    <a:pt x="143" y="11"/>
                    <a:pt x="144" y="11"/>
                    <a:pt x="145" y="11"/>
                  </a:cubicBezTo>
                  <a:cubicBezTo>
                    <a:pt x="146" y="10"/>
                    <a:pt x="147" y="10"/>
                    <a:pt x="148" y="11"/>
                  </a:cubicBezTo>
                  <a:cubicBezTo>
                    <a:pt x="149" y="10"/>
                    <a:pt x="149" y="9"/>
                    <a:pt x="149" y="8"/>
                  </a:cubicBezTo>
                  <a:cubicBezTo>
                    <a:pt x="150" y="7"/>
                    <a:pt x="151" y="7"/>
                    <a:pt x="151" y="6"/>
                  </a:cubicBezTo>
                  <a:cubicBezTo>
                    <a:pt x="151" y="6"/>
                    <a:pt x="152" y="6"/>
                    <a:pt x="152" y="5"/>
                  </a:cubicBezTo>
                  <a:cubicBezTo>
                    <a:pt x="153" y="4"/>
                    <a:pt x="154" y="3"/>
                    <a:pt x="155" y="2"/>
                  </a:cubicBezTo>
                  <a:cubicBezTo>
                    <a:pt x="156" y="2"/>
                    <a:pt x="158" y="2"/>
                    <a:pt x="159" y="1"/>
                  </a:cubicBezTo>
                  <a:cubicBezTo>
                    <a:pt x="161" y="1"/>
                    <a:pt x="163" y="0"/>
                    <a:pt x="164" y="2"/>
                  </a:cubicBezTo>
                  <a:cubicBezTo>
                    <a:pt x="165" y="2"/>
                    <a:pt x="167" y="3"/>
                    <a:pt x="168" y="4"/>
                  </a:cubicBezTo>
                  <a:cubicBezTo>
                    <a:pt x="168" y="4"/>
                    <a:pt x="168" y="4"/>
                    <a:pt x="168" y="4"/>
                  </a:cubicBezTo>
                  <a:cubicBezTo>
                    <a:pt x="168" y="4"/>
                    <a:pt x="168" y="3"/>
                    <a:pt x="168" y="3"/>
                  </a:cubicBezTo>
                  <a:cubicBezTo>
                    <a:pt x="167" y="4"/>
                    <a:pt x="167" y="4"/>
                    <a:pt x="168" y="4"/>
                  </a:cubicBezTo>
                  <a:cubicBezTo>
                    <a:pt x="168" y="5"/>
                    <a:pt x="169" y="5"/>
                    <a:pt x="170" y="5"/>
                  </a:cubicBezTo>
                  <a:cubicBezTo>
                    <a:pt x="171" y="4"/>
                    <a:pt x="172" y="5"/>
                    <a:pt x="173" y="5"/>
                  </a:cubicBezTo>
                  <a:cubicBezTo>
                    <a:pt x="174" y="6"/>
                    <a:pt x="175" y="6"/>
                    <a:pt x="175" y="7"/>
                  </a:cubicBezTo>
                  <a:cubicBezTo>
                    <a:pt x="176" y="7"/>
                    <a:pt x="176" y="7"/>
                    <a:pt x="176" y="7"/>
                  </a:cubicBezTo>
                  <a:cubicBezTo>
                    <a:pt x="176" y="7"/>
                    <a:pt x="176" y="8"/>
                    <a:pt x="176" y="8"/>
                  </a:cubicBezTo>
                  <a:cubicBezTo>
                    <a:pt x="175" y="8"/>
                    <a:pt x="175" y="8"/>
                    <a:pt x="175" y="8"/>
                  </a:cubicBezTo>
                  <a:cubicBezTo>
                    <a:pt x="177" y="9"/>
                    <a:pt x="178" y="9"/>
                    <a:pt x="180" y="10"/>
                  </a:cubicBezTo>
                  <a:cubicBezTo>
                    <a:pt x="181" y="10"/>
                    <a:pt x="182" y="10"/>
                    <a:pt x="183" y="10"/>
                  </a:cubicBezTo>
                  <a:cubicBezTo>
                    <a:pt x="184" y="10"/>
                    <a:pt x="184" y="10"/>
                    <a:pt x="186" y="10"/>
                  </a:cubicBezTo>
                  <a:cubicBezTo>
                    <a:pt x="186" y="10"/>
                    <a:pt x="185" y="11"/>
                    <a:pt x="185" y="11"/>
                  </a:cubicBezTo>
                  <a:cubicBezTo>
                    <a:pt x="185" y="11"/>
                    <a:pt x="185" y="11"/>
                    <a:pt x="185" y="11"/>
                  </a:cubicBezTo>
                  <a:cubicBezTo>
                    <a:pt x="186" y="12"/>
                    <a:pt x="186" y="12"/>
                    <a:pt x="186" y="12"/>
                  </a:cubicBezTo>
                  <a:cubicBezTo>
                    <a:pt x="186" y="12"/>
                    <a:pt x="186" y="12"/>
                    <a:pt x="186" y="12"/>
                  </a:cubicBezTo>
                  <a:cubicBezTo>
                    <a:pt x="186" y="12"/>
                    <a:pt x="186" y="12"/>
                    <a:pt x="186" y="12"/>
                  </a:cubicBezTo>
                  <a:cubicBezTo>
                    <a:pt x="187" y="12"/>
                    <a:pt x="188" y="12"/>
                    <a:pt x="189" y="12"/>
                  </a:cubicBezTo>
                  <a:cubicBezTo>
                    <a:pt x="189" y="12"/>
                    <a:pt x="190" y="12"/>
                    <a:pt x="190" y="13"/>
                  </a:cubicBezTo>
                  <a:cubicBezTo>
                    <a:pt x="190" y="13"/>
                    <a:pt x="190" y="13"/>
                    <a:pt x="190" y="13"/>
                  </a:cubicBezTo>
                  <a:cubicBezTo>
                    <a:pt x="190" y="13"/>
                    <a:pt x="190" y="13"/>
                    <a:pt x="190" y="13"/>
                  </a:cubicBezTo>
                  <a:cubicBezTo>
                    <a:pt x="191" y="12"/>
                    <a:pt x="192" y="11"/>
                    <a:pt x="194" y="11"/>
                  </a:cubicBezTo>
                  <a:cubicBezTo>
                    <a:pt x="194" y="11"/>
                    <a:pt x="194" y="11"/>
                    <a:pt x="194" y="11"/>
                  </a:cubicBezTo>
                  <a:cubicBezTo>
                    <a:pt x="195" y="13"/>
                    <a:pt x="197" y="14"/>
                    <a:pt x="198" y="15"/>
                  </a:cubicBezTo>
                  <a:cubicBezTo>
                    <a:pt x="198" y="16"/>
                    <a:pt x="199" y="15"/>
                    <a:pt x="200" y="15"/>
                  </a:cubicBezTo>
                  <a:cubicBezTo>
                    <a:pt x="200" y="15"/>
                    <a:pt x="201" y="15"/>
                    <a:pt x="200" y="16"/>
                  </a:cubicBezTo>
                  <a:cubicBezTo>
                    <a:pt x="200" y="17"/>
                    <a:pt x="201" y="17"/>
                    <a:pt x="201" y="17"/>
                  </a:cubicBezTo>
                  <a:cubicBezTo>
                    <a:pt x="202" y="17"/>
                    <a:pt x="202" y="18"/>
                    <a:pt x="202" y="18"/>
                  </a:cubicBezTo>
                  <a:cubicBezTo>
                    <a:pt x="204" y="18"/>
                    <a:pt x="206" y="18"/>
                    <a:pt x="208" y="19"/>
                  </a:cubicBezTo>
                  <a:cubicBezTo>
                    <a:pt x="208" y="20"/>
                    <a:pt x="208" y="20"/>
                    <a:pt x="208" y="20"/>
                  </a:cubicBezTo>
                  <a:cubicBezTo>
                    <a:pt x="211" y="20"/>
                    <a:pt x="213" y="21"/>
                    <a:pt x="215" y="21"/>
                  </a:cubicBezTo>
                  <a:cubicBezTo>
                    <a:pt x="216" y="21"/>
                    <a:pt x="217" y="22"/>
                    <a:pt x="218" y="23"/>
                  </a:cubicBezTo>
                  <a:cubicBezTo>
                    <a:pt x="219" y="25"/>
                    <a:pt x="220" y="25"/>
                    <a:pt x="222" y="25"/>
                  </a:cubicBezTo>
                  <a:cubicBezTo>
                    <a:pt x="222" y="25"/>
                    <a:pt x="223" y="25"/>
                    <a:pt x="223" y="25"/>
                  </a:cubicBezTo>
                  <a:cubicBezTo>
                    <a:pt x="223" y="26"/>
                    <a:pt x="224" y="26"/>
                    <a:pt x="223" y="26"/>
                  </a:cubicBezTo>
                  <a:cubicBezTo>
                    <a:pt x="223" y="27"/>
                    <a:pt x="222" y="28"/>
                    <a:pt x="222" y="28"/>
                  </a:cubicBezTo>
                  <a:cubicBezTo>
                    <a:pt x="221" y="28"/>
                    <a:pt x="220" y="28"/>
                    <a:pt x="220" y="29"/>
                  </a:cubicBezTo>
                  <a:cubicBezTo>
                    <a:pt x="219" y="29"/>
                    <a:pt x="218" y="30"/>
                    <a:pt x="218" y="31"/>
                  </a:cubicBezTo>
                  <a:cubicBezTo>
                    <a:pt x="219" y="32"/>
                    <a:pt x="218" y="33"/>
                    <a:pt x="218" y="33"/>
                  </a:cubicBezTo>
                  <a:cubicBezTo>
                    <a:pt x="217" y="34"/>
                    <a:pt x="217" y="34"/>
                    <a:pt x="216" y="35"/>
                  </a:cubicBezTo>
                  <a:cubicBezTo>
                    <a:pt x="216" y="35"/>
                    <a:pt x="216" y="36"/>
                    <a:pt x="216" y="36"/>
                  </a:cubicBezTo>
                  <a:cubicBezTo>
                    <a:pt x="216" y="36"/>
                    <a:pt x="217" y="36"/>
                    <a:pt x="217" y="36"/>
                  </a:cubicBezTo>
                  <a:cubicBezTo>
                    <a:pt x="218" y="35"/>
                    <a:pt x="219" y="35"/>
                    <a:pt x="220" y="34"/>
                  </a:cubicBezTo>
                  <a:cubicBezTo>
                    <a:pt x="220" y="34"/>
                    <a:pt x="221" y="34"/>
                    <a:pt x="221" y="34"/>
                  </a:cubicBezTo>
                  <a:cubicBezTo>
                    <a:pt x="221" y="34"/>
                    <a:pt x="221" y="34"/>
                    <a:pt x="221" y="34"/>
                  </a:cubicBezTo>
                  <a:cubicBezTo>
                    <a:pt x="220" y="37"/>
                    <a:pt x="217" y="39"/>
                    <a:pt x="215" y="40"/>
                  </a:cubicBezTo>
                  <a:cubicBezTo>
                    <a:pt x="215" y="41"/>
                    <a:pt x="214" y="41"/>
                    <a:pt x="214" y="41"/>
                  </a:cubicBezTo>
                  <a:cubicBezTo>
                    <a:pt x="212" y="44"/>
                    <a:pt x="209" y="46"/>
                    <a:pt x="206" y="49"/>
                  </a:cubicBezTo>
                  <a:cubicBezTo>
                    <a:pt x="205" y="50"/>
                    <a:pt x="205" y="51"/>
                    <a:pt x="205" y="52"/>
                  </a:cubicBezTo>
                  <a:cubicBezTo>
                    <a:pt x="205" y="53"/>
                    <a:pt x="205" y="53"/>
                    <a:pt x="205" y="54"/>
                  </a:cubicBezTo>
                  <a:cubicBezTo>
                    <a:pt x="206" y="54"/>
                    <a:pt x="206" y="54"/>
                    <a:pt x="207" y="54"/>
                  </a:cubicBezTo>
                  <a:cubicBezTo>
                    <a:pt x="208" y="55"/>
                    <a:pt x="210" y="55"/>
                    <a:pt x="211" y="55"/>
                  </a:cubicBezTo>
                  <a:cubicBezTo>
                    <a:pt x="213" y="55"/>
                    <a:pt x="213" y="56"/>
                    <a:pt x="214" y="57"/>
                  </a:cubicBezTo>
                  <a:cubicBezTo>
                    <a:pt x="215" y="58"/>
                    <a:pt x="215" y="59"/>
                    <a:pt x="215" y="60"/>
                  </a:cubicBezTo>
                  <a:cubicBezTo>
                    <a:pt x="215" y="61"/>
                    <a:pt x="215" y="63"/>
                    <a:pt x="214" y="64"/>
                  </a:cubicBezTo>
                  <a:cubicBezTo>
                    <a:pt x="213" y="66"/>
                    <a:pt x="211" y="68"/>
                    <a:pt x="210" y="70"/>
                  </a:cubicBezTo>
                  <a:cubicBezTo>
                    <a:pt x="210" y="71"/>
                    <a:pt x="210" y="71"/>
                    <a:pt x="210" y="71"/>
                  </a:cubicBezTo>
                  <a:cubicBezTo>
                    <a:pt x="211" y="73"/>
                    <a:pt x="213" y="73"/>
                    <a:pt x="214" y="73"/>
                  </a:cubicBezTo>
                  <a:cubicBezTo>
                    <a:pt x="214" y="73"/>
                    <a:pt x="214" y="73"/>
                    <a:pt x="214" y="74"/>
                  </a:cubicBezTo>
                  <a:cubicBezTo>
                    <a:pt x="214" y="74"/>
                    <a:pt x="214" y="74"/>
                    <a:pt x="214" y="74"/>
                  </a:cubicBezTo>
                  <a:cubicBezTo>
                    <a:pt x="214" y="74"/>
                    <a:pt x="214" y="74"/>
                    <a:pt x="214" y="74"/>
                  </a:cubicBezTo>
                  <a:cubicBezTo>
                    <a:pt x="214" y="74"/>
                    <a:pt x="214" y="73"/>
                    <a:pt x="214" y="73"/>
                  </a:cubicBezTo>
                  <a:close/>
                  <a:moveTo>
                    <a:pt x="240" y="67"/>
                  </a:moveTo>
                  <a:cubicBezTo>
                    <a:pt x="239" y="67"/>
                    <a:pt x="238" y="68"/>
                    <a:pt x="236" y="69"/>
                  </a:cubicBezTo>
                  <a:cubicBezTo>
                    <a:pt x="238" y="69"/>
                    <a:pt x="239" y="68"/>
                    <a:pt x="240" y="67"/>
                  </a:cubicBezTo>
                  <a:cubicBezTo>
                    <a:pt x="241" y="67"/>
                    <a:pt x="242" y="66"/>
                    <a:pt x="242" y="66"/>
                  </a:cubicBezTo>
                  <a:cubicBezTo>
                    <a:pt x="243" y="65"/>
                    <a:pt x="244" y="64"/>
                    <a:pt x="245" y="63"/>
                  </a:cubicBezTo>
                  <a:cubicBezTo>
                    <a:pt x="245" y="62"/>
                    <a:pt x="245" y="62"/>
                    <a:pt x="245" y="62"/>
                  </a:cubicBezTo>
                  <a:cubicBezTo>
                    <a:pt x="245" y="62"/>
                    <a:pt x="244" y="62"/>
                    <a:pt x="244" y="62"/>
                  </a:cubicBezTo>
                  <a:cubicBezTo>
                    <a:pt x="244" y="63"/>
                    <a:pt x="243" y="63"/>
                    <a:pt x="242" y="64"/>
                  </a:cubicBezTo>
                  <a:cubicBezTo>
                    <a:pt x="241" y="64"/>
                    <a:pt x="241" y="64"/>
                    <a:pt x="242" y="65"/>
                  </a:cubicBezTo>
                  <a:cubicBezTo>
                    <a:pt x="242" y="65"/>
                    <a:pt x="242" y="65"/>
                    <a:pt x="242" y="66"/>
                  </a:cubicBezTo>
                  <a:cubicBezTo>
                    <a:pt x="241" y="65"/>
                    <a:pt x="241" y="66"/>
                    <a:pt x="240" y="67"/>
                  </a:cubicBezTo>
                  <a:close/>
                  <a:moveTo>
                    <a:pt x="239" y="65"/>
                  </a:moveTo>
                  <a:cubicBezTo>
                    <a:pt x="239" y="65"/>
                    <a:pt x="239" y="65"/>
                    <a:pt x="239" y="65"/>
                  </a:cubicBezTo>
                  <a:cubicBezTo>
                    <a:pt x="239" y="65"/>
                    <a:pt x="239" y="65"/>
                    <a:pt x="239" y="65"/>
                  </a:cubicBezTo>
                  <a:cubicBezTo>
                    <a:pt x="239" y="64"/>
                    <a:pt x="240" y="63"/>
                    <a:pt x="241" y="63"/>
                  </a:cubicBezTo>
                  <a:cubicBezTo>
                    <a:pt x="239" y="63"/>
                    <a:pt x="237" y="63"/>
                    <a:pt x="236" y="65"/>
                  </a:cubicBezTo>
                  <a:cubicBezTo>
                    <a:pt x="236" y="65"/>
                    <a:pt x="235" y="66"/>
                    <a:pt x="234" y="66"/>
                  </a:cubicBezTo>
                  <a:cubicBezTo>
                    <a:pt x="234" y="66"/>
                    <a:pt x="234" y="66"/>
                    <a:pt x="234" y="66"/>
                  </a:cubicBezTo>
                  <a:cubicBezTo>
                    <a:pt x="234" y="66"/>
                    <a:pt x="235" y="66"/>
                    <a:pt x="234" y="66"/>
                  </a:cubicBezTo>
                  <a:cubicBezTo>
                    <a:pt x="232" y="66"/>
                    <a:pt x="232" y="67"/>
                    <a:pt x="232" y="68"/>
                  </a:cubicBezTo>
                  <a:cubicBezTo>
                    <a:pt x="232" y="69"/>
                    <a:pt x="232" y="69"/>
                    <a:pt x="232" y="69"/>
                  </a:cubicBezTo>
                  <a:cubicBezTo>
                    <a:pt x="231" y="70"/>
                    <a:pt x="230" y="70"/>
                    <a:pt x="229" y="71"/>
                  </a:cubicBezTo>
                  <a:cubicBezTo>
                    <a:pt x="229" y="71"/>
                    <a:pt x="229" y="70"/>
                    <a:pt x="229" y="70"/>
                  </a:cubicBezTo>
                  <a:cubicBezTo>
                    <a:pt x="229" y="70"/>
                    <a:pt x="229" y="70"/>
                    <a:pt x="229" y="70"/>
                  </a:cubicBezTo>
                  <a:cubicBezTo>
                    <a:pt x="229" y="71"/>
                    <a:pt x="229" y="71"/>
                    <a:pt x="229" y="71"/>
                  </a:cubicBezTo>
                  <a:cubicBezTo>
                    <a:pt x="229" y="71"/>
                    <a:pt x="229" y="71"/>
                    <a:pt x="229" y="71"/>
                  </a:cubicBezTo>
                  <a:cubicBezTo>
                    <a:pt x="229" y="71"/>
                    <a:pt x="229" y="71"/>
                    <a:pt x="229" y="71"/>
                  </a:cubicBezTo>
                  <a:cubicBezTo>
                    <a:pt x="229" y="71"/>
                    <a:pt x="229" y="71"/>
                    <a:pt x="229" y="71"/>
                  </a:cubicBezTo>
                  <a:cubicBezTo>
                    <a:pt x="230" y="71"/>
                    <a:pt x="230" y="72"/>
                    <a:pt x="231" y="71"/>
                  </a:cubicBezTo>
                  <a:cubicBezTo>
                    <a:pt x="232" y="71"/>
                    <a:pt x="233" y="71"/>
                    <a:pt x="234" y="70"/>
                  </a:cubicBezTo>
                  <a:cubicBezTo>
                    <a:pt x="235" y="69"/>
                    <a:pt x="236" y="68"/>
                    <a:pt x="236" y="67"/>
                  </a:cubicBezTo>
                  <a:cubicBezTo>
                    <a:pt x="237" y="67"/>
                    <a:pt x="238" y="66"/>
                    <a:pt x="239" y="65"/>
                  </a:cubicBezTo>
                  <a:close/>
                  <a:moveTo>
                    <a:pt x="205" y="150"/>
                  </a:moveTo>
                  <a:cubicBezTo>
                    <a:pt x="206" y="151"/>
                    <a:pt x="207" y="150"/>
                    <a:pt x="207" y="150"/>
                  </a:cubicBezTo>
                  <a:cubicBezTo>
                    <a:pt x="207" y="149"/>
                    <a:pt x="206" y="149"/>
                    <a:pt x="206" y="149"/>
                  </a:cubicBezTo>
                  <a:cubicBezTo>
                    <a:pt x="205" y="149"/>
                    <a:pt x="204" y="148"/>
                    <a:pt x="203" y="149"/>
                  </a:cubicBezTo>
                  <a:cubicBezTo>
                    <a:pt x="203" y="149"/>
                    <a:pt x="203" y="149"/>
                    <a:pt x="203" y="149"/>
                  </a:cubicBezTo>
                  <a:cubicBezTo>
                    <a:pt x="203" y="150"/>
                    <a:pt x="203" y="150"/>
                    <a:pt x="203" y="150"/>
                  </a:cubicBezTo>
                  <a:cubicBezTo>
                    <a:pt x="204" y="150"/>
                    <a:pt x="205" y="150"/>
                    <a:pt x="205" y="150"/>
                  </a:cubicBezTo>
                  <a:close/>
                  <a:moveTo>
                    <a:pt x="213" y="139"/>
                  </a:moveTo>
                  <a:cubicBezTo>
                    <a:pt x="213" y="139"/>
                    <a:pt x="212" y="139"/>
                    <a:pt x="212" y="139"/>
                  </a:cubicBezTo>
                  <a:cubicBezTo>
                    <a:pt x="211" y="139"/>
                    <a:pt x="211" y="139"/>
                    <a:pt x="210" y="139"/>
                  </a:cubicBezTo>
                  <a:cubicBezTo>
                    <a:pt x="210" y="140"/>
                    <a:pt x="210" y="140"/>
                    <a:pt x="210" y="140"/>
                  </a:cubicBezTo>
                  <a:cubicBezTo>
                    <a:pt x="210" y="140"/>
                    <a:pt x="211" y="141"/>
                    <a:pt x="211" y="141"/>
                  </a:cubicBezTo>
                  <a:cubicBezTo>
                    <a:pt x="212" y="140"/>
                    <a:pt x="212" y="140"/>
                    <a:pt x="213" y="139"/>
                  </a:cubicBezTo>
                  <a:cubicBezTo>
                    <a:pt x="213" y="139"/>
                    <a:pt x="213" y="139"/>
                    <a:pt x="213" y="139"/>
                  </a:cubicBezTo>
                  <a:close/>
                  <a:moveTo>
                    <a:pt x="234" y="63"/>
                  </a:moveTo>
                  <a:cubicBezTo>
                    <a:pt x="235" y="63"/>
                    <a:pt x="235" y="62"/>
                    <a:pt x="236" y="62"/>
                  </a:cubicBezTo>
                  <a:cubicBezTo>
                    <a:pt x="236" y="61"/>
                    <a:pt x="235" y="61"/>
                    <a:pt x="235" y="61"/>
                  </a:cubicBezTo>
                  <a:cubicBezTo>
                    <a:pt x="235" y="60"/>
                    <a:pt x="234" y="61"/>
                    <a:pt x="234" y="61"/>
                  </a:cubicBezTo>
                  <a:cubicBezTo>
                    <a:pt x="234" y="61"/>
                    <a:pt x="234" y="62"/>
                    <a:pt x="233" y="62"/>
                  </a:cubicBezTo>
                  <a:cubicBezTo>
                    <a:pt x="233" y="63"/>
                    <a:pt x="233" y="63"/>
                    <a:pt x="234" y="63"/>
                  </a:cubicBezTo>
                  <a:close/>
                  <a:moveTo>
                    <a:pt x="209" y="132"/>
                  </a:moveTo>
                  <a:cubicBezTo>
                    <a:pt x="209" y="132"/>
                    <a:pt x="209" y="132"/>
                    <a:pt x="209" y="132"/>
                  </a:cubicBezTo>
                  <a:cubicBezTo>
                    <a:pt x="208" y="132"/>
                    <a:pt x="207" y="132"/>
                    <a:pt x="207" y="132"/>
                  </a:cubicBezTo>
                  <a:cubicBezTo>
                    <a:pt x="207" y="132"/>
                    <a:pt x="207" y="132"/>
                    <a:pt x="207" y="133"/>
                  </a:cubicBezTo>
                  <a:cubicBezTo>
                    <a:pt x="207" y="133"/>
                    <a:pt x="208" y="133"/>
                    <a:pt x="208" y="133"/>
                  </a:cubicBezTo>
                  <a:cubicBezTo>
                    <a:pt x="208" y="133"/>
                    <a:pt x="209" y="132"/>
                    <a:pt x="209" y="132"/>
                  </a:cubicBezTo>
                  <a:close/>
                  <a:moveTo>
                    <a:pt x="208" y="143"/>
                  </a:moveTo>
                  <a:cubicBezTo>
                    <a:pt x="208" y="143"/>
                    <a:pt x="208" y="142"/>
                    <a:pt x="208" y="142"/>
                  </a:cubicBezTo>
                  <a:cubicBezTo>
                    <a:pt x="207" y="142"/>
                    <a:pt x="207" y="142"/>
                    <a:pt x="207" y="143"/>
                  </a:cubicBezTo>
                  <a:cubicBezTo>
                    <a:pt x="207" y="143"/>
                    <a:pt x="207" y="143"/>
                    <a:pt x="208" y="143"/>
                  </a:cubicBezTo>
                  <a:cubicBezTo>
                    <a:pt x="208" y="143"/>
                    <a:pt x="208" y="143"/>
                    <a:pt x="208" y="143"/>
                  </a:cubicBezTo>
                  <a:close/>
                  <a:moveTo>
                    <a:pt x="125" y="162"/>
                  </a:moveTo>
                  <a:cubicBezTo>
                    <a:pt x="125" y="162"/>
                    <a:pt x="125" y="162"/>
                    <a:pt x="125" y="162"/>
                  </a:cubicBezTo>
                  <a:cubicBezTo>
                    <a:pt x="125" y="162"/>
                    <a:pt x="125" y="162"/>
                    <a:pt x="125" y="163"/>
                  </a:cubicBezTo>
                  <a:cubicBezTo>
                    <a:pt x="125" y="163"/>
                    <a:pt x="126" y="163"/>
                    <a:pt x="126" y="163"/>
                  </a:cubicBezTo>
                  <a:cubicBezTo>
                    <a:pt x="126" y="163"/>
                    <a:pt x="126" y="163"/>
                    <a:pt x="126" y="163"/>
                  </a:cubicBezTo>
                  <a:cubicBezTo>
                    <a:pt x="126" y="163"/>
                    <a:pt x="126" y="163"/>
                    <a:pt x="126" y="163"/>
                  </a:cubicBezTo>
                  <a:cubicBezTo>
                    <a:pt x="126" y="162"/>
                    <a:pt x="126" y="162"/>
                    <a:pt x="125" y="162"/>
                  </a:cubicBezTo>
                  <a:close/>
                  <a:moveTo>
                    <a:pt x="215" y="132"/>
                  </a:moveTo>
                  <a:cubicBezTo>
                    <a:pt x="215" y="132"/>
                    <a:pt x="215" y="132"/>
                    <a:pt x="215" y="132"/>
                  </a:cubicBezTo>
                  <a:cubicBezTo>
                    <a:pt x="215" y="132"/>
                    <a:pt x="215" y="132"/>
                    <a:pt x="215" y="132"/>
                  </a:cubicBezTo>
                  <a:cubicBezTo>
                    <a:pt x="215" y="131"/>
                    <a:pt x="214" y="132"/>
                    <a:pt x="214" y="132"/>
                  </a:cubicBezTo>
                  <a:cubicBezTo>
                    <a:pt x="214" y="132"/>
                    <a:pt x="214" y="132"/>
                    <a:pt x="215" y="132"/>
                  </a:cubicBezTo>
                  <a:close/>
                  <a:moveTo>
                    <a:pt x="48" y="49"/>
                  </a:moveTo>
                  <a:cubicBezTo>
                    <a:pt x="48" y="49"/>
                    <a:pt x="47" y="50"/>
                    <a:pt x="48" y="50"/>
                  </a:cubicBezTo>
                  <a:cubicBezTo>
                    <a:pt x="48" y="50"/>
                    <a:pt x="48" y="50"/>
                    <a:pt x="48" y="50"/>
                  </a:cubicBezTo>
                  <a:cubicBezTo>
                    <a:pt x="48" y="50"/>
                    <a:pt x="49" y="50"/>
                    <a:pt x="48" y="50"/>
                  </a:cubicBezTo>
                  <a:cubicBezTo>
                    <a:pt x="48" y="50"/>
                    <a:pt x="48" y="50"/>
                    <a:pt x="48" y="49"/>
                  </a:cubicBezTo>
                  <a:close/>
                  <a:moveTo>
                    <a:pt x="265" y="106"/>
                  </a:moveTo>
                  <a:cubicBezTo>
                    <a:pt x="265" y="106"/>
                    <a:pt x="265" y="106"/>
                    <a:pt x="265" y="106"/>
                  </a:cubicBezTo>
                  <a:cubicBezTo>
                    <a:pt x="265" y="106"/>
                    <a:pt x="265" y="106"/>
                    <a:pt x="265" y="106"/>
                  </a:cubicBezTo>
                  <a:cubicBezTo>
                    <a:pt x="265" y="107"/>
                    <a:pt x="265" y="107"/>
                    <a:pt x="266" y="106"/>
                  </a:cubicBezTo>
                  <a:cubicBezTo>
                    <a:pt x="266" y="106"/>
                    <a:pt x="265" y="106"/>
                    <a:pt x="265" y="106"/>
                  </a:cubicBezTo>
                  <a:close/>
                  <a:moveTo>
                    <a:pt x="121" y="175"/>
                  </a:moveTo>
                  <a:cubicBezTo>
                    <a:pt x="121" y="175"/>
                    <a:pt x="122" y="175"/>
                    <a:pt x="122" y="175"/>
                  </a:cubicBezTo>
                  <a:cubicBezTo>
                    <a:pt x="122" y="175"/>
                    <a:pt x="122" y="175"/>
                    <a:pt x="122" y="175"/>
                  </a:cubicBezTo>
                  <a:cubicBezTo>
                    <a:pt x="122" y="175"/>
                    <a:pt x="121" y="174"/>
                    <a:pt x="121" y="175"/>
                  </a:cubicBezTo>
                  <a:cubicBezTo>
                    <a:pt x="121" y="175"/>
                    <a:pt x="121" y="175"/>
                    <a:pt x="121" y="175"/>
                  </a:cubicBezTo>
                  <a:close/>
                  <a:moveTo>
                    <a:pt x="202" y="149"/>
                  </a:moveTo>
                  <a:cubicBezTo>
                    <a:pt x="202" y="149"/>
                    <a:pt x="202" y="148"/>
                    <a:pt x="202" y="148"/>
                  </a:cubicBezTo>
                  <a:cubicBezTo>
                    <a:pt x="202" y="148"/>
                    <a:pt x="202" y="148"/>
                    <a:pt x="201" y="148"/>
                  </a:cubicBezTo>
                  <a:cubicBezTo>
                    <a:pt x="201" y="148"/>
                    <a:pt x="201" y="149"/>
                    <a:pt x="201" y="149"/>
                  </a:cubicBezTo>
                  <a:cubicBezTo>
                    <a:pt x="201" y="149"/>
                    <a:pt x="202" y="149"/>
                    <a:pt x="202" y="149"/>
                  </a:cubicBezTo>
                  <a:close/>
                  <a:moveTo>
                    <a:pt x="209" y="73"/>
                  </a:moveTo>
                  <a:cubicBezTo>
                    <a:pt x="209" y="73"/>
                    <a:pt x="209" y="73"/>
                    <a:pt x="209" y="73"/>
                  </a:cubicBezTo>
                  <a:cubicBezTo>
                    <a:pt x="209" y="73"/>
                    <a:pt x="209" y="73"/>
                    <a:pt x="209" y="73"/>
                  </a:cubicBezTo>
                  <a:cubicBezTo>
                    <a:pt x="209" y="73"/>
                    <a:pt x="210" y="73"/>
                    <a:pt x="210" y="73"/>
                  </a:cubicBezTo>
                  <a:cubicBezTo>
                    <a:pt x="209" y="73"/>
                    <a:pt x="209" y="73"/>
                    <a:pt x="209" y="73"/>
                  </a:cubicBezTo>
                  <a:close/>
                  <a:moveTo>
                    <a:pt x="227" y="77"/>
                  </a:moveTo>
                  <a:cubicBezTo>
                    <a:pt x="227" y="77"/>
                    <a:pt x="227" y="77"/>
                    <a:pt x="227" y="77"/>
                  </a:cubicBezTo>
                  <a:cubicBezTo>
                    <a:pt x="227" y="77"/>
                    <a:pt x="227" y="77"/>
                    <a:pt x="227" y="77"/>
                  </a:cubicBezTo>
                  <a:close/>
                  <a:moveTo>
                    <a:pt x="271" y="103"/>
                  </a:moveTo>
                  <a:cubicBezTo>
                    <a:pt x="271" y="103"/>
                    <a:pt x="271" y="103"/>
                    <a:pt x="271" y="103"/>
                  </a:cubicBezTo>
                  <a:cubicBezTo>
                    <a:pt x="270" y="103"/>
                    <a:pt x="270" y="104"/>
                    <a:pt x="271" y="104"/>
                  </a:cubicBezTo>
                  <a:cubicBezTo>
                    <a:pt x="271" y="104"/>
                    <a:pt x="271" y="104"/>
                    <a:pt x="271" y="104"/>
                  </a:cubicBezTo>
                  <a:cubicBezTo>
                    <a:pt x="271" y="104"/>
                    <a:pt x="271" y="103"/>
                    <a:pt x="271" y="103"/>
                  </a:cubicBezTo>
                  <a:close/>
                  <a:moveTo>
                    <a:pt x="205" y="175"/>
                  </a:moveTo>
                  <a:cubicBezTo>
                    <a:pt x="205" y="175"/>
                    <a:pt x="205" y="175"/>
                    <a:pt x="205" y="175"/>
                  </a:cubicBezTo>
                  <a:cubicBezTo>
                    <a:pt x="205" y="174"/>
                    <a:pt x="205" y="174"/>
                    <a:pt x="205" y="174"/>
                  </a:cubicBezTo>
                  <a:lnTo>
                    <a:pt x="205" y="175"/>
                  </a:lnTo>
                  <a:close/>
                  <a:moveTo>
                    <a:pt x="231" y="68"/>
                  </a:moveTo>
                  <a:cubicBezTo>
                    <a:pt x="231" y="68"/>
                    <a:pt x="231" y="68"/>
                    <a:pt x="231" y="68"/>
                  </a:cubicBezTo>
                  <a:cubicBezTo>
                    <a:pt x="231" y="68"/>
                    <a:pt x="231" y="68"/>
                    <a:pt x="231" y="68"/>
                  </a:cubicBezTo>
                  <a:close/>
                  <a:moveTo>
                    <a:pt x="210" y="144"/>
                  </a:moveTo>
                  <a:cubicBezTo>
                    <a:pt x="210" y="144"/>
                    <a:pt x="210" y="144"/>
                    <a:pt x="210" y="144"/>
                  </a:cubicBezTo>
                  <a:cubicBezTo>
                    <a:pt x="210" y="145"/>
                    <a:pt x="210" y="145"/>
                    <a:pt x="210" y="145"/>
                  </a:cubicBezTo>
                  <a:cubicBezTo>
                    <a:pt x="210" y="145"/>
                    <a:pt x="210" y="145"/>
                    <a:pt x="210" y="144"/>
                  </a:cubicBezTo>
                  <a:cubicBezTo>
                    <a:pt x="210" y="144"/>
                    <a:pt x="210" y="144"/>
                    <a:pt x="210" y="144"/>
                  </a:cubicBezTo>
                  <a:close/>
                  <a:moveTo>
                    <a:pt x="238" y="62"/>
                  </a:moveTo>
                  <a:cubicBezTo>
                    <a:pt x="238" y="62"/>
                    <a:pt x="238" y="62"/>
                    <a:pt x="238" y="62"/>
                  </a:cubicBezTo>
                  <a:cubicBezTo>
                    <a:pt x="238" y="62"/>
                    <a:pt x="238" y="62"/>
                    <a:pt x="238" y="62"/>
                  </a:cubicBezTo>
                  <a:close/>
                </a:path>
              </a:pathLst>
            </a:custGeom>
            <a:solidFill>
              <a:srgbClr val="ED1CB9"/>
            </a:solidFill>
            <a:ln>
              <a:noFill/>
            </a:ln>
          </p:spPr>
          <p:txBody>
            <a:bodyPr vert="horz" wrap="square" lIns="91440" tIns="45720" rIns="91440" bIns="45720" numCol="1" anchor="t" anchorCtr="0" compatLnSpc="1">
              <a:prstTxWarp prst="textNoShape">
                <a:avLst/>
              </a:prstTxWarp>
            </a:bodyPr>
            <a:lstStyle/>
            <a:p>
              <a:endParaRPr lang="zh-CN" altLang="en-US" sz="1800"/>
            </a:p>
          </p:txBody>
        </p:sp>
        <p:grpSp>
          <p:nvGrpSpPr>
            <p:cNvPr id="33" name="Group 13">
              <a:extLst>
                <a:ext uri="{FF2B5EF4-FFF2-40B4-BE49-F238E27FC236}">
                  <a16:creationId xmlns="" xmlns:a16="http://schemas.microsoft.com/office/drawing/2014/main" id="{2845744F-A211-4C16-BF41-181D1F161FDB}"/>
                </a:ext>
              </a:extLst>
            </p:cNvPr>
            <p:cNvGrpSpPr>
              <a:grpSpLocks noChangeAspect="1"/>
            </p:cNvGrpSpPr>
            <p:nvPr/>
          </p:nvGrpSpPr>
          <p:grpSpPr bwMode="auto">
            <a:xfrm>
              <a:off x="1793639" y="2861689"/>
              <a:ext cx="597140" cy="595016"/>
              <a:chOff x="734" y="1062"/>
              <a:chExt cx="281" cy="280"/>
            </a:xfrm>
          </p:grpSpPr>
          <p:sp>
            <p:nvSpPr>
              <p:cNvPr id="34" name="AutoShape 12">
                <a:extLst>
                  <a:ext uri="{FF2B5EF4-FFF2-40B4-BE49-F238E27FC236}">
                    <a16:creationId xmlns="" xmlns:a16="http://schemas.microsoft.com/office/drawing/2014/main" id="{43F0B9D2-3C8C-410B-9245-44CEEAD8DCDB}"/>
                  </a:ext>
                </a:extLst>
              </p:cNvPr>
              <p:cNvSpPr>
                <a:spLocks noChangeAspect="1" noChangeArrowheads="1" noTextEdit="1"/>
              </p:cNvSpPr>
              <p:nvPr/>
            </p:nvSpPr>
            <p:spPr bwMode="auto">
              <a:xfrm>
                <a:off x="734" y="1062"/>
                <a:ext cx="281"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3742"/>
                <a:endParaRPr lang="zh-CN" altLang="en-US" sz="1800">
                  <a:solidFill>
                    <a:schemeClr val="bg1"/>
                  </a:solidFill>
                  <a:cs typeface="+mn-ea"/>
                  <a:sym typeface="+mn-lt"/>
                </a:endParaRPr>
              </a:p>
            </p:txBody>
          </p:sp>
          <p:sp>
            <p:nvSpPr>
              <p:cNvPr id="55" name="Freeform 14">
                <a:extLst>
                  <a:ext uri="{FF2B5EF4-FFF2-40B4-BE49-F238E27FC236}">
                    <a16:creationId xmlns="" xmlns:a16="http://schemas.microsoft.com/office/drawing/2014/main" id="{031506A0-8FC1-40EF-BDDB-0E7BBC8719F5}"/>
                  </a:ext>
                </a:extLst>
              </p:cNvPr>
              <p:cNvSpPr/>
              <p:nvPr/>
            </p:nvSpPr>
            <p:spPr bwMode="auto">
              <a:xfrm>
                <a:off x="734" y="1125"/>
                <a:ext cx="169" cy="220"/>
              </a:xfrm>
              <a:custGeom>
                <a:avLst/>
                <a:gdLst>
                  <a:gd name="T0" fmla="*/ 290989578 w 56"/>
                  <a:gd name="T1" fmla="*/ 167236149 h 73"/>
                  <a:gd name="T2" fmla="*/ 213486637 w 56"/>
                  <a:gd name="T3" fmla="*/ 101468816 h 73"/>
                  <a:gd name="T4" fmla="*/ 187802602 w 56"/>
                  <a:gd name="T5" fmla="*/ 91459533 h 73"/>
                  <a:gd name="T6" fmla="*/ 208395593 w 56"/>
                  <a:gd name="T7" fmla="*/ 76387933 h 73"/>
                  <a:gd name="T8" fmla="*/ 250006118 w 56"/>
                  <a:gd name="T9" fmla="*/ 10069997 h 73"/>
                  <a:gd name="T10" fmla="*/ 250006118 w 56"/>
                  <a:gd name="T11" fmla="*/ 0 h 73"/>
                  <a:gd name="T12" fmla="*/ 208395593 w 56"/>
                  <a:gd name="T13" fmla="*/ 0 h 73"/>
                  <a:gd name="T14" fmla="*/ 156966910 w 56"/>
                  <a:gd name="T15" fmla="*/ 15071028 h 73"/>
                  <a:gd name="T16" fmla="*/ 103255502 w 56"/>
                  <a:gd name="T17" fmla="*/ 0 h 73"/>
                  <a:gd name="T18" fmla="*/ 67294234 w 56"/>
                  <a:gd name="T19" fmla="*/ 0 h 73"/>
                  <a:gd name="T20" fmla="*/ 67294234 w 56"/>
                  <a:gd name="T21" fmla="*/ 10069997 h 73"/>
                  <a:gd name="T22" fmla="*/ 108339487 w 56"/>
                  <a:gd name="T23" fmla="*/ 76387933 h 73"/>
                  <a:gd name="T24" fmla="*/ 128959491 w 56"/>
                  <a:gd name="T25" fmla="*/ 91459533 h 73"/>
                  <a:gd name="T26" fmla="*/ 103255502 w 56"/>
                  <a:gd name="T27" fmla="*/ 101468816 h 73"/>
                  <a:gd name="T28" fmla="*/ 0 w 56"/>
                  <a:gd name="T29" fmla="*/ 265436907 h 73"/>
                  <a:gd name="T30" fmla="*/ 5063675 w 56"/>
                  <a:gd name="T31" fmla="*/ 300795672 h 73"/>
                  <a:gd name="T32" fmla="*/ 156966910 w 56"/>
                  <a:gd name="T33" fmla="*/ 372099525 h 73"/>
                  <a:gd name="T34" fmla="*/ 250006118 w 56"/>
                  <a:gd name="T35" fmla="*/ 352019893 h 73"/>
                  <a:gd name="T36" fmla="*/ 233913114 w 56"/>
                  <a:gd name="T37" fmla="*/ 331700977 h 73"/>
                  <a:gd name="T38" fmla="*/ 233913114 w 56"/>
                  <a:gd name="T39" fmla="*/ 331700977 h 73"/>
                  <a:gd name="T40" fmla="*/ 233913114 w 56"/>
                  <a:gd name="T41" fmla="*/ 326673070 h 73"/>
                  <a:gd name="T42" fmla="*/ 228829130 w 56"/>
                  <a:gd name="T43" fmla="*/ 295792345 h 73"/>
                  <a:gd name="T44" fmla="*/ 290989578 w 56"/>
                  <a:gd name="T45" fmla="*/ 167236149 h 7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6" h="73">
                    <a:moveTo>
                      <a:pt x="56" y="33"/>
                    </a:moveTo>
                    <a:cubicBezTo>
                      <a:pt x="52" y="27"/>
                      <a:pt x="47" y="22"/>
                      <a:pt x="41" y="20"/>
                    </a:cubicBezTo>
                    <a:cubicBezTo>
                      <a:pt x="36" y="18"/>
                      <a:pt x="36" y="18"/>
                      <a:pt x="36" y="18"/>
                    </a:cubicBezTo>
                    <a:cubicBezTo>
                      <a:pt x="40" y="15"/>
                      <a:pt x="40" y="15"/>
                      <a:pt x="40" y="15"/>
                    </a:cubicBezTo>
                    <a:cubicBezTo>
                      <a:pt x="45" y="12"/>
                      <a:pt x="48" y="7"/>
                      <a:pt x="48" y="2"/>
                    </a:cubicBezTo>
                    <a:cubicBezTo>
                      <a:pt x="48" y="1"/>
                      <a:pt x="48" y="1"/>
                      <a:pt x="48" y="0"/>
                    </a:cubicBezTo>
                    <a:cubicBezTo>
                      <a:pt x="40" y="0"/>
                      <a:pt x="40" y="0"/>
                      <a:pt x="40" y="0"/>
                    </a:cubicBezTo>
                    <a:cubicBezTo>
                      <a:pt x="39" y="2"/>
                      <a:pt x="35" y="3"/>
                      <a:pt x="30" y="3"/>
                    </a:cubicBezTo>
                    <a:cubicBezTo>
                      <a:pt x="25" y="3"/>
                      <a:pt x="21" y="2"/>
                      <a:pt x="20" y="0"/>
                    </a:cubicBezTo>
                    <a:cubicBezTo>
                      <a:pt x="13" y="0"/>
                      <a:pt x="13" y="0"/>
                      <a:pt x="13" y="0"/>
                    </a:cubicBezTo>
                    <a:cubicBezTo>
                      <a:pt x="13" y="1"/>
                      <a:pt x="13" y="1"/>
                      <a:pt x="13" y="2"/>
                    </a:cubicBezTo>
                    <a:cubicBezTo>
                      <a:pt x="13" y="7"/>
                      <a:pt x="16" y="12"/>
                      <a:pt x="21" y="15"/>
                    </a:cubicBezTo>
                    <a:cubicBezTo>
                      <a:pt x="25" y="18"/>
                      <a:pt x="25" y="18"/>
                      <a:pt x="25" y="18"/>
                    </a:cubicBezTo>
                    <a:cubicBezTo>
                      <a:pt x="20" y="20"/>
                      <a:pt x="20" y="20"/>
                      <a:pt x="20" y="20"/>
                    </a:cubicBezTo>
                    <a:cubicBezTo>
                      <a:pt x="9" y="24"/>
                      <a:pt x="0" y="37"/>
                      <a:pt x="0" y="52"/>
                    </a:cubicBezTo>
                    <a:cubicBezTo>
                      <a:pt x="0" y="55"/>
                      <a:pt x="0" y="57"/>
                      <a:pt x="1" y="59"/>
                    </a:cubicBezTo>
                    <a:cubicBezTo>
                      <a:pt x="8" y="68"/>
                      <a:pt x="19" y="73"/>
                      <a:pt x="30" y="73"/>
                    </a:cubicBezTo>
                    <a:cubicBezTo>
                      <a:pt x="37" y="73"/>
                      <a:pt x="43" y="72"/>
                      <a:pt x="48" y="69"/>
                    </a:cubicBezTo>
                    <a:cubicBezTo>
                      <a:pt x="47" y="68"/>
                      <a:pt x="46" y="66"/>
                      <a:pt x="45" y="65"/>
                    </a:cubicBezTo>
                    <a:cubicBezTo>
                      <a:pt x="45" y="65"/>
                      <a:pt x="45" y="65"/>
                      <a:pt x="45" y="65"/>
                    </a:cubicBezTo>
                    <a:cubicBezTo>
                      <a:pt x="45" y="64"/>
                      <a:pt x="45" y="64"/>
                      <a:pt x="45" y="64"/>
                    </a:cubicBezTo>
                    <a:cubicBezTo>
                      <a:pt x="44" y="62"/>
                      <a:pt x="44" y="60"/>
                      <a:pt x="44" y="58"/>
                    </a:cubicBezTo>
                    <a:cubicBezTo>
                      <a:pt x="44" y="48"/>
                      <a:pt x="49" y="39"/>
                      <a:pt x="56"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42"/>
                <a:endParaRPr lang="zh-CN" altLang="en-US" sz="1800">
                  <a:solidFill>
                    <a:schemeClr val="bg1"/>
                  </a:solidFill>
                  <a:cs typeface="+mn-ea"/>
                  <a:sym typeface="+mn-lt"/>
                </a:endParaRPr>
              </a:p>
            </p:txBody>
          </p:sp>
          <p:sp>
            <p:nvSpPr>
              <p:cNvPr id="56" name="Freeform 15">
                <a:extLst>
                  <a:ext uri="{FF2B5EF4-FFF2-40B4-BE49-F238E27FC236}">
                    <a16:creationId xmlns="" xmlns:a16="http://schemas.microsoft.com/office/drawing/2014/main" id="{BE09B564-9950-4BFD-B743-DBD70B30CFD8}"/>
                  </a:ext>
                </a:extLst>
              </p:cNvPr>
              <p:cNvSpPr>
                <a:spLocks noEditPoints="1"/>
              </p:cNvSpPr>
              <p:nvPr/>
            </p:nvSpPr>
            <p:spPr bwMode="auto">
              <a:xfrm>
                <a:off x="764" y="1062"/>
                <a:ext cx="121" cy="63"/>
              </a:xfrm>
              <a:custGeom>
                <a:avLst/>
                <a:gdLst>
                  <a:gd name="T0" fmla="*/ 46888 w 40"/>
                  <a:gd name="T1" fmla="*/ 0 h 21"/>
                  <a:gd name="T2" fmla="*/ 0 w 40"/>
                  <a:gd name="T3" fmla="*/ 39366 h 21"/>
                  <a:gd name="T4" fmla="*/ 6864 w 40"/>
                  <a:gd name="T5" fmla="*/ 39366 h 21"/>
                  <a:gd name="T6" fmla="*/ 23032 w 40"/>
                  <a:gd name="T7" fmla="*/ 39366 h 21"/>
                  <a:gd name="T8" fmla="*/ 46888 w 40"/>
                  <a:gd name="T9" fmla="*/ 45927 h 21"/>
                  <a:gd name="T10" fmla="*/ 71913 w 40"/>
                  <a:gd name="T11" fmla="*/ 39366 h 21"/>
                  <a:gd name="T12" fmla="*/ 88167 w 40"/>
                  <a:gd name="T13" fmla="*/ 39366 h 21"/>
                  <a:gd name="T14" fmla="*/ 92704 w 40"/>
                  <a:gd name="T15" fmla="*/ 39366 h 21"/>
                  <a:gd name="T16" fmla="*/ 46888 w 40"/>
                  <a:gd name="T17" fmla="*/ 0 h 21"/>
                  <a:gd name="T18" fmla="*/ 46888 w 40"/>
                  <a:gd name="T19" fmla="*/ 32805 h 21"/>
                  <a:gd name="T20" fmla="*/ 39029 w 40"/>
                  <a:gd name="T21" fmla="*/ 24057 h 21"/>
                  <a:gd name="T22" fmla="*/ 46888 w 40"/>
                  <a:gd name="T23" fmla="*/ 17496 h 21"/>
                  <a:gd name="T24" fmla="*/ 56029 w 40"/>
                  <a:gd name="T25" fmla="*/ 24057 h 21"/>
                  <a:gd name="T26" fmla="*/ 46888 w 40"/>
                  <a:gd name="T27" fmla="*/ 32805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 h="21">
                    <a:moveTo>
                      <a:pt x="20" y="0"/>
                    </a:moveTo>
                    <a:cubicBezTo>
                      <a:pt x="10" y="0"/>
                      <a:pt x="1" y="8"/>
                      <a:pt x="0" y="18"/>
                    </a:cubicBezTo>
                    <a:cubicBezTo>
                      <a:pt x="3" y="18"/>
                      <a:pt x="3" y="18"/>
                      <a:pt x="3" y="18"/>
                    </a:cubicBezTo>
                    <a:cubicBezTo>
                      <a:pt x="10" y="18"/>
                      <a:pt x="10" y="18"/>
                      <a:pt x="10" y="18"/>
                    </a:cubicBezTo>
                    <a:cubicBezTo>
                      <a:pt x="11" y="20"/>
                      <a:pt x="15" y="21"/>
                      <a:pt x="20" y="21"/>
                    </a:cubicBezTo>
                    <a:cubicBezTo>
                      <a:pt x="25" y="21"/>
                      <a:pt x="30" y="20"/>
                      <a:pt x="31" y="18"/>
                    </a:cubicBezTo>
                    <a:cubicBezTo>
                      <a:pt x="38" y="18"/>
                      <a:pt x="38" y="18"/>
                      <a:pt x="38" y="18"/>
                    </a:cubicBezTo>
                    <a:cubicBezTo>
                      <a:pt x="40" y="18"/>
                      <a:pt x="40" y="18"/>
                      <a:pt x="40" y="18"/>
                    </a:cubicBezTo>
                    <a:cubicBezTo>
                      <a:pt x="39" y="8"/>
                      <a:pt x="31" y="0"/>
                      <a:pt x="20" y="0"/>
                    </a:cubicBezTo>
                    <a:close/>
                    <a:moveTo>
                      <a:pt x="20" y="15"/>
                    </a:moveTo>
                    <a:cubicBezTo>
                      <a:pt x="18" y="15"/>
                      <a:pt x="17" y="13"/>
                      <a:pt x="17" y="11"/>
                    </a:cubicBezTo>
                    <a:cubicBezTo>
                      <a:pt x="17" y="9"/>
                      <a:pt x="18" y="8"/>
                      <a:pt x="20" y="8"/>
                    </a:cubicBezTo>
                    <a:cubicBezTo>
                      <a:pt x="22" y="8"/>
                      <a:pt x="24" y="9"/>
                      <a:pt x="24" y="11"/>
                    </a:cubicBezTo>
                    <a:cubicBezTo>
                      <a:pt x="24" y="13"/>
                      <a:pt x="22" y="15"/>
                      <a:pt x="20" y="1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42">
                  <a:defRPr/>
                </a:pPr>
                <a:endParaRPr lang="zh-CN" altLang="en-US" sz="1800">
                  <a:solidFill>
                    <a:schemeClr val="bg1"/>
                  </a:solidFill>
                  <a:cs typeface="+mn-ea"/>
                  <a:sym typeface="+mn-lt"/>
                </a:endParaRPr>
              </a:p>
            </p:txBody>
          </p:sp>
          <p:sp>
            <p:nvSpPr>
              <p:cNvPr id="57" name="Freeform 16">
                <a:extLst>
                  <a:ext uri="{FF2B5EF4-FFF2-40B4-BE49-F238E27FC236}">
                    <a16:creationId xmlns="" xmlns:a16="http://schemas.microsoft.com/office/drawing/2014/main" id="{1D7F25AA-4AB1-4543-AFA8-ACE5F28A3314}"/>
                  </a:ext>
                </a:extLst>
              </p:cNvPr>
              <p:cNvSpPr/>
              <p:nvPr/>
            </p:nvSpPr>
            <p:spPr bwMode="auto">
              <a:xfrm>
                <a:off x="885" y="1182"/>
                <a:ext cx="133" cy="160"/>
              </a:xfrm>
              <a:custGeom>
                <a:avLst/>
                <a:gdLst>
                  <a:gd name="T0" fmla="*/ 67111 w 44"/>
                  <a:gd name="T1" fmla="*/ 31807 h 53"/>
                  <a:gd name="T2" fmla="*/ 60267 w 44"/>
                  <a:gd name="T3" fmla="*/ 29573 h 53"/>
                  <a:gd name="T4" fmla="*/ 67111 w 44"/>
                  <a:gd name="T5" fmla="*/ 25090 h 53"/>
                  <a:gd name="T6" fmla="*/ 80725 w 44"/>
                  <a:gd name="T7" fmla="*/ 2261 h 53"/>
                  <a:gd name="T8" fmla="*/ 80725 w 44"/>
                  <a:gd name="T9" fmla="*/ 0 h 53"/>
                  <a:gd name="T10" fmla="*/ 80725 w 44"/>
                  <a:gd name="T11" fmla="*/ 0 h 53"/>
                  <a:gd name="T12" fmla="*/ 67111 w 44"/>
                  <a:gd name="T13" fmla="*/ 0 h 53"/>
                  <a:gd name="T14" fmla="*/ 67111 w 44"/>
                  <a:gd name="T15" fmla="*/ 0 h 53"/>
                  <a:gd name="T16" fmla="*/ 51259 w 44"/>
                  <a:gd name="T17" fmla="*/ 4483 h 53"/>
                  <a:gd name="T18" fmla="*/ 34299 w 44"/>
                  <a:gd name="T19" fmla="*/ 0 h 53"/>
                  <a:gd name="T20" fmla="*/ 32062 w 44"/>
                  <a:gd name="T21" fmla="*/ 0 h 53"/>
                  <a:gd name="T22" fmla="*/ 20715 w 44"/>
                  <a:gd name="T23" fmla="*/ 0 h 53"/>
                  <a:gd name="T24" fmla="*/ 20715 w 44"/>
                  <a:gd name="T25" fmla="*/ 0 h 53"/>
                  <a:gd name="T26" fmla="*/ 20715 w 44"/>
                  <a:gd name="T27" fmla="*/ 2261 h 53"/>
                  <a:gd name="T28" fmla="*/ 34299 w 44"/>
                  <a:gd name="T29" fmla="*/ 25090 h 53"/>
                  <a:gd name="T30" fmla="*/ 41151 w 44"/>
                  <a:gd name="T31" fmla="*/ 29573 h 53"/>
                  <a:gd name="T32" fmla="*/ 32062 w 44"/>
                  <a:gd name="T33" fmla="*/ 31807 h 53"/>
                  <a:gd name="T34" fmla="*/ 0 w 44"/>
                  <a:gd name="T35" fmla="*/ 87052 h 53"/>
                  <a:gd name="T36" fmla="*/ 0 w 44"/>
                  <a:gd name="T37" fmla="*/ 96021 h 53"/>
                  <a:gd name="T38" fmla="*/ 51259 w 44"/>
                  <a:gd name="T39" fmla="*/ 121111 h 53"/>
                  <a:gd name="T40" fmla="*/ 51259 w 44"/>
                  <a:gd name="T41" fmla="*/ 121111 h 53"/>
                  <a:gd name="T42" fmla="*/ 51259 w 44"/>
                  <a:gd name="T43" fmla="*/ 121111 h 53"/>
                  <a:gd name="T44" fmla="*/ 99182 w 44"/>
                  <a:gd name="T45" fmla="*/ 96021 h 53"/>
                  <a:gd name="T46" fmla="*/ 101437 w 44"/>
                  <a:gd name="T47" fmla="*/ 87052 h 53"/>
                  <a:gd name="T48" fmla="*/ 67111 w 44"/>
                  <a:gd name="T49" fmla="*/ 31807 h 5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4" h="53">
                    <a:moveTo>
                      <a:pt x="29" y="14"/>
                    </a:moveTo>
                    <a:cubicBezTo>
                      <a:pt x="26" y="13"/>
                      <a:pt x="26" y="13"/>
                      <a:pt x="26" y="13"/>
                    </a:cubicBezTo>
                    <a:cubicBezTo>
                      <a:pt x="29" y="11"/>
                      <a:pt x="29" y="11"/>
                      <a:pt x="29" y="11"/>
                    </a:cubicBezTo>
                    <a:cubicBezTo>
                      <a:pt x="32" y="9"/>
                      <a:pt x="35" y="5"/>
                      <a:pt x="35" y="1"/>
                    </a:cubicBezTo>
                    <a:cubicBezTo>
                      <a:pt x="35" y="1"/>
                      <a:pt x="35" y="0"/>
                      <a:pt x="35" y="0"/>
                    </a:cubicBezTo>
                    <a:cubicBezTo>
                      <a:pt x="35" y="0"/>
                      <a:pt x="35" y="0"/>
                      <a:pt x="35" y="0"/>
                    </a:cubicBezTo>
                    <a:cubicBezTo>
                      <a:pt x="29" y="0"/>
                      <a:pt x="29" y="0"/>
                      <a:pt x="29" y="0"/>
                    </a:cubicBezTo>
                    <a:cubicBezTo>
                      <a:pt x="29" y="0"/>
                      <a:pt x="29" y="0"/>
                      <a:pt x="29" y="0"/>
                    </a:cubicBezTo>
                    <a:cubicBezTo>
                      <a:pt x="28" y="1"/>
                      <a:pt x="25" y="2"/>
                      <a:pt x="22" y="2"/>
                    </a:cubicBezTo>
                    <a:cubicBezTo>
                      <a:pt x="18" y="2"/>
                      <a:pt x="15" y="1"/>
                      <a:pt x="15" y="0"/>
                    </a:cubicBezTo>
                    <a:cubicBezTo>
                      <a:pt x="14" y="0"/>
                      <a:pt x="14" y="0"/>
                      <a:pt x="14" y="0"/>
                    </a:cubicBezTo>
                    <a:cubicBezTo>
                      <a:pt x="9" y="0"/>
                      <a:pt x="9" y="0"/>
                      <a:pt x="9" y="0"/>
                    </a:cubicBezTo>
                    <a:cubicBezTo>
                      <a:pt x="9" y="0"/>
                      <a:pt x="9" y="0"/>
                      <a:pt x="9" y="0"/>
                    </a:cubicBezTo>
                    <a:cubicBezTo>
                      <a:pt x="9" y="0"/>
                      <a:pt x="9" y="1"/>
                      <a:pt x="9" y="1"/>
                    </a:cubicBezTo>
                    <a:cubicBezTo>
                      <a:pt x="9" y="5"/>
                      <a:pt x="11" y="9"/>
                      <a:pt x="15" y="11"/>
                    </a:cubicBezTo>
                    <a:cubicBezTo>
                      <a:pt x="18" y="13"/>
                      <a:pt x="18" y="13"/>
                      <a:pt x="18" y="13"/>
                    </a:cubicBezTo>
                    <a:cubicBezTo>
                      <a:pt x="14" y="14"/>
                      <a:pt x="14" y="14"/>
                      <a:pt x="14" y="14"/>
                    </a:cubicBezTo>
                    <a:cubicBezTo>
                      <a:pt x="6" y="18"/>
                      <a:pt x="0" y="27"/>
                      <a:pt x="0" y="38"/>
                    </a:cubicBezTo>
                    <a:cubicBezTo>
                      <a:pt x="0" y="39"/>
                      <a:pt x="0" y="41"/>
                      <a:pt x="0" y="42"/>
                    </a:cubicBezTo>
                    <a:cubicBezTo>
                      <a:pt x="6" y="49"/>
                      <a:pt x="13" y="53"/>
                      <a:pt x="22" y="53"/>
                    </a:cubicBezTo>
                    <a:cubicBezTo>
                      <a:pt x="22" y="53"/>
                      <a:pt x="22" y="53"/>
                      <a:pt x="22" y="53"/>
                    </a:cubicBezTo>
                    <a:cubicBezTo>
                      <a:pt x="22" y="53"/>
                      <a:pt x="22" y="53"/>
                      <a:pt x="22" y="53"/>
                    </a:cubicBezTo>
                    <a:cubicBezTo>
                      <a:pt x="30" y="53"/>
                      <a:pt x="38" y="49"/>
                      <a:pt x="43" y="42"/>
                    </a:cubicBezTo>
                    <a:cubicBezTo>
                      <a:pt x="43" y="41"/>
                      <a:pt x="44" y="39"/>
                      <a:pt x="44" y="38"/>
                    </a:cubicBezTo>
                    <a:cubicBezTo>
                      <a:pt x="44" y="27"/>
                      <a:pt x="37" y="18"/>
                      <a:pt x="29" y="1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42">
                  <a:defRPr/>
                </a:pPr>
                <a:endParaRPr lang="zh-CN" altLang="en-US" sz="1800">
                  <a:solidFill>
                    <a:schemeClr val="bg1"/>
                  </a:solidFill>
                  <a:cs typeface="+mn-ea"/>
                  <a:sym typeface="+mn-lt"/>
                </a:endParaRPr>
              </a:p>
            </p:txBody>
          </p:sp>
          <p:sp>
            <p:nvSpPr>
              <p:cNvPr id="58" name="Freeform 17">
                <a:extLst>
                  <a:ext uri="{FF2B5EF4-FFF2-40B4-BE49-F238E27FC236}">
                    <a16:creationId xmlns="" xmlns:a16="http://schemas.microsoft.com/office/drawing/2014/main" id="{04F677C9-7B4C-4C6D-B7A3-520749FB7426}"/>
                  </a:ext>
                </a:extLst>
              </p:cNvPr>
              <p:cNvSpPr>
                <a:spLocks noEditPoints="1"/>
              </p:cNvSpPr>
              <p:nvPr/>
            </p:nvSpPr>
            <p:spPr bwMode="auto">
              <a:xfrm>
                <a:off x="906" y="1134"/>
                <a:ext cx="88" cy="45"/>
              </a:xfrm>
              <a:custGeom>
                <a:avLst/>
                <a:gdLst>
                  <a:gd name="T0" fmla="*/ 85386688 w 29"/>
                  <a:gd name="T1" fmla="*/ 0 h 15"/>
                  <a:gd name="T2" fmla="*/ 0 w 29"/>
                  <a:gd name="T3" fmla="*/ 62178597 h 15"/>
                  <a:gd name="T4" fmla="*/ 11056812 w 29"/>
                  <a:gd name="T5" fmla="*/ 62178597 h 15"/>
                  <a:gd name="T6" fmla="*/ 38986409 w 29"/>
                  <a:gd name="T7" fmla="*/ 62178597 h 15"/>
                  <a:gd name="T8" fmla="*/ 85386688 w 29"/>
                  <a:gd name="T9" fmla="*/ 71744535 h 15"/>
                  <a:gd name="T10" fmla="*/ 123717279 w 29"/>
                  <a:gd name="T11" fmla="*/ 62178597 h 15"/>
                  <a:gd name="T12" fmla="*/ 157289995 w 29"/>
                  <a:gd name="T13" fmla="*/ 62178597 h 15"/>
                  <a:gd name="T14" fmla="*/ 162717847 w 29"/>
                  <a:gd name="T15" fmla="*/ 62178597 h 15"/>
                  <a:gd name="T16" fmla="*/ 85386688 w 29"/>
                  <a:gd name="T17" fmla="*/ 0 h 15"/>
                  <a:gd name="T18" fmla="*/ 85386688 w 29"/>
                  <a:gd name="T19" fmla="*/ 52612659 h 15"/>
                  <a:gd name="T20" fmla="*/ 66470970 w 29"/>
                  <a:gd name="T21" fmla="*/ 38263752 h 15"/>
                  <a:gd name="T22" fmla="*/ 85386688 w 29"/>
                  <a:gd name="T23" fmla="*/ 28697814 h 15"/>
                  <a:gd name="T24" fmla="*/ 96249257 w 29"/>
                  <a:gd name="T25" fmla="*/ 38263752 h 15"/>
                  <a:gd name="T26" fmla="*/ 85386688 w 29"/>
                  <a:gd name="T27" fmla="*/ 52612659 h 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9" h="15">
                    <a:moveTo>
                      <a:pt x="15" y="0"/>
                    </a:moveTo>
                    <a:cubicBezTo>
                      <a:pt x="7" y="0"/>
                      <a:pt x="1" y="6"/>
                      <a:pt x="0" y="13"/>
                    </a:cubicBezTo>
                    <a:cubicBezTo>
                      <a:pt x="2" y="13"/>
                      <a:pt x="2" y="13"/>
                      <a:pt x="2" y="13"/>
                    </a:cubicBezTo>
                    <a:cubicBezTo>
                      <a:pt x="7" y="13"/>
                      <a:pt x="7" y="13"/>
                      <a:pt x="7" y="13"/>
                    </a:cubicBezTo>
                    <a:cubicBezTo>
                      <a:pt x="8" y="14"/>
                      <a:pt x="11" y="15"/>
                      <a:pt x="15" y="15"/>
                    </a:cubicBezTo>
                    <a:cubicBezTo>
                      <a:pt x="18" y="15"/>
                      <a:pt x="21" y="14"/>
                      <a:pt x="22" y="13"/>
                    </a:cubicBezTo>
                    <a:cubicBezTo>
                      <a:pt x="28" y="13"/>
                      <a:pt x="28" y="13"/>
                      <a:pt x="28" y="13"/>
                    </a:cubicBezTo>
                    <a:cubicBezTo>
                      <a:pt x="29" y="13"/>
                      <a:pt x="29" y="13"/>
                      <a:pt x="29" y="13"/>
                    </a:cubicBezTo>
                    <a:cubicBezTo>
                      <a:pt x="28" y="6"/>
                      <a:pt x="22" y="0"/>
                      <a:pt x="15" y="0"/>
                    </a:cubicBezTo>
                    <a:close/>
                    <a:moveTo>
                      <a:pt x="15" y="11"/>
                    </a:moveTo>
                    <a:cubicBezTo>
                      <a:pt x="13" y="11"/>
                      <a:pt x="12" y="10"/>
                      <a:pt x="12" y="8"/>
                    </a:cubicBezTo>
                    <a:cubicBezTo>
                      <a:pt x="12" y="7"/>
                      <a:pt x="13" y="6"/>
                      <a:pt x="15" y="6"/>
                    </a:cubicBezTo>
                    <a:cubicBezTo>
                      <a:pt x="16" y="6"/>
                      <a:pt x="17" y="7"/>
                      <a:pt x="17" y="8"/>
                    </a:cubicBezTo>
                    <a:cubicBezTo>
                      <a:pt x="17" y="10"/>
                      <a:pt x="16" y="11"/>
                      <a:pt x="15"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42"/>
                <a:endParaRPr lang="zh-CN" altLang="en-US" sz="1800">
                  <a:solidFill>
                    <a:schemeClr val="bg1"/>
                  </a:solidFill>
                  <a:cs typeface="+mn-ea"/>
                  <a:sym typeface="+mn-lt"/>
                </a:endParaRPr>
              </a:p>
            </p:txBody>
          </p:sp>
        </p:grpSp>
      </p:grpSp>
      <p:grpSp>
        <p:nvGrpSpPr>
          <p:cNvPr id="59" name="组合 58">
            <a:extLst>
              <a:ext uri="{FF2B5EF4-FFF2-40B4-BE49-F238E27FC236}">
                <a16:creationId xmlns="" xmlns:a16="http://schemas.microsoft.com/office/drawing/2014/main" id="{25A852A2-5FBC-4899-9085-3B3972D85B27}"/>
              </a:ext>
            </a:extLst>
          </p:cNvPr>
          <p:cNvGrpSpPr/>
          <p:nvPr/>
        </p:nvGrpSpPr>
        <p:grpSpPr>
          <a:xfrm>
            <a:off x="2893180" y="2068750"/>
            <a:ext cx="1412429" cy="1083506"/>
            <a:chOff x="3857573" y="2587357"/>
            <a:chExt cx="1607420" cy="1233089"/>
          </a:xfrm>
        </p:grpSpPr>
        <p:sp>
          <p:nvSpPr>
            <p:cNvPr id="60" name="Freeform 191">
              <a:extLst>
                <a:ext uri="{FF2B5EF4-FFF2-40B4-BE49-F238E27FC236}">
                  <a16:creationId xmlns="" xmlns:a16="http://schemas.microsoft.com/office/drawing/2014/main" id="{EC8721A0-2BF1-4C2E-828D-DBBD2AAE90C5}"/>
                </a:ext>
              </a:extLst>
            </p:cNvPr>
            <p:cNvSpPr>
              <a:spLocks noEditPoints="1"/>
            </p:cNvSpPr>
            <p:nvPr/>
          </p:nvSpPr>
          <p:spPr bwMode="auto">
            <a:xfrm>
              <a:off x="3857573" y="2587357"/>
              <a:ext cx="1607420" cy="1233089"/>
            </a:xfrm>
            <a:custGeom>
              <a:avLst/>
              <a:gdLst>
                <a:gd name="T0" fmla="*/ 230 w 292"/>
                <a:gd name="T1" fmla="*/ 65 h 188"/>
                <a:gd name="T2" fmla="*/ 248 w 292"/>
                <a:gd name="T3" fmla="*/ 60 h 188"/>
                <a:gd name="T4" fmla="*/ 271 w 292"/>
                <a:gd name="T5" fmla="*/ 67 h 188"/>
                <a:gd name="T6" fmla="*/ 286 w 292"/>
                <a:gd name="T7" fmla="*/ 87 h 188"/>
                <a:gd name="T8" fmla="*/ 259 w 292"/>
                <a:gd name="T9" fmla="*/ 109 h 188"/>
                <a:gd name="T10" fmla="*/ 244 w 292"/>
                <a:gd name="T11" fmla="*/ 116 h 188"/>
                <a:gd name="T12" fmla="*/ 226 w 292"/>
                <a:gd name="T13" fmla="*/ 127 h 188"/>
                <a:gd name="T14" fmla="*/ 214 w 292"/>
                <a:gd name="T15" fmla="*/ 136 h 188"/>
                <a:gd name="T16" fmla="*/ 211 w 292"/>
                <a:gd name="T17" fmla="*/ 146 h 188"/>
                <a:gd name="T18" fmla="*/ 211 w 292"/>
                <a:gd name="T19" fmla="*/ 154 h 188"/>
                <a:gd name="T20" fmla="*/ 208 w 292"/>
                <a:gd name="T21" fmla="*/ 162 h 188"/>
                <a:gd name="T22" fmla="*/ 208 w 292"/>
                <a:gd name="T23" fmla="*/ 176 h 188"/>
                <a:gd name="T24" fmla="*/ 202 w 292"/>
                <a:gd name="T25" fmla="*/ 182 h 188"/>
                <a:gd name="T26" fmla="*/ 181 w 292"/>
                <a:gd name="T27" fmla="*/ 177 h 188"/>
                <a:gd name="T28" fmla="*/ 172 w 292"/>
                <a:gd name="T29" fmla="*/ 178 h 188"/>
                <a:gd name="T30" fmla="*/ 164 w 292"/>
                <a:gd name="T31" fmla="*/ 175 h 188"/>
                <a:gd name="T32" fmla="*/ 152 w 292"/>
                <a:gd name="T33" fmla="*/ 177 h 188"/>
                <a:gd name="T34" fmla="*/ 146 w 292"/>
                <a:gd name="T35" fmla="*/ 174 h 188"/>
                <a:gd name="T36" fmla="*/ 136 w 292"/>
                <a:gd name="T37" fmla="*/ 171 h 188"/>
                <a:gd name="T38" fmla="*/ 131 w 292"/>
                <a:gd name="T39" fmla="*/ 181 h 188"/>
                <a:gd name="T40" fmla="*/ 121 w 292"/>
                <a:gd name="T41" fmla="*/ 183 h 188"/>
                <a:gd name="T42" fmla="*/ 103 w 292"/>
                <a:gd name="T43" fmla="*/ 178 h 188"/>
                <a:gd name="T44" fmla="*/ 91 w 292"/>
                <a:gd name="T45" fmla="*/ 182 h 188"/>
                <a:gd name="T46" fmla="*/ 86 w 292"/>
                <a:gd name="T47" fmla="*/ 180 h 188"/>
                <a:gd name="T48" fmla="*/ 67 w 292"/>
                <a:gd name="T49" fmla="*/ 184 h 188"/>
                <a:gd name="T50" fmla="*/ 66 w 292"/>
                <a:gd name="T51" fmla="*/ 181 h 188"/>
                <a:gd name="T52" fmla="*/ 61 w 292"/>
                <a:gd name="T53" fmla="*/ 179 h 188"/>
                <a:gd name="T54" fmla="*/ 58 w 292"/>
                <a:gd name="T55" fmla="*/ 178 h 188"/>
                <a:gd name="T56" fmla="*/ 44 w 292"/>
                <a:gd name="T57" fmla="*/ 178 h 188"/>
                <a:gd name="T58" fmla="*/ 21 w 292"/>
                <a:gd name="T59" fmla="*/ 168 h 188"/>
                <a:gd name="T60" fmla="*/ 9 w 292"/>
                <a:gd name="T61" fmla="*/ 159 h 188"/>
                <a:gd name="T62" fmla="*/ 10 w 292"/>
                <a:gd name="T63" fmla="*/ 138 h 188"/>
                <a:gd name="T64" fmla="*/ 5 w 292"/>
                <a:gd name="T65" fmla="*/ 115 h 188"/>
                <a:gd name="T66" fmla="*/ 10 w 292"/>
                <a:gd name="T67" fmla="*/ 94 h 188"/>
                <a:gd name="T68" fmla="*/ 40 w 292"/>
                <a:gd name="T69" fmla="*/ 66 h 188"/>
                <a:gd name="T70" fmla="*/ 42 w 292"/>
                <a:gd name="T71" fmla="*/ 50 h 188"/>
                <a:gd name="T72" fmla="*/ 44 w 292"/>
                <a:gd name="T73" fmla="*/ 40 h 188"/>
                <a:gd name="T74" fmla="*/ 54 w 292"/>
                <a:gd name="T75" fmla="*/ 28 h 188"/>
                <a:gd name="T76" fmla="*/ 84 w 292"/>
                <a:gd name="T77" fmla="*/ 26 h 188"/>
                <a:gd name="T78" fmla="*/ 104 w 292"/>
                <a:gd name="T79" fmla="*/ 23 h 188"/>
                <a:gd name="T80" fmla="*/ 108 w 292"/>
                <a:gd name="T81" fmla="*/ 24 h 188"/>
                <a:gd name="T82" fmla="*/ 138 w 292"/>
                <a:gd name="T83" fmla="*/ 17 h 188"/>
                <a:gd name="T84" fmla="*/ 140 w 292"/>
                <a:gd name="T85" fmla="*/ 13 h 188"/>
                <a:gd name="T86" fmla="*/ 142 w 292"/>
                <a:gd name="T87" fmla="*/ 12 h 188"/>
                <a:gd name="T88" fmla="*/ 168 w 292"/>
                <a:gd name="T89" fmla="*/ 4 h 188"/>
                <a:gd name="T90" fmla="*/ 183 w 292"/>
                <a:gd name="T91" fmla="*/ 10 h 188"/>
                <a:gd name="T92" fmla="*/ 190 w 292"/>
                <a:gd name="T93" fmla="*/ 13 h 188"/>
                <a:gd name="T94" fmla="*/ 215 w 292"/>
                <a:gd name="T95" fmla="*/ 21 h 188"/>
                <a:gd name="T96" fmla="*/ 216 w 292"/>
                <a:gd name="T97" fmla="*/ 36 h 188"/>
                <a:gd name="T98" fmla="*/ 207 w 292"/>
                <a:gd name="T99" fmla="*/ 54 h 188"/>
                <a:gd name="T100" fmla="*/ 214 w 292"/>
                <a:gd name="T101" fmla="*/ 74 h 188"/>
                <a:gd name="T102" fmla="*/ 242 w 292"/>
                <a:gd name="T103" fmla="*/ 65 h 188"/>
                <a:gd name="T104" fmla="*/ 234 w 292"/>
                <a:gd name="T105" fmla="*/ 66 h 188"/>
                <a:gd name="T106" fmla="*/ 231 w 292"/>
                <a:gd name="T107" fmla="*/ 71 h 188"/>
                <a:gd name="T108" fmla="*/ 205 w 292"/>
                <a:gd name="T109" fmla="*/ 150 h 188"/>
                <a:gd name="T110" fmla="*/ 235 w 292"/>
                <a:gd name="T111" fmla="*/ 61 h 188"/>
                <a:gd name="T112" fmla="*/ 208 w 292"/>
                <a:gd name="T113" fmla="*/ 143 h 188"/>
                <a:gd name="T114" fmla="*/ 126 w 292"/>
                <a:gd name="T115" fmla="*/ 163 h 188"/>
                <a:gd name="T116" fmla="*/ 48 w 292"/>
                <a:gd name="T117" fmla="*/ 50 h 188"/>
                <a:gd name="T118" fmla="*/ 121 w 292"/>
                <a:gd name="T119" fmla="*/ 175 h 188"/>
                <a:gd name="T120" fmla="*/ 210 w 292"/>
                <a:gd name="T121" fmla="*/ 73 h 188"/>
                <a:gd name="T122" fmla="*/ 205 w 292"/>
                <a:gd name="T123" fmla="*/ 175 h 188"/>
                <a:gd name="T124" fmla="*/ 210 w 292"/>
                <a:gd name="T125" fmla="*/ 14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 h="188">
                  <a:moveTo>
                    <a:pt x="214" y="73"/>
                  </a:moveTo>
                  <a:cubicBezTo>
                    <a:pt x="216" y="72"/>
                    <a:pt x="216" y="74"/>
                    <a:pt x="217" y="74"/>
                  </a:cubicBezTo>
                  <a:cubicBezTo>
                    <a:pt x="218" y="74"/>
                    <a:pt x="219" y="74"/>
                    <a:pt x="219" y="74"/>
                  </a:cubicBezTo>
                  <a:cubicBezTo>
                    <a:pt x="220" y="73"/>
                    <a:pt x="222" y="72"/>
                    <a:pt x="223" y="72"/>
                  </a:cubicBezTo>
                  <a:cubicBezTo>
                    <a:pt x="225" y="72"/>
                    <a:pt x="225" y="71"/>
                    <a:pt x="226" y="70"/>
                  </a:cubicBezTo>
                  <a:cubicBezTo>
                    <a:pt x="226" y="69"/>
                    <a:pt x="226" y="69"/>
                    <a:pt x="226" y="69"/>
                  </a:cubicBezTo>
                  <a:cubicBezTo>
                    <a:pt x="228" y="70"/>
                    <a:pt x="229" y="68"/>
                    <a:pt x="230" y="67"/>
                  </a:cubicBezTo>
                  <a:cubicBezTo>
                    <a:pt x="230" y="67"/>
                    <a:pt x="230" y="67"/>
                    <a:pt x="230" y="67"/>
                  </a:cubicBezTo>
                  <a:cubicBezTo>
                    <a:pt x="231" y="66"/>
                    <a:pt x="231" y="66"/>
                    <a:pt x="230" y="65"/>
                  </a:cubicBezTo>
                  <a:cubicBezTo>
                    <a:pt x="230" y="65"/>
                    <a:pt x="230" y="65"/>
                    <a:pt x="230" y="65"/>
                  </a:cubicBezTo>
                  <a:cubicBezTo>
                    <a:pt x="231" y="64"/>
                    <a:pt x="231" y="63"/>
                    <a:pt x="232" y="62"/>
                  </a:cubicBezTo>
                  <a:cubicBezTo>
                    <a:pt x="233" y="62"/>
                    <a:pt x="233" y="62"/>
                    <a:pt x="233" y="61"/>
                  </a:cubicBezTo>
                  <a:cubicBezTo>
                    <a:pt x="233" y="60"/>
                    <a:pt x="234" y="59"/>
                    <a:pt x="234" y="59"/>
                  </a:cubicBezTo>
                  <a:cubicBezTo>
                    <a:pt x="235" y="58"/>
                    <a:pt x="237" y="58"/>
                    <a:pt x="238" y="57"/>
                  </a:cubicBezTo>
                  <a:cubicBezTo>
                    <a:pt x="238" y="57"/>
                    <a:pt x="239" y="57"/>
                    <a:pt x="239" y="57"/>
                  </a:cubicBezTo>
                  <a:cubicBezTo>
                    <a:pt x="240" y="58"/>
                    <a:pt x="241" y="57"/>
                    <a:pt x="242" y="56"/>
                  </a:cubicBezTo>
                  <a:cubicBezTo>
                    <a:pt x="242" y="56"/>
                    <a:pt x="242" y="56"/>
                    <a:pt x="243" y="56"/>
                  </a:cubicBezTo>
                  <a:cubicBezTo>
                    <a:pt x="242" y="56"/>
                    <a:pt x="242" y="56"/>
                    <a:pt x="242" y="56"/>
                  </a:cubicBezTo>
                  <a:cubicBezTo>
                    <a:pt x="244" y="57"/>
                    <a:pt x="245" y="58"/>
                    <a:pt x="246" y="59"/>
                  </a:cubicBezTo>
                  <a:cubicBezTo>
                    <a:pt x="247" y="60"/>
                    <a:pt x="247" y="60"/>
                    <a:pt x="248" y="60"/>
                  </a:cubicBezTo>
                  <a:cubicBezTo>
                    <a:pt x="249" y="60"/>
                    <a:pt x="250" y="60"/>
                    <a:pt x="250" y="60"/>
                  </a:cubicBezTo>
                  <a:cubicBezTo>
                    <a:pt x="252" y="60"/>
                    <a:pt x="253" y="60"/>
                    <a:pt x="254" y="60"/>
                  </a:cubicBezTo>
                  <a:cubicBezTo>
                    <a:pt x="254" y="59"/>
                    <a:pt x="255" y="60"/>
                    <a:pt x="255" y="60"/>
                  </a:cubicBezTo>
                  <a:cubicBezTo>
                    <a:pt x="256" y="60"/>
                    <a:pt x="256" y="61"/>
                    <a:pt x="257" y="61"/>
                  </a:cubicBezTo>
                  <a:cubicBezTo>
                    <a:pt x="258" y="62"/>
                    <a:pt x="259" y="63"/>
                    <a:pt x="261" y="63"/>
                  </a:cubicBezTo>
                  <a:cubicBezTo>
                    <a:pt x="263" y="63"/>
                    <a:pt x="265" y="63"/>
                    <a:pt x="267" y="65"/>
                  </a:cubicBezTo>
                  <a:cubicBezTo>
                    <a:pt x="267" y="65"/>
                    <a:pt x="267" y="65"/>
                    <a:pt x="268" y="65"/>
                  </a:cubicBezTo>
                  <a:cubicBezTo>
                    <a:pt x="269" y="65"/>
                    <a:pt x="269" y="65"/>
                    <a:pt x="270" y="65"/>
                  </a:cubicBezTo>
                  <a:cubicBezTo>
                    <a:pt x="271" y="65"/>
                    <a:pt x="271" y="66"/>
                    <a:pt x="271" y="66"/>
                  </a:cubicBezTo>
                  <a:cubicBezTo>
                    <a:pt x="271" y="66"/>
                    <a:pt x="271" y="67"/>
                    <a:pt x="271" y="67"/>
                  </a:cubicBezTo>
                  <a:cubicBezTo>
                    <a:pt x="272" y="68"/>
                    <a:pt x="273" y="69"/>
                    <a:pt x="274" y="69"/>
                  </a:cubicBezTo>
                  <a:cubicBezTo>
                    <a:pt x="276" y="69"/>
                    <a:pt x="277" y="69"/>
                    <a:pt x="279" y="70"/>
                  </a:cubicBezTo>
                  <a:cubicBezTo>
                    <a:pt x="280" y="70"/>
                    <a:pt x="281" y="70"/>
                    <a:pt x="283" y="70"/>
                  </a:cubicBezTo>
                  <a:cubicBezTo>
                    <a:pt x="284" y="70"/>
                    <a:pt x="285" y="70"/>
                    <a:pt x="285" y="71"/>
                  </a:cubicBezTo>
                  <a:cubicBezTo>
                    <a:pt x="286" y="72"/>
                    <a:pt x="287" y="72"/>
                    <a:pt x="287" y="73"/>
                  </a:cubicBezTo>
                  <a:cubicBezTo>
                    <a:pt x="288" y="73"/>
                    <a:pt x="289" y="73"/>
                    <a:pt x="289" y="73"/>
                  </a:cubicBezTo>
                  <a:cubicBezTo>
                    <a:pt x="291" y="73"/>
                    <a:pt x="292" y="75"/>
                    <a:pt x="291" y="77"/>
                  </a:cubicBezTo>
                  <a:cubicBezTo>
                    <a:pt x="291" y="78"/>
                    <a:pt x="290" y="80"/>
                    <a:pt x="288" y="81"/>
                  </a:cubicBezTo>
                  <a:cubicBezTo>
                    <a:pt x="287" y="82"/>
                    <a:pt x="286" y="83"/>
                    <a:pt x="287" y="84"/>
                  </a:cubicBezTo>
                  <a:cubicBezTo>
                    <a:pt x="287" y="85"/>
                    <a:pt x="287" y="86"/>
                    <a:pt x="286" y="87"/>
                  </a:cubicBezTo>
                  <a:cubicBezTo>
                    <a:pt x="285" y="88"/>
                    <a:pt x="285" y="89"/>
                    <a:pt x="285" y="90"/>
                  </a:cubicBezTo>
                  <a:cubicBezTo>
                    <a:pt x="285" y="91"/>
                    <a:pt x="285" y="91"/>
                    <a:pt x="285" y="91"/>
                  </a:cubicBezTo>
                  <a:cubicBezTo>
                    <a:pt x="286" y="94"/>
                    <a:pt x="285" y="96"/>
                    <a:pt x="283" y="98"/>
                  </a:cubicBezTo>
                  <a:cubicBezTo>
                    <a:pt x="282" y="99"/>
                    <a:pt x="281" y="99"/>
                    <a:pt x="280" y="100"/>
                  </a:cubicBezTo>
                  <a:cubicBezTo>
                    <a:pt x="278" y="103"/>
                    <a:pt x="275" y="105"/>
                    <a:pt x="272" y="105"/>
                  </a:cubicBezTo>
                  <a:cubicBezTo>
                    <a:pt x="270" y="106"/>
                    <a:pt x="268" y="107"/>
                    <a:pt x="266" y="108"/>
                  </a:cubicBezTo>
                  <a:cubicBezTo>
                    <a:pt x="265" y="108"/>
                    <a:pt x="265" y="108"/>
                    <a:pt x="264" y="108"/>
                  </a:cubicBezTo>
                  <a:cubicBezTo>
                    <a:pt x="263" y="107"/>
                    <a:pt x="263" y="107"/>
                    <a:pt x="263" y="108"/>
                  </a:cubicBezTo>
                  <a:cubicBezTo>
                    <a:pt x="263" y="109"/>
                    <a:pt x="262" y="109"/>
                    <a:pt x="262" y="109"/>
                  </a:cubicBezTo>
                  <a:cubicBezTo>
                    <a:pt x="261" y="108"/>
                    <a:pt x="260" y="108"/>
                    <a:pt x="259" y="109"/>
                  </a:cubicBezTo>
                  <a:cubicBezTo>
                    <a:pt x="258" y="110"/>
                    <a:pt x="257" y="110"/>
                    <a:pt x="255" y="110"/>
                  </a:cubicBezTo>
                  <a:cubicBezTo>
                    <a:pt x="254" y="110"/>
                    <a:pt x="254" y="111"/>
                    <a:pt x="253" y="111"/>
                  </a:cubicBezTo>
                  <a:cubicBezTo>
                    <a:pt x="253" y="111"/>
                    <a:pt x="253" y="111"/>
                    <a:pt x="253" y="111"/>
                  </a:cubicBezTo>
                  <a:cubicBezTo>
                    <a:pt x="253" y="111"/>
                    <a:pt x="253" y="111"/>
                    <a:pt x="252" y="111"/>
                  </a:cubicBezTo>
                  <a:cubicBezTo>
                    <a:pt x="251" y="111"/>
                    <a:pt x="250" y="112"/>
                    <a:pt x="249" y="113"/>
                  </a:cubicBezTo>
                  <a:cubicBezTo>
                    <a:pt x="249" y="113"/>
                    <a:pt x="249" y="113"/>
                    <a:pt x="249" y="113"/>
                  </a:cubicBezTo>
                  <a:cubicBezTo>
                    <a:pt x="249" y="112"/>
                    <a:pt x="248" y="113"/>
                    <a:pt x="248" y="113"/>
                  </a:cubicBezTo>
                  <a:cubicBezTo>
                    <a:pt x="247" y="113"/>
                    <a:pt x="247" y="113"/>
                    <a:pt x="247" y="114"/>
                  </a:cubicBezTo>
                  <a:cubicBezTo>
                    <a:pt x="247" y="114"/>
                    <a:pt x="247" y="114"/>
                    <a:pt x="247" y="114"/>
                  </a:cubicBezTo>
                  <a:cubicBezTo>
                    <a:pt x="246" y="114"/>
                    <a:pt x="245" y="114"/>
                    <a:pt x="244" y="116"/>
                  </a:cubicBezTo>
                  <a:cubicBezTo>
                    <a:pt x="244" y="115"/>
                    <a:pt x="244" y="115"/>
                    <a:pt x="244" y="115"/>
                  </a:cubicBezTo>
                  <a:cubicBezTo>
                    <a:pt x="243" y="115"/>
                    <a:pt x="243" y="115"/>
                    <a:pt x="243" y="115"/>
                  </a:cubicBezTo>
                  <a:cubicBezTo>
                    <a:pt x="242" y="116"/>
                    <a:pt x="241" y="117"/>
                    <a:pt x="240" y="117"/>
                  </a:cubicBezTo>
                  <a:cubicBezTo>
                    <a:pt x="239" y="117"/>
                    <a:pt x="239" y="117"/>
                    <a:pt x="239" y="117"/>
                  </a:cubicBezTo>
                  <a:cubicBezTo>
                    <a:pt x="237" y="120"/>
                    <a:pt x="237" y="120"/>
                    <a:pt x="237" y="120"/>
                  </a:cubicBezTo>
                  <a:cubicBezTo>
                    <a:pt x="236" y="119"/>
                    <a:pt x="235" y="121"/>
                    <a:pt x="234" y="121"/>
                  </a:cubicBezTo>
                  <a:cubicBezTo>
                    <a:pt x="233" y="122"/>
                    <a:pt x="233" y="122"/>
                    <a:pt x="231" y="122"/>
                  </a:cubicBezTo>
                  <a:cubicBezTo>
                    <a:pt x="229" y="122"/>
                    <a:pt x="227" y="124"/>
                    <a:pt x="225" y="125"/>
                  </a:cubicBezTo>
                  <a:cubicBezTo>
                    <a:pt x="225" y="126"/>
                    <a:pt x="225" y="126"/>
                    <a:pt x="225" y="126"/>
                  </a:cubicBezTo>
                  <a:cubicBezTo>
                    <a:pt x="225" y="127"/>
                    <a:pt x="225" y="127"/>
                    <a:pt x="226" y="127"/>
                  </a:cubicBezTo>
                  <a:cubicBezTo>
                    <a:pt x="225" y="128"/>
                    <a:pt x="225" y="128"/>
                    <a:pt x="224" y="128"/>
                  </a:cubicBezTo>
                  <a:cubicBezTo>
                    <a:pt x="224" y="128"/>
                    <a:pt x="224" y="129"/>
                    <a:pt x="223" y="129"/>
                  </a:cubicBezTo>
                  <a:cubicBezTo>
                    <a:pt x="222" y="128"/>
                    <a:pt x="222" y="130"/>
                    <a:pt x="221" y="130"/>
                  </a:cubicBezTo>
                  <a:cubicBezTo>
                    <a:pt x="220" y="130"/>
                    <a:pt x="219" y="131"/>
                    <a:pt x="219" y="131"/>
                  </a:cubicBezTo>
                  <a:cubicBezTo>
                    <a:pt x="218" y="132"/>
                    <a:pt x="217" y="132"/>
                    <a:pt x="217" y="133"/>
                  </a:cubicBezTo>
                  <a:cubicBezTo>
                    <a:pt x="216" y="133"/>
                    <a:pt x="217" y="134"/>
                    <a:pt x="217" y="134"/>
                  </a:cubicBezTo>
                  <a:cubicBezTo>
                    <a:pt x="218" y="134"/>
                    <a:pt x="219" y="134"/>
                    <a:pt x="219" y="134"/>
                  </a:cubicBezTo>
                  <a:cubicBezTo>
                    <a:pt x="219" y="135"/>
                    <a:pt x="218" y="135"/>
                    <a:pt x="218" y="135"/>
                  </a:cubicBezTo>
                  <a:cubicBezTo>
                    <a:pt x="218" y="135"/>
                    <a:pt x="217" y="135"/>
                    <a:pt x="217" y="135"/>
                  </a:cubicBezTo>
                  <a:cubicBezTo>
                    <a:pt x="216" y="136"/>
                    <a:pt x="215" y="136"/>
                    <a:pt x="214" y="136"/>
                  </a:cubicBezTo>
                  <a:cubicBezTo>
                    <a:pt x="214" y="136"/>
                    <a:pt x="213" y="136"/>
                    <a:pt x="213" y="136"/>
                  </a:cubicBezTo>
                  <a:cubicBezTo>
                    <a:pt x="213" y="137"/>
                    <a:pt x="214" y="137"/>
                    <a:pt x="214" y="137"/>
                  </a:cubicBezTo>
                  <a:cubicBezTo>
                    <a:pt x="216" y="136"/>
                    <a:pt x="218" y="137"/>
                    <a:pt x="220" y="137"/>
                  </a:cubicBezTo>
                  <a:cubicBezTo>
                    <a:pt x="220" y="137"/>
                    <a:pt x="220" y="137"/>
                    <a:pt x="220" y="138"/>
                  </a:cubicBezTo>
                  <a:cubicBezTo>
                    <a:pt x="219" y="138"/>
                    <a:pt x="218" y="139"/>
                    <a:pt x="216" y="139"/>
                  </a:cubicBezTo>
                  <a:cubicBezTo>
                    <a:pt x="215" y="138"/>
                    <a:pt x="214" y="139"/>
                    <a:pt x="214" y="140"/>
                  </a:cubicBezTo>
                  <a:cubicBezTo>
                    <a:pt x="213" y="140"/>
                    <a:pt x="212" y="141"/>
                    <a:pt x="211" y="142"/>
                  </a:cubicBezTo>
                  <a:cubicBezTo>
                    <a:pt x="210" y="143"/>
                    <a:pt x="210" y="143"/>
                    <a:pt x="211" y="143"/>
                  </a:cubicBezTo>
                  <a:cubicBezTo>
                    <a:pt x="212" y="144"/>
                    <a:pt x="212" y="145"/>
                    <a:pt x="211" y="145"/>
                  </a:cubicBezTo>
                  <a:cubicBezTo>
                    <a:pt x="211" y="145"/>
                    <a:pt x="211" y="146"/>
                    <a:pt x="211" y="146"/>
                  </a:cubicBezTo>
                  <a:cubicBezTo>
                    <a:pt x="211" y="147"/>
                    <a:pt x="210" y="147"/>
                    <a:pt x="210" y="147"/>
                  </a:cubicBezTo>
                  <a:cubicBezTo>
                    <a:pt x="209" y="147"/>
                    <a:pt x="208" y="146"/>
                    <a:pt x="208" y="146"/>
                  </a:cubicBezTo>
                  <a:cubicBezTo>
                    <a:pt x="207" y="147"/>
                    <a:pt x="207" y="147"/>
                    <a:pt x="208" y="148"/>
                  </a:cubicBezTo>
                  <a:cubicBezTo>
                    <a:pt x="209" y="149"/>
                    <a:pt x="209" y="151"/>
                    <a:pt x="210" y="151"/>
                  </a:cubicBezTo>
                  <a:cubicBezTo>
                    <a:pt x="211" y="151"/>
                    <a:pt x="211" y="151"/>
                    <a:pt x="211" y="151"/>
                  </a:cubicBezTo>
                  <a:cubicBezTo>
                    <a:pt x="211" y="152"/>
                    <a:pt x="210" y="152"/>
                    <a:pt x="210" y="152"/>
                  </a:cubicBezTo>
                  <a:cubicBezTo>
                    <a:pt x="209" y="151"/>
                    <a:pt x="207" y="152"/>
                    <a:pt x="206" y="153"/>
                  </a:cubicBezTo>
                  <a:cubicBezTo>
                    <a:pt x="206" y="153"/>
                    <a:pt x="206" y="153"/>
                    <a:pt x="206" y="154"/>
                  </a:cubicBezTo>
                  <a:cubicBezTo>
                    <a:pt x="207" y="154"/>
                    <a:pt x="207" y="154"/>
                    <a:pt x="208" y="154"/>
                  </a:cubicBezTo>
                  <a:cubicBezTo>
                    <a:pt x="209" y="154"/>
                    <a:pt x="210" y="154"/>
                    <a:pt x="211" y="154"/>
                  </a:cubicBezTo>
                  <a:cubicBezTo>
                    <a:pt x="211" y="155"/>
                    <a:pt x="210" y="154"/>
                    <a:pt x="210" y="155"/>
                  </a:cubicBezTo>
                  <a:cubicBezTo>
                    <a:pt x="209" y="155"/>
                    <a:pt x="209" y="155"/>
                    <a:pt x="209" y="156"/>
                  </a:cubicBezTo>
                  <a:cubicBezTo>
                    <a:pt x="209" y="156"/>
                    <a:pt x="209" y="156"/>
                    <a:pt x="209" y="155"/>
                  </a:cubicBezTo>
                  <a:cubicBezTo>
                    <a:pt x="209" y="156"/>
                    <a:pt x="209" y="156"/>
                    <a:pt x="209" y="157"/>
                  </a:cubicBezTo>
                  <a:cubicBezTo>
                    <a:pt x="209" y="157"/>
                    <a:pt x="209" y="157"/>
                    <a:pt x="209" y="157"/>
                  </a:cubicBezTo>
                  <a:cubicBezTo>
                    <a:pt x="209" y="157"/>
                    <a:pt x="209" y="157"/>
                    <a:pt x="209" y="157"/>
                  </a:cubicBezTo>
                  <a:cubicBezTo>
                    <a:pt x="208" y="157"/>
                    <a:pt x="207" y="156"/>
                    <a:pt x="206" y="156"/>
                  </a:cubicBezTo>
                  <a:cubicBezTo>
                    <a:pt x="206" y="157"/>
                    <a:pt x="206" y="158"/>
                    <a:pt x="207" y="158"/>
                  </a:cubicBezTo>
                  <a:cubicBezTo>
                    <a:pt x="208" y="159"/>
                    <a:pt x="208" y="160"/>
                    <a:pt x="208" y="161"/>
                  </a:cubicBezTo>
                  <a:cubicBezTo>
                    <a:pt x="208" y="161"/>
                    <a:pt x="208" y="161"/>
                    <a:pt x="208" y="162"/>
                  </a:cubicBezTo>
                  <a:cubicBezTo>
                    <a:pt x="210" y="162"/>
                    <a:pt x="210" y="165"/>
                    <a:pt x="212" y="166"/>
                  </a:cubicBezTo>
                  <a:cubicBezTo>
                    <a:pt x="213" y="166"/>
                    <a:pt x="214" y="168"/>
                    <a:pt x="214" y="169"/>
                  </a:cubicBezTo>
                  <a:cubicBezTo>
                    <a:pt x="214" y="169"/>
                    <a:pt x="214" y="170"/>
                    <a:pt x="213" y="170"/>
                  </a:cubicBezTo>
                  <a:cubicBezTo>
                    <a:pt x="212" y="169"/>
                    <a:pt x="212" y="169"/>
                    <a:pt x="211" y="169"/>
                  </a:cubicBezTo>
                  <a:cubicBezTo>
                    <a:pt x="211" y="169"/>
                    <a:pt x="210" y="169"/>
                    <a:pt x="210" y="169"/>
                  </a:cubicBezTo>
                  <a:cubicBezTo>
                    <a:pt x="210" y="168"/>
                    <a:pt x="208" y="168"/>
                    <a:pt x="207" y="167"/>
                  </a:cubicBezTo>
                  <a:cubicBezTo>
                    <a:pt x="206" y="166"/>
                    <a:pt x="206" y="166"/>
                    <a:pt x="205" y="167"/>
                  </a:cubicBezTo>
                  <a:cubicBezTo>
                    <a:pt x="205" y="167"/>
                    <a:pt x="204" y="169"/>
                    <a:pt x="205" y="169"/>
                  </a:cubicBezTo>
                  <a:cubicBezTo>
                    <a:pt x="206" y="171"/>
                    <a:pt x="207" y="172"/>
                    <a:pt x="207" y="175"/>
                  </a:cubicBezTo>
                  <a:cubicBezTo>
                    <a:pt x="207" y="175"/>
                    <a:pt x="207" y="176"/>
                    <a:pt x="208" y="176"/>
                  </a:cubicBezTo>
                  <a:cubicBezTo>
                    <a:pt x="209" y="177"/>
                    <a:pt x="210" y="177"/>
                    <a:pt x="210" y="178"/>
                  </a:cubicBezTo>
                  <a:cubicBezTo>
                    <a:pt x="210" y="179"/>
                    <a:pt x="211" y="180"/>
                    <a:pt x="212" y="180"/>
                  </a:cubicBezTo>
                  <a:cubicBezTo>
                    <a:pt x="212" y="180"/>
                    <a:pt x="213" y="181"/>
                    <a:pt x="213" y="181"/>
                  </a:cubicBezTo>
                  <a:cubicBezTo>
                    <a:pt x="213" y="182"/>
                    <a:pt x="214" y="183"/>
                    <a:pt x="213" y="184"/>
                  </a:cubicBezTo>
                  <a:cubicBezTo>
                    <a:pt x="213" y="184"/>
                    <a:pt x="212" y="184"/>
                    <a:pt x="212" y="184"/>
                  </a:cubicBezTo>
                  <a:cubicBezTo>
                    <a:pt x="211" y="184"/>
                    <a:pt x="211" y="184"/>
                    <a:pt x="210" y="184"/>
                  </a:cubicBezTo>
                  <a:cubicBezTo>
                    <a:pt x="210" y="184"/>
                    <a:pt x="210" y="184"/>
                    <a:pt x="209" y="183"/>
                  </a:cubicBezTo>
                  <a:cubicBezTo>
                    <a:pt x="209" y="183"/>
                    <a:pt x="207" y="183"/>
                    <a:pt x="207" y="183"/>
                  </a:cubicBezTo>
                  <a:cubicBezTo>
                    <a:pt x="206" y="181"/>
                    <a:pt x="205" y="181"/>
                    <a:pt x="204" y="182"/>
                  </a:cubicBezTo>
                  <a:cubicBezTo>
                    <a:pt x="203" y="183"/>
                    <a:pt x="203" y="182"/>
                    <a:pt x="202" y="182"/>
                  </a:cubicBezTo>
                  <a:cubicBezTo>
                    <a:pt x="200" y="182"/>
                    <a:pt x="198" y="182"/>
                    <a:pt x="197" y="181"/>
                  </a:cubicBezTo>
                  <a:cubicBezTo>
                    <a:pt x="193" y="179"/>
                    <a:pt x="191" y="177"/>
                    <a:pt x="188" y="175"/>
                  </a:cubicBezTo>
                  <a:cubicBezTo>
                    <a:pt x="187" y="175"/>
                    <a:pt x="186" y="174"/>
                    <a:pt x="184" y="174"/>
                  </a:cubicBezTo>
                  <a:cubicBezTo>
                    <a:pt x="184" y="174"/>
                    <a:pt x="183" y="174"/>
                    <a:pt x="183" y="174"/>
                  </a:cubicBezTo>
                  <a:cubicBezTo>
                    <a:pt x="183" y="175"/>
                    <a:pt x="183" y="175"/>
                    <a:pt x="182" y="176"/>
                  </a:cubicBezTo>
                  <a:cubicBezTo>
                    <a:pt x="182" y="176"/>
                    <a:pt x="182" y="177"/>
                    <a:pt x="181" y="177"/>
                  </a:cubicBezTo>
                  <a:cubicBezTo>
                    <a:pt x="181" y="177"/>
                    <a:pt x="181" y="176"/>
                    <a:pt x="181" y="176"/>
                  </a:cubicBezTo>
                  <a:cubicBezTo>
                    <a:pt x="181" y="176"/>
                    <a:pt x="180" y="176"/>
                    <a:pt x="180" y="176"/>
                  </a:cubicBezTo>
                  <a:cubicBezTo>
                    <a:pt x="180" y="176"/>
                    <a:pt x="180" y="177"/>
                    <a:pt x="180" y="177"/>
                  </a:cubicBezTo>
                  <a:cubicBezTo>
                    <a:pt x="181" y="177"/>
                    <a:pt x="181" y="177"/>
                    <a:pt x="181" y="177"/>
                  </a:cubicBezTo>
                  <a:cubicBezTo>
                    <a:pt x="181" y="177"/>
                    <a:pt x="181" y="177"/>
                    <a:pt x="181" y="177"/>
                  </a:cubicBezTo>
                  <a:cubicBezTo>
                    <a:pt x="181" y="178"/>
                    <a:pt x="180" y="179"/>
                    <a:pt x="180" y="180"/>
                  </a:cubicBezTo>
                  <a:cubicBezTo>
                    <a:pt x="180" y="180"/>
                    <a:pt x="179" y="181"/>
                    <a:pt x="180" y="182"/>
                  </a:cubicBezTo>
                  <a:cubicBezTo>
                    <a:pt x="180" y="182"/>
                    <a:pt x="180" y="182"/>
                    <a:pt x="179" y="182"/>
                  </a:cubicBezTo>
                  <a:cubicBezTo>
                    <a:pt x="179" y="182"/>
                    <a:pt x="178" y="182"/>
                    <a:pt x="178" y="182"/>
                  </a:cubicBezTo>
                  <a:cubicBezTo>
                    <a:pt x="175" y="181"/>
                    <a:pt x="172" y="179"/>
                    <a:pt x="169" y="178"/>
                  </a:cubicBezTo>
                  <a:cubicBezTo>
                    <a:pt x="169" y="178"/>
                    <a:pt x="168" y="178"/>
                    <a:pt x="168" y="178"/>
                  </a:cubicBezTo>
                  <a:cubicBezTo>
                    <a:pt x="168" y="178"/>
                    <a:pt x="169" y="178"/>
                    <a:pt x="170" y="178"/>
                  </a:cubicBezTo>
                  <a:cubicBezTo>
                    <a:pt x="170" y="178"/>
                    <a:pt x="171" y="178"/>
                    <a:pt x="171" y="178"/>
                  </a:cubicBezTo>
                  <a:cubicBezTo>
                    <a:pt x="171" y="178"/>
                    <a:pt x="172" y="178"/>
                    <a:pt x="172" y="178"/>
                  </a:cubicBezTo>
                  <a:cubicBezTo>
                    <a:pt x="172" y="179"/>
                    <a:pt x="172" y="179"/>
                    <a:pt x="172" y="178"/>
                  </a:cubicBezTo>
                  <a:cubicBezTo>
                    <a:pt x="172" y="178"/>
                    <a:pt x="172" y="178"/>
                    <a:pt x="172" y="178"/>
                  </a:cubicBezTo>
                  <a:cubicBezTo>
                    <a:pt x="172" y="178"/>
                    <a:pt x="171" y="178"/>
                    <a:pt x="171" y="178"/>
                  </a:cubicBezTo>
                  <a:cubicBezTo>
                    <a:pt x="171" y="178"/>
                    <a:pt x="170" y="177"/>
                    <a:pt x="169" y="178"/>
                  </a:cubicBezTo>
                  <a:cubicBezTo>
                    <a:pt x="169" y="177"/>
                    <a:pt x="168" y="177"/>
                    <a:pt x="168" y="177"/>
                  </a:cubicBezTo>
                  <a:cubicBezTo>
                    <a:pt x="168" y="177"/>
                    <a:pt x="168" y="177"/>
                    <a:pt x="168" y="177"/>
                  </a:cubicBezTo>
                  <a:cubicBezTo>
                    <a:pt x="168" y="177"/>
                    <a:pt x="168" y="177"/>
                    <a:pt x="168" y="177"/>
                  </a:cubicBezTo>
                  <a:cubicBezTo>
                    <a:pt x="168" y="177"/>
                    <a:pt x="168" y="177"/>
                    <a:pt x="168" y="178"/>
                  </a:cubicBezTo>
                  <a:cubicBezTo>
                    <a:pt x="167" y="177"/>
                    <a:pt x="166" y="177"/>
                    <a:pt x="166" y="176"/>
                  </a:cubicBezTo>
                  <a:cubicBezTo>
                    <a:pt x="166" y="175"/>
                    <a:pt x="165" y="175"/>
                    <a:pt x="164" y="175"/>
                  </a:cubicBezTo>
                  <a:cubicBezTo>
                    <a:pt x="164" y="175"/>
                    <a:pt x="163" y="175"/>
                    <a:pt x="163" y="174"/>
                  </a:cubicBezTo>
                  <a:cubicBezTo>
                    <a:pt x="163" y="174"/>
                    <a:pt x="163" y="174"/>
                    <a:pt x="163" y="174"/>
                  </a:cubicBezTo>
                  <a:cubicBezTo>
                    <a:pt x="162" y="174"/>
                    <a:pt x="161" y="173"/>
                    <a:pt x="160" y="173"/>
                  </a:cubicBezTo>
                  <a:cubicBezTo>
                    <a:pt x="159" y="173"/>
                    <a:pt x="159" y="173"/>
                    <a:pt x="160" y="174"/>
                  </a:cubicBezTo>
                  <a:cubicBezTo>
                    <a:pt x="160" y="174"/>
                    <a:pt x="160" y="174"/>
                    <a:pt x="160" y="174"/>
                  </a:cubicBezTo>
                  <a:cubicBezTo>
                    <a:pt x="159" y="175"/>
                    <a:pt x="158" y="175"/>
                    <a:pt x="157" y="175"/>
                  </a:cubicBezTo>
                  <a:cubicBezTo>
                    <a:pt x="157" y="175"/>
                    <a:pt x="157" y="175"/>
                    <a:pt x="157" y="175"/>
                  </a:cubicBezTo>
                  <a:cubicBezTo>
                    <a:pt x="157" y="175"/>
                    <a:pt x="156" y="174"/>
                    <a:pt x="156" y="174"/>
                  </a:cubicBezTo>
                  <a:cubicBezTo>
                    <a:pt x="155" y="174"/>
                    <a:pt x="155" y="174"/>
                    <a:pt x="155" y="175"/>
                  </a:cubicBezTo>
                  <a:cubicBezTo>
                    <a:pt x="154" y="176"/>
                    <a:pt x="153" y="176"/>
                    <a:pt x="152" y="177"/>
                  </a:cubicBezTo>
                  <a:cubicBezTo>
                    <a:pt x="152" y="177"/>
                    <a:pt x="151" y="177"/>
                    <a:pt x="151" y="177"/>
                  </a:cubicBezTo>
                  <a:cubicBezTo>
                    <a:pt x="150" y="177"/>
                    <a:pt x="150" y="176"/>
                    <a:pt x="150" y="176"/>
                  </a:cubicBezTo>
                  <a:cubicBezTo>
                    <a:pt x="151" y="175"/>
                    <a:pt x="150" y="174"/>
                    <a:pt x="152" y="173"/>
                  </a:cubicBezTo>
                  <a:cubicBezTo>
                    <a:pt x="152" y="173"/>
                    <a:pt x="152" y="172"/>
                    <a:pt x="152" y="172"/>
                  </a:cubicBezTo>
                  <a:cubicBezTo>
                    <a:pt x="152" y="171"/>
                    <a:pt x="152" y="171"/>
                    <a:pt x="153" y="171"/>
                  </a:cubicBezTo>
                  <a:cubicBezTo>
                    <a:pt x="153" y="171"/>
                    <a:pt x="154" y="172"/>
                    <a:pt x="154" y="171"/>
                  </a:cubicBezTo>
                  <a:cubicBezTo>
                    <a:pt x="154" y="171"/>
                    <a:pt x="153" y="170"/>
                    <a:pt x="153" y="170"/>
                  </a:cubicBezTo>
                  <a:cubicBezTo>
                    <a:pt x="152" y="170"/>
                    <a:pt x="150" y="170"/>
                    <a:pt x="149" y="171"/>
                  </a:cubicBezTo>
                  <a:cubicBezTo>
                    <a:pt x="148" y="171"/>
                    <a:pt x="147" y="172"/>
                    <a:pt x="147" y="173"/>
                  </a:cubicBezTo>
                  <a:cubicBezTo>
                    <a:pt x="146" y="173"/>
                    <a:pt x="146" y="174"/>
                    <a:pt x="146" y="174"/>
                  </a:cubicBezTo>
                  <a:cubicBezTo>
                    <a:pt x="145" y="174"/>
                    <a:pt x="144" y="175"/>
                    <a:pt x="143" y="176"/>
                  </a:cubicBezTo>
                  <a:cubicBezTo>
                    <a:pt x="142" y="177"/>
                    <a:pt x="141" y="177"/>
                    <a:pt x="140" y="178"/>
                  </a:cubicBezTo>
                  <a:cubicBezTo>
                    <a:pt x="139" y="178"/>
                    <a:pt x="139" y="177"/>
                    <a:pt x="139" y="176"/>
                  </a:cubicBezTo>
                  <a:cubicBezTo>
                    <a:pt x="139" y="176"/>
                    <a:pt x="140" y="175"/>
                    <a:pt x="139" y="175"/>
                  </a:cubicBezTo>
                  <a:cubicBezTo>
                    <a:pt x="139" y="174"/>
                    <a:pt x="140" y="174"/>
                    <a:pt x="140" y="173"/>
                  </a:cubicBezTo>
                  <a:cubicBezTo>
                    <a:pt x="141" y="172"/>
                    <a:pt x="142" y="171"/>
                    <a:pt x="143" y="170"/>
                  </a:cubicBezTo>
                  <a:cubicBezTo>
                    <a:pt x="143" y="170"/>
                    <a:pt x="143" y="169"/>
                    <a:pt x="142" y="169"/>
                  </a:cubicBezTo>
                  <a:cubicBezTo>
                    <a:pt x="141" y="168"/>
                    <a:pt x="140" y="167"/>
                    <a:pt x="139" y="167"/>
                  </a:cubicBezTo>
                  <a:cubicBezTo>
                    <a:pt x="138" y="166"/>
                    <a:pt x="137" y="166"/>
                    <a:pt x="136" y="167"/>
                  </a:cubicBezTo>
                  <a:cubicBezTo>
                    <a:pt x="136" y="168"/>
                    <a:pt x="137" y="170"/>
                    <a:pt x="136" y="171"/>
                  </a:cubicBezTo>
                  <a:cubicBezTo>
                    <a:pt x="136" y="172"/>
                    <a:pt x="136" y="172"/>
                    <a:pt x="137" y="172"/>
                  </a:cubicBezTo>
                  <a:cubicBezTo>
                    <a:pt x="137" y="172"/>
                    <a:pt x="137" y="172"/>
                    <a:pt x="137" y="172"/>
                  </a:cubicBezTo>
                  <a:cubicBezTo>
                    <a:pt x="136" y="172"/>
                    <a:pt x="136" y="173"/>
                    <a:pt x="136" y="173"/>
                  </a:cubicBezTo>
                  <a:cubicBezTo>
                    <a:pt x="137" y="174"/>
                    <a:pt x="137" y="175"/>
                    <a:pt x="136" y="177"/>
                  </a:cubicBezTo>
                  <a:cubicBezTo>
                    <a:pt x="136" y="177"/>
                    <a:pt x="136" y="178"/>
                    <a:pt x="136" y="178"/>
                  </a:cubicBezTo>
                  <a:cubicBezTo>
                    <a:pt x="136" y="179"/>
                    <a:pt x="135" y="181"/>
                    <a:pt x="135" y="181"/>
                  </a:cubicBezTo>
                  <a:cubicBezTo>
                    <a:pt x="134" y="182"/>
                    <a:pt x="134" y="181"/>
                    <a:pt x="134" y="181"/>
                  </a:cubicBezTo>
                  <a:cubicBezTo>
                    <a:pt x="133" y="180"/>
                    <a:pt x="132" y="180"/>
                    <a:pt x="131" y="181"/>
                  </a:cubicBezTo>
                  <a:cubicBezTo>
                    <a:pt x="131" y="181"/>
                    <a:pt x="131" y="181"/>
                    <a:pt x="131" y="181"/>
                  </a:cubicBezTo>
                  <a:cubicBezTo>
                    <a:pt x="131" y="181"/>
                    <a:pt x="131" y="181"/>
                    <a:pt x="131" y="181"/>
                  </a:cubicBezTo>
                  <a:cubicBezTo>
                    <a:pt x="131" y="182"/>
                    <a:pt x="132" y="183"/>
                    <a:pt x="132" y="184"/>
                  </a:cubicBezTo>
                  <a:cubicBezTo>
                    <a:pt x="132" y="184"/>
                    <a:pt x="133" y="184"/>
                    <a:pt x="132" y="185"/>
                  </a:cubicBezTo>
                  <a:cubicBezTo>
                    <a:pt x="132" y="186"/>
                    <a:pt x="131" y="186"/>
                    <a:pt x="131" y="185"/>
                  </a:cubicBezTo>
                  <a:cubicBezTo>
                    <a:pt x="131" y="185"/>
                    <a:pt x="130" y="186"/>
                    <a:pt x="130" y="186"/>
                  </a:cubicBezTo>
                  <a:cubicBezTo>
                    <a:pt x="130" y="186"/>
                    <a:pt x="130" y="186"/>
                    <a:pt x="131" y="186"/>
                  </a:cubicBezTo>
                  <a:cubicBezTo>
                    <a:pt x="131" y="186"/>
                    <a:pt x="132" y="187"/>
                    <a:pt x="133" y="187"/>
                  </a:cubicBezTo>
                  <a:cubicBezTo>
                    <a:pt x="133" y="187"/>
                    <a:pt x="133" y="187"/>
                    <a:pt x="133" y="187"/>
                  </a:cubicBezTo>
                  <a:cubicBezTo>
                    <a:pt x="132" y="187"/>
                    <a:pt x="131" y="188"/>
                    <a:pt x="130" y="187"/>
                  </a:cubicBezTo>
                  <a:cubicBezTo>
                    <a:pt x="128" y="186"/>
                    <a:pt x="125" y="185"/>
                    <a:pt x="122" y="184"/>
                  </a:cubicBezTo>
                  <a:cubicBezTo>
                    <a:pt x="122" y="184"/>
                    <a:pt x="121" y="184"/>
                    <a:pt x="121" y="183"/>
                  </a:cubicBezTo>
                  <a:cubicBezTo>
                    <a:pt x="123" y="184"/>
                    <a:pt x="126" y="184"/>
                    <a:pt x="128" y="185"/>
                  </a:cubicBezTo>
                  <a:cubicBezTo>
                    <a:pt x="128" y="184"/>
                    <a:pt x="128" y="184"/>
                    <a:pt x="127" y="184"/>
                  </a:cubicBezTo>
                  <a:cubicBezTo>
                    <a:pt x="124" y="183"/>
                    <a:pt x="121" y="182"/>
                    <a:pt x="118" y="180"/>
                  </a:cubicBezTo>
                  <a:cubicBezTo>
                    <a:pt x="118" y="180"/>
                    <a:pt x="118" y="180"/>
                    <a:pt x="118" y="180"/>
                  </a:cubicBezTo>
                  <a:cubicBezTo>
                    <a:pt x="116" y="179"/>
                    <a:pt x="114" y="178"/>
                    <a:pt x="112" y="178"/>
                  </a:cubicBezTo>
                  <a:cubicBezTo>
                    <a:pt x="111" y="178"/>
                    <a:pt x="109" y="177"/>
                    <a:pt x="108" y="177"/>
                  </a:cubicBezTo>
                  <a:cubicBezTo>
                    <a:pt x="107" y="176"/>
                    <a:pt x="107" y="176"/>
                    <a:pt x="106" y="177"/>
                  </a:cubicBezTo>
                  <a:cubicBezTo>
                    <a:pt x="105" y="178"/>
                    <a:pt x="104" y="178"/>
                    <a:pt x="103" y="178"/>
                  </a:cubicBezTo>
                  <a:cubicBezTo>
                    <a:pt x="103" y="178"/>
                    <a:pt x="103" y="178"/>
                    <a:pt x="103" y="178"/>
                  </a:cubicBezTo>
                  <a:cubicBezTo>
                    <a:pt x="103" y="178"/>
                    <a:pt x="103" y="178"/>
                    <a:pt x="103" y="178"/>
                  </a:cubicBezTo>
                  <a:cubicBezTo>
                    <a:pt x="101" y="179"/>
                    <a:pt x="100" y="180"/>
                    <a:pt x="98" y="180"/>
                  </a:cubicBezTo>
                  <a:cubicBezTo>
                    <a:pt x="97" y="181"/>
                    <a:pt x="97" y="180"/>
                    <a:pt x="97" y="180"/>
                  </a:cubicBezTo>
                  <a:cubicBezTo>
                    <a:pt x="97" y="180"/>
                    <a:pt x="97" y="180"/>
                    <a:pt x="97" y="179"/>
                  </a:cubicBezTo>
                  <a:cubicBezTo>
                    <a:pt x="98" y="179"/>
                    <a:pt x="98" y="179"/>
                    <a:pt x="98" y="179"/>
                  </a:cubicBezTo>
                  <a:cubicBezTo>
                    <a:pt x="98" y="179"/>
                    <a:pt x="98" y="179"/>
                    <a:pt x="98" y="179"/>
                  </a:cubicBezTo>
                  <a:cubicBezTo>
                    <a:pt x="98" y="179"/>
                    <a:pt x="98" y="179"/>
                    <a:pt x="97" y="179"/>
                  </a:cubicBezTo>
                  <a:cubicBezTo>
                    <a:pt x="97" y="179"/>
                    <a:pt x="97" y="180"/>
                    <a:pt x="97" y="180"/>
                  </a:cubicBezTo>
                  <a:cubicBezTo>
                    <a:pt x="96" y="180"/>
                    <a:pt x="95" y="181"/>
                    <a:pt x="93" y="181"/>
                  </a:cubicBezTo>
                  <a:cubicBezTo>
                    <a:pt x="93" y="181"/>
                    <a:pt x="93" y="181"/>
                    <a:pt x="93" y="181"/>
                  </a:cubicBezTo>
                  <a:cubicBezTo>
                    <a:pt x="92" y="180"/>
                    <a:pt x="92" y="182"/>
                    <a:pt x="91" y="182"/>
                  </a:cubicBezTo>
                  <a:cubicBezTo>
                    <a:pt x="90" y="181"/>
                    <a:pt x="89" y="183"/>
                    <a:pt x="89" y="183"/>
                  </a:cubicBezTo>
                  <a:cubicBezTo>
                    <a:pt x="88" y="182"/>
                    <a:pt x="90" y="182"/>
                    <a:pt x="90" y="181"/>
                  </a:cubicBezTo>
                  <a:cubicBezTo>
                    <a:pt x="90" y="180"/>
                    <a:pt x="89" y="180"/>
                    <a:pt x="89" y="180"/>
                  </a:cubicBezTo>
                  <a:cubicBezTo>
                    <a:pt x="88" y="181"/>
                    <a:pt x="87" y="180"/>
                    <a:pt x="86" y="180"/>
                  </a:cubicBezTo>
                  <a:cubicBezTo>
                    <a:pt x="86" y="180"/>
                    <a:pt x="86" y="180"/>
                    <a:pt x="86" y="180"/>
                  </a:cubicBezTo>
                  <a:cubicBezTo>
                    <a:pt x="86" y="180"/>
                    <a:pt x="86" y="180"/>
                    <a:pt x="86" y="180"/>
                  </a:cubicBezTo>
                  <a:cubicBezTo>
                    <a:pt x="86" y="179"/>
                    <a:pt x="87" y="179"/>
                    <a:pt x="87" y="179"/>
                  </a:cubicBezTo>
                  <a:cubicBezTo>
                    <a:pt x="87" y="179"/>
                    <a:pt x="87" y="179"/>
                    <a:pt x="87" y="179"/>
                  </a:cubicBezTo>
                  <a:cubicBezTo>
                    <a:pt x="87" y="178"/>
                    <a:pt x="87" y="178"/>
                    <a:pt x="87" y="179"/>
                  </a:cubicBezTo>
                  <a:cubicBezTo>
                    <a:pt x="86" y="179"/>
                    <a:pt x="86" y="179"/>
                    <a:pt x="86" y="180"/>
                  </a:cubicBezTo>
                  <a:cubicBezTo>
                    <a:pt x="86" y="179"/>
                    <a:pt x="86" y="179"/>
                    <a:pt x="86" y="179"/>
                  </a:cubicBezTo>
                  <a:cubicBezTo>
                    <a:pt x="86" y="179"/>
                    <a:pt x="85" y="179"/>
                    <a:pt x="85" y="179"/>
                  </a:cubicBezTo>
                  <a:cubicBezTo>
                    <a:pt x="86" y="179"/>
                    <a:pt x="86" y="179"/>
                    <a:pt x="86" y="179"/>
                  </a:cubicBezTo>
                  <a:cubicBezTo>
                    <a:pt x="86" y="180"/>
                    <a:pt x="86" y="180"/>
                    <a:pt x="86" y="180"/>
                  </a:cubicBezTo>
                  <a:cubicBezTo>
                    <a:pt x="83" y="182"/>
                    <a:pt x="80" y="183"/>
                    <a:pt x="77" y="184"/>
                  </a:cubicBezTo>
                  <a:cubicBezTo>
                    <a:pt x="77" y="184"/>
                    <a:pt x="77" y="184"/>
                    <a:pt x="76" y="184"/>
                  </a:cubicBezTo>
                  <a:cubicBezTo>
                    <a:pt x="75" y="184"/>
                    <a:pt x="74" y="185"/>
                    <a:pt x="73" y="186"/>
                  </a:cubicBezTo>
                  <a:cubicBezTo>
                    <a:pt x="72" y="186"/>
                    <a:pt x="71" y="186"/>
                    <a:pt x="71" y="186"/>
                  </a:cubicBezTo>
                  <a:cubicBezTo>
                    <a:pt x="70" y="186"/>
                    <a:pt x="69" y="186"/>
                    <a:pt x="68" y="186"/>
                  </a:cubicBezTo>
                  <a:cubicBezTo>
                    <a:pt x="67" y="186"/>
                    <a:pt x="66" y="185"/>
                    <a:pt x="67" y="184"/>
                  </a:cubicBezTo>
                  <a:cubicBezTo>
                    <a:pt x="67" y="183"/>
                    <a:pt x="66" y="183"/>
                    <a:pt x="66" y="183"/>
                  </a:cubicBezTo>
                  <a:cubicBezTo>
                    <a:pt x="66" y="183"/>
                    <a:pt x="66" y="183"/>
                    <a:pt x="66" y="183"/>
                  </a:cubicBezTo>
                  <a:cubicBezTo>
                    <a:pt x="66" y="182"/>
                    <a:pt x="66" y="182"/>
                    <a:pt x="66" y="182"/>
                  </a:cubicBezTo>
                  <a:cubicBezTo>
                    <a:pt x="66" y="182"/>
                    <a:pt x="66" y="182"/>
                    <a:pt x="66" y="182"/>
                  </a:cubicBezTo>
                  <a:cubicBezTo>
                    <a:pt x="66" y="182"/>
                    <a:pt x="66" y="181"/>
                    <a:pt x="66" y="181"/>
                  </a:cubicBezTo>
                  <a:cubicBezTo>
                    <a:pt x="66" y="181"/>
                    <a:pt x="66" y="181"/>
                    <a:pt x="66" y="181"/>
                  </a:cubicBezTo>
                  <a:cubicBezTo>
                    <a:pt x="66" y="181"/>
                    <a:pt x="66" y="181"/>
                    <a:pt x="67" y="181"/>
                  </a:cubicBezTo>
                  <a:cubicBezTo>
                    <a:pt x="67" y="181"/>
                    <a:pt x="67" y="181"/>
                    <a:pt x="67" y="181"/>
                  </a:cubicBezTo>
                  <a:cubicBezTo>
                    <a:pt x="67" y="181"/>
                    <a:pt x="67" y="181"/>
                    <a:pt x="67" y="181"/>
                  </a:cubicBezTo>
                  <a:cubicBezTo>
                    <a:pt x="66" y="181"/>
                    <a:pt x="66" y="181"/>
                    <a:pt x="66" y="181"/>
                  </a:cubicBezTo>
                  <a:cubicBezTo>
                    <a:pt x="66" y="181"/>
                    <a:pt x="66" y="181"/>
                    <a:pt x="66" y="181"/>
                  </a:cubicBezTo>
                  <a:cubicBezTo>
                    <a:pt x="66" y="180"/>
                    <a:pt x="65" y="180"/>
                    <a:pt x="65" y="181"/>
                  </a:cubicBezTo>
                  <a:cubicBezTo>
                    <a:pt x="65" y="181"/>
                    <a:pt x="65" y="181"/>
                    <a:pt x="65" y="181"/>
                  </a:cubicBezTo>
                  <a:cubicBezTo>
                    <a:pt x="64" y="181"/>
                    <a:pt x="64" y="181"/>
                    <a:pt x="64" y="180"/>
                  </a:cubicBezTo>
                  <a:cubicBezTo>
                    <a:pt x="64" y="179"/>
                    <a:pt x="63" y="179"/>
                    <a:pt x="63" y="179"/>
                  </a:cubicBezTo>
                  <a:cubicBezTo>
                    <a:pt x="63" y="179"/>
                    <a:pt x="63" y="179"/>
                    <a:pt x="63" y="179"/>
                  </a:cubicBezTo>
                  <a:cubicBezTo>
                    <a:pt x="63" y="178"/>
                    <a:pt x="62" y="179"/>
                    <a:pt x="61" y="179"/>
                  </a:cubicBezTo>
                  <a:cubicBezTo>
                    <a:pt x="61" y="179"/>
                    <a:pt x="61" y="178"/>
                    <a:pt x="61" y="178"/>
                  </a:cubicBezTo>
                  <a:cubicBezTo>
                    <a:pt x="61" y="178"/>
                    <a:pt x="60" y="178"/>
                    <a:pt x="60" y="178"/>
                  </a:cubicBezTo>
                  <a:cubicBezTo>
                    <a:pt x="61" y="179"/>
                    <a:pt x="61" y="179"/>
                    <a:pt x="61" y="179"/>
                  </a:cubicBezTo>
                  <a:cubicBezTo>
                    <a:pt x="61" y="179"/>
                    <a:pt x="61" y="179"/>
                    <a:pt x="61" y="179"/>
                  </a:cubicBezTo>
                  <a:cubicBezTo>
                    <a:pt x="61" y="179"/>
                    <a:pt x="61" y="179"/>
                    <a:pt x="61" y="179"/>
                  </a:cubicBezTo>
                  <a:cubicBezTo>
                    <a:pt x="61" y="179"/>
                    <a:pt x="60" y="179"/>
                    <a:pt x="60" y="180"/>
                  </a:cubicBezTo>
                  <a:cubicBezTo>
                    <a:pt x="60" y="180"/>
                    <a:pt x="61" y="180"/>
                    <a:pt x="61" y="180"/>
                  </a:cubicBezTo>
                  <a:cubicBezTo>
                    <a:pt x="61" y="180"/>
                    <a:pt x="61" y="180"/>
                    <a:pt x="61" y="180"/>
                  </a:cubicBezTo>
                  <a:cubicBezTo>
                    <a:pt x="61" y="180"/>
                    <a:pt x="61" y="181"/>
                    <a:pt x="60" y="181"/>
                  </a:cubicBezTo>
                  <a:cubicBezTo>
                    <a:pt x="60" y="181"/>
                    <a:pt x="60" y="181"/>
                    <a:pt x="60" y="181"/>
                  </a:cubicBezTo>
                  <a:cubicBezTo>
                    <a:pt x="60" y="180"/>
                    <a:pt x="58" y="180"/>
                    <a:pt x="59" y="180"/>
                  </a:cubicBezTo>
                  <a:cubicBezTo>
                    <a:pt x="59" y="179"/>
                    <a:pt x="58" y="179"/>
                    <a:pt x="58" y="178"/>
                  </a:cubicBezTo>
                  <a:cubicBezTo>
                    <a:pt x="58" y="178"/>
                    <a:pt x="58" y="178"/>
                    <a:pt x="58" y="178"/>
                  </a:cubicBezTo>
                  <a:cubicBezTo>
                    <a:pt x="58" y="178"/>
                    <a:pt x="58" y="178"/>
                    <a:pt x="58" y="177"/>
                  </a:cubicBezTo>
                  <a:cubicBezTo>
                    <a:pt x="58" y="177"/>
                    <a:pt x="58" y="177"/>
                    <a:pt x="58" y="177"/>
                  </a:cubicBezTo>
                  <a:cubicBezTo>
                    <a:pt x="57" y="177"/>
                    <a:pt x="57" y="177"/>
                    <a:pt x="56" y="177"/>
                  </a:cubicBezTo>
                  <a:cubicBezTo>
                    <a:pt x="56" y="177"/>
                    <a:pt x="55" y="177"/>
                    <a:pt x="55" y="177"/>
                  </a:cubicBezTo>
                  <a:cubicBezTo>
                    <a:pt x="55" y="177"/>
                    <a:pt x="55" y="177"/>
                    <a:pt x="54" y="177"/>
                  </a:cubicBezTo>
                  <a:cubicBezTo>
                    <a:pt x="55" y="177"/>
                    <a:pt x="55" y="177"/>
                    <a:pt x="55" y="177"/>
                  </a:cubicBezTo>
                  <a:cubicBezTo>
                    <a:pt x="55" y="177"/>
                    <a:pt x="55" y="178"/>
                    <a:pt x="55" y="178"/>
                  </a:cubicBezTo>
                  <a:cubicBezTo>
                    <a:pt x="55" y="178"/>
                    <a:pt x="55" y="178"/>
                    <a:pt x="55" y="178"/>
                  </a:cubicBezTo>
                  <a:cubicBezTo>
                    <a:pt x="54" y="178"/>
                    <a:pt x="54" y="178"/>
                    <a:pt x="54" y="178"/>
                  </a:cubicBezTo>
                  <a:cubicBezTo>
                    <a:pt x="51" y="177"/>
                    <a:pt x="47" y="177"/>
                    <a:pt x="44" y="178"/>
                  </a:cubicBezTo>
                  <a:cubicBezTo>
                    <a:pt x="42" y="178"/>
                    <a:pt x="41" y="178"/>
                    <a:pt x="40" y="177"/>
                  </a:cubicBezTo>
                  <a:cubicBezTo>
                    <a:pt x="41" y="177"/>
                    <a:pt x="42" y="177"/>
                    <a:pt x="43" y="176"/>
                  </a:cubicBezTo>
                  <a:cubicBezTo>
                    <a:pt x="43" y="176"/>
                    <a:pt x="43" y="176"/>
                    <a:pt x="42" y="175"/>
                  </a:cubicBezTo>
                  <a:cubicBezTo>
                    <a:pt x="40" y="175"/>
                    <a:pt x="38" y="175"/>
                    <a:pt x="36" y="174"/>
                  </a:cubicBezTo>
                  <a:cubicBezTo>
                    <a:pt x="35" y="174"/>
                    <a:pt x="34" y="174"/>
                    <a:pt x="33" y="175"/>
                  </a:cubicBezTo>
                  <a:cubicBezTo>
                    <a:pt x="33" y="174"/>
                    <a:pt x="33" y="174"/>
                    <a:pt x="33" y="174"/>
                  </a:cubicBezTo>
                  <a:cubicBezTo>
                    <a:pt x="32" y="173"/>
                    <a:pt x="31" y="173"/>
                    <a:pt x="30" y="173"/>
                  </a:cubicBezTo>
                  <a:cubicBezTo>
                    <a:pt x="29" y="173"/>
                    <a:pt x="29" y="172"/>
                    <a:pt x="28" y="172"/>
                  </a:cubicBezTo>
                  <a:cubicBezTo>
                    <a:pt x="26" y="169"/>
                    <a:pt x="25" y="168"/>
                    <a:pt x="23" y="167"/>
                  </a:cubicBezTo>
                  <a:cubicBezTo>
                    <a:pt x="22" y="167"/>
                    <a:pt x="22" y="167"/>
                    <a:pt x="21" y="168"/>
                  </a:cubicBezTo>
                  <a:cubicBezTo>
                    <a:pt x="22" y="167"/>
                    <a:pt x="22" y="167"/>
                    <a:pt x="22" y="167"/>
                  </a:cubicBezTo>
                  <a:cubicBezTo>
                    <a:pt x="22" y="167"/>
                    <a:pt x="21" y="167"/>
                    <a:pt x="20" y="166"/>
                  </a:cubicBezTo>
                  <a:cubicBezTo>
                    <a:pt x="20" y="166"/>
                    <a:pt x="20" y="166"/>
                    <a:pt x="20" y="166"/>
                  </a:cubicBezTo>
                  <a:cubicBezTo>
                    <a:pt x="20" y="166"/>
                    <a:pt x="20" y="166"/>
                    <a:pt x="20" y="166"/>
                  </a:cubicBezTo>
                  <a:cubicBezTo>
                    <a:pt x="20" y="166"/>
                    <a:pt x="20" y="166"/>
                    <a:pt x="20" y="166"/>
                  </a:cubicBezTo>
                  <a:cubicBezTo>
                    <a:pt x="18" y="165"/>
                    <a:pt x="17" y="164"/>
                    <a:pt x="18" y="162"/>
                  </a:cubicBezTo>
                  <a:cubicBezTo>
                    <a:pt x="18" y="160"/>
                    <a:pt x="17" y="159"/>
                    <a:pt x="15" y="159"/>
                  </a:cubicBezTo>
                  <a:cubicBezTo>
                    <a:pt x="15" y="159"/>
                    <a:pt x="14" y="159"/>
                    <a:pt x="14" y="158"/>
                  </a:cubicBezTo>
                  <a:cubicBezTo>
                    <a:pt x="13" y="158"/>
                    <a:pt x="12" y="158"/>
                    <a:pt x="10" y="158"/>
                  </a:cubicBezTo>
                  <a:cubicBezTo>
                    <a:pt x="10" y="159"/>
                    <a:pt x="10" y="159"/>
                    <a:pt x="9" y="159"/>
                  </a:cubicBezTo>
                  <a:cubicBezTo>
                    <a:pt x="9" y="159"/>
                    <a:pt x="8" y="159"/>
                    <a:pt x="8" y="159"/>
                  </a:cubicBezTo>
                  <a:cubicBezTo>
                    <a:pt x="8" y="158"/>
                    <a:pt x="8" y="158"/>
                    <a:pt x="8" y="157"/>
                  </a:cubicBezTo>
                  <a:cubicBezTo>
                    <a:pt x="8" y="157"/>
                    <a:pt x="8" y="156"/>
                    <a:pt x="8" y="156"/>
                  </a:cubicBezTo>
                  <a:cubicBezTo>
                    <a:pt x="8" y="155"/>
                    <a:pt x="9" y="155"/>
                    <a:pt x="9" y="155"/>
                  </a:cubicBezTo>
                  <a:cubicBezTo>
                    <a:pt x="10" y="155"/>
                    <a:pt x="10" y="153"/>
                    <a:pt x="11" y="152"/>
                  </a:cubicBezTo>
                  <a:cubicBezTo>
                    <a:pt x="12" y="150"/>
                    <a:pt x="12" y="150"/>
                    <a:pt x="11" y="149"/>
                  </a:cubicBezTo>
                  <a:cubicBezTo>
                    <a:pt x="9" y="148"/>
                    <a:pt x="9" y="146"/>
                    <a:pt x="9" y="145"/>
                  </a:cubicBezTo>
                  <a:cubicBezTo>
                    <a:pt x="9" y="144"/>
                    <a:pt x="9" y="143"/>
                    <a:pt x="9" y="142"/>
                  </a:cubicBezTo>
                  <a:cubicBezTo>
                    <a:pt x="10" y="141"/>
                    <a:pt x="10" y="141"/>
                    <a:pt x="10" y="140"/>
                  </a:cubicBezTo>
                  <a:cubicBezTo>
                    <a:pt x="11" y="139"/>
                    <a:pt x="11" y="139"/>
                    <a:pt x="10" y="138"/>
                  </a:cubicBezTo>
                  <a:cubicBezTo>
                    <a:pt x="9" y="138"/>
                    <a:pt x="9" y="137"/>
                    <a:pt x="9" y="136"/>
                  </a:cubicBezTo>
                  <a:cubicBezTo>
                    <a:pt x="9" y="134"/>
                    <a:pt x="8" y="133"/>
                    <a:pt x="9" y="131"/>
                  </a:cubicBezTo>
                  <a:cubicBezTo>
                    <a:pt x="9" y="130"/>
                    <a:pt x="8" y="129"/>
                    <a:pt x="8" y="127"/>
                  </a:cubicBezTo>
                  <a:cubicBezTo>
                    <a:pt x="8" y="126"/>
                    <a:pt x="8" y="125"/>
                    <a:pt x="8" y="124"/>
                  </a:cubicBezTo>
                  <a:cubicBezTo>
                    <a:pt x="8" y="123"/>
                    <a:pt x="7" y="122"/>
                    <a:pt x="7" y="121"/>
                  </a:cubicBezTo>
                  <a:cubicBezTo>
                    <a:pt x="7" y="120"/>
                    <a:pt x="7" y="120"/>
                    <a:pt x="6" y="120"/>
                  </a:cubicBezTo>
                  <a:cubicBezTo>
                    <a:pt x="4" y="119"/>
                    <a:pt x="3" y="118"/>
                    <a:pt x="1" y="118"/>
                  </a:cubicBezTo>
                  <a:cubicBezTo>
                    <a:pt x="1" y="118"/>
                    <a:pt x="1" y="118"/>
                    <a:pt x="1" y="117"/>
                  </a:cubicBezTo>
                  <a:cubicBezTo>
                    <a:pt x="0" y="117"/>
                    <a:pt x="0" y="116"/>
                    <a:pt x="1" y="116"/>
                  </a:cubicBezTo>
                  <a:cubicBezTo>
                    <a:pt x="2" y="115"/>
                    <a:pt x="4" y="114"/>
                    <a:pt x="5" y="115"/>
                  </a:cubicBezTo>
                  <a:cubicBezTo>
                    <a:pt x="6" y="115"/>
                    <a:pt x="6" y="115"/>
                    <a:pt x="6" y="114"/>
                  </a:cubicBezTo>
                  <a:cubicBezTo>
                    <a:pt x="6" y="113"/>
                    <a:pt x="6" y="113"/>
                    <a:pt x="6" y="112"/>
                  </a:cubicBezTo>
                  <a:cubicBezTo>
                    <a:pt x="6" y="111"/>
                    <a:pt x="6" y="109"/>
                    <a:pt x="6" y="108"/>
                  </a:cubicBezTo>
                  <a:cubicBezTo>
                    <a:pt x="6" y="105"/>
                    <a:pt x="7" y="102"/>
                    <a:pt x="8" y="99"/>
                  </a:cubicBezTo>
                  <a:cubicBezTo>
                    <a:pt x="8" y="98"/>
                    <a:pt x="8" y="97"/>
                    <a:pt x="9" y="96"/>
                  </a:cubicBezTo>
                  <a:cubicBezTo>
                    <a:pt x="9" y="95"/>
                    <a:pt x="9" y="95"/>
                    <a:pt x="10" y="95"/>
                  </a:cubicBezTo>
                  <a:cubicBezTo>
                    <a:pt x="11" y="95"/>
                    <a:pt x="11" y="95"/>
                    <a:pt x="11" y="95"/>
                  </a:cubicBezTo>
                  <a:cubicBezTo>
                    <a:pt x="11" y="95"/>
                    <a:pt x="11" y="95"/>
                    <a:pt x="11" y="95"/>
                  </a:cubicBezTo>
                  <a:cubicBezTo>
                    <a:pt x="11" y="95"/>
                    <a:pt x="11" y="95"/>
                    <a:pt x="11" y="95"/>
                  </a:cubicBezTo>
                  <a:cubicBezTo>
                    <a:pt x="11" y="94"/>
                    <a:pt x="10" y="94"/>
                    <a:pt x="10" y="94"/>
                  </a:cubicBezTo>
                  <a:cubicBezTo>
                    <a:pt x="9" y="93"/>
                    <a:pt x="9" y="93"/>
                    <a:pt x="10" y="93"/>
                  </a:cubicBezTo>
                  <a:cubicBezTo>
                    <a:pt x="10" y="92"/>
                    <a:pt x="11" y="92"/>
                    <a:pt x="11" y="91"/>
                  </a:cubicBezTo>
                  <a:cubicBezTo>
                    <a:pt x="13" y="90"/>
                    <a:pt x="15" y="89"/>
                    <a:pt x="18" y="89"/>
                  </a:cubicBezTo>
                  <a:cubicBezTo>
                    <a:pt x="20" y="88"/>
                    <a:pt x="22" y="87"/>
                    <a:pt x="23" y="85"/>
                  </a:cubicBezTo>
                  <a:cubicBezTo>
                    <a:pt x="24" y="84"/>
                    <a:pt x="26" y="83"/>
                    <a:pt x="27" y="82"/>
                  </a:cubicBezTo>
                  <a:cubicBezTo>
                    <a:pt x="28" y="81"/>
                    <a:pt x="30" y="80"/>
                    <a:pt x="31" y="78"/>
                  </a:cubicBezTo>
                  <a:cubicBezTo>
                    <a:pt x="33" y="76"/>
                    <a:pt x="35" y="74"/>
                    <a:pt x="36" y="71"/>
                  </a:cubicBezTo>
                  <a:cubicBezTo>
                    <a:pt x="36" y="71"/>
                    <a:pt x="36" y="71"/>
                    <a:pt x="36" y="71"/>
                  </a:cubicBezTo>
                  <a:cubicBezTo>
                    <a:pt x="36" y="71"/>
                    <a:pt x="36" y="71"/>
                    <a:pt x="36" y="71"/>
                  </a:cubicBezTo>
                  <a:cubicBezTo>
                    <a:pt x="37" y="70"/>
                    <a:pt x="39" y="68"/>
                    <a:pt x="40" y="66"/>
                  </a:cubicBezTo>
                  <a:cubicBezTo>
                    <a:pt x="41" y="64"/>
                    <a:pt x="41" y="62"/>
                    <a:pt x="40" y="61"/>
                  </a:cubicBezTo>
                  <a:cubicBezTo>
                    <a:pt x="40" y="60"/>
                    <a:pt x="39" y="59"/>
                    <a:pt x="39" y="58"/>
                  </a:cubicBezTo>
                  <a:cubicBezTo>
                    <a:pt x="38" y="58"/>
                    <a:pt x="38" y="57"/>
                    <a:pt x="38" y="57"/>
                  </a:cubicBezTo>
                  <a:cubicBezTo>
                    <a:pt x="38" y="56"/>
                    <a:pt x="39" y="56"/>
                    <a:pt x="39" y="56"/>
                  </a:cubicBezTo>
                  <a:cubicBezTo>
                    <a:pt x="40" y="55"/>
                    <a:pt x="40" y="55"/>
                    <a:pt x="40" y="54"/>
                  </a:cubicBezTo>
                  <a:cubicBezTo>
                    <a:pt x="40" y="53"/>
                    <a:pt x="41" y="53"/>
                    <a:pt x="43" y="52"/>
                  </a:cubicBezTo>
                  <a:cubicBezTo>
                    <a:pt x="43" y="52"/>
                    <a:pt x="44" y="53"/>
                    <a:pt x="45" y="52"/>
                  </a:cubicBezTo>
                  <a:cubicBezTo>
                    <a:pt x="45" y="52"/>
                    <a:pt x="46" y="52"/>
                    <a:pt x="45" y="51"/>
                  </a:cubicBezTo>
                  <a:cubicBezTo>
                    <a:pt x="45" y="50"/>
                    <a:pt x="44" y="49"/>
                    <a:pt x="43" y="50"/>
                  </a:cubicBezTo>
                  <a:cubicBezTo>
                    <a:pt x="43" y="50"/>
                    <a:pt x="42" y="50"/>
                    <a:pt x="42" y="50"/>
                  </a:cubicBezTo>
                  <a:cubicBezTo>
                    <a:pt x="42" y="50"/>
                    <a:pt x="42" y="50"/>
                    <a:pt x="42" y="50"/>
                  </a:cubicBezTo>
                  <a:cubicBezTo>
                    <a:pt x="42" y="49"/>
                    <a:pt x="42" y="49"/>
                    <a:pt x="42" y="49"/>
                  </a:cubicBezTo>
                  <a:cubicBezTo>
                    <a:pt x="42" y="49"/>
                    <a:pt x="43" y="48"/>
                    <a:pt x="43" y="48"/>
                  </a:cubicBezTo>
                  <a:cubicBezTo>
                    <a:pt x="42" y="47"/>
                    <a:pt x="41" y="47"/>
                    <a:pt x="41" y="48"/>
                  </a:cubicBezTo>
                  <a:cubicBezTo>
                    <a:pt x="41" y="48"/>
                    <a:pt x="41" y="48"/>
                    <a:pt x="41" y="48"/>
                  </a:cubicBezTo>
                  <a:cubicBezTo>
                    <a:pt x="41" y="48"/>
                    <a:pt x="40" y="47"/>
                    <a:pt x="41" y="47"/>
                  </a:cubicBezTo>
                  <a:cubicBezTo>
                    <a:pt x="41" y="46"/>
                    <a:pt x="42" y="46"/>
                    <a:pt x="42" y="45"/>
                  </a:cubicBezTo>
                  <a:cubicBezTo>
                    <a:pt x="42" y="44"/>
                    <a:pt x="42" y="44"/>
                    <a:pt x="43" y="45"/>
                  </a:cubicBezTo>
                  <a:cubicBezTo>
                    <a:pt x="44" y="46"/>
                    <a:pt x="45" y="45"/>
                    <a:pt x="46" y="45"/>
                  </a:cubicBezTo>
                  <a:cubicBezTo>
                    <a:pt x="45" y="43"/>
                    <a:pt x="45" y="42"/>
                    <a:pt x="44" y="40"/>
                  </a:cubicBezTo>
                  <a:cubicBezTo>
                    <a:pt x="44" y="39"/>
                    <a:pt x="44" y="38"/>
                    <a:pt x="44" y="38"/>
                  </a:cubicBezTo>
                  <a:cubicBezTo>
                    <a:pt x="44" y="37"/>
                    <a:pt x="45" y="36"/>
                    <a:pt x="45" y="36"/>
                  </a:cubicBezTo>
                  <a:cubicBezTo>
                    <a:pt x="46" y="35"/>
                    <a:pt x="46" y="35"/>
                    <a:pt x="45" y="34"/>
                  </a:cubicBezTo>
                  <a:cubicBezTo>
                    <a:pt x="45" y="33"/>
                    <a:pt x="45" y="32"/>
                    <a:pt x="46" y="32"/>
                  </a:cubicBezTo>
                  <a:cubicBezTo>
                    <a:pt x="46" y="32"/>
                    <a:pt x="47" y="31"/>
                    <a:pt x="47" y="31"/>
                  </a:cubicBezTo>
                  <a:cubicBezTo>
                    <a:pt x="48" y="30"/>
                    <a:pt x="48" y="30"/>
                    <a:pt x="49" y="31"/>
                  </a:cubicBezTo>
                  <a:cubicBezTo>
                    <a:pt x="49" y="31"/>
                    <a:pt x="49" y="31"/>
                    <a:pt x="49" y="31"/>
                  </a:cubicBezTo>
                  <a:cubicBezTo>
                    <a:pt x="50" y="30"/>
                    <a:pt x="51" y="30"/>
                    <a:pt x="52" y="30"/>
                  </a:cubicBezTo>
                  <a:cubicBezTo>
                    <a:pt x="53" y="30"/>
                    <a:pt x="54" y="30"/>
                    <a:pt x="55" y="29"/>
                  </a:cubicBezTo>
                  <a:cubicBezTo>
                    <a:pt x="55" y="29"/>
                    <a:pt x="55" y="28"/>
                    <a:pt x="54" y="28"/>
                  </a:cubicBezTo>
                  <a:cubicBezTo>
                    <a:pt x="54" y="28"/>
                    <a:pt x="54" y="28"/>
                    <a:pt x="54" y="28"/>
                  </a:cubicBezTo>
                  <a:cubicBezTo>
                    <a:pt x="57" y="27"/>
                    <a:pt x="57" y="27"/>
                    <a:pt x="55" y="24"/>
                  </a:cubicBezTo>
                  <a:cubicBezTo>
                    <a:pt x="55" y="24"/>
                    <a:pt x="55" y="24"/>
                    <a:pt x="55" y="24"/>
                  </a:cubicBezTo>
                  <a:cubicBezTo>
                    <a:pt x="57" y="24"/>
                    <a:pt x="58" y="25"/>
                    <a:pt x="59" y="25"/>
                  </a:cubicBezTo>
                  <a:cubicBezTo>
                    <a:pt x="59" y="26"/>
                    <a:pt x="60" y="26"/>
                    <a:pt x="60" y="27"/>
                  </a:cubicBezTo>
                  <a:cubicBezTo>
                    <a:pt x="60" y="28"/>
                    <a:pt x="61" y="28"/>
                    <a:pt x="61" y="28"/>
                  </a:cubicBezTo>
                  <a:cubicBezTo>
                    <a:pt x="62" y="28"/>
                    <a:pt x="62" y="28"/>
                    <a:pt x="63" y="28"/>
                  </a:cubicBezTo>
                  <a:cubicBezTo>
                    <a:pt x="69" y="27"/>
                    <a:pt x="74" y="28"/>
                    <a:pt x="79" y="29"/>
                  </a:cubicBezTo>
                  <a:cubicBezTo>
                    <a:pt x="80" y="29"/>
                    <a:pt x="81" y="29"/>
                    <a:pt x="82" y="28"/>
                  </a:cubicBezTo>
                  <a:cubicBezTo>
                    <a:pt x="82" y="27"/>
                    <a:pt x="83" y="27"/>
                    <a:pt x="84" y="26"/>
                  </a:cubicBezTo>
                  <a:cubicBezTo>
                    <a:pt x="84" y="25"/>
                    <a:pt x="84" y="25"/>
                    <a:pt x="83" y="24"/>
                  </a:cubicBezTo>
                  <a:cubicBezTo>
                    <a:pt x="83" y="23"/>
                    <a:pt x="83" y="22"/>
                    <a:pt x="84" y="22"/>
                  </a:cubicBezTo>
                  <a:cubicBezTo>
                    <a:pt x="85" y="22"/>
                    <a:pt x="86" y="22"/>
                    <a:pt x="87" y="22"/>
                  </a:cubicBezTo>
                  <a:cubicBezTo>
                    <a:pt x="88" y="22"/>
                    <a:pt x="89" y="22"/>
                    <a:pt x="89" y="21"/>
                  </a:cubicBezTo>
                  <a:cubicBezTo>
                    <a:pt x="91" y="20"/>
                    <a:pt x="92" y="20"/>
                    <a:pt x="94" y="20"/>
                  </a:cubicBezTo>
                  <a:cubicBezTo>
                    <a:pt x="96" y="20"/>
                    <a:pt x="99" y="21"/>
                    <a:pt x="102" y="22"/>
                  </a:cubicBezTo>
                  <a:cubicBezTo>
                    <a:pt x="102" y="22"/>
                    <a:pt x="101" y="22"/>
                    <a:pt x="101" y="22"/>
                  </a:cubicBezTo>
                  <a:cubicBezTo>
                    <a:pt x="101" y="22"/>
                    <a:pt x="101" y="22"/>
                    <a:pt x="101" y="22"/>
                  </a:cubicBezTo>
                  <a:cubicBezTo>
                    <a:pt x="102" y="22"/>
                    <a:pt x="103" y="22"/>
                    <a:pt x="104" y="23"/>
                  </a:cubicBezTo>
                  <a:cubicBezTo>
                    <a:pt x="104" y="23"/>
                    <a:pt x="104" y="23"/>
                    <a:pt x="104" y="23"/>
                  </a:cubicBezTo>
                  <a:cubicBezTo>
                    <a:pt x="103" y="23"/>
                    <a:pt x="103" y="22"/>
                    <a:pt x="103" y="23"/>
                  </a:cubicBezTo>
                  <a:cubicBezTo>
                    <a:pt x="102" y="23"/>
                    <a:pt x="103" y="24"/>
                    <a:pt x="103" y="24"/>
                  </a:cubicBezTo>
                  <a:cubicBezTo>
                    <a:pt x="103" y="24"/>
                    <a:pt x="103" y="24"/>
                    <a:pt x="104" y="24"/>
                  </a:cubicBezTo>
                  <a:cubicBezTo>
                    <a:pt x="103" y="25"/>
                    <a:pt x="102" y="24"/>
                    <a:pt x="102" y="24"/>
                  </a:cubicBezTo>
                  <a:cubicBezTo>
                    <a:pt x="101" y="23"/>
                    <a:pt x="99" y="22"/>
                    <a:pt x="98" y="22"/>
                  </a:cubicBezTo>
                  <a:cubicBezTo>
                    <a:pt x="97" y="22"/>
                    <a:pt x="97" y="22"/>
                    <a:pt x="97" y="23"/>
                  </a:cubicBezTo>
                  <a:cubicBezTo>
                    <a:pt x="97" y="23"/>
                    <a:pt x="97" y="23"/>
                    <a:pt x="97" y="24"/>
                  </a:cubicBezTo>
                  <a:cubicBezTo>
                    <a:pt x="99" y="25"/>
                    <a:pt x="102" y="25"/>
                    <a:pt x="104" y="26"/>
                  </a:cubicBezTo>
                  <a:cubicBezTo>
                    <a:pt x="104" y="26"/>
                    <a:pt x="104" y="26"/>
                    <a:pt x="105" y="25"/>
                  </a:cubicBezTo>
                  <a:cubicBezTo>
                    <a:pt x="105" y="24"/>
                    <a:pt x="107" y="25"/>
                    <a:pt x="108" y="24"/>
                  </a:cubicBezTo>
                  <a:cubicBezTo>
                    <a:pt x="109" y="24"/>
                    <a:pt x="110" y="24"/>
                    <a:pt x="110" y="25"/>
                  </a:cubicBezTo>
                  <a:cubicBezTo>
                    <a:pt x="112" y="25"/>
                    <a:pt x="114" y="26"/>
                    <a:pt x="116" y="27"/>
                  </a:cubicBezTo>
                  <a:cubicBezTo>
                    <a:pt x="118" y="27"/>
                    <a:pt x="119" y="27"/>
                    <a:pt x="120" y="27"/>
                  </a:cubicBezTo>
                  <a:cubicBezTo>
                    <a:pt x="120" y="26"/>
                    <a:pt x="121" y="26"/>
                    <a:pt x="121" y="25"/>
                  </a:cubicBezTo>
                  <a:cubicBezTo>
                    <a:pt x="122" y="24"/>
                    <a:pt x="123" y="23"/>
                    <a:pt x="124" y="23"/>
                  </a:cubicBezTo>
                  <a:cubicBezTo>
                    <a:pt x="127" y="22"/>
                    <a:pt x="130" y="20"/>
                    <a:pt x="133" y="19"/>
                  </a:cubicBezTo>
                  <a:cubicBezTo>
                    <a:pt x="133" y="19"/>
                    <a:pt x="133" y="18"/>
                    <a:pt x="133" y="18"/>
                  </a:cubicBezTo>
                  <a:cubicBezTo>
                    <a:pt x="134" y="17"/>
                    <a:pt x="135" y="18"/>
                    <a:pt x="135" y="17"/>
                  </a:cubicBezTo>
                  <a:cubicBezTo>
                    <a:pt x="136" y="17"/>
                    <a:pt x="137" y="17"/>
                    <a:pt x="137" y="17"/>
                  </a:cubicBezTo>
                  <a:cubicBezTo>
                    <a:pt x="138" y="17"/>
                    <a:pt x="138" y="17"/>
                    <a:pt x="138" y="17"/>
                  </a:cubicBezTo>
                  <a:cubicBezTo>
                    <a:pt x="138" y="16"/>
                    <a:pt x="138" y="16"/>
                    <a:pt x="138" y="16"/>
                  </a:cubicBezTo>
                  <a:cubicBezTo>
                    <a:pt x="138" y="16"/>
                    <a:pt x="138" y="16"/>
                    <a:pt x="138" y="16"/>
                  </a:cubicBezTo>
                  <a:cubicBezTo>
                    <a:pt x="137" y="16"/>
                    <a:pt x="137" y="17"/>
                    <a:pt x="137" y="17"/>
                  </a:cubicBezTo>
                  <a:cubicBezTo>
                    <a:pt x="137" y="17"/>
                    <a:pt x="136" y="17"/>
                    <a:pt x="135" y="17"/>
                  </a:cubicBezTo>
                  <a:cubicBezTo>
                    <a:pt x="136" y="17"/>
                    <a:pt x="136" y="16"/>
                    <a:pt x="136" y="16"/>
                  </a:cubicBezTo>
                  <a:cubicBezTo>
                    <a:pt x="137" y="14"/>
                    <a:pt x="137" y="14"/>
                    <a:pt x="139" y="14"/>
                  </a:cubicBezTo>
                  <a:cubicBezTo>
                    <a:pt x="138" y="14"/>
                    <a:pt x="138" y="14"/>
                    <a:pt x="138" y="14"/>
                  </a:cubicBezTo>
                  <a:cubicBezTo>
                    <a:pt x="138" y="15"/>
                    <a:pt x="139" y="15"/>
                    <a:pt x="139" y="15"/>
                  </a:cubicBezTo>
                  <a:cubicBezTo>
                    <a:pt x="139" y="15"/>
                    <a:pt x="140" y="14"/>
                    <a:pt x="140" y="14"/>
                  </a:cubicBezTo>
                  <a:cubicBezTo>
                    <a:pt x="140" y="14"/>
                    <a:pt x="140" y="13"/>
                    <a:pt x="140" y="13"/>
                  </a:cubicBezTo>
                  <a:cubicBezTo>
                    <a:pt x="140" y="13"/>
                    <a:pt x="140" y="13"/>
                    <a:pt x="140" y="13"/>
                  </a:cubicBezTo>
                  <a:cubicBezTo>
                    <a:pt x="139" y="13"/>
                    <a:pt x="139" y="13"/>
                    <a:pt x="138" y="14"/>
                  </a:cubicBezTo>
                  <a:cubicBezTo>
                    <a:pt x="138" y="13"/>
                    <a:pt x="137" y="13"/>
                    <a:pt x="138" y="12"/>
                  </a:cubicBezTo>
                  <a:cubicBezTo>
                    <a:pt x="139" y="11"/>
                    <a:pt x="140" y="11"/>
                    <a:pt x="140" y="10"/>
                  </a:cubicBezTo>
                  <a:cubicBezTo>
                    <a:pt x="140" y="10"/>
                    <a:pt x="141" y="9"/>
                    <a:pt x="141" y="9"/>
                  </a:cubicBezTo>
                  <a:cubicBezTo>
                    <a:pt x="141" y="9"/>
                    <a:pt x="141" y="9"/>
                    <a:pt x="141" y="9"/>
                  </a:cubicBezTo>
                  <a:cubicBezTo>
                    <a:pt x="142" y="9"/>
                    <a:pt x="142" y="10"/>
                    <a:pt x="141" y="10"/>
                  </a:cubicBezTo>
                  <a:cubicBezTo>
                    <a:pt x="141" y="10"/>
                    <a:pt x="141" y="10"/>
                    <a:pt x="141" y="11"/>
                  </a:cubicBezTo>
                  <a:cubicBezTo>
                    <a:pt x="140" y="11"/>
                    <a:pt x="139" y="11"/>
                    <a:pt x="140" y="12"/>
                  </a:cubicBezTo>
                  <a:cubicBezTo>
                    <a:pt x="140" y="12"/>
                    <a:pt x="141" y="12"/>
                    <a:pt x="142" y="12"/>
                  </a:cubicBezTo>
                  <a:cubicBezTo>
                    <a:pt x="143" y="11"/>
                    <a:pt x="144" y="11"/>
                    <a:pt x="145" y="11"/>
                  </a:cubicBezTo>
                  <a:cubicBezTo>
                    <a:pt x="146" y="10"/>
                    <a:pt x="147" y="10"/>
                    <a:pt x="148" y="11"/>
                  </a:cubicBezTo>
                  <a:cubicBezTo>
                    <a:pt x="149" y="10"/>
                    <a:pt x="149" y="9"/>
                    <a:pt x="149" y="8"/>
                  </a:cubicBezTo>
                  <a:cubicBezTo>
                    <a:pt x="150" y="7"/>
                    <a:pt x="151" y="7"/>
                    <a:pt x="151" y="6"/>
                  </a:cubicBezTo>
                  <a:cubicBezTo>
                    <a:pt x="151" y="6"/>
                    <a:pt x="152" y="6"/>
                    <a:pt x="152" y="5"/>
                  </a:cubicBezTo>
                  <a:cubicBezTo>
                    <a:pt x="153" y="4"/>
                    <a:pt x="154" y="3"/>
                    <a:pt x="155" y="2"/>
                  </a:cubicBezTo>
                  <a:cubicBezTo>
                    <a:pt x="156" y="2"/>
                    <a:pt x="158" y="2"/>
                    <a:pt x="159" y="1"/>
                  </a:cubicBezTo>
                  <a:cubicBezTo>
                    <a:pt x="161" y="1"/>
                    <a:pt x="163" y="0"/>
                    <a:pt x="164" y="2"/>
                  </a:cubicBezTo>
                  <a:cubicBezTo>
                    <a:pt x="165" y="2"/>
                    <a:pt x="167" y="3"/>
                    <a:pt x="168" y="4"/>
                  </a:cubicBezTo>
                  <a:cubicBezTo>
                    <a:pt x="168" y="4"/>
                    <a:pt x="168" y="4"/>
                    <a:pt x="168" y="4"/>
                  </a:cubicBezTo>
                  <a:cubicBezTo>
                    <a:pt x="168" y="4"/>
                    <a:pt x="168" y="3"/>
                    <a:pt x="168" y="3"/>
                  </a:cubicBezTo>
                  <a:cubicBezTo>
                    <a:pt x="167" y="4"/>
                    <a:pt x="167" y="4"/>
                    <a:pt x="168" y="4"/>
                  </a:cubicBezTo>
                  <a:cubicBezTo>
                    <a:pt x="168" y="5"/>
                    <a:pt x="169" y="5"/>
                    <a:pt x="170" y="5"/>
                  </a:cubicBezTo>
                  <a:cubicBezTo>
                    <a:pt x="171" y="4"/>
                    <a:pt x="172" y="5"/>
                    <a:pt x="173" y="5"/>
                  </a:cubicBezTo>
                  <a:cubicBezTo>
                    <a:pt x="174" y="6"/>
                    <a:pt x="175" y="6"/>
                    <a:pt x="175" y="7"/>
                  </a:cubicBezTo>
                  <a:cubicBezTo>
                    <a:pt x="176" y="7"/>
                    <a:pt x="176" y="7"/>
                    <a:pt x="176" y="7"/>
                  </a:cubicBezTo>
                  <a:cubicBezTo>
                    <a:pt x="176" y="7"/>
                    <a:pt x="176" y="8"/>
                    <a:pt x="176" y="8"/>
                  </a:cubicBezTo>
                  <a:cubicBezTo>
                    <a:pt x="175" y="8"/>
                    <a:pt x="175" y="8"/>
                    <a:pt x="175" y="8"/>
                  </a:cubicBezTo>
                  <a:cubicBezTo>
                    <a:pt x="177" y="9"/>
                    <a:pt x="178" y="9"/>
                    <a:pt x="180" y="10"/>
                  </a:cubicBezTo>
                  <a:cubicBezTo>
                    <a:pt x="181" y="10"/>
                    <a:pt x="182" y="10"/>
                    <a:pt x="183" y="10"/>
                  </a:cubicBezTo>
                  <a:cubicBezTo>
                    <a:pt x="184" y="10"/>
                    <a:pt x="184" y="10"/>
                    <a:pt x="186" y="10"/>
                  </a:cubicBezTo>
                  <a:cubicBezTo>
                    <a:pt x="186" y="10"/>
                    <a:pt x="185" y="11"/>
                    <a:pt x="185" y="11"/>
                  </a:cubicBezTo>
                  <a:cubicBezTo>
                    <a:pt x="185" y="11"/>
                    <a:pt x="185" y="11"/>
                    <a:pt x="185" y="11"/>
                  </a:cubicBezTo>
                  <a:cubicBezTo>
                    <a:pt x="186" y="12"/>
                    <a:pt x="186" y="12"/>
                    <a:pt x="186" y="12"/>
                  </a:cubicBezTo>
                  <a:cubicBezTo>
                    <a:pt x="186" y="12"/>
                    <a:pt x="186" y="12"/>
                    <a:pt x="186" y="12"/>
                  </a:cubicBezTo>
                  <a:cubicBezTo>
                    <a:pt x="186" y="12"/>
                    <a:pt x="186" y="12"/>
                    <a:pt x="186" y="12"/>
                  </a:cubicBezTo>
                  <a:cubicBezTo>
                    <a:pt x="187" y="12"/>
                    <a:pt x="188" y="12"/>
                    <a:pt x="189" y="12"/>
                  </a:cubicBezTo>
                  <a:cubicBezTo>
                    <a:pt x="189" y="12"/>
                    <a:pt x="190" y="12"/>
                    <a:pt x="190" y="13"/>
                  </a:cubicBezTo>
                  <a:cubicBezTo>
                    <a:pt x="190" y="13"/>
                    <a:pt x="190" y="13"/>
                    <a:pt x="190" y="13"/>
                  </a:cubicBezTo>
                  <a:cubicBezTo>
                    <a:pt x="190" y="13"/>
                    <a:pt x="190" y="13"/>
                    <a:pt x="190" y="13"/>
                  </a:cubicBezTo>
                  <a:cubicBezTo>
                    <a:pt x="191" y="12"/>
                    <a:pt x="192" y="11"/>
                    <a:pt x="194" y="11"/>
                  </a:cubicBezTo>
                  <a:cubicBezTo>
                    <a:pt x="194" y="11"/>
                    <a:pt x="194" y="11"/>
                    <a:pt x="194" y="11"/>
                  </a:cubicBezTo>
                  <a:cubicBezTo>
                    <a:pt x="195" y="13"/>
                    <a:pt x="197" y="14"/>
                    <a:pt x="198" y="15"/>
                  </a:cubicBezTo>
                  <a:cubicBezTo>
                    <a:pt x="198" y="16"/>
                    <a:pt x="199" y="15"/>
                    <a:pt x="200" y="15"/>
                  </a:cubicBezTo>
                  <a:cubicBezTo>
                    <a:pt x="200" y="15"/>
                    <a:pt x="201" y="15"/>
                    <a:pt x="200" y="16"/>
                  </a:cubicBezTo>
                  <a:cubicBezTo>
                    <a:pt x="200" y="17"/>
                    <a:pt x="201" y="17"/>
                    <a:pt x="201" y="17"/>
                  </a:cubicBezTo>
                  <a:cubicBezTo>
                    <a:pt x="202" y="17"/>
                    <a:pt x="202" y="18"/>
                    <a:pt x="202" y="18"/>
                  </a:cubicBezTo>
                  <a:cubicBezTo>
                    <a:pt x="204" y="18"/>
                    <a:pt x="206" y="18"/>
                    <a:pt x="208" y="19"/>
                  </a:cubicBezTo>
                  <a:cubicBezTo>
                    <a:pt x="208" y="20"/>
                    <a:pt x="208" y="20"/>
                    <a:pt x="208" y="20"/>
                  </a:cubicBezTo>
                  <a:cubicBezTo>
                    <a:pt x="211" y="20"/>
                    <a:pt x="213" y="21"/>
                    <a:pt x="215" y="21"/>
                  </a:cubicBezTo>
                  <a:cubicBezTo>
                    <a:pt x="216" y="21"/>
                    <a:pt x="217" y="22"/>
                    <a:pt x="218" y="23"/>
                  </a:cubicBezTo>
                  <a:cubicBezTo>
                    <a:pt x="219" y="25"/>
                    <a:pt x="220" y="25"/>
                    <a:pt x="222" y="25"/>
                  </a:cubicBezTo>
                  <a:cubicBezTo>
                    <a:pt x="222" y="25"/>
                    <a:pt x="223" y="25"/>
                    <a:pt x="223" y="25"/>
                  </a:cubicBezTo>
                  <a:cubicBezTo>
                    <a:pt x="223" y="26"/>
                    <a:pt x="224" y="26"/>
                    <a:pt x="223" y="26"/>
                  </a:cubicBezTo>
                  <a:cubicBezTo>
                    <a:pt x="223" y="27"/>
                    <a:pt x="222" y="28"/>
                    <a:pt x="222" y="28"/>
                  </a:cubicBezTo>
                  <a:cubicBezTo>
                    <a:pt x="221" y="28"/>
                    <a:pt x="220" y="28"/>
                    <a:pt x="220" y="29"/>
                  </a:cubicBezTo>
                  <a:cubicBezTo>
                    <a:pt x="219" y="29"/>
                    <a:pt x="218" y="30"/>
                    <a:pt x="218" y="31"/>
                  </a:cubicBezTo>
                  <a:cubicBezTo>
                    <a:pt x="219" y="32"/>
                    <a:pt x="218" y="33"/>
                    <a:pt x="218" y="33"/>
                  </a:cubicBezTo>
                  <a:cubicBezTo>
                    <a:pt x="217" y="34"/>
                    <a:pt x="217" y="34"/>
                    <a:pt x="216" y="35"/>
                  </a:cubicBezTo>
                  <a:cubicBezTo>
                    <a:pt x="216" y="35"/>
                    <a:pt x="216" y="36"/>
                    <a:pt x="216" y="36"/>
                  </a:cubicBezTo>
                  <a:cubicBezTo>
                    <a:pt x="216" y="36"/>
                    <a:pt x="217" y="36"/>
                    <a:pt x="217" y="36"/>
                  </a:cubicBezTo>
                  <a:cubicBezTo>
                    <a:pt x="218" y="35"/>
                    <a:pt x="219" y="35"/>
                    <a:pt x="220" y="34"/>
                  </a:cubicBezTo>
                  <a:cubicBezTo>
                    <a:pt x="220" y="34"/>
                    <a:pt x="221" y="34"/>
                    <a:pt x="221" y="34"/>
                  </a:cubicBezTo>
                  <a:cubicBezTo>
                    <a:pt x="221" y="34"/>
                    <a:pt x="221" y="34"/>
                    <a:pt x="221" y="34"/>
                  </a:cubicBezTo>
                  <a:cubicBezTo>
                    <a:pt x="220" y="37"/>
                    <a:pt x="217" y="39"/>
                    <a:pt x="215" y="40"/>
                  </a:cubicBezTo>
                  <a:cubicBezTo>
                    <a:pt x="215" y="41"/>
                    <a:pt x="214" y="41"/>
                    <a:pt x="214" y="41"/>
                  </a:cubicBezTo>
                  <a:cubicBezTo>
                    <a:pt x="212" y="44"/>
                    <a:pt x="209" y="46"/>
                    <a:pt x="206" y="49"/>
                  </a:cubicBezTo>
                  <a:cubicBezTo>
                    <a:pt x="205" y="50"/>
                    <a:pt x="205" y="51"/>
                    <a:pt x="205" y="52"/>
                  </a:cubicBezTo>
                  <a:cubicBezTo>
                    <a:pt x="205" y="53"/>
                    <a:pt x="205" y="53"/>
                    <a:pt x="205" y="54"/>
                  </a:cubicBezTo>
                  <a:cubicBezTo>
                    <a:pt x="206" y="54"/>
                    <a:pt x="206" y="54"/>
                    <a:pt x="207" y="54"/>
                  </a:cubicBezTo>
                  <a:cubicBezTo>
                    <a:pt x="208" y="55"/>
                    <a:pt x="210" y="55"/>
                    <a:pt x="211" y="55"/>
                  </a:cubicBezTo>
                  <a:cubicBezTo>
                    <a:pt x="213" y="55"/>
                    <a:pt x="213" y="56"/>
                    <a:pt x="214" y="57"/>
                  </a:cubicBezTo>
                  <a:cubicBezTo>
                    <a:pt x="215" y="58"/>
                    <a:pt x="215" y="59"/>
                    <a:pt x="215" y="60"/>
                  </a:cubicBezTo>
                  <a:cubicBezTo>
                    <a:pt x="215" y="61"/>
                    <a:pt x="215" y="63"/>
                    <a:pt x="214" y="64"/>
                  </a:cubicBezTo>
                  <a:cubicBezTo>
                    <a:pt x="213" y="66"/>
                    <a:pt x="211" y="68"/>
                    <a:pt x="210" y="70"/>
                  </a:cubicBezTo>
                  <a:cubicBezTo>
                    <a:pt x="210" y="71"/>
                    <a:pt x="210" y="71"/>
                    <a:pt x="210" y="71"/>
                  </a:cubicBezTo>
                  <a:cubicBezTo>
                    <a:pt x="211" y="73"/>
                    <a:pt x="213" y="73"/>
                    <a:pt x="214" y="73"/>
                  </a:cubicBezTo>
                  <a:cubicBezTo>
                    <a:pt x="214" y="73"/>
                    <a:pt x="214" y="73"/>
                    <a:pt x="214" y="74"/>
                  </a:cubicBezTo>
                  <a:cubicBezTo>
                    <a:pt x="214" y="74"/>
                    <a:pt x="214" y="74"/>
                    <a:pt x="214" y="74"/>
                  </a:cubicBezTo>
                  <a:cubicBezTo>
                    <a:pt x="214" y="74"/>
                    <a:pt x="214" y="74"/>
                    <a:pt x="214" y="74"/>
                  </a:cubicBezTo>
                  <a:cubicBezTo>
                    <a:pt x="214" y="74"/>
                    <a:pt x="214" y="73"/>
                    <a:pt x="214" y="73"/>
                  </a:cubicBezTo>
                  <a:close/>
                  <a:moveTo>
                    <a:pt x="240" y="67"/>
                  </a:moveTo>
                  <a:cubicBezTo>
                    <a:pt x="239" y="67"/>
                    <a:pt x="238" y="68"/>
                    <a:pt x="236" y="69"/>
                  </a:cubicBezTo>
                  <a:cubicBezTo>
                    <a:pt x="238" y="69"/>
                    <a:pt x="239" y="68"/>
                    <a:pt x="240" y="67"/>
                  </a:cubicBezTo>
                  <a:cubicBezTo>
                    <a:pt x="241" y="67"/>
                    <a:pt x="242" y="66"/>
                    <a:pt x="242" y="66"/>
                  </a:cubicBezTo>
                  <a:cubicBezTo>
                    <a:pt x="243" y="65"/>
                    <a:pt x="244" y="64"/>
                    <a:pt x="245" y="63"/>
                  </a:cubicBezTo>
                  <a:cubicBezTo>
                    <a:pt x="245" y="62"/>
                    <a:pt x="245" y="62"/>
                    <a:pt x="245" y="62"/>
                  </a:cubicBezTo>
                  <a:cubicBezTo>
                    <a:pt x="245" y="62"/>
                    <a:pt x="244" y="62"/>
                    <a:pt x="244" y="62"/>
                  </a:cubicBezTo>
                  <a:cubicBezTo>
                    <a:pt x="244" y="63"/>
                    <a:pt x="243" y="63"/>
                    <a:pt x="242" y="64"/>
                  </a:cubicBezTo>
                  <a:cubicBezTo>
                    <a:pt x="241" y="64"/>
                    <a:pt x="241" y="64"/>
                    <a:pt x="242" y="65"/>
                  </a:cubicBezTo>
                  <a:cubicBezTo>
                    <a:pt x="242" y="65"/>
                    <a:pt x="242" y="65"/>
                    <a:pt x="242" y="66"/>
                  </a:cubicBezTo>
                  <a:cubicBezTo>
                    <a:pt x="241" y="65"/>
                    <a:pt x="241" y="66"/>
                    <a:pt x="240" y="67"/>
                  </a:cubicBezTo>
                  <a:close/>
                  <a:moveTo>
                    <a:pt x="239" y="65"/>
                  </a:moveTo>
                  <a:cubicBezTo>
                    <a:pt x="239" y="65"/>
                    <a:pt x="239" y="65"/>
                    <a:pt x="239" y="65"/>
                  </a:cubicBezTo>
                  <a:cubicBezTo>
                    <a:pt x="239" y="65"/>
                    <a:pt x="239" y="65"/>
                    <a:pt x="239" y="65"/>
                  </a:cubicBezTo>
                  <a:cubicBezTo>
                    <a:pt x="239" y="64"/>
                    <a:pt x="240" y="63"/>
                    <a:pt x="241" y="63"/>
                  </a:cubicBezTo>
                  <a:cubicBezTo>
                    <a:pt x="239" y="63"/>
                    <a:pt x="237" y="63"/>
                    <a:pt x="236" y="65"/>
                  </a:cubicBezTo>
                  <a:cubicBezTo>
                    <a:pt x="236" y="65"/>
                    <a:pt x="235" y="66"/>
                    <a:pt x="234" y="66"/>
                  </a:cubicBezTo>
                  <a:cubicBezTo>
                    <a:pt x="234" y="66"/>
                    <a:pt x="234" y="66"/>
                    <a:pt x="234" y="66"/>
                  </a:cubicBezTo>
                  <a:cubicBezTo>
                    <a:pt x="234" y="66"/>
                    <a:pt x="235" y="66"/>
                    <a:pt x="234" y="66"/>
                  </a:cubicBezTo>
                  <a:cubicBezTo>
                    <a:pt x="232" y="66"/>
                    <a:pt x="232" y="67"/>
                    <a:pt x="232" y="68"/>
                  </a:cubicBezTo>
                  <a:cubicBezTo>
                    <a:pt x="232" y="69"/>
                    <a:pt x="232" y="69"/>
                    <a:pt x="232" y="69"/>
                  </a:cubicBezTo>
                  <a:cubicBezTo>
                    <a:pt x="231" y="70"/>
                    <a:pt x="230" y="70"/>
                    <a:pt x="229" y="71"/>
                  </a:cubicBezTo>
                  <a:cubicBezTo>
                    <a:pt x="229" y="71"/>
                    <a:pt x="229" y="70"/>
                    <a:pt x="229" y="70"/>
                  </a:cubicBezTo>
                  <a:cubicBezTo>
                    <a:pt x="229" y="70"/>
                    <a:pt x="229" y="70"/>
                    <a:pt x="229" y="70"/>
                  </a:cubicBezTo>
                  <a:cubicBezTo>
                    <a:pt x="229" y="71"/>
                    <a:pt x="229" y="71"/>
                    <a:pt x="229" y="71"/>
                  </a:cubicBezTo>
                  <a:cubicBezTo>
                    <a:pt x="229" y="71"/>
                    <a:pt x="229" y="71"/>
                    <a:pt x="229" y="71"/>
                  </a:cubicBezTo>
                  <a:cubicBezTo>
                    <a:pt x="229" y="71"/>
                    <a:pt x="229" y="71"/>
                    <a:pt x="229" y="71"/>
                  </a:cubicBezTo>
                  <a:cubicBezTo>
                    <a:pt x="229" y="71"/>
                    <a:pt x="229" y="71"/>
                    <a:pt x="229" y="71"/>
                  </a:cubicBezTo>
                  <a:cubicBezTo>
                    <a:pt x="230" y="71"/>
                    <a:pt x="230" y="72"/>
                    <a:pt x="231" y="71"/>
                  </a:cubicBezTo>
                  <a:cubicBezTo>
                    <a:pt x="232" y="71"/>
                    <a:pt x="233" y="71"/>
                    <a:pt x="234" y="70"/>
                  </a:cubicBezTo>
                  <a:cubicBezTo>
                    <a:pt x="235" y="69"/>
                    <a:pt x="236" y="68"/>
                    <a:pt x="236" y="67"/>
                  </a:cubicBezTo>
                  <a:cubicBezTo>
                    <a:pt x="237" y="67"/>
                    <a:pt x="238" y="66"/>
                    <a:pt x="239" y="65"/>
                  </a:cubicBezTo>
                  <a:close/>
                  <a:moveTo>
                    <a:pt x="205" y="150"/>
                  </a:moveTo>
                  <a:cubicBezTo>
                    <a:pt x="206" y="151"/>
                    <a:pt x="207" y="150"/>
                    <a:pt x="207" y="150"/>
                  </a:cubicBezTo>
                  <a:cubicBezTo>
                    <a:pt x="207" y="149"/>
                    <a:pt x="206" y="149"/>
                    <a:pt x="206" y="149"/>
                  </a:cubicBezTo>
                  <a:cubicBezTo>
                    <a:pt x="205" y="149"/>
                    <a:pt x="204" y="148"/>
                    <a:pt x="203" y="149"/>
                  </a:cubicBezTo>
                  <a:cubicBezTo>
                    <a:pt x="203" y="149"/>
                    <a:pt x="203" y="149"/>
                    <a:pt x="203" y="149"/>
                  </a:cubicBezTo>
                  <a:cubicBezTo>
                    <a:pt x="203" y="150"/>
                    <a:pt x="203" y="150"/>
                    <a:pt x="203" y="150"/>
                  </a:cubicBezTo>
                  <a:cubicBezTo>
                    <a:pt x="204" y="150"/>
                    <a:pt x="205" y="150"/>
                    <a:pt x="205" y="150"/>
                  </a:cubicBezTo>
                  <a:close/>
                  <a:moveTo>
                    <a:pt x="213" y="139"/>
                  </a:moveTo>
                  <a:cubicBezTo>
                    <a:pt x="213" y="139"/>
                    <a:pt x="212" y="139"/>
                    <a:pt x="212" y="139"/>
                  </a:cubicBezTo>
                  <a:cubicBezTo>
                    <a:pt x="211" y="139"/>
                    <a:pt x="211" y="139"/>
                    <a:pt x="210" y="139"/>
                  </a:cubicBezTo>
                  <a:cubicBezTo>
                    <a:pt x="210" y="140"/>
                    <a:pt x="210" y="140"/>
                    <a:pt x="210" y="140"/>
                  </a:cubicBezTo>
                  <a:cubicBezTo>
                    <a:pt x="210" y="140"/>
                    <a:pt x="211" y="141"/>
                    <a:pt x="211" y="141"/>
                  </a:cubicBezTo>
                  <a:cubicBezTo>
                    <a:pt x="212" y="140"/>
                    <a:pt x="212" y="140"/>
                    <a:pt x="213" y="139"/>
                  </a:cubicBezTo>
                  <a:cubicBezTo>
                    <a:pt x="213" y="139"/>
                    <a:pt x="213" y="139"/>
                    <a:pt x="213" y="139"/>
                  </a:cubicBezTo>
                  <a:close/>
                  <a:moveTo>
                    <a:pt x="234" y="63"/>
                  </a:moveTo>
                  <a:cubicBezTo>
                    <a:pt x="235" y="63"/>
                    <a:pt x="235" y="62"/>
                    <a:pt x="236" y="62"/>
                  </a:cubicBezTo>
                  <a:cubicBezTo>
                    <a:pt x="236" y="61"/>
                    <a:pt x="235" y="61"/>
                    <a:pt x="235" y="61"/>
                  </a:cubicBezTo>
                  <a:cubicBezTo>
                    <a:pt x="235" y="60"/>
                    <a:pt x="234" y="61"/>
                    <a:pt x="234" y="61"/>
                  </a:cubicBezTo>
                  <a:cubicBezTo>
                    <a:pt x="234" y="61"/>
                    <a:pt x="234" y="62"/>
                    <a:pt x="233" y="62"/>
                  </a:cubicBezTo>
                  <a:cubicBezTo>
                    <a:pt x="233" y="63"/>
                    <a:pt x="233" y="63"/>
                    <a:pt x="234" y="63"/>
                  </a:cubicBezTo>
                  <a:close/>
                  <a:moveTo>
                    <a:pt x="209" y="132"/>
                  </a:moveTo>
                  <a:cubicBezTo>
                    <a:pt x="209" y="132"/>
                    <a:pt x="209" y="132"/>
                    <a:pt x="209" y="132"/>
                  </a:cubicBezTo>
                  <a:cubicBezTo>
                    <a:pt x="208" y="132"/>
                    <a:pt x="207" y="132"/>
                    <a:pt x="207" y="132"/>
                  </a:cubicBezTo>
                  <a:cubicBezTo>
                    <a:pt x="207" y="132"/>
                    <a:pt x="207" y="132"/>
                    <a:pt x="207" y="133"/>
                  </a:cubicBezTo>
                  <a:cubicBezTo>
                    <a:pt x="207" y="133"/>
                    <a:pt x="208" y="133"/>
                    <a:pt x="208" y="133"/>
                  </a:cubicBezTo>
                  <a:cubicBezTo>
                    <a:pt x="208" y="133"/>
                    <a:pt x="209" y="132"/>
                    <a:pt x="209" y="132"/>
                  </a:cubicBezTo>
                  <a:close/>
                  <a:moveTo>
                    <a:pt x="208" y="143"/>
                  </a:moveTo>
                  <a:cubicBezTo>
                    <a:pt x="208" y="143"/>
                    <a:pt x="208" y="142"/>
                    <a:pt x="208" y="142"/>
                  </a:cubicBezTo>
                  <a:cubicBezTo>
                    <a:pt x="207" y="142"/>
                    <a:pt x="207" y="142"/>
                    <a:pt x="207" y="143"/>
                  </a:cubicBezTo>
                  <a:cubicBezTo>
                    <a:pt x="207" y="143"/>
                    <a:pt x="207" y="143"/>
                    <a:pt x="208" y="143"/>
                  </a:cubicBezTo>
                  <a:cubicBezTo>
                    <a:pt x="208" y="143"/>
                    <a:pt x="208" y="143"/>
                    <a:pt x="208" y="143"/>
                  </a:cubicBezTo>
                  <a:close/>
                  <a:moveTo>
                    <a:pt x="125" y="162"/>
                  </a:moveTo>
                  <a:cubicBezTo>
                    <a:pt x="125" y="162"/>
                    <a:pt x="125" y="162"/>
                    <a:pt x="125" y="162"/>
                  </a:cubicBezTo>
                  <a:cubicBezTo>
                    <a:pt x="125" y="162"/>
                    <a:pt x="125" y="162"/>
                    <a:pt x="125" y="163"/>
                  </a:cubicBezTo>
                  <a:cubicBezTo>
                    <a:pt x="125" y="163"/>
                    <a:pt x="126" y="163"/>
                    <a:pt x="126" y="163"/>
                  </a:cubicBezTo>
                  <a:cubicBezTo>
                    <a:pt x="126" y="163"/>
                    <a:pt x="126" y="163"/>
                    <a:pt x="126" y="163"/>
                  </a:cubicBezTo>
                  <a:cubicBezTo>
                    <a:pt x="126" y="163"/>
                    <a:pt x="126" y="163"/>
                    <a:pt x="126" y="163"/>
                  </a:cubicBezTo>
                  <a:cubicBezTo>
                    <a:pt x="126" y="162"/>
                    <a:pt x="126" y="162"/>
                    <a:pt x="125" y="162"/>
                  </a:cubicBezTo>
                  <a:close/>
                  <a:moveTo>
                    <a:pt x="215" y="132"/>
                  </a:moveTo>
                  <a:cubicBezTo>
                    <a:pt x="215" y="132"/>
                    <a:pt x="215" y="132"/>
                    <a:pt x="215" y="132"/>
                  </a:cubicBezTo>
                  <a:cubicBezTo>
                    <a:pt x="215" y="132"/>
                    <a:pt x="215" y="132"/>
                    <a:pt x="215" y="132"/>
                  </a:cubicBezTo>
                  <a:cubicBezTo>
                    <a:pt x="215" y="131"/>
                    <a:pt x="214" y="132"/>
                    <a:pt x="214" y="132"/>
                  </a:cubicBezTo>
                  <a:cubicBezTo>
                    <a:pt x="214" y="132"/>
                    <a:pt x="214" y="132"/>
                    <a:pt x="215" y="132"/>
                  </a:cubicBezTo>
                  <a:close/>
                  <a:moveTo>
                    <a:pt x="48" y="49"/>
                  </a:moveTo>
                  <a:cubicBezTo>
                    <a:pt x="48" y="49"/>
                    <a:pt x="47" y="50"/>
                    <a:pt x="48" y="50"/>
                  </a:cubicBezTo>
                  <a:cubicBezTo>
                    <a:pt x="48" y="50"/>
                    <a:pt x="48" y="50"/>
                    <a:pt x="48" y="50"/>
                  </a:cubicBezTo>
                  <a:cubicBezTo>
                    <a:pt x="48" y="50"/>
                    <a:pt x="49" y="50"/>
                    <a:pt x="48" y="50"/>
                  </a:cubicBezTo>
                  <a:cubicBezTo>
                    <a:pt x="48" y="50"/>
                    <a:pt x="48" y="50"/>
                    <a:pt x="48" y="49"/>
                  </a:cubicBezTo>
                  <a:close/>
                  <a:moveTo>
                    <a:pt x="265" y="106"/>
                  </a:moveTo>
                  <a:cubicBezTo>
                    <a:pt x="265" y="106"/>
                    <a:pt x="265" y="106"/>
                    <a:pt x="265" y="106"/>
                  </a:cubicBezTo>
                  <a:cubicBezTo>
                    <a:pt x="265" y="106"/>
                    <a:pt x="265" y="106"/>
                    <a:pt x="265" y="106"/>
                  </a:cubicBezTo>
                  <a:cubicBezTo>
                    <a:pt x="265" y="107"/>
                    <a:pt x="265" y="107"/>
                    <a:pt x="266" y="106"/>
                  </a:cubicBezTo>
                  <a:cubicBezTo>
                    <a:pt x="266" y="106"/>
                    <a:pt x="265" y="106"/>
                    <a:pt x="265" y="106"/>
                  </a:cubicBezTo>
                  <a:close/>
                  <a:moveTo>
                    <a:pt x="121" y="175"/>
                  </a:moveTo>
                  <a:cubicBezTo>
                    <a:pt x="121" y="175"/>
                    <a:pt x="122" y="175"/>
                    <a:pt x="122" y="175"/>
                  </a:cubicBezTo>
                  <a:cubicBezTo>
                    <a:pt x="122" y="175"/>
                    <a:pt x="122" y="175"/>
                    <a:pt x="122" y="175"/>
                  </a:cubicBezTo>
                  <a:cubicBezTo>
                    <a:pt x="122" y="175"/>
                    <a:pt x="121" y="174"/>
                    <a:pt x="121" y="175"/>
                  </a:cubicBezTo>
                  <a:cubicBezTo>
                    <a:pt x="121" y="175"/>
                    <a:pt x="121" y="175"/>
                    <a:pt x="121" y="175"/>
                  </a:cubicBezTo>
                  <a:close/>
                  <a:moveTo>
                    <a:pt x="202" y="149"/>
                  </a:moveTo>
                  <a:cubicBezTo>
                    <a:pt x="202" y="149"/>
                    <a:pt x="202" y="148"/>
                    <a:pt x="202" y="148"/>
                  </a:cubicBezTo>
                  <a:cubicBezTo>
                    <a:pt x="202" y="148"/>
                    <a:pt x="202" y="148"/>
                    <a:pt x="201" y="148"/>
                  </a:cubicBezTo>
                  <a:cubicBezTo>
                    <a:pt x="201" y="148"/>
                    <a:pt x="201" y="149"/>
                    <a:pt x="201" y="149"/>
                  </a:cubicBezTo>
                  <a:cubicBezTo>
                    <a:pt x="201" y="149"/>
                    <a:pt x="202" y="149"/>
                    <a:pt x="202" y="149"/>
                  </a:cubicBezTo>
                  <a:close/>
                  <a:moveTo>
                    <a:pt x="209" y="73"/>
                  </a:moveTo>
                  <a:cubicBezTo>
                    <a:pt x="209" y="73"/>
                    <a:pt x="209" y="73"/>
                    <a:pt x="209" y="73"/>
                  </a:cubicBezTo>
                  <a:cubicBezTo>
                    <a:pt x="209" y="73"/>
                    <a:pt x="209" y="73"/>
                    <a:pt x="209" y="73"/>
                  </a:cubicBezTo>
                  <a:cubicBezTo>
                    <a:pt x="209" y="73"/>
                    <a:pt x="210" y="73"/>
                    <a:pt x="210" y="73"/>
                  </a:cubicBezTo>
                  <a:cubicBezTo>
                    <a:pt x="209" y="73"/>
                    <a:pt x="209" y="73"/>
                    <a:pt x="209" y="73"/>
                  </a:cubicBezTo>
                  <a:close/>
                  <a:moveTo>
                    <a:pt x="227" y="77"/>
                  </a:moveTo>
                  <a:cubicBezTo>
                    <a:pt x="227" y="77"/>
                    <a:pt x="227" y="77"/>
                    <a:pt x="227" y="77"/>
                  </a:cubicBezTo>
                  <a:cubicBezTo>
                    <a:pt x="227" y="77"/>
                    <a:pt x="227" y="77"/>
                    <a:pt x="227" y="77"/>
                  </a:cubicBezTo>
                  <a:close/>
                  <a:moveTo>
                    <a:pt x="271" y="103"/>
                  </a:moveTo>
                  <a:cubicBezTo>
                    <a:pt x="271" y="103"/>
                    <a:pt x="271" y="103"/>
                    <a:pt x="271" y="103"/>
                  </a:cubicBezTo>
                  <a:cubicBezTo>
                    <a:pt x="270" y="103"/>
                    <a:pt x="270" y="104"/>
                    <a:pt x="271" y="104"/>
                  </a:cubicBezTo>
                  <a:cubicBezTo>
                    <a:pt x="271" y="104"/>
                    <a:pt x="271" y="104"/>
                    <a:pt x="271" y="104"/>
                  </a:cubicBezTo>
                  <a:cubicBezTo>
                    <a:pt x="271" y="104"/>
                    <a:pt x="271" y="103"/>
                    <a:pt x="271" y="103"/>
                  </a:cubicBezTo>
                  <a:close/>
                  <a:moveTo>
                    <a:pt x="205" y="175"/>
                  </a:moveTo>
                  <a:cubicBezTo>
                    <a:pt x="205" y="175"/>
                    <a:pt x="205" y="175"/>
                    <a:pt x="205" y="175"/>
                  </a:cubicBezTo>
                  <a:cubicBezTo>
                    <a:pt x="205" y="174"/>
                    <a:pt x="205" y="174"/>
                    <a:pt x="205" y="174"/>
                  </a:cubicBezTo>
                  <a:lnTo>
                    <a:pt x="205" y="175"/>
                  </a:lnTo>
                  <a:close/>
                  <a:moveTo>
                    <a:pt x="231" y="68"/>
                  </a:moveTo>
                  <a:cubicBezTo>
                    <a:pt x="231" y="68"/>
                    <a:pt x="231" y="68"/>
                    <a:pt x="231" y="68"/>
                  </a:cubicBezTo>
                  <a:cubicBezTo>
                    <a:pt x="231" y="68"/>
                    <a:pt x="231" y="68"/>
                    <a:pt x="231" y="68"/>
                  </a:cubicBezTo>
                  <a:close/>
                  <a:moveTo>
                    <a:pt x="210" y="144"/>
                  </a:moveTo>
                  <a:cubicBezTo>
                    <a:pt x="210" y="144"/>
                    <a:pt x="210" y="144"/>
                    <a:pt x="210" y="144"/>
                  </a:cubicBezTo>
                  <a:cubicBezTo>
                    <a:pt x="210" y="145"/>
                    <a:pt x="210" y="145"/>
                    <a:pt x="210" y="145"/>
                  </a:cubicBezTo>
                  <a:cubicBezTo>
                    <a:pt x="210" y="145"/>
                    <a:pt x="210" y="145"/>
                    <a:pt x="210" y="144"/>
                  </a:cubicBezTo>
                  <a:cubicBezTo>
                    <a:pt x="210" y="144"/>
                    <a:pt x="210" y="144"/>
                    <a:pt x="210" y="144"/>
                  </a:cubicBezTo>
                  <a:close/>
                  <a:moveTo>
                    <a:pt x="238" y="62"/>
                  </a:moveTo>
                  <a:cubicBezTo>
                    <a:pt x="238" y="62"/>
                    <a:pt x="238" y="62"/>
                    <a:pt x="238" y="62"/>
                  </a:cubicBezTo>
                  <a:cubicBezTo>
                    <a:pt x="238" y="62"/>
                    <a:pt x="238" y="62"/>
                    <a:pt x="238" y="62"/>
                  </a:cubicBezTo>
                  <a:close/>
                </a:path>
              </a:pathLst>
            </a:custGeom>
            <a:solidFill>
              <a:srgbClr val="ED1CB9"/>
            </a:solidFill>
            <a:ln>
              <a:noFill/>
            </a:ln>
          </p:spPr>
          <p:txBody>
            <a:bodyPr vert="horz" wrap="square" lIns="91440" tIns="45720" rIns="91440" bIns="45720" numCol="1" anchor="t" anchorCtr="0" compatLnSpc="1">
              <a:prstTxWarp prst="textNoShape">
                <a:avLst/>
              </a:prstTxWarp>
            </a:bodyPr>
            <a:lstStyle/>
            <a:p>
              <a:endParaRPr lang="zh-CN" altLang="en-US" sz="1800"/>
            </a:p>
          </p:txBody>
        </p:sp>
        <p:grpSp>
          <p:nvGrpSpPr>
            <p:cNvPr id="61" name="Group 20">
              <a:extLst>
                <a:ext uri="{FF2B5EF4-FFF2-40B4-BE49-F238E27FC236}">
                  <a16:creationId xmlns="" xmlns:a16="http://schemas.microsoft.com/office/drawing/2014/main" id="{81F51B10-B755-458E-B881-3E6CE14A7F2B}"/>
                </a:ext>
              </a:extLst>
            </p:cNvPr>
            <p:cNvGrpSpPr>
              <a:grpSpLocks noChangeAspect="1"/>
            </p:cNvGrpSpPr>
            <p:nvPr/>
          </p:nvGrpSpPr>
          <p:grpSpPr bwMode="auto">
            <a:xfrm>
              <a:off x="4233143" y="2894234"/>
              <a:ext cx="595016" cy="614141"/>
              <a:chOff x="1711" y="1053"/>
              <a:chExt cx="280" cy="289"/>
            </a:xfrm>
          </p:grpSpPr>
          <p:sp>
            <p:nvSpPr>
              <p:cNvPr id="62" name="AutoShape 19">
                <a:extLst>
                  <a:ext uri="{FF2B5EF4-FFF2-40B4-BE49-F238E27FC236}">
                    <a16:creationId xmlns="" xmlns:a16="http://schemas.microsoft.com/office/drawing/2014/main" id="{A40AAD18-284A-442F-BBD0-67C105E14D54}"/>
                  </a:ext>
                </a:extLst>
              </p:cNvPr>
              <p:cNvSpPr>
                <a:spLocks noChangeAspect="1" noChangeArrowheads="1" noTextEdit="1"/>
              </p:cNvSpPr>
              <p:nvPr/>
            </p:nvSpPr>
            <p:spPr bwMode="auto">
              <a:xfrm>
                <a:off x="1711" y="1053"/>
                <a:ext cx="280"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3742"/>
                <a:endParaRPr lang="zh-CN" altLang="en-US" sz="1800">
                  <a:solidFill>
                    <a:schemeClr val="bg1"/>
                  </a:solidFill>
                  <a:cs typeface="+mn-ea"/>
                  <a:sym typeface="+mn-lt"/>
                </a:endParaRPr>
              </a:p>
            </p:txBody>
          </p:sp>
          <p:sp>
            <p:nvSpPr>
              <p:cNvPr id="63" name="Freeform 21">
                <a:extLst>
                  <a:ext uri="{FF2B5EF4-FFF2-40B4-BE49-F238E27FC236}">
                    <a16:creationId xmlns="" xmlns:a16="http://schemas.microsoft.com/office/drawing/2014/main" id="{7074A9EF-DE70-420D-931F-2C231738145B}"/>
                  </a:ext>
                </a:extLst>
              </p:cNvPr>
              <p:cNvSpPr/>
              <p:nvPr/>
            </p:nvSpPr>
            <p:spPr bwMode="auto">
              <a:xfrm>
                <a:off x="1717" y="1053"/>
                <a:ext cx="271" cy="144"/>
              </a:xfrm>
              <a:custGeom>
                <a:avLst/>
                <a:gdLst>
                  <a:gd name="T0" fmla="*/ 197547 w 90"/>
                  <a:gd name="T1" fmla="*/ 80919 h 48"/>
                  <a:gd name="T2" fmla="*/ 110405 w 90"/>
                  <a:gd name="T3" fmla="*/ 4374 h 48"/>
                  <a:gd name="T4" fmla="*/ 91565 w 90"/>
                  <a:gd name="T5" fmla="*/ 4374 h 48"/>
                  <a:gd name="T6" fmla="*/ 4450 w 90"/>
                  <a:gd name="T7" fmla="*/ 80919 h 48"/>
                  <a:gd name="T8" fmla="*/ 4450 w 90"/>
                  <a:gd name="T9" fmla="*/ 100602 h 48"/>
                  <a:gd name="T10" fmla="*/ 13399 w 90"/>
                  <a:gd name="T11" fmla="*/ 102789 h 48"/>
                  <a:gd name="T12" fmla="*/ 22276 w 90"/>
                  <a:gd name="T13" fmla="*/ 100602 h 48"/>
                  <a:gd name="T14" fmla="*/ 101529 w 90"/>
                  <a:gd name="T15" fmla="*/ 30618 h 48"/>
                  <a:gd name="T16" fmla="*/ 179694 w 90"/>
                  <a:gd name="T17" fmla="*/ 100602 h 48"/>
                  <a:gd name="T18" fmla="*/ 197547 w 90"/>
                  <a:gd name="T19" fmla="*/ 100602 h 48"/>
                  <a:gd name="T20" fmla="*/ 197547 w 90"/>
                  <a:gd name="T21" fmla="*/ 80919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0" h="48">
                    <a:moveTo>
                      <a:pt x="88" y="37"/>
                    </a:moveTo>
                    <a:cubicBezTo>
                      <a:pt x="49" y="2"/>
                      <a:pt x="49" y="2"/>
                      <a:pt x="49" y="2"/>
                    </a:cubicBezTo>
                    <a:cubicBezTo>
                      <a:pt x="47" y="0"/>
                      <a:pt x="43" y="0"/>
                      <a:pt x="41" y="2"/>
                    </a:cubicBezTo>
                    <a:cubicBezTo>
                      <a:pt x="2" y="37"/>
                      <a:pt x="2" y="37"/>
                      <a:pt x="2" y="37"/>
                    </a:cubicBezTo>
                    <a:cubicBezTo>
                      <a:pt x="0" y="40"/>
                      <a:pt x="0" y="43"/>
                      <a:pt x="2" y="46"/>
                    </a:cubicBezTo>
                    <a:cubicBezTo>
                      <a:pt x="3" y="47"/>
                      <a:pt x="5" y="47"/>
                      <a:pt x="6" y="47"/>
                    </a:cubicBezTo>
                    <a:cubicBezTo>
                      <a:pt x="8" y="47"/>
                      <a:pt x="9" y="47"/>
                      <a:pt x="10" y="46"/>
                    </a:cubicBezTo>
                    <a:cubicBezTo>
                      <a:pt x="45" y="14"/>
                      <a:pt x="45" y="14"/>
                      <a:pt x="45" y="14"/>
                    </a:cubicBezTo>
                    <a:cubicBezTo>
                      <a:pt x="80" y="46"/>
                      <a:pt x="80" y="46"/>
                      <a:pt x="80" y="46"/>
                    </a:cubicBezTo>
                    <a:cubicBezTo>
                      <a:pt x="82" y="48"/>
                      <a:pt x="86" y="48"/>
                      <a:pt x="88" y="46"/>
                    </a:cubicBezTo>
                    <a:cubicBezTo>
                      <a:pt x="90" y="43"/>
                      <a:pt x="90" y="40"/>
                      <a:pt x="88" y="3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42">
                  <a:defRPr/>
                </a:pPr>
                <a:endParaRPr lang="zh-CN" altLang="en-US" sz="1800">
                  <a:solidFill>
                    <a:schemeClr val="bg1"/>
                  </a:solidFill>
                  <a:cs typeface="+mn-ea"/>
                  <a:sym typeface="+mn-lt"/>
                </a:endParaRPr>
              </a:p>
            </p:txBody>
          </p:sp>
          <p:sp>
            <p:nvSpPr>
              <p:cNvPr id="64" name="Freeform 22">
                <a:extLst>
                  <a:ext uri="{FF2B5EF4-FFF2-40B4-BE49-F238E27FC236}">
                    <a16:creationId xmlns="" xmlns:a16="http://schemas.microsoft.com/office/drawing/2014/main" id="{6DC7E90A-EBA3-414A-BD55-E4FA2B441F90}"/>
                  </a:ext>
                </a:extLst>
              </p:cNvPr>
              <p:cNvSpPr/>
              <p:nvPr/>
            </p:nvSpPr>
            <p:spPr bwMode="auto">
              <a:xfrm>
                <a:off x="1759" y="1110"/>
                <a:ext cx="187" cy="205"/>
              </a:xfrm>
              <a:custGeom>
                <a:avLst/>
                <a:gdLst>
                  <a:gd name="T0" fmla="*/ 161056989 w 62"/>
                  <a:gd name="T1" fmla="*/ 0 h 68"/>
                  <a:gd name="T2" fmla="*/ 0 w 62"/>
                  <a:gd name="T3" fmla="*/ 142622118 h 68"/>
                  <a:gd name="T4" fmla="*/ 0 w 62"/>
                  <a:gd name="T5" fmla="*/ 281704410 h 68"/>
                  <a:gd name="T6" fmla="*/ 35694997 w 62"/>
                  <a:gd name="T7" fmla="*/ 256468060 h 68"/>
                  <a:gd name="T8" fmla="*/ 35694997 w 62"/>
                  <a:gd name="T9" fmla="*/ 251452671 h 68"/>
                  <a:gd name="T10" fmla="*/ 30653984 w 62"/>
                  <a:gd name="T11" fmla="*/ 226030808 h 68"/>
                  <a:gd name="T12" fmla="*/ 35694997 w 62"/>
                  <a:gd name="T13" fmla="*/ 200602165 h 68"/>
                  <a:gd name="T14" fmla="*/ 138313712 w 62"/>
                  <a:gd name="T15" fmla="*/ 117202461 h 68"/>
                  <a:gd name="T16" fmla="*/ 138313712 w 62"/>
                  <a:gd name="T17" fmla="*/ 117202461 h 68"/>
                  <a:gd name="T18" fmla="*/ 138313712 w 62"/>
                  <a:gd name="T19" fmla="*/ 117202461 h 68"/>
                  <a:gd name="T20" fmla="*/ 166097975 w 62"/>
                  <a:gd name="T21" fmla="*/ 122278572 h 68"/>
                  <a:gd name="T22" fmla="*/ 247643455 w 62"/>
                  <a:gd name="T23" fmla="*/ 226030808 h 68"/>
                  <a:gd name="T24" fmla="*/ 247643455 w 62"/>
                  <a:gd name="T25" fmla="*/ 226030808 h 68"/>
                  <a:gd name="T26" fmla="*/ 242602541 w 62"/>
                  <a:gd name="T27" fmla="*/ 251452671 h 68"/>
                  <a:gd name="T28" fmla="*/ 242602541 w 62"/>
                  <a:gd name="T29" fmla="*/ 251452671 h 68"/>
                  <a:gd name="T30" fmla="*/ 242602541 w 62"/>
                  <a:gd name="T31" fmla="*/ 251452671 h 68"/>
                  <a:gd name="T32" fmla="*/ 138313712 w 62"/>
                  <a:gd name="T33" fmla="*/ 333107527 h 68"/>
                  <a:gd name="T34" fmla="*/ 112762617 w 62"/>
                  <a:gd name="T35" fmla="*/ 328092138 h 68"/>
                  <a:gd name="T36" fmla="*/ 82106386 w 62"/>
                  <a:gd name="T37" fmla="*/ 312768009 h 68"/>
                  <a:gd name="T38" fmla="*/ 82106386 w 62"/>
                  <a:gd name="T39" fmla="*/ 312768009 h 68"/>
                  <a:gd name="T40" fmla="*/ 30653984 w 62"/>
                  <a:gd name="T41" fmla="*/ 348247832 h 68"/>
                  <a:gd name="T42" fmla="*/ 107660717 w 62"/>
                  <a:gd name="T43" fmla="*/ 348247832 h 68"/>
                  <a:gd name="T44" fmla="*/ 107660717 w 62"/>
                  <a:gd name="T45" fmla="*/ 348247832 h 68"/>
                  <a:gd name="T46" fmla="*/ 211955998 w 62"/>
                  <a:gd name="T47" fmla="*/ 348247832 h 68"/>
                  <a:gd name="T48" fmla="*/ 232445883 w 62"/>
                  <a:gd name="T49" fmla="*/ 348247832 h 68"/>
                  <a:gd name="T50" fmla="*/ 299371437 w 62"/>
                  <a:gd name="T51" fmla="*/ 348247832 h 68"/>
                  <a:gd name="T52" fmla="*/ 309514275 w 62"/>
                  <a:gd name="T53" fmla="*/ 343205269 h 68"/>
                  <a:gd name="T54" fmla="*/ 319615978 w 62"/>
                  <a:gd name="T55" fmla="*/ 328092138 h 68"/>
                  <a:gd name="T56" fmla="*/ 319615978 w 62"/>
                  <a:gd name="T57" fmla="*/ 142622118 h 68"/>
                  <a:gd name="T58" fmla="*/ 161056989 w 62"/>
                  <a:gd name="T59" fmla="*/ 0 h 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2" h="68">
                    <a:moveTo>
                      <a:pt x="31" y="0"/>
                    </a:moveTo>
                    <a:cubicBezTo>
                      <a:pt x="0" y="28"/>
                      <a:pt x="0" y="28"/>
                      <a:pt x="0" y="28"/>
                    </a:cubicBezTo>
                    <a:cubicBezTo>
                      <a:pt x="0" y="55"/>
                      <a:pt x="0" y="55"/>
                      <a:pt x="0" y="55"/>
                    </a:cubicBezTo>
                    <a:cubicBezTo>
                      <a:pt x="7" y="50"/>
                      <a:pt x="7" y="50"/>
                      <a:pt x="7" y="50"/>
                    </a:cubicBezTo>
                    <a:cubicBezTo>
                      <a:pt x="7" y="49"/>
                      <a:pt x="7" y="49"/>
                      <a:pt x="7" y="49"/>
                    </a:cubicBezTo>
                    <a:cubicBezTo>
                      <a:pt x="7" y="48"/>
                      <a:pt x="6" y="46"/>
                      <a:pt x="6" y="44"/>
                    </a:cubicBezTo>
                    <a:cubicBezTo>
                      <a:pt x="6" y="42"/>
                      <a:pt x="7" y="41"/>
                      <a:pt x="7" y="39"/>
                    </a:cubicBezTo>
                    <a:cubicBezTo>
                      <a:pt x="9" y="30"/>
                      <a:pt x="18" y="23"/>
                      <a:pt x="27" y="23"/>
                    </a:cubicBezTo>
                    <a:cubicBezTo>
                      <a:pt x="27" y="23"/>
                      <a:pt x="27" y="23"/>
                      <a:pt x="27" y="23"/>
                    </a:cubicBezTo>
                    <a:cubicBezTo>
                      <a:pt x="27" y="23"/>
                      <a:pt x="27" y="23"/>
                      <a:pt x="27" y="23"/>
                    </a:cubicBezTo>
                    <a:cubicBezTo>
                      <a:pt x="29" y="23"/>
                      <a:pt x="30" y="23"/>
                      <a:pt x="32" y="24"/>
                    </a:cubicBezTo>
                    <a:cubicBezTo>
                      <a:pt x="42" y="26"/>
                      <a:pt x="48" y="35"/>
                      <a:pt x="48" y="44"/>
                    </a:cubicBezTo>
                    <a:cubicBezTo>
                      <a:pt x="48" y="44"/>
                      <a:pt x="48" y="44"/>
                      <a:pt x="48" y="44"/>
                    </a:cubicBezTo>
                    <a:cubicBezTo>
                      <a:pt x="48" y="46"/>
                      <a:pt x="48" y="47"/>
                      <a:pt x="47" y="49"/>
                    </a:cubicBezTo>
                    <a:cubicBezTo>
                      <a:pt x="47" y="49"/>
                      <a:pt x="47" y="49"/>
                      <a:pt x="47" y="49"/>
                    </a:cubicBezTo>
                    <a:cubicBezTo>
                      <a:pt x="47" y="49"/>
                      <a:pt x="47" y="49"/>
                      <a:pt x="47" y="49"/>
                    </a:cubicBezTo>
                    <a:cubicBezTo>
                      <a:pt x="45" y="58"/>
                      <a:pt x="37" y="65"/>
                      <a:pt x="27" y="65"/>
                    </a:cubicBezTo>
                    <a:cubicBezTo>
                      <a:pt x="26" y="65"/>
                      <a:pt x="24" y="65"/>
                      <a:pt x="22" y="64"/>
                    </a:cubicBezTo>
                    <a:cubicBezTo>
                      <a:pt x="20" y="64"/>
                      <a:pt x="18" y="63"/>
                      <a:pt x="16" y="61"/>
                    </a:cubicBezTo>
                    <a:cubicBezTo>
                      <a:pt x="16" y="61"/>
                      <a:pt x="16" y="61"/>
                      <a:pt x="16" y="61"/>
                    </a:cubicBezTo>
                    <a:cubicBezTo>
                      <a:pt x="6" y="68"/>
                      <a:pt x="6" y="68"/>
                      <a:pt x="6" y="68"/>
                    </a:cubicBezTo>
                    <a:cubicBezTo>
                      <a:pt x="21" y="68"/>
                      <a:pt x="21" y="68"/>
                      <a:pt x="21" y="68"/>
                    </a:cubicBezTo>
                    <a:cubicBezTo>
                      <a:pt x="21" y="68"/>
                      <a:pt x="21" y="68"/>
                      <a:pt x="21" y="68"/>
                    </a:cubicBezTo>
                    <a:cubicBezTo>
                      <a:pt x="41" y="68"/>
                      <a:pt x="41" y="68"/>
                      <a:pt x="41" y="68"/>
                    </a:cubicBezTo>
                    <a:cubicBezTo>
                      <a:pt x="45" y="68"/>
                      <a:pt x="45" y="68"/>
                      <a:pt x="45" y="68"/>
                    </a:cubicBezTo>
                    <a:cubicBezTo>
                      <a:pt x="58" y="68"/>
                      <a:pt x="58" y="68"/>
                      <a:pt x="58" y="68"/>
                    </a:cubicBezTo>
                    <a:cubicBezTo>
                      <a:pt x="59" y="68"/>
                      <a:pt x="59" y="68"/>
                      <a:pt x="60" y="67"/>
                    </a:cubicBezTo>
                    <a:cubicBezTo>
                      <a:pt x="61" y="67"/>
                      <a:pt x="62" y="66"/>
                      <a:pt x="62" y="64"/>
                    </a:cubicBezTo>
                    <a:cubicBezTo>
                      <a:pt x="62" y="28"/>
                      <a:pt x="62" y="28"/>
                      <a:pt x="62" y="28"/>
                    </a:cubicBezTo>
                    <a:lnTo>
                      <a:pt x="3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42"/>
                <a:endParaRPr lang="zh-CN" altLang="en-US" sz="1800">
                  <a:solidFill>
                    <a:schemeClr val="bg1"/>
                  </a:solidFill>
                  <a:cs typeface="+mn-ea"/>
                  <a:sym typeface="+mn-lt"/>
                </a:endParaRPr>
              </a:p>
            </p:txBody>
          </p:sp>
          <p:sp>
            <p:nvSpPr>
              <p:cNvPr id="65" name="Freeform 23">
                <a:extLst>
                  <a:ext uri="{FF2B5EF4-FFF2-40B4-BE49-F238E27FC236}">
                    <a16:creationId xmlns="" xmlns:a16="http://schemas.microsoft.com/office/drawing/2014/main" id="{6B905445-6388-411E-9E15-BC3C7A1960A3}"/>
                  </a:ext>
                </a:extLst>
              </p:cNvPr>
              <p:cNvSpPr>
                <a:spLocks noEditPoints="1"/>
              </p:cNvSpPr>
              <p:nvPr/>
            </p:nvSpPr>
            <p:spPr bwMode="auto">
              <a:xfrm>
                <a:off x="1711" y="1191"/>
                <a:ext cx="181" cy="151"/>
              </a:xfrm>
              <a:custGeom>
                <a:avLst/>
                <a:gdLst>
                  <a:gd name="T0" fmla="*/ 136387 w 60"/>
                  <a:gd name="T1" fmla="*/ 38671 h 50"/>
                  <a:gd name="T2" fmla="*/ 106929 w 60"/>
                  <a:gd name="T3" fmla="*/ 0 h 50"/>
                  <a:gd name="T4" fmla="*/ 97972 w 60"/>
                  <a:gd name="T5" fmla="*/ 0 h 50"/>
                  <a:gd name="T6" fmla="*/ 97972 w 60"/>
                  <a:gd name="T7" fmla="*/ 0 h 50"/>
                  <a:gd name="T8" fmla="*/ 97972 w 60"/>
                  <a:gd name="T9" fmla="*/ 0 h 50"/>
                  <a:gd name="T10" fmla="*/ 58725 w 60"/>
                  <a:gd name="T11" fmla="*/ 29614 h 50"/>
                  <a:gd name="T12" fmla="*/ 56466 w 60"/>
                  <a:gd name="T13" fmla="*/ 38671 h 50"/>
                  <a:gd name="T14" fmla="*/ 58725 w 60"/>
                  <a:gd name="T15" fmla="*/ 49990 h 50"/>
                  <a:gd name="T16" fmla="*/ 58725 w 60"/>
                  <a:gd name="T17" fmla="*/ 49990 h 50"/>
                  <a:gd name="T18" fmla="*/ 45211 w 60"/>
                  <a:gd name="T19" fmla="*/ 60050 h 50"/>
                  <a:gd name="T20" fmla="*/ 42991 w 60"/>
                  <a:gd name="T21" fmla="*/ 62303 h 50"/>
                  <a:gd name="T22" fmla="*/ 4477 w 60"/>
                  <a:gd name="T23" fmla="*/ 89434 h 50"/>
                  <a:gd name="T24" fmla="*/ 0 w 60"/>
                  <a:gd name="T25" fmla="*/ 98748 h 50"/>
                  <a:gd name="T26" fmla="*/ 0 w 60"/>
                  <a:gd name="T27" fmla="*/ 98748 h 50"/>
                  <a:gd name="T28" fmla="*/ 0 w 60"/>
                  <a:gd name="T29" fmla="*/ 100971 h 50"/>
                  <a:gd name="T30" fmla="*/ 2220 w 60"/>
                  <a:gd name="T31" fmla="*/ 107802 h 50"/>
                  <a:gd name="T32" fmla="*/ 2220 w 60"/>
                  <a:gd name="T33" fmla="*/ 107802 h 50"/>
                  <a:gd name="T34" fmla="*/ 13506 w 60"/>
                  <a:gd name="T35" fmla="*/ 114552 h 50"/>
                  <a:gd name="T36" fmla="*/ 13506 w 60"/>
                  <a:gd name="T37" fmla="*/ 114552 h 50"/>
                  <a:gd name="T38" fmla="*/ 13506 w 60"/>
                  <a:gd name="T39" fmla="*/ 114552 h 50"/>
                  <a:gd name="T40" fmla="*/ 20203 w 60"/>
                  <a:gd name="T41" fmla="*/ 112299 h 50"/>
                  <a:gd name="T42" fmla="*/ 22788 w 60"/>
                  <a:gd name="T43" fmla="*/ 110037 h 50"/>
                  <a:gd name="T44" fmla="*/ 22788 w 60"/>
                  <a:gd name="T45" fmla="*/ 110037 h 50"/>
                  <a:gd name="T46" fmla="*/ 54246 w 60"/>
                  <a:gd name="T47" fmla="*/ 87172 h 50"/>
                  <a:gd name="T48" fmla="*/ 56466 w 60"/>
                  <a:gd name="T49" fmla="*/ 84919 h 50"/>
                  <a:gd name="T50" fmla="*/ 75441 w 60"/>
                  <a:gd name="T51" fmla="*/ 73619 h 50"/>
                  <a:gd name="T52" fmla="*/ 75441 w 60"/>
                  <a:gd name="T53" fmla="*/ 73619 h 50"/>
                  <a:gd name="T54" fmla="*/ 88946 w 60"/>
                  <a:gd name="T55" fmla="*/ 78115 h 50"/>
                  <a:gd name="T56" fmla="*/ 97972 w 60"/>
                  <a:gd name="T57" fmla="*/ 80341 h 50"/>
                  <a:gd name="T58" fmla="*/ 97972 w 60"/>
                  <a:gd name="T59" fmla="*/ 80341 h 50"/>
                  <a:gd name="T60" fmla="*/ 136387 w 60"/>
                  <a:gd name="T61" fmla="*/ 47737 h 50"/>
                  <a:gd name="T62" fmla="*/ 136387 w 60"/>
                  <a:gd name="T63" fmla="*/ 47737 h 50"/>
                  <a:gd name="T64" fmla="*/ 136387 w 60"/>
                  <a:gd name="T65" fmla="*/ 47737 h 50"/>
                  <a:gd name="T66" fmla="*/ 136387 w 60"/>
                  <a:gd name="T67" fmla="*/ 38671 h 50"/>
                  <a:gd name="T68" fmla="*/ 40743 w 60"/>
                  <a:gd name="T69" fmla="*/ 91669 h 50"/>
                  <a:gd name="T70" fmla="*/ 40743 w 60"/>
                  <a:gd name="T71" fmla="*/ 89434 h 50"/>
                  <a:gd name="T72" fmla="*/ 40743 w 60"/>
                  <a:gd name="T73" fmla="*/ 91669 h 50"/>
                  <a:gd name="T74" fmla="*/ 20203 w 60"/>
                  <a:gd name="T75" fmla="*/ 105467 h 50"/>
                  <a:gd name="T76" fmla="*/ 15735 w 60"/>
                  <a:gd name="T77" fmla="*/ 107802 h 50"/>
                  <a:gd name="T78" fmla="*/ 9029 w 60"/>
                  <a:gd name="T79" fmla="*/ 103233 h 50"/>
                  <a:gd name="T80" fmla="*/ 6697 w 60"/>
                  <a:gd name="T81" fmla="*/ 98748 h 50"/>
                  <a:gd name="T82" fmla="*/ 11258 w 60"/>
                  <a:gd name="T83" fmla="*/ 91669 h 50"/>
                  <a:gd name="T84" fmla="*/ 31705 w 60"/>
                  <a:gd name="T85" fmla="*/ 78115 h 50"/>
                  <a:gd name="T86" fmla="*/ 36182 w 60"/>
                  <a:gd name="T87" fmla="*/ 75853 h 50"/>
                  <a:gd name="T88" fmla="*/ 42991 w 60"/>
                  <a:gd name="T89" fmla="*/ 80341 h 50"/>
                  <a:gd name="T90" fmla="*/ 45211 w 60"/>
                  <a:gd name="T91" fmla="*/ 84919 h 50"/>
                  <a:gd name="T92" fmla="*/ 40743 w 60"/>
                  <a:gd name="T93" fmla="*/ 91669 h 50"/>
                  <a:gd name="T94" fmla="*/ 97972 w 60"/>
                  <a:gd name="T95" fmla="*/ 64565 h 50"/>
                  <a:gd name="T96" fmla="*/ 73211 w 60"/>
                  <a:gd name="T97" fmla="*/ 38671 h 50"/>
                  <a:gd name="T98" fmla="*/ 97972 w 60"/>
                  <a:gd name="T99" fmla="*/ 11319 h 50"/>
                  <a:gd name="T100" fmla="*/ 125128 w 60"/>
                  <a:gd name="T101" fmla="*/ 38671 h 50"/>
                  <a:gd name="T102" fmla="*/ 97972 w 60"/>
                  <a:gd name="T103" fmla="*/ 64565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 h="50">
                    <a:moveTo>
                      <a:pt x="60" y="17"/>
                    </a:moveTo>
                    <a:cubicBezTo>
                      <a:pt x="60" y="9"/>
                      <a:pt x="55" y="2"/>
                      <a:pt x="47" y="0"/>
                    </a:cubicBezTo>
                    <a:cubicBezTo>
                      <a:pt x="45" y="0"/>
                      <a:pt x="44" y="0"/>
                      <a:pt x="43" y="0"/>
                    </a:cubicBezTo>
                    <a:cubicBezTo>
                      <a:pt x="43" y="0"/>
                      <a:pt x="43" y="0"/>
                      <a:pt x="43" y="0"/>
                    </a:cubicBezTo>
                    <a:cubicBezTo>
                      <a:pt x="43" y="0"/>
                      <a:pt x="43" y="0"/>
                      <a:pt x="43" y="0"/>
                    </a:cubicBezTo>
                    <a:cubicBezTo>
                      <a:pt x="35" y="0"/>
                      <a:pt x="28" y="5"/>
                      <a:pt x="26" y="13"/>
                    </a:cubicBezTo>
                    <a:cubicBezTo>
                      <a:pt x="25" y="15"/>
                      <a:pt x="25" y="16"/>
                      <a:pt x="25" y="17"/>
                    </a:cubicBezTo>
                    <a:cubicBezTo>
                      <a:pt x="25" y="19"/>
                      <a:pt x="26" y="20"/>
                      <a:pt x="26" y="22"/>
                    </a:cubicBezTo>
                    <a:cubicBezTo>
                      <a:pt x="26" y="22"/>
                      <a:pt x="26" y="22"/>
                      <a:pt x="26" y="22"/>
                    </a:cubicBezTo>
                    <a:cubicBezTo>
                      <a:pt x="20" y="26"/>
                      <a:pt x="20" y="26"/>
                      <a:pt x="20" y="26"/>
                    </a:cubicBezTo>
                    <a:cubicBezTo>
                      <a:pt x="19" y="27"/>
                      <a:pt x="19" y="27"/>
                      <a:pt x="19" y="27"/>
                    </a:cubicBezTo>
                    <a:cubicBezTo>
                      <a:pt x="2" y="39"/>
                      <a:pt x="2" y="39"/>
                      <a:pt x="2" y="39"/>
                    </a:cubicBezTo>
                    <a:cubicBezTo>
                      <a:pt x="1" y="40"/>
                      <a:pt x="0" y="42"/>
                      <a:pt x="0" y="43"/>
                    </a:cubicBezTo>
                    <a:cubicBezTo>
                      <a:pt x="0" y="43"/>
                      <a:pt x="0" y="43"/>
                      <a:pt x="0" y="43"/>
                    </a:cubicBezTo>
                    <a:cubicBezTo>
                      <a:pt x="0" y="44"/>
                      <a:pt x="0" y="44"/>
                      <a:pt x="0" y="44"/>
                    </a:cubicBezTo>
                    <a:cubicBezTo>
                      <a:pt x="0" y="45"/>
                      <a:pt x="0" y="46"/>
                      <a:pt x="1" y="47"/>
                    </a:cubicBezTo>
                    <a:cubicBezTo>
                      <a:pt x="1" y="47"/>
                      <a:pt x="1" y="47"/>
                      <a:pt x="1" y="47"/>
                    </a:cubicBezTo>
                    <a:cubicBezTo>
                      <a:pt x="2" y="49"/>
                      <a:pt x="4" y="50"/>
                      <a:pt x="6" y="50"/>
                    </a:cubicBezTo>
                    <a:cubicBezTo>
                      <a:pt x="6" y="50"/>
                      <a:pt x="6" y="50"/>
                      <a:pt x="6" y="50"/>
                    </a:cubicBezTo>
                    <a:cubicBezTo>
                      <a:pt x="6" y="50"/>
                      <a:pt x="6" y="50"/>
                      <a:pt x="6" y="50"/>
                    </a:cubicBezTo>
                    <a:cubicBezTo>
                      <a:pt x="7" y="50"/>
                      <a:pt x="8" y="49"/>
                      <a:pt x="9" y="49"/>
                    </a:cubicBezTo>
                    <a:cubicBezTo>
                      <a:pt x="10" y="48"/>
                      <a:pt x="10" y="48"/>
                      <a:pt x="10" y="48"/>
                    </a:cubicBezTo>
                    <a:cubicBezTo>
                      <a:pt x="10" y="48"/>
                      <a:pt x="10" y="48"/>
                      <a:pt x="10" y="48"/>
                    </a:cubicBezTo>
                    <a:cubicBezTo>
                      <a:pt x="24" y="38"/>
                      <a:pt x="24" y="38"/>
                      <a:pt x="24" y="38"/>
                    </a:cubicBezTo>
                    <a:cubicBezTo>
                      <a:pt x="25" y="37"/>
                      <a:pt x="25" y="37"/>
                      <a:pt x="25" y="37"/>
                    </a:cubicBezTo>
                    <a:cubicBezTo>
                      <a:pt x="33" y="32"/>
                      <a:pt x="33" y="32"/>
                      <a:pt x="33" y="32"/>
                    </a:cubicBezTo>
                    <a:cubicBezTo>
                      <a:pt x="33" y="32"/>
                      <a:pt x="33" y="32"/>
                      <a:pt x="33" y="32"/>
                    </a:cubicBezTo>
                    <a:cubicBezTo>
                      <a:pt x="35" y="33"/>
                      <a:pt x="37" y="34"/>
                      <a:pt x="39" y="34"/>
                    </a:cubicBezTo>
                    <a:cubicBezTo>
                      <a:pt x="40" y="35"/>
                      <a:pt x="42" y="35"/>
                      <a:pt x="43" y="35"/>
                    </a:cubicBezTo>
                    <a:cubicBezTo>
                      <a:pt x="43" y="35"/>
                      <a:pt x="43" y="35"/>
                      <a:pt x="43" y="35"/>
                    </a:cubicBezTo>
                    <a:cubicBezTo>
                      <a:pt x="51" y="35"/>
                      <a:pt x="58" y="29"/>
                      <a:pt x="60" y="21"/>
                    </a:cubicBezTo>
                    <a:cubicBezTo>
                      <a:pt x="60" y="21"/>
                      <a:pt x="60" y="21"/>
                      <a:pt x="60" y="21"/>
                    </a:cubicBezTo>
                    <a:cubicBezTo>
                      <a:pt x="60" y="21"/>
                      <a:pt x="60" y="21"/>
                      <a:pt x="60" y="21"/>
                    </a:cubicBezTo>
                    <a:cubicBezTo>
                      <a:pt x="60" y="20"/>
                      <a:pt x="60" y="19"/>
                      <a:pt x="60" y="17"/>
                    </a:cubicBezTo>
                    <a:close/>
                    <a:moveTo>
                      <a:pt x="18" y="40"/>
                    </a:moveTo>
                    <a:cubicBezTo>
                      <a:pt x="18" y="39"/>
                      <a:pt x="18" y="39"/>
                      <a:pt x="18" y="39"/>
                    </a:cubicBezTo>
                    <a:cubicBezTo>
                      <a:pt x="18" y="40"/>
                      <a:pt x="18" y="40"/>
                      <a:pt x="18" y="40"/>
                    </a:cubicBezTo>
                    <a:cubicBezTo>
                      <a:pt x="9" y="46"/>
                      <a:pt x="9" y="46"/>
                      <a:pt x="9" y="46"/>
                    </a:cubicBezTo>
                    <a:cubicBezTo>
                      <a:pt x="8" y="46"/>
                      <a:pt x="8" y="47"/>
                      <a:pt x="7" y="47"/>
                    </a:cubicBezTo>
                    <a:cubicBezTo>
                      <a:pt x="6" y="47"/>
                      <a:pt x="5" y="46"/>
                      <a:pt x="4" y="45"/>
                    </a:cubicBezTo>
                    <a:cubicBezTo>
                      <a:pt x="4" y="44"/>
                      <a:pt x="3" y="44"/>
                      <a:pt x="3" y="43"/>
                    </a:cubicBezTo>
                    <a:cubicBezTo>
                      <a:pt x="3" y="42"/>
                      <a:pt x="4" y="41"/>
                      <a:pt x="5" y="40"/>
                    </a:cubicBezTo>
                    <a:cubicBezTo>
                      <a:pt x="14" y="34"/>
                      <a:pt x="14" y="34"/>
                      <a:pt x="14" y="34"/>
                    </a:cubicBezTo>
                    <a:cubicBezTo>
                      <a:pt x="15" y="34"/>
                      <a:pt x="16" y="33"/>
                      <a:pt x="16" y="33"/>
                    </a:cubicBezTo>
                    <a:cubicBezTo>
                      <a:pt x="17" y="33"/>
                      <a:pt x="19" y="34"/>
                      <a:pt x="19" y="35"/>
                    </a:cubicBezTo>
                    <a:cubicBezTo>
                      <a:pt x="20" y="35"/>
                      <a:pt x="20" y="36"/>
                      <a:pt x="20" y="37"/>
                    </a:cubicBezTo>
                    <a:cubicBezTo>
                      <a:pt x="20" y="38"/>
                      <a:pt x="19" y="39"/>
                      <a:pt x="18" y="40"/>
                    </a:cubicBezTo>
                    <a:close/>
                    <a:moveTo>
                      <a:pt x="43" y="28"/>
                    </a:moveTo>
                    <a:cubicBezTo>
                      <a:pt x="37" y="28"/>
                      <a:pt x="32" y="23"/>
                      <a:pt x="32" y="17"/>
                    </a:cubicBezTo>
                    <a:cubicBezTo>
                      <a:pt x="32" y="10"/>
                      <a:pt x="37" y="5"/>
                      <a:pt x="43" y="5"/>
                    </a:cubicBezTo>
                    <a:cubicBezTo>
                      <a:pt x="50" y="5"/>
                      <a:pt x="55" y="10"/>
                      <a:pt x="55" y="17"/>
                    </a:cubicBezTo>
                    <a:cubicBezTo>
                      <a:pt x="55" y="23"/>
                      <a:pt x="50" y="28"/>
                      <a:pt x="43" y="2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42">
                  <a:defRPr/>
                </a:pPr>
                <a:endParaRPr lang="zh-CN" altLang="en-US" sz="1800">
                  <a:solidFill>
                    <a:schemeClr val="bg1"/>
                  </a:solidFill>
                  <a:cs typeface="+mn-ea"/>
                  <a:sym typeface="+mn-lt"/>
                </a:endParaRPr>
              </a:p>
            </p:txBody>
          </p:sp>
          <p:sp>
            <p:nvSpPr>
              <p:cNvPr id="66" name="Freeform 24">
                <a:extLst>
                  <a:ext uri="{FF2B5EF4-FFF2-40B4-BE49-F238E27FC236}">
                    <a16:creationId xmlns="" xmlns:a16="http://schemas.microsoft.com/office/drawing/2014/main" id="{92164BB8-734E-455B-87DF-14B107BE96A7}"/>
                  </a:ext>
                </a:extLst>
              </p:cNvPr>
              <p:cNvSpPr/>
              <p:nvPr/>
            </p:nvSpPr>
            <p:spPr bwMode="auto">
              <a:xfrm>
                <a:off x="1825" y="1249"/>
                <a:ext cx="43" cy="21"/>
              </a:xfrm>
              <a:custGeom>
                <a:avLst/>
                <a:gdLst>
                  <a:gd name="T0" fmla="*/ 6423521 w 14"/>
                  <a:gd name="T1" fmla="*/ 28697814 h 7"/>
                  <a:gd name="T2" fmla="*/ 6423521 w 14"/>
                  <a:gd name="T3" fmla="*/ 28697814 h 7"/>
                  <a:gd name="T4" fmla="*/ 32353584 w 14"/>
                  <a:gd name="T5" fmla="*/ 33480783 h 7"/>
                  <a:gd name="T6" fmla="*/ 32353584 w 14"/>
                  <a:gd name="T7" fmla="*/ 33480783 h 7"/>
                  <a:gd name="T8" fmla="*/ 86746363 w 14"/>
                  <a:gd name="T9" fmla="*/ 9565938 h 7"/>
                  <a:gd name="T10" fmla="*/ 86746363 w 14"/>
                  <a:gd name="T11" fmla="*/ 4782969 h 7"/>
                  <a:gd name="T12" fmla="*/ 80323220 w 14"/>
                  <a:gd name="T13" fmla="*/ 4782969 h 7"/>
                  <a:gd name="T14" fmla="*/ 32353584 w 14"/>
                  <a:gd name="T15" fmla="*/ 23914845 h 7"/>
                  <a:gd name="T16" fmla="*/ 6423521 w 14"/>
                  <a:gd name="T17" fmla="*/ 23914845 h 7"/>
                  <a:gd name="T18" fmla="*/ 0 w 14"/>
                  <a:gd name="T19" fmla="*/ 23914845 h 7"/>
                  <a:gd name="T20" fmla="*/ 6423521 w 14"/>
                  <a:gd name="T21" fmla="*/ 28697814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7">
                    <a:moveTo>
                      <a:pt x="1" y="6"/>
                    </a:moveTo>
                    <a:cubicBezTo>
                      <a:pt x="1" y="6"/>
                      <a:pt x="1" y="6"/>
                      <a:pt x="1" y="6"/>
                    </a:cubicBezTo>
                    <a:cubicBezTo>
                      <a:pt x="2" y="7"/>
                      <a:pt x="3" y="7"/>
                      <a:pt x="5" y="7"/>
                    </a:cubicBezTo>
                    <a:cubicBezTo>
                      <a:pt x="5" y="7"/>
                      <a:pt x="5" y="7"/>
                      <a:pt x="5" y="7"/>
                    </a:cubicBezTo>
                    <a:cubicBezTo>
                      <a:pt x="9" y="7"/>
                      <a:pt x="12" y="5"/>
                      <a:pt x="13" y="2"/>
                    </a:cubicBezTo>
                    <a:cubicBezTo>
                      <a:pt x="14" y="1"/>
                      <a:pt x="13" y="1"/>
                      <a:pt x="13" y="1"/>
                    </a:cubicBezTo>
                    <a:cubicBezTo>
                      <a:pt x="12" y="0"/>
                      <a:pt x="12" y="1"/>
                      <a:pt x="12" y="1"/>
                    </a:cubicBezTo>
                    <a:cubicBezTo>
                      <a:pt x="11" y="4"/>
                      <a:pt x="8" y="5"/>
                      <a:pt x="5" y="5"/>
                    </a:cubicBezTo>
                    <a:cubicBezTo>
                      <a:pt x="4" y="5"/>
                      <a:pt x="2" y="5"/>
                      <a:pt x="1" y="5"/>
                    </a:cubicBezTo>
                    <a:cubicBezTo>
                      <a:pt x="1" y="4"/>
                      <a:pt x="0" y="5"/>
                      <a:pt x="0" y="5"/>
                    </a:cubicBezTo>
                    <a:cubicBezTo>
                      <a:pt x="0" y="6"/>
                      <a:pt x="0" y="6"/>
                      <a:pt x="1"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42"/>
                <a:endParaRPr lang="zh-CN" altLang="en-US" sz="1800">
                  <a:solidFill>
                    <a:schemeClr val="bg1"/>
                  </a:solidFill>
                  <a:cs typeface="+mn-ea"/>
                  <a:sym typeface="+mn-lt"/>
                </a:endParaRPr>
              </a:p>
            </p:txBody>
          </p:sp>
        </p:grpSp>
      </p:grpSp>
      <p:grpSp>
        <p:nvGrpSpPr>
          <p:cNvPr id="67" name="组合 66">
            <a:extLst>
              <a:ext uri="{FF2B5EF4-FFF2-40B4-BE49-F238E27FC236}">
                <a16:creationId xmlns="" xmlns:a16="http://schemas.microsoft.com/office/drawing/2014/main" id="{22722C26-C6BB-4CD9-80F1-C9D82B98BE19}"/>
              </a:ext>
            </a:extLst>
          </p:cNvPr>
          <p:cNvGrpSpPr/>
          <p:nvPr/>
        </p:nvGrpSpPr>
        <p:grpSpPr>
          <a:xfrm>
            <a:off x="5129023" y="1936561"/>
            <a:ext cx="1146589" cy="1277156"/>
            <a:chOff x="6838698" y="2448920"/>
            <a:chExt cx="1304880" cy="1453473"/>
          </a:xfrm>
        </p:grpSpPr>
        <p:grpSp>
          <p:nvGrpSpPr>
            <p:cNvPr id="68" name="组合 67">
              <a:extLst>
                <a:ext uri="{FF2B5EF4-FFF2-40B4-BE49-F238E27FC236}">
                  <a16:creationId xmlns="" xmlns:a16="http://schemas.microsoft.com/office/drawing/2014/main" id="{DA162A82-D323-44B1-BE2E-2A679FE31B76}"/>
                </a:ext>
              </a:extLst>
            </p:cNvPr>
            <p:cNvGrpSpPr/>
            <p:nvPr/>
          </p:nvGrpSpPr>
          <p:grpSpPr>
            <a:xfrm rot="6300000">
              <a:off x="6764401" y="2523217"/>
              <a:ext cx="1453473" cy="1304880"/>
              <a:chOff x="6324600" y="1633538"/>
              <a:chExt cx="2657475" cy="1808162"/>
            </a:xfrm>
            <a:blipFill>
              <a:blip r:embed="rId3"/>
              <a:stretch>
                <a:fillRect/>
              </a:stretch>
            </a:blipFill>
          </p:grpSpPr>
          <p:sp>
            <p:nvSpPr>
              <p:cNvPr id="73" name="Freeform 327">
                <a:extLst>
                  <a:ext uri="{FF2B5EF4-FFF2-40B4-BE49-F238E27FC236}">
                    <a16:creationId xmlns="" xmlns:a16="http://schemas.microsoft.com/office/drawing/2014/main" id="{B0A663C8-1E25-4FEA-A05E-C220E2733EAE}"/>
                  </a:ext>
                </a:extLst>
              </p:cNvPr>
              <p:cNvSpPr>
                <a:spLocks noEditPoints="1"/>
              </p:cNvSpPr>
              <p:nvPr/>
            </p:nvSpPr>
            <p:spPr bwMode="auto">
              <a:xfrm>
                <a:off x="6324600" y="1633538"/>
                <a:ext cx="2657475" cy="1808162"/>
              </a:xfrm>
              <a:custGeom>
                <a:avLst/>
                <a:gdLst>
                  <a:gd name="T0" fmla="*/ 173 w 278"/>
                  <a:gd name="T1" fmla="*/ 1 h 189"/>
                  <a:gd name="T2" fmla="*/ 181 w 278"/>
                  <a:gd name="T3" fmla="*/ 4 h 189"/>
                  <a:gd name="T4" fmla="*/ 200 w 278"/>
                  <a:gd name="T5" fmla="*/ 5 h 189"/>
                  <a:gd name="T6" fmla="*/ 221 w 278"/>
                  <a:gd name="T7" fmla="*/ 17 h 189"/>
                  <a:gd name="T8" fmla="*/ 226 w 278"/>
                  <a:gd name="T9" fmla="*/ 21 h 189"/>
                  <a:gd name="T10" fmla="*/ 240 w 278"/>
                  <a:gd name="T11" fmla="*/ 36 h 189"/>
                  <a:gd name="T12" fmla="*/ 247 w 278"/>
                  <a:gd name="T13" fmla="*/ 58 h 189"/>
                  <a:gd name="T14" fmla="*/ 274 w 278"/>
                  <a:gd name="T15" fmla="*/ 69 h 189"/>
                  <a:gd name="T16" fmla="*/ 269 w 278"/>
                  <a:gd name="T17" fmla="*/ 84 h 189"/>
                  <a:gd name="T18" fmla="*/ 241 w 278"/>
                  <a:gd name="T19" fmla="*/ 124 h 189"/>
                  <a:gd name="T20" fmla="*/ 246 w 278"/>
                  <a:gd name="T21" fmla="*/ 159 h 189"/>
                  <a:gd name="T22" fmla="*/ 230 w 278"/>
                  <a:gd name="T23" fmla="*/ 183 h 189"/>
                  <a:gd name="T24" fmla="*/ 208 w 278"/>
                  <a:gd name="T25" fmla="*/ 188 h 189"/>
                  <a:gd name="T26" fmla="*/ 189 w 278"/>
                  <a:gd name="T27" fmla="*/ 183 h 189"/>
                  <a:gd name="T28" fmla="*/ 182 w 278"/>
                  <a:gd name="T29" fmla="*/ 167 h 189"/>
                  <a:gd name="T30" fmla="*/ 184 w 278"/>
                  <a:gd name="T31" fmla="*/ 166 h 189"/>
                  <a:gd name="T32" fmla="*/ 171 w 278"/>
                  <a:gd name="T33" fmla="*/ 163 h 189"/>
                  <a:gd name="T34" fmla="*/ 163 w 278"/>
                  <a:gd name="T35" fmla="*/ 178 h 189"/>
                  <a:gd name="T36" fmla="*/ 152 w 278"/>
                  <a:gd name="T37" fmla="*/ 168 h 189"/>
                  <a:gd name="T38" fmla="*/ 143 w 278"/>
                  <a:gd name="T39" fmla="*/ 169 h 189"/>
                  <a:gd name="T40" fmla="*/ 137 w 278"/>
                  <a:gd name="T41" fmla="*/ 172 h 189"/>
                  <a:gd name="T42" fmla="*/ 133 w 278"/>
                  <a:gd name="T43" fmla="*/ 174 h 189"/>
                  <a:gd name="T44" fmla="*/ 132 w 278"/>
                  <a:gd name="T45" fmla="*/ 176 h 189"/>
                  <a:gd name="T46" fmla="*/ 124 w 278"/>
                  <a:gd name="T47" fmla="*/ 182 h 189"/>
                  <a:gd name="T48" fmla="*/ 118 w 278"/>
                  <a:gd name="T49" fmla="*/ 177 h 189"/>
                  <a:gd name="T50" fmla="*/ 112 w 278"/>
                  <a:gd name="T51" fmla="*/ 171 h 189"/>
                  <a:gd name="T52" fmla="*/ 104 w 278"/>
                  <a:gd name="T53" fmla="*/ 173 h 189"/>
                  <a:gd name="T54" fmla="*/ 99 w 278"/>
                  <a:gd name="T55" fmla="*/ 171 h 189"/>
                  <a:gd name="T56" fmla="*/ 86 w 278"/>
                  <a:gd name="T57" fmla="*/ 154 h 189"/>
                  <a:gd name="T58" fmla="*/ 75 w 278"/>
                  <a:gd name="T59" fmla="*/ 146 h 189"/>
                  <a:gd name="T60" fmla="*/ 67 w 278"/>
                  <a:gd name="T61" fmla="*/ 145 h 189"/>
                  <a:gd name="T62" fmla="*/ 52 w 278"/>
                  <a:gd name="T63" fmla="*/ 156 h 189"/>
                  <a:gd name="T64" fmla="*/ 40 w 278"/>
                  <a:gd name="T65" fmla="*/ 152 h 189"/>
                  <a:gd name="T66" fmla="*/ 31 w 278"/>
                  <a:gd name="T67" fmla="*/ 141 h 189"/>
                  <a:gd name="T68" fmla="*/ 30 w 278"/>
                  <a:gd name="T69" fmla="*/ 137 h 189"/>
                  <a:gd name="T70" fmla="*/ 19 w 278"/>
                  <a:gd name="T71" fmla="*/ 125 h 189"/>
                  <a:gd name="T72" fmla="*/ 10 w 278"/>
                  <a:gd name="T73" fmla="*/ 109 h 189"/>
                  <a:gd name="T74" fmla="*/ 9 w 278"/>
                  <a:gd name="T75" fmla="*/ 103 h 189"/>
                  <a:gd name="T76" fmla="*/ 7 w 278"/>
                  <a:gd name="T77" fmla="*/ 102 h 189"/>
                  <a:gd name="T78" fmla="*/ 9 w 278"/>
                  <a:gd name="T79" fmla="*/ 98 h 189"/>
                  <a:gd name="T80" fmla="*/ 6 w 278"/>
                  <a:gd name="T81" fmla="*/ 79 h 189"/>
                  <a:gd name="T82" fmla="*/ 3 w 278"/>
                  <a:gd name="T83" fmla="*/ 66 h 189"/>
                  <a:gd name="T84" fmla="*/ 7 w 278"/>
                  <a:gd name="T85" fmla="*/ 34 h 189"/>
                  <a:gd name="T86" fmla="*/ 8 w 278"/>
                  <a:gd name="T87" fmla="*/ 31 h 189"/>
                  <a:gd name="T88" fmla="*/ 13 w 278"/>
                  <a:gd name="T89" fmla="*/ 30 h 189"/>
                  <a:gd name="T90" fmla="*/ 20 w 278"/>
                  <a:gd name="T91" fmla="*/ 25 h 189"/>
                  <a:gd name="T92" fmla="*/ 39 w 278"/>
                  <a:gd name="T93" fmla="*/ 21 h 189"/>
                  <a:gd name="T94" fmla="*/ 70 w 278"/>
                  <a:gd name="T95" fmla="*/ 27 h 189"/>
                  <a:gd name="T96" fmla="*/ 99 w 278"/>
                  <a:gd name="T97" fmla="*/ 33 h 189"/>
                  <a:gd name="T98" fmla="*/ 107 w 278"/>
                  <a:gd name="T99" fmla="*/ 33 h 189"/>
                  <a:gd name="T100" fmla="*/ 125 w 278"/>
                  <a:gd name="T101" fmla="*/ 34 h 189"/>
                  <a:gd name="T102" fmla="*/ 116 w 278"/>
                  <a:gd name="T103" fmla="*/ 166 h 189"/>
                  <a:gd name="T104" fmla="*/ 9 w 278"/>
                  <a:gd name="T105" fmla="*/ 35 h 189"/>
                  <a:gd name="T106" fmla="*/ 102 w 278"/>
                  <a:gd name="T107" fmla="*/ 34 h 189"/>
                  <a:gd name="T108" fmla="*/ 59 w 278"/>
                  <a:gd name="T109" fmla="*/ 146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8" h="189">
                    <a:moveTo>
                      <a:pt x="139" y="19"/>
                    </a:moveTo>
                    <a:cubicBezTo>
                      <a:pt x="139" y="19"/>
                      <a:pt x="140" y="20"/>
                      <a:pt x="140" y="19"/>
                    </a:cubicBezTo>
                    <a:cubicBezTo>
                      <a:pt x="141" y="17"/>
                      <a:pt x="142" y="16"/>
                      <a:pt x="142" y="14"/>
                    </a:cubicBezTo>
                    <a:cubicBezTo>
                      <a:pt x="142" y="13"/>
                      <a:pt x="143" y="12"/>
                      <a:pt x="144" y="12"/>
                    </a:cubicBezTo>
                    <a:cubicBezTo>
                      <a:pt x="148" y="9"/>
                      <a:pt x="152" y="8"/>
                      <a:pt x="157" y="6"/>
                    </a:cubicBezTo>
                    <a:cubicBezTo>
                      <a:pt x="160" y="4"/>
                      <a:pt x="164" y="3"/>
                      <a:pt x="168" y="2"/>
                    </a:cubicBezTo>
                    <a:cubicBezTo>
                      <a:pt x="169" y="1"/>
                      <a:pt x="171" y="0"/>
                      <a:pt x="173" y="1"/>
                    </a:cubicBezTo>
                    <a:cubicBezTo>
                      <a:pt x="174" y="1"/>
                      <a:pt x="175" y="1"/>
                      <a:pt x="176" y="1"/>
                    </a:cubicBezTo>
                    <a:cubicBezTo>
                      <a:pt x="177" y="0"/>
                      <a:pt x="177" y="1"/>
                      <a:pt x="178" y="2"/>
                    </a:cubicBezTo>
                    <a:cubicBezTo>
                      <a:pt x="179" y="2"/>
                      <a:pt x="179" y="4"/>
                      <a:pt x="180" y="4"/>
                    </a:cubicBezTo>
                    <a:cubicBezTo>
                      <a:pt x="180" y="4"/>
                      <a:pt x="180" y="3"/>
                      <a:pt x="180" y="3"/>
                    </a:cubicBezTo>
                    <a:cubicBezTo>
                      <a:pt x="180" y="2"/>
                      <a:pt x="180" y="2"/>
                      <a:pt x="180" y="2"/>
                    </a:cubicBezTo>
                    <a:cubicBezTo>
                      <a:pt x="180" y="2"/>
                      <a:pt x="180" y="2"/>
                      <a:pt x="180" y="2"/>
                    </a:cubicBezTo>
                    <a:cubicBezTo>
                      <a:pt x="181" y="3"/>
                      <a:pt x="181" y="3"/>
                      <a:pt x="181" y="4"/>
                    </a:cubicBezTo>
                    <a:cubicBezTo>
                      <a:pt x="181" y="5"/>
                      <a:pt x="182" y="5"/>
                      <a:pt x="183" y="5"/>
                    </a:cubicBezTo>
                    <a:cubicBezTo>
                      <a:pt x="183" y="5"/>
                      <a:pt x="184" y="4"/>
                      <a:pt x="185" y="4"/>
                    </a:cubicBezTo>
                    <a:cubicBezTo>
                      <a:pt x="185" y="4"/>
                      <a:pt x="185" y="4"/>
                      <a:pt x="185" y="4"/>
                    </a:cubicBezTo>
                    <a:cubicBezTo>
                      <a:pt x="186" y="5"/>
                      <a:pt x="188" y="5"/>
                      <a:pt x="189" y="5"/>
                    </a:cubicBezTo>
                    <a:cubicBezTo>
                      <a:pt x="191" y="5"/>
                      <a:pt x="192" y="4"/>
                      <a:pt x="194" y="5"/>
                    </a:cubicBezTo>
                    <a:cubicBezTo>
                      <a:pt x="195" y="5"/>
                      <a:pt x="195" y="5"/>
                      <a:pt x="196" y="4"/>
                    </a:cubicBezTo>
                    <a:cubicBezTo>
                      <a:pt x="197" y="4"/>
                      <a:pt x="199" y="4"/>
                      <a:pt x="200" y="5"/>
                    </a:cubicBezTo>
                    <a:cubicBezTo>
                      <a:pt x="201" y="5"/>
                      <a:pt x="201" y="5"/>
                      <a:pt x="202" y="5"/>
                    </a:cubicBezTo>
                    <a:cubicBezTo>
                      <a:pt x="205" y="6"/>
                      <a:pt x="207" y="7"/>
                      <a:pt x="208" y="9"/>
                    </a:cubicBezTo>
                    <a:cubicBezTo>
                      <a:pt x="209" y="9"/>
                      <a:pt x="210" y="10"/>
                      <a:pt x="211" y="11"/>
                    </a:cubicBezTo>
                    <a:cubicBezTo>
                      <a:pt x="212" y="12"/>
                      <a:pt x="213" y="12"/>
                      <a:pt x="215" y="12"/>
                    </a:cubicBezTo>
                    <a:cubicBezTo>
                      <a:pt x="216" y="11"/>
                      <a:pt x="216" y="12"/>
                      <a:pt x="216" y="13"/>
                    </a:cubicBezTo>
                    <a:cubicBezTo>
                      <a:pt x="216" y="14"/>
                      <a:pt x="216" y="15"/>
                      <a:pt x="217" y="16"/>
                    </a:cubicBezTo>
                    <a:cubicBezTo>
                      <a:pt x="218" y="17"/>
                      <a:pt x="219" y="18"/>
                      <a:pt x="221" y="17"/>
                    </a:cubicBezTo>
                    <a:cubicBezTo>
                      <a:pt x="222" y="17"/>
                      <a:pt x="222" y="16"/>
                      <a:pt x="223" y="16"/>
                    </a:cubicBezTo>
                    <a:cubicBezTo>
                      <a:pt x="224" y="15"/>
                      <a:pt x="224" y="15"/>
                      <a:pt x="225" y="15"/>
                    </a:cubicBezTo>
                    <a:cubicBezTo>
                      <a:pt x="226" y="15"/>
                      <a:pt x="226" y="15"/>
                      <a:pt x="226" y="16"/>
                    </a:cubicBezTo>
                    <a:cubicBezTo>
                      <a:pt x="226" y="16"/>
                      <a:pt x="226" y="17"/>
                      <a:pt x="225" y="18"/>
                    </a:cubicBezTo>
                    <a:cubicBezTo>
                      <a:pt x="225" y="18"/>
                      <a:pt x="225" y="18"/>
                      <a:pt x="224" y="18"/>
                    </a:cubicBezTo>
                    <a:cubicBezTo>
                      <a:pt x="224" y="19"/>
                      <a:pt x="224" y="20"/>
                      <a:pt x="224" y="21"/>
                    </a:cubicBezTo>
                    <a:cubicBezTo>
                      <a:pt x="225" y="21"/>
                      <a:pt x="226" y="21"/>
                      <a:pt x="226" y="21"/>
                    </a:cubicBezTo>
                    <a:cubicBezTo>
                      <a:pt x="227" y="21"/>
                      <a:pt x="228" y="20"/>
                      <a:pt x="229" y="20"/>
                    </a:cubicBezTo>
                    <a:cubicBezTo>
                      <a:pt x="230" y="20"/>
                      <a:pt x="231" y="20"/>
                      <a:pt x="230" y="21"/>
                    </a:cubicBezTo>
                    <a:cubicBezTo>
                      <a:pt x="230" y="21"/>
                      <a:pt x="230" y="22"/>
                      <a:pt x="230" y="22"/>
                    </a:cubicBezTo>
                    <a:cubicBezTo>
                      <a:pt x="230" y="23"/>
                      <a:pt x="229" y="23"/>
                      <a:pt x="229" y="24"/>
                    </a:cubicBezTo>
                    <a:cubicBezTo>
                      <a:pt x="231" y="25"/>
                      <a:pt x="232" y="26"/>
                      <a:pt x="234" y="27"/>
                    </a:cubicBezTo>
                    <a:cubicBezTo>
                      <a:pt x="235" y="28"/>
                      <a:pt x="236" y="29"/>
                      <a:pt x="237" y="30"/>
                    </a:cubicBezTo>
                    <a:cubicBezTo>
                      <a:pt x="238" y="32"/>
                      <a:pt x="239" y="34"/>
                      <a:pt x="240" y="36"/>
                    </a:cubicBezTo>
                    <a:cubicBezTo>
                      <a:pt x="240" y="37"/>
                      <a:pt x="241" y="38"/>
                      <a:pt x="242" y="39"/>
                    </a:cubicBezTo>
                    <a:cubicBezTo>
                      <a:pt x="242" y="39"/>
                      <a:pt x="242" y="40"/>
                      <a:pt x="242" y="40"/>
                    </a:cubicBezTo>
                    <a:cubicBezTo>
                      <a:pt x="242" y="44"/>
                      <a:pt x="243" y="49"/>
                      <a:pt x="243" y="53"/>
                    </a:cubicBezTo>
                    <a:cubicBezTo>
                      <a:pt x="243" y="54"/>
                      <a:pt x="243" y="54"/>
                      <a:pt x="244" y="54"/>
                    </a:cubicBezTo>
                    <a:cubicBezTo>
                      <a:pt x="244" y="55"/>
                      <a:pt x="244" y="56"/>
                      <a:pt x="244" y="57"/>
                    </a:cubicBezTo>
                    <a:cubicBezTo>
                      <a:pt x="244" y="58"/>
                      <a:pt x="245" y="59"/>
                      <a:pt x="246" y="58"/>
                    </a:cubicBezTo>
                    <a:cubicBezTo>
                      <a:pt x="246" y="58"/>
                      <a:pt x="247" y="58"/>
                      <a:pt x="247" y="58"/>
                    </a:cubicBezTo>
                    <a:cubicBezTo>
                      <a:pt x="249" y="58"/>
                      <a:pt x="251" y="58"/>
                      <a:pt x="253" y="57"/>
                    </a:cubicBezTo>
                    <a:cubicBezTo>
                      <a:pt x="253" y="57"/>
                      <a:pt x="253" y="57"/>
                      <a:pt x="254" y="57"/>
                    </a:cubicBezTo>
                    <a:cubicBezTo>
                      <a:pt x="254" y="58"/>
                      <a:pt x="255" y="58"/>
                      <a:pt x="255" y="58"/>
                    </a:cubicBezTo>
                    <a:cubicBezTo>
                      <a:pt x="258" y="60"/>
                      <a:pt x="261" y="62"/>
                      <a:pt x="264" y="63"/>
                    </a:cubicBezTo>
                    <a:cubicBezTo>
                      <a:pt x="266" y="64"/>
                      <a:pt x="267" y="65"/>
                      <a:pt x="269" y="67"/>
                    </a:cubicBezTo>
                    <a:cubicBezTo>
                      <a:pt x="269" y="67"/>
                      <a:pt x="270" y="67"/>
                      <a:pt x="270" y="68"/>
                    </a:cubicBezTo>
                    <a:cubicBezTo>
                      <a:pt x="272" y="69"/>
                      <a:pt x="273" y="69"/>
                      <a:pt x="274" y="69"/>
                    </a:cubicBezTo>
                    <a:cubicBezTo>
                      <a:pt x="275" y="68"/>
                      <a:pt x="275" y="68"/>
                      <a:pt x="275" y="68"/>
                    </a:cubicBezTo>
                    <a:cubicBezTo>
                      <a:pt x="275" y="70"/>
                      <a:pt x="276" y="72"/>
                      <a:pt x="275" y="73"/>
                    </a:cubicBezTo>
                    <a:cubicBezTo>
                      <a:pt x="274" y="73"/>
                      <a:pt x="275" y="74"/>
                      <a:pt x="275" y="75"/>
                    </a:cubicBezTo>
                    <a:cubicBezTo>
                      <a:pt x="275" y="75"/>
                      <a:pt x="275" y="75"/>
                      <a:pt x="275" y="75"/>
                    </a:cubicBezTo>
                    <a:cubicBezTo>
                      <a:pt x="276" y="75"/>
                      <a:pt x="277" y="75"/>
                      <a:pt x="278" y="75"/>
                    </a:cubicBezTo>
                    <a:cubicBezTo>
                      <a:pt x="278" y="77"/>
                      <a:pt x="278" y="78"/>
                      <a:pt x="276" y="80"/>
                    </a:cubicBezTo>
                    <a:cubicBezTo>
                      <a:pt x="274" y="81"/>
                      <a:pt x="272" y="83"/>
                      <a:pt x="269" y="84"/>
                    </a:cubicBezTo>
                    <a:cubicBezTo>
                      <a:pt x="265" y="87"/>
                      <a:pt x="261" y="89"/>
                      <a:pt x="258" y="93"/>
                    </a:cubicBezTo>
                    <a:cubicBezTo>
                      <a:pt x="256" y="94"/>
                      <a:pt x="254" y="96"/>
                      <a:pt x="252" y="98"/>
                    </a:cubicBezTo>
                    <a:cubicBezTo>
                      <a:pt x="252" y="98"/>
                      <a:pt x="250" y="99"/>
                      <a:pt x="249" y="99"/>
                    </a:cubicBezTo>
                    <a:cubicBezTo>
                      <a:pt x="246" y="99"/>
                      <a:pt x="243" y="101"/>
                      <a:pt x="242" y="104"/>
                    </a:cubicBezTo>
                    <a:cubicBezTo>
                      <a:pt x="241" y="105"/>
                      <a:pt x="240" y="106"/>
                      <a:pt x="240" y="106"/>
                    </a:cubicBezTo>
                    <a:cubicBezTo>
                      <a:pt x="237" y="108"/>
                      <a:pt x="237" y="111"/>
                      <a:pt x="238" y="114"/>
                    </a:cubicBezTo>
                    <a:cubicBezTo>
                      <a:pt x="238" y="117"/>
                      <a:pt x="239" y="120"/>
                      <a:pt x="241" y="124"/>
                    </a:cubicBezTo>
                    <a:cubicBezTo>
                      <a:pt x="241" y="125"/>
                      <a:pt x="242" y="127"/>
                      <a:pt x="242" y="129"/>
                    </a:cubicBezTo>
                    <a:cubicBezTo>
                      <a:pt x="242" y="130"/>
                      <a:pt x="242" y="131"/>
                      <a:pt x="242" y="132"/>
                    </a:cubicBezTo>
                    <a:cubicBezTo>
                      <a:pt x="242" y="133"/>
                      <a:pt x="242" y="135"/>
                      <a:pt x="242" y="136"/>
                    </a:cubicBezTo>
                    <a:cubicBezTo>
                      <a:pt x="241" y="137"/>
                      <a:pt x="242" y="138"/>
                      <a:pt x="242" y="139"/>
                    </a:cubicBezTo>
                    <a:cubicBezTo>
                      <a:pt x="244" y="142"/>
                      <a:pt x="244" y="146"/>
                      <a:pt x="245" y="149"/>
                    </a:cubicBezTo>
                    <a:cubicBezTo>
                      <a:pt x="245" y="150"/>
                      <a:pt x="245" y="150"/>
                      <a:pt x="245" y="151"/>
                    </a:cubicBezTo>
                    <a:cubicBezTo>
                      <a:pt x="245" y="154"/>
                      <a:pt x="245" y="156"/>
                      <a:pt x="246" y="159"/>
                    </a:cubicBezTo>
                    <a:cubicBezTo>
                      <a:pt x="246" y="160"/>
                      <a:pt x="246" y="161"/>
                      <a:pt x="246" y="162"/>
                    </a:cubicBezTo>
                    <a:cubicBezTo>
                      <a:pt x="246" y="162"/>
                      <a:pt x="246" y="162"/>
                      <a:pt x="246" y="163"/>
                    </a:cubicBezTo>
                    <a:cubicBezTo>
                      <a:pt x="244" y="164"/>
                      <a:pt x="243" y="165"/>
                      <a:pt x="242" y="167"/>
                    </a:cubicBezTo>
                    <a:cubicBezTo>
                      <a:pt x="242" y="167"/>
                      <a:pt x="242" y="167"/>
                      <a:pt x="242" y="167"/>
                    </a:cubicBezTo>
                    <a:cubicBezTo>
                      <a:pt x="240" y="168"/>
                      <a:pt x="239" y="170"/>
                      <a:pt x="237" y="172"/>
                    </a:cubicBezTo>
                    <a:cubicBezTo>
                      <a:pt x="236" y="173"/>
                      <a:pt x="234" y="175"/>
                      <a:pt x="233" y="177"/>
                    </a:cubicBezTo>
                    <a:cubicBezTo>
                      <a:pt x="233" y="179"/>
                      <a:pt x="231" y="181"/>
                      <a:pt x="230" y="183"/>
                    </a:cubicBezTo>
                    <a:cubicBezTo>
                      <a:pt x="229" y="184"/>
                      <a:pt x="228" y="186"/>
                      <a:pt x="227" y="187"/>
                    </a:cubicBezTo>
                    <a:cubicBezTo>
                      <a:pt x="227" y="188"/>
                      <a:pt x="225" y="189"/>
                      <a:pt x="224" y="188"/>
                    </a:cubicBezTo>
                    <a:cubicBezTo>
                      <a:pt x="223" y="188"/>
                      <a:pt x="222" y="187"/>
                      <a:pt x="221" y="186"/>
                    </a:cubicBezTo>
                    <a:cubicBezTo>
                      <a:pt x="220" y="185"/>
                      <a:pt x="219" y="185"/>
                      <a:pt x="218" y="186"/>
                    </a:cubicBezTo>
                    <a:cubicBezTo>
                      <a:pt x="216" y="187"/>
                      <a:pt x="214" y="187"/>
                      <a:pt x="213" y="187"/>
                    </a:cubicBezTo>
                    <a:cubicBezTo>
                      <a:pt x="212" y="187"/>
                      <a:pt x="211" y="187"/>
                      <a:pt x="210" y="187"/>
                    </a:cubicBezTo>
                    <a:cubicBezTo>
                      <a:pt x="209" y="187"/>
                      <a:pt x="209" y="187"/>
                      <a:pt x="208" y="188"/>
                    </a:cubicBezTo>
                    <a:cubicBezTo>
                      <a:pt x="207" y="189"/>
                      <a:pt x="205" y="189"/>
                      <a:pt x="204" y="188"/>
                    </a:cubicBezTo>
                    <a:cubicBezTo>
                      <a:pt x="202" y="187"/>
                      <a:pt x="201" y="187"/>
                      <a:pt x="200" y="187"/>
                    </a:cubicBezTo>
                    <a:cubicBezTo>
                      <a:pt x="199" y="188"/>
                      <a:pt x="197" y="188"/>
                      <a:pt x="196" y="188"/>
                    </a:cubicBezTo>
                    <a:cubicBezTo>
                      <a:pt x="194" y="189"/>
                      <a:pt x="193" y="188"/>
                      <a:pt x="192" y="187"/>
                    </a:cubicBezTo>
                    <a:cubicBezTo>
                      <a:pt x="192" y="187"/>
                      <a:pt x="192" y="186"/>
                      <a:pt x="192" y="186"/>
                    </a:cubicBezTo>
                    <a:cubicBezTo>
                      <a:pt x="192" y="185"/>
                      <a:pt x="191" y="185"/>
                      <a:pt x="191" y="185"/>
                    </a:cubicBezTo>
                    <a:cubicBezTo>
                      <a:pt x="190" y="185"/>
                      <a:pt x="189" y="184"/>
                      <a:pt x="189" y="183"/>
                    </a:cubicBezTo>
                    <a:cubicBezTo>
                      <a:pt x="190" y="181"/>
                      <a:pt x="189" y="179"/>
                      <a:pt x="188" y="177"/>
                    </a:cubicBezTo>
                    <a:cubicBezTo>
                      <a:pt x="187" y="176"/>
                      <a:pt x="186" y="175"/>
                      <a:pt x="184" y="174"/>
                    </a:cubicBezTo>
                    <a:cubicBezTo>
                      <a:pt x="182" y="173"/>
                      <a:pt x="181" y="172"/>
                      <a:pt x="180" y="170"/>
                    </a:cubicBezTo>
                    <a:cubicBezTo>
                      <a:pt x="180" y="170"/>
                      <a:pt x="180" y="169"/>
                      <a:pt x="180" y="169"/>
                    </a:cubicBezTo>
                    <a:cubicBezTo>
                      <a:pt x="181" y="169"/>
                      <a:pt x="181" y="169"/>
                      <a:pt x="180" y="169"/>
                    </a:cubicBezTo>
                    <a:cubicBezTo>
                      <a:pt x="180" y="169"/>
                      <a:pt x="180" y="169"/>
                      <a:pt x="180" y="169"/>
                    </a:cubicBezTo>
                    <a:cubicBezTo>
                      <a:pt x="181" y="168"/>
                      <a:pt x="181" y="167"/>
                      <a:pt x="182" y="167"/>
                    </a:cubicBezTo>
                    <a:cubicBezTo>
                      <a:pt x="182" y="167"/>
                      <a:pt x="182" y="167"/>
                      <a:pt x="182" y="167"/>
                    </a:cubicBezTo>
                    <a:cubicBezTo>
                      <a:pt x="182" y="167"/>
                      <a:pt x="183" y="167"/>
                      <a:pt x="183" y="167"/>
                    </a:cubicBezTo>
                    <a:cubicBezTo>
                      <a:pt x="183" y="167"/>
                      <a:pt x="183" y="167"/>
                      <a:pt x="183" y="167"/>
                    </a:cubicBezTo>
                    <a:cubicBezTo>
                      <a:pt x="183" y="167"/>
                      <a:pt x="184" y="166"/>
                      <a:pt x="184" y="167"/>
                    </a:cubicBezTo>
                    <a:cubicBezTo>
                      <a:pt x="184" y="166"/>
                      <a:pt x="184" y="167"/>
                      <a:pt x="184" y="166"/>
                    </a:cubicBezTo>
                    <a:cubicBezTo>
                      <a:pt x="184" y="166"/>
                      <a:pt x="184" y="166"/>
                      <a:pt x="184" y="166"/>
                    </a:cubicBezTo>
                    <a:cubicBezTo>
                      <a:pt x="185" y="166"/>
                      <a:pt x="184" y="166"/>
                      <a:pt x="184" y="166"/>
                    </a:cubicBezTo>
                    <a:cubicBezTo>
                      <a:pt x="184" y="166"/>
                      <a:pt x="183" y="166"/>
                      <a:pt x="183" y="166"/>
                    </a:cubicBezTo>
                    <a:cubicBezTo>
                      <a:pt x="183" y="166"/>
                      <a:pt x="183" y="166"/>
                      <a:pt x="183" y="166"/>
                    </a:cubicBezTo>
                    <a:cubicBezTo>
                      <a:pt x="183" y="166"/>
                      <a:pt x="183" y="165"/>
                      <a:pt x="183" y="165"/>
                    </a:cubicBezTo>
                    <a:cubicBezTo>
                      <a:pt x="182" y="163"/>
                      <a:pt x="181" y="163"/>
                      <a:pt x="180" y="164"/>
                    </a:cubicBezTo>
                    <a:cubicBezTo>
                      <a:pt x="179" y="165"/>
                      <a:pt x="177" y="165"/>
                      <a:pt x="176" y="164"/>
                    </a:cubicBezTo>
                    <a:cubicBezTo>
                      <a:pt x="175" y="163"/>
                      <a:pt x="173" y="163"/>
                      <a:pt x="172" y="162"/>
                    </a:cubicBezTo>
                    <a:cubicBezTo>
                      <a:pt x="171" y="162"/>
                      <a:pt x="171" y="162"/>
                      <a:pt x="171" y="163"/>
                    </a:cubicBezTo>
                    <a:cubicBezTo>
                      <a:pt x="171" y="164"/>
                      <a:pt x="170" y="164"/>
                      <a:pt x="170" y="164"/>
                    </a:cubicBezTo>
                    <a:cubicBezTo>
                      <a:pt x="169" y="165"/>
                      <a:pt x="169" y="165"/>
                      <a:pt x="168" y="164"/>
                    </a:cubicBezTo>
                    <a:cubicBezTo>
                      <a:pt x="168" y="164"/>
                      <a:pt x="168" y="164"/>
                      <a:pt x="167" y="164"/>
                    </a:cubicBezTo>
                    <a:cubicBezTo>
                      <a:pt x="166" y="164"/>
                      <a:pt x="166" y="165"/>
                      <a:pt x="164" y="166"/>
                    </a:cubicBezTo>
                    <a:cubicBezTo>
                      <a:pt x="165" y="167"/>
                      <a:pt x="164" y="168"/>
                      <a:pt x="164" y="169"/>
                    </a:cubicBezTo>
                    <a:cubicBezTo>
                      <a:pt x="165" y="171"/>
                      <a:pt x="165" y="173"/>
                      <a:pt x="165" y="175"/>
                    </a:cubicBezTo>
                    <a:cubicBezTo>
                      <a:pt x="165" y="176"/>
                      <a:pt x="164" y="177"/>
                      <a:pt x="163" y="178"/>
                    </a:cubicBezTo>
                    <a:cubicBezTo>
                      <a:pt x="163" y="179"/>
                      <a:pt x="163" y="179"/>
                      <a:pt x="162" y="179"/>
                    </a:cubicBezTo>
                    <a:cubicBezTo>
                      <a:pt x="162" y="178"/>
                      <a:pt x="161" y="177"/>
                      <a:pt x="160" y="176"/>
                    </a:cubicBezTo>
                    <a:cubicBezTo>
                      <a:pt x="160" y="176"/>
                      <a:pt x="160" y="175"/>
                      <a:pt x="160" y="175"/>
                    </a:cubicBezTo>
                    <a:cubicBezTo>
                      <a:pt x="159" y="174"/>
                      <a:pt x="159" y="174"/>
                      <a:pt x="158" y="174"/>
                    </a:cubicBezTo>
                    <a:cubicBezTo>
                      <a:pt x="158" y="173"/>
                      <a:pt x="158" y="173"/>
                      <a:pt x="157" y="173"/>
                    </a:cubicBezTo>
                    <a:cubicBezTo>
                      <a:pt x="155" y="174"/>
                      <a:pt x="154" y="172"/>
                      <a:pt x="154" y="171"/>
                    </a:cubicBezTo>
                    <a:cubicBezTo>
                      <a:pt x="153" y="170"/>
                      <a:pt x="153" y="169"/>
                      <a:pt x="152" y="168"/>
                    </a:cubicBezTo>
                    <a:cubicBezTo>
                      <a:pt x="151" y="168"/>
                      <a:pt x="150" y="168"/>
                      <a:pt x="149" y="168"/>
                    </a:cubicBezTo>
                    <a:cubicBezTo>
                      <a:pt x="148" y="168"/>
                      <a:pt x="147" y="168"/>
                      <a:pt x="146" y="169"/>
                    </a:cubicBezTo>
                    <a:cubicBezTo>
                      <a:pt x="146" y="169"/>
                      <a:pt x="145" y="169"/>
                      <a:pt x="145" y="168"/>
                    </a:cubicBezTo>
                    <a:cubicBezTo>
                      <a:pt x="145" y="168"/>
                      <a:pt x="145" y="168"/>
                      <a:pt x="144" y="168"/>
                    </a:cubicBezTo>
                    <a:cubicBezTo>
                      <a:pt x="144" y="169"/>
                      <a:pt x="144" y="170"/>
                      <a:pt x="143" y="171"/>
                    </a:cubicBezTo>
                    <a:cubicBezTo>
                      <a:pt x="142" y="170"/>
                      <a:pt x="143" y="170"/>
                      <a:pt x="143" y="169"/>
                    </a:cubicBezTo>
                    <a:cubicBezTo>
                      <a:pt x="143" y="169"/>
                      <a:pt x="143" y="169"/>
                      <a:pt x="143" y="169"/>
                    </a:cubicBezTo>
                    <a:cubicBezTo>
                      <a:pt x="143" y="169"/>
                      <a:pt x="142" y="169"/>
                      <a:pt x="142" y="169"/>
                    </a:cubicBezTo>
                    <a:cubicBezTo>
                      <a:pt x="142" y="169"/>
                      <a:pt x="142" y="170"/>
                      <a:pt x="142" y="170"/>
                    </a:cubicBezTo>
                    <a:cubicBezTo>
                      <a:pt x="141" y="171"/>
                      <a:pt x="141" y="172"/>
                      <a:pt x="141" y="173"/>
                    </a:cubicBezTo>
                    <a:cubicBezTo>
                      <a:pt x="140" y="174"/>
                      <a:pt x="140" y="174"/>
                      <a:pt x="139" y="173"/>
                    </a:cubicBezTo>
                    <a:cubicBezTo>
                      <a:pt x="139" y="173"/>
                      <a:pt x="138" y="173"/>
                      <a:pt x="138" y="173"/>
                    </a:cubicBezTo>
                    <a:cubicBezTo>
                      <a:pt x="138" y="173"/>
                      <a:pt x="138" y="173"/>
                      <a:pt x="138" y="173"/>
                    </a:cubicBezTo>
                    <a:cubicBezTo>
                      <a:pt x="138" y="173"/>
                      <a:pt x="138" y="173"/>
                      <a:pt x="137" y="172"/>
                    </a:cubicBezTo>
                    <a:cubicBezTo>
                      <a:pt x="137" y="172"/>
                      <a:pt x="137" y="172"/>
                      <a:pt x="137" y="173"/>
                    </a:cubicBezTo>
                    <a:cubicBezTo>
                      <a:pt x="136" y="174"/>
                      <a:pt x="135" y="174"/>
                      <a:pt x="134" y="175"/>
                    </a:cubicBezTo>
                    <a:cubicBezTo>
                      <a:pt x="134" y="175"/>
                      <a:pt x="134" y="175"/>
                      <a:pt x="134" y="175"/>
                    </a:cubicBezTo>
                    <a:cubicBezTo>
                      <a:pt x="134" y="175"/>
                      <a:pt x="134" y="175"/>
                      <a:pt x="134" y="174"/>
                    </a:cubicBezTo>
                    <a:cubicBezTo>
                      <a:pt x="134" y="174"/>
                      <a:pt x="134" y="174"/>
                      <a:pt x="134" y="174"/>
                    </a:cubicBezTo>
                    <a:cubicBezTo>
                      <a:pt x="133" y="174"/>
                      <a:pt x="133" y="174"/>
                      <a:pt x="133" y="174"/>
                    </a:cubicBezTo>
                    <a:cubicBezTo>
                      <a:pt x="133" y="174"/>
                      <a:pt x="133" y="174"/>
                      <a:pt x="133" y="174"/>
                    </a:cubicBezTo>
                    <a:cubicBezTo>
                      <a:pt x="132" y="174"/>
                      <a:pt x="132" y="175"/>
                      <a:pt x="132" y="176"/>
                    </a:cubicBezTo>
                    <a:cubicBezTo>
                      <a:pt x="132" y="176"/>
                      <a:pt x="132" y="176"/>
                      <a:pt x="132" y="176"/>
                    </a:cubicBezTo>
                    <a:cubicBezTo>
                      <a:pt x="132" y="176"/>
                      <a:pt x="132" y="176"/>
                      <a:pt x="131" y="176"/>
                    </a:cubicBezTo>
                    <a:cubicBezTo>
                      <a:pt x="131" y="176"/>
                      <a:pt x="131" y="176"/>
                      <a:pt x="131" y="177"/>
                    </a:cubicBezTo>
                    <a:cubicBezTo>
                      <a:pt x="131" y="177"/>
                      <a:pt x="132" y="177"/>
                      <a:pt x="132" y="177"/>
                    </a:cubicBezTo>
                    <a:cubicBezTo>
                      <a:pt x="132" y="177"/>
                      <a:pt x="132" y="176"/>
                      <a:pt x="132" y="176"/>
                    </a:cubicBezTo>
                    <a:cubicBezTo>
                      <a:pt x="132" y="176"/>
                      <a:pt x="132" y="176"/>
                      <a:pt x="132" y="176"/>
                    </a:cubicBezTo>
                    <a:cubicBezTo>
                      <a:pt x="132" y="177"/>
                      <a:pt x="131" y="178"/>
                      <a:pt x="131" y="179"/>
                    </a:cubicBezTo>
                    <a:cubicBezTo>
                      <a:pt x="131" y="179"/>
                      <a:pt x="131" y="180"/>
                      <a:pt x="131" y="180"/>
                    </a:cubicBezTo>
                    <a:cubicBezTo>
                      <a:pt x="130" y="181"/>
                      <a:pt x="130" y="182"/>
                      <a:pt x="130" y="183"/>
                    </a:cubicBezTo>
                    <a:cubicBezTo>
                      <a:pt x="130" y="184"/>
                      <a:pt x="129" y="184"/>
                      <a:pt x="129" y="185"/>
                    </a:cubicBezTo>
                    <a:cubicBezTo>
                      <a:pt x="128" y="185"/>
                      <a:pt x="128" y="185"/>
                      <a:pt x="128" y="185"/>
                    </a:cubicBezTo>
                    <a:cubicBezTo>
                      <a:pt x="127" y="184"/>
                      <a:pt x="127" y="183"/>
                      <a:pt x="126" y="183"/>
                    </a:cubicBezTo>
                    <a:cubicBezTo>
                      <a:pt x="125" y="182"/>
                      <a:pt x="125" y="182"/>
                      <a:pt x="124" y="182"/>
                    </a:cubicBezTo>
                    <a:cubicBezTo>
                      <a:pt x="124" y="182"/>
                      <a:pt x="123" y="183"/>
                      <a:pt x="123" y="183"/>
                    </a:cubicBezTo>
                    <a:cubicBezTo>
                      <a:pt x="123" y="183"/>
                      <a:pt x="122" y="184"/>
                      <a:pt x="121" y="183"/>
                    </a:cubicBezTo>
                    <a:cubicBezTo>
                      <a:pt x="121" y="183"/>
                      <a:pt x="120" y="184"/>
                      <a:pt x="120" y="184"/>
                    </a:cubicBezTo>
                    <a:cubicBezTo>
                      <a:pt x="119" y="184"/>
                      <a:pt x="119" y="184"/>
                      <a:pt x="119" y="183"/>
                    </a:cubicBezTo>
                    <a:cubicBezTo>
                      <a:pt x="119" y="182"/>
                      <a:pt x="118" y="181"/>
                      <a:pt x="119" y="180"/>
                    </a:cubicBezTo>
                    <a:cubicBezTo>
                      <a:pt x="119" y="180"/>
                      <a:pt x="119" y="179"/>
                      <a:pt x="119" y="179"/>
                    </a:cubicBezTo>
                    <a:cubicBezTo>
                      <a:pt x="119" y="178"/>
                      <a:pt x="119" y="177"/>
                      <a:pt x="118" y="177"/>
                    </a:cubicBezTo>
                    <a:cubicBezTo>
                      <a:pt x="116" y="176"/>
                      <a:pt x="116" y="175"/>
                      <a:pt x="116" y="174"/>
                    </a:cubicBezTo>
                    <a:cubicBezTo>
                      <a:pt x="116" y="173"/>
                      <a:pt x="116" y="172"/>
                      <a:pt x="116" y="171"/>
                    </a:cubicBezTo>
                    <a:cubicBezTo>
                      <a:pt x="116" y="170"/>
                      <a:pt x="116" y="170"/>
                      <a:pt x="116" y="170"/>
                    </a:cubicBezTo>
                    <a:cubicBezTo>
                      <a:pt x="116" y="170"/>
                      <a:pt x="115" y="170"/>
                      <a:pt x="115" y="171"/>
                    </a:cubicBezTo>
                    <a:cubicBezTo>
                      <a:pt x="115" y="171"/>
                      <a:pt x="115" y="172"/>
                      <a:pt x="115" y="172"/>
                    </a:cubicBezTo>
                    <a:cubicBezTo>
                      <a:pt x="114" y="173"/>
                      <a:pt x="114" y="174"/>
                      <a:pt x="113" y="174"/>
                    </a:cubicBezTo>
                    <a:cubicBezTo>
                      <a:pt x="112" y="173"/>
                      <a:pt x="112" y="172"/>
                      <a:pt x="112" y="171"/>
                    </a:cubicBezTo>
                    <a:cubicBezTo>
                      <a:pt x="112" y="169"/>
                      <a:pt x="110" y="166"/>
                      <a:pt x="109" y="164"/>
                    </a:cubicBezTo>
                    <a:cubicBezTo>
                      <a:pt x="109" y="164"/>
                      <a:pt x="109" y="164"/>
                      <a:pt x="109" y="163"/>
                    </a:cubicBezTo>
                    <a:cubicBezTo>
                      <a:pt x="109" y="163"/>
                      <a:pt x="109" y="163"/>
                      <a:pt x="109" y="163"/>
                    </a:cubicBezTo>
                    <a:cubicBezTo>
                      <a:pt x="108" y="163"/>
                      <a:pt x="108" y="163"/>
                      <a:pt x="108" y="163"/>
                    </a:cubicBezTo>
                    <a:cubicBezTo>
                      <a:pt x="108" y="163"/>
                      <a:pt x="108" y="163"/>
                      <a:pt x="108" y="163"/>
                    </a:cubicBezTo>
                    <a:cubicBezTo>
                      <a:pt x="107" y="164"/>
                      <a:pt x="107" y="164"/>
                      <a:pt x="107" y="165"/>
                    </a:cubicBezTo>
                    <a:cubicBezTo>
                      <a:pt x="107" y="168"/>
                      <a:pt x="105" y="171"/>
                      <a:pt x="104" y="173"/>
                    </a:cubicBezTo>
                    <a:cubicBezTo>
                      <a:pt x="104" y="173"/>
                      <a:pt x="104" y="173"/>
                      <a:pt x="104" y="174"/>
                    </a:cubicBezTo>
                    <a:cubicBezTo>
                      <a:pt x="104" y="174"/>
                      <a:pt x="103" y="174"/>
                      <a:pt x="103" y="174"/>
                    </a:cubicBezTo>
                    <a:cubicBezTo>
                      <a:pt x="103" y="174"/>
                      <a:pt x="103" y="174"/>
                      <a:pt x="103" y="173"/>
                    </a:cubicBezTo>
                    <a:cubicBezTo>
                      <a:pt x="102" y="172"/>
                      <a:pt x="102" y="170"/>
                      <a:pt x="102" y="168"/>
                    </a:cubicBezTo>
                    <a:cubicBezTo>
                      <a:pt x="102" y="167"/>
                      <a:pt x="101" y="167"/>
                      <a:pt x="101" y="167"/>
                    </a:cubicBezTo>
                    <a:cubicBezTo>
                      <a:pt x="100" y="168"/>
                      <a:pt x="99" y="168"/>
                      <a:pt x="99" y="169"/>
                    </a:cubicBezTo>
                    <a:cubicBezTo>
                      <a:pt x="99" y="170"/>
                      <a:pt x="99" y="170"/>
                      <a:pt x="99" y="171"/>
                    </a:cubicBezTo>
                    <a:cubicBezTo>
                      <a:pt x="99" y="171"/>
                      <a:pt x="98" y="172"/>
                      <a:pt x="97" y="172"/>
                    </a:cubicBezTo>
                    <a:cubicBezTo>
                      <a:pt x="96" y="172"/>
                      <a:pt x="97" y="171"/>
                      <a:pt x="96" y="171"/>
                    </a:cubicBezTo>
                    <a:cubicBezTo>
                      <a:pt x="96" y="171"/>
                      <a:pt x="95" y="170"/>
                      <a:pt x="95" y="169"/>
                    </a:cubicBezTo>
                    <a:cubicBezTo>
                      <a:pt x="95" y="169"/>
                      <a:pt x="95" y="169"/>
                      <a:pt x="94" y="169"/>
                    </a:cubicBezTo>
                    <a:cubicBezTo>
                      <a:pt x="93" y="170"/>
                      <a:pt x="93" y="170"/>
                      <a:pt x="92" y="169"/>
                    </a:cubicBezTo>
                    <a:cubicBezTo>
                      <a:pt x="91" y="168"/>
                      <a:pt x="90" y="166"/>
                      <a:pt x="90" y="165"/>
                    </a:cubicBezTo>
                    <a:cubicBezTo>
                      <a:pt x="89" y="161"/>
                      <a:pt x="88" y="158"/>
                      <a:pt x="86" y="154"/>
                    </a:cubicBezTo>
                    <a:cubicBezTo>
                      <a:pt x="86" y="154"/>
                      <a:pt x="85" y="154"/>
                      <a:pt x="85" y="154"/>
                    </a:cubicBezTo>
                    <a:cubicBezTo>
                      <a:pt x="84" y="154"/>
                      <a:pt x="84" y="154"/>
                      <a:pt x="84" y="155"/>
                    </a:cubicBezTo>
                    <a:cubicBezTo>
                      <a:pt x="84" y="155"/>
                      <a:pt x="84" y="155"/>
                      <a:pt x="84" y="156"/>
                    </a:cubicBezTo>
                    <a:cubicBezTo>
                      <a:pt x="83" y="158"/>
                      <a:pt x="82" y="158"/>
                      <a:pt x="80" y="156"/>
                    </a:cubicBezTo>
                    <a:cubicBezTo>
                      <a:pt x="79" y="155"/>
                      <a:pt x="78" y="153"/>
                      <a:pt x="78" y="151"/>
                    </a:cubicBezTo>
                    <a:cubicBezTo>
                      <a:pt x="78" y="149"/>
                      <a:pt x="77" y="148"/>
                      <a:pt x="76" y="146"/>
                    </a:cubicBezTo>
                    <a:cubicBezTo>
                      <a:pt x="76" y="146"/>
                      <a:pt x="76" y="146"/>
                      <a:pt x="75" y="146"/>
                    </a:cubicBezTo>
                    <a:cubicBezTo>
                      <a:pt x="73" y="146"/>
                      <a:pt x="72" y="147"/>
                      <a:pt x="70" y="147"/>
                    </a:cubicBezTo>
                    <a:cubicBezTo>
                      <a:pt x="69" y="147"/>
                      <a:pt x="70" y="146"/>
                      <a:pt x="69" y="145"/>
                    </a:cubicBezTo>
                    <a:cubicBezTo>
                      <a:pt x="70" y="145"/>
                      <a:pt x="70" y="145"/>
                      <a:pt x="70" y="146"/>
                    </a:cubicBezTo>
                    <a:cubicBezTo>
                      <a:pt x="70" y="146"/>
                      <a:pt x="71" y="146"/>
                      <a:pt x="71" y="145"/>
                    </a:cubicBezTo>
                    <a:cubicBezTo>
                      <a:pt x="71" y="145"/>
                      <a:pt x="70" y="145"/>
                      <a:pt x="70" y="145"/>
                    </a:cubicBezTo>
                    <a:cubicBezTo>
                      <a:pt x="70" y="145"/>
                      <a:pt x="70" y="145"/>
                      <a:pt x="69" y="145"/>
                    </a:cubicBezTo>
                    <a:cubicBezTo>
                      <a:pt x="69" y="146"/>
                      <a:pt x="68" y="146"/>
                      <a:pt x="67" y="145"/>
                    </a:cubicBezTo>
                    <a:cubicBezTo>
                      <a:pt x="65" y="145"/>
                      <a:pt x="64" y="146"/>
                      <a:pt x="63" y="147"/>
                    </a:cubicBezTo>
                    <a:cubicBezTo>
                      <a:pt x="63" y="147"/>
                      <a:pt x="63" y="147"/>
                      <a:pt x="63" y="147"/>
                    </a:cubicBezTo>
                    <a:cubicBezTo>
                      <a:pt x="61" y="148"/>
                      <a:pt x="59" y="148"/>
                      <a:pt x="59" y="150"/>
                    </a:cubicBezTo>
                    <a:cubicBezTo>
                      <a:pt x="59" y="151"/>
                      <a:pt x="59" y="151"/>
                      <a:pt x="59" y="151"/>
                    </a:cubicBezTo>
                    <a:cubicBezTo>
                      <a:pt x="58" y="151"/>
                      <a:pt x="58" y="153"/>
                      <a:pt x="57" y="154"/>
                    </a:cubicBezTo>
                    <a:cubicBezTo>
                      <a:pt x="55" y="155"/>
                      <a:pt x="54" y="155"/>
                      <a:pt x="52" y="156"/>
                    </a:cubicBezTo>
                    <a:cubicBezTo>
                      <a:pt x="52" y="156"/>
                      <a:pt x="52" y="156"/>
                      <a:pt x="52" y="156"/>
                    </a:cubicBezTo>
                    <a:cubicBezTo>
                      <a:pt x="51" y="155"/>
                      <a:pt x="50" y="155"/>
                      <a:pt x="49" y="155"/>
                    </a:cubicBezTo>
                    <a:cubicBezTo>
                      <a:pt x="48" y="155"/>
                      <a:pt x="48" y="155"/>
                      <a:pt x="48" y="155"/>
                    </a:cubicBezTo>
                    <a:cubicBezTo>
                      <a:pt x="48" y="154"/>
                      <a:pt x="47" y="154"/>
                      <a:pt x="46" y="154"/>
                    </a:cubicBezTo>
                    <a:cubicBezTo>
                      <a:pt x="46" y="154"/>
                      <a:pt x="46" y="154"/>
                      <a:pt x="46" y="154"/>
                    </a:cubicBezTo>
                    <a:cubicBezTo>
                      <a:pt x="45" y="152"/>
                      <a:pt x="44" y="152"/>
                      <a:pt x="43" y="152"/>
                    </a:cubicBezTo>
                    <a:cubicBezTo>
                      <a:pt x="42" y="152"/>
                      <a:pt x="41" y="152"/>
                      <a:pt x="40" y="152"/>
                    </a:cubicBezTo>
                    <a:cubicBezTo>
                      <a:pt x="40" y="152"/>
                      <a:pt x="40" y="152"/>
                      <a:pt x="40" y="152"/>
                    </a:cubicBezTo>
                    <a:cubicBezTo>
                      <a:pt x="39" y="152"/>
                      <a:pt x="38" y="152"/>
                      <a:pt x="37" y="151"/>
                    </a:cubicBezTo>
                    <a:cubicBezTo>
                      <a:pt x="36" y="150"/>
                      <a:pt x="35" y="148"/>
                      <a:pt x="34" y="148"/>
                    </a:cubicBezTo>
                    <a:cubicBezTo>
                      <a:pt x="34" y="147"/>
                      <a:pt x="33" y="146"/>
                      <a:pt x="32" y="145"/>
                    </a:cubicBezTo>
                    <a:cubicBezTo>
                      <a:pt x="32" y="144"/>
                      <a:pt x="31" y="143"/>
                      <a:pt x="32" y="142"/>
                    </a:cubicBezTo>
                    <a:cubicBezTo>
                      <a:pt x="32" y="142"/>
                      <a:pt x="32" y="142"/>
                      <a:pt x="32" y="141"/>
                    </a:cubicBezTo>
                    <a:cubicBezTo>
                      <a:pt x="32" y="141"/>
                      <a:pt x="32" y="141"/>
                      <a:pt x="32" y="141"/>
                    </a:cubicBezTo>
                    <a:cubicBezTo>
                      <a:pt x="31" y="141"/>
                      <a:pt x="31" y="141"/>
                      <a:pt x="31" y="141"/>
                    </a:cubicBezTo>
                    <a:cubicBezTo>
                      <a:pt x="30" y="141"/>
                      <a:pt x="30" y="141"/>
                      <a:pt x="30" y="141"/>
                    </a:cubicBezTo>
                    <a:cubicBezTo>
                      <a:pt x="31" y="140"/>
                      <a:pt x="31" y="139"/>
                      <a:pt x="30" y="140"/>
                    </a:cubicBezTo>
                    <a:cubicBezTo>
                      <a:pt x="29" y="140"/>
                      <a:pt x="29" y="139"/>
                      <a:pt x="29" y="139"/>
                    </a:cubicBezTo>
                    <a:cubicBezTo>
                      <a:pt x="29" y="138"/>
                      <a:pt x="29" y="138"/>
                      <a:pt x="29" y="138"/>
                    </a:cubicBezTo>
                    <a:cubicBezTo>
                      <a:pt x="30" y="138"/>
                      <a:pt x="30" y="137"/>
                      <a:pt x="30" y="137"/>
                    </a:cubicBezTo>
                    <a:cubicBezTo>
                      <a:pt x="30" y="137"/>
                      <a:pt x="31" y="137"/>
                      <a:pt x="30" y="137"/>
                    </a:cubicBezTo>
                    <a:cubicBezTo>
                      <a:pt x="30" y="137"/>
                      <a:pt x="30" y="137"/>
                      <a:pt x="30" y="137"/>
                    </a:cubicBezTo>
                    <a:cubicBezTo>
                      <a:pt x="30" y="137"/>
                      <a:pt x="30" y="138"/>
                      <a:pt x="29" y="138"/>
                    </a:cubicBezTo>
                    <a:cubicBezTo>
                      <a:pt x="29" y="138"/>
                      <a:pt x="28" y="138"/>
                      <a:pt x="28" y="137"/>
                    </a:cubicBezTo>
                    <a:cubicBezTo>
                      <a:pt x="28" y="137"/>
                      <a:pt x="29" y="137"/>
                      <a:pt x="29" y="136"/>
                    </a:cubicBezTo>
                    <a:cubicBezTo>
                      <a:pt x="29" y="135"/>
                      <a:pt x="29" y="134"/>
                      <a:pt x="28" y="133"/>
                    </a:cubicBezTo>
                    <a:cubicBezTo>
                      <a:pt x="26" y="131"/>
                      <a:pt x="23" y="129"/>
                      <a:pt x="21" y="127"/>
                    </a:cubicBezTo>
                    <a:cubicBezTo>
                      <a:pt x="20" y="127"/>
                      <a:pt x="20" y="126"/>
                      <a:pt x="20" y="126"/>
                    </a:cubicBezTo>
                    <a:cubicBezTo>
                      <a:pt x="20" y="126"/>
                      <a:pt x="20" y="125"/>
                      <a:pt x="19" y="125"/>
                    </a:cubicBezTo>
                    <a:cubicBezTo>
                      <a:pt x="18" y="124"/>
                      <a:pt x="17" y="123"/>
                      <a:pt x="17" y="122"/>
                    </a:cubicBezTo>
                    <a:cubicBezTo>
                      <a:pt x="16" y="121"/>
                      <a:pt x="16" y="120"/>
                      <a:pt x="16" y="119"/>
                    </a:cubicBezTo>
                    <a:cubicBezTo>
                      <a:pt x="16" y="119"/>
                      <a:pt x="15" y="118"/>
                      <a:pt x="15" y="118"/>
                    </a:cubicBezTo>
                    <a:cubicBezTo>
                      <a:pt x="14" y="118"/>
                      <a:pt x="14" y="117"/>
                      <a:pt x="13" y="116"/>
                    </a:cubicBezTo>
                    <a:cubicBezTo>
                      <a:pt x="12" y="115"/>
                      <a:pt x="13" y="114"/>
                      <a:pt x="12" y="114"/>
                    </a:cubicBezTo>
                    <a:cubicBezTo>
                      <a:pt x="12" y="113"/>
                      <a:pt x="12" y="112"/>
                      <a:pt x="11" y="111"/>
                    </a:cubicBezTo>
                    <a:cubicBezTo>
                      <a:pt x="10" y="111"/>
                      <a:pt x="10" y="110"/>
                      <a:pt x="10" y="109"/>
                    </a:cubicBezTo>
                    <a:cubicBezTo>
                      <a:pt x="9" y="109"/>
                      <a:pt x="9" y="108"/>
                      <a:pt x="9" y="108"/>
                    </a:cubicBezTo>
                    <a:cubicBezTo>
                      <a:pt x="8" y="107"/>
                      <a:pt x="8" y="106"/>
                      <a:pt x="9" y="106"/>
                    </a:cubicBezTo>
                    <a:cubicBezTo>
                      <a:pt x="9" y="105"/>
                      <a:pt x="9" y="105"/>
                      <a:pt x="10" y="105"/>
                    </a:cubicBezTo>
                    <a:cubicBezTo>
                      <a:pt x="10" y="105"/>
                      <a:pt x="10" y="105"/>
                      <a:pt x="10" y="104"/>
                    </a:cubicBezTo>
                    <a:cubicBezTo>
                      <a:pt x="10" y="104"/>
                      <a:pt x="10" y="104"/>
                      <a:pt x="9" y="104"/>
                    </a:cubicBezTo>
                    <a:cubicBezTo>
                      <a:pt x="9" y="105"/>
                      <a:pt x="9" y="105"/>
                      <a:pt x="8" y="104"/>
                    </a:cubicBezTo>
                    <a:cubicBezTo>
                      <a:pt x="8" y="104"/>
                      <a:pt x="8" y="104"/>
                      <a:pt x="9" y="103"/>
                    </a:cubicBezTo>
                    <a:cubicBezTo>
                      <a:pt x="9" y="103"/>
                      <a:pt x="9" y="103"/>
                      <a:pt x="9" y="102"/>
                    </a:cubicBezTo>
                    <a:cubicBezTo>
                      <a:pt x="9" y="102"/>
                      <a:pt x="9" y="102"/>
                      <a:pt x="9" y="102"/>
                    </a:cubicBezTo>
                    <a:cubicBezTo>
                      <a:pt x="10" y="102"/>
                      <a:pt x="10" y="102"/>
                      <a:pt x="11" y="102"/>
                    </a:cubicBezTo>
                    <a:cubicBezTo>
                      <a:pt x="11" y="102"/>
                      <a:pt x="11" y="102"/>
                      <a:pt x="11" y="102"/>
                    </a:cubicBezTo>
                    <a:cubicBezTo>
                      <a:pt x="11" y="102"/>
                      <a:pt x="11" y="102"/>
                      <a:pt x="11" y="102"/>
                    </a:cubicBezTo>
                    <a:cubicBezTo>
                      <a:pt x="10" y="101"/>
                      <a:pt x="10" y="102"/>
                      <a:pt x="9" y="102"/>
                    </a:cubicBezTo>
                    <a:cubicBezTo>
                      <a:pt x="8" y="102"/>
                      <a:pt x="8" y="102"/>
                      <a:pt x="7" y="102"/>
                    </a:cubicBezTo>
                    <a:cubicBezTo>
                      <a:pt x="7" y="101"/>
                      <a:pt x="9" y="100"/>
                      <a:pt x="11" y="99"/>
                    </a:cubicBezTo>
                    <a:cubicBezTo>
                      <a:pt x="9" y="98"/>
                      <a:pt x="9" y="99"/>
                      <a:pt x="8" y="99"/>
                    </a:cubicBezTo>
                    <a:cubicBezTo>
                      <a:pt x="8" y="99"/>
                      <a:pt x="7" y="100"/>
                      <a:pt x="7" y="100"/>
                    </a:cubicBezTo>
                    <a:cubicBezTo>
                      <a:pt x="7" y="101"/>
                      <a:pt x="6" y="101"/>
                      <a:pt x="6" y="101"/>
                    </a:cubicBezTo>
                    <a:cubicBezTo>
                      <a:pt x="6" y="101"/>
                      <a:pt x="6" y="101"/>
                      <a:pt x="6" y="101"/>
                    </a:cubicBezTo>
                    <a:cubicBezTo>
                      <a:pt x="6" y="100"/>
                      <a:pt x="6" y="99"/>
                      <a:pt x="7" y="99"/>
                    </a:cubicBezTo>
                    <a:cubicBezTo>
                      <a:pt x="7" y="99"/>
                      <a:pt x="8" y="98"/>
                      <a:pt x="9" y="98"/>
                    </a:cubicBezTo>
                    <a:cubicBezTo>
                      <a:pt x="9" y="98"/>
                      <a:pt x="10" y="97"/>
                      <a:pt x="9" y="96"/>
                    </a:cubicBezTo>
                    <a:cubicBezTo>
                      <a:pt x="8" y="95"/>
                      <a:pt x="8" y="93"/>
                      <a:pt x="8" y="92"/>
                    </a:cubicBezTo>
                    <a:cubicBezTo>
                      <a:pt x="7" y="91"/>
                      <a:pt x="7" y="89"/>
                      <a:pt x="6" y="88"/>
                    </a:cubicBezTo>
                    <a:cubicBezTo>
                      <a:pt x="5" y="88"/>
                      <a:pt x="5" y="88"/>
                      <a:pt x="5" y="87"/>
                    </a:cubicBezTo>
                    <a:cubicBezTo>
                      <a:pt x="7" y="86"/>
                      <a:pt x="6" y="85"/>
                      <a:pt x="6" y="84"/>
                    </a:cubicBezTo>
                    <a:cubicBezTo>
                      <a:pt x="6" y="83"/>
                      <a:pt x="5" y="82"/>
                      <a:pt x="6" y="82"/>
                    </a:cubicBezTo>
                    <a:cubicBezTo>
                      <a:pt x="6" y="81"/>
                      <a:pt x="6" y="80"/>
                      <a:pt x="6" y="79"/>
                    </a:cubicBezTo>
                    <a:cubicBezTo>
                      <a:pt x="6" y="78"/>
                      <a:pt x="5" y="77"/>
                      <a:pt x="6" y="76"/>
                    </a:cubicBezTo>
                    <a:cubicBezTo>
                      <a:pt x="6" y="76"/>
                      <a:pt x="5" y="75"/>
                      <a:pt x="5" y="75"/>
                    </a:cubicBezTo>
                    <a:cubicBezTo>
                      <a:pt x="6" y="74"/>
                      <a:pt x="4" y="73"/>
                      <a:pt x="5" y="73"/>
                    </a:cubicBezTo>
                    <a:cubicBezTo>
                      <a:pt x="6" y="71"/>
                      <a:pt x="4" y="71"/>
                      <a:pt x="4" y="70"/>
                    </a:cubicBezTo>
                    <a:cubicBezTo>
                      <a:pt x="4" y="70"/>
                      <a:pt x="3" y="69"/>
                      <a:pt x="3" y="69"/>
                    </a:cubicBezTo>
                    <a:cubicBezTo>
                      <a:pt x="3" y="68"/>
                      <a:pt x="2" y="68"/>
                      <a:pt x="3" y="67"/>
                    </a:cubicBezTo>
                    <a:cubicBezTo>
                      <a:pt x="3" y="67"/>
                      <a:pt x="3" y="67"/>
                      <a:pt x="3" y="66"/>
                    </a:cubicBezTo>
                    <a:cubicBezTo>
                      <a:pt x="2" y="66"/>
                      <a:pt x="2" y="65"/>
                      <a:pt x="2" y="64"/>
                    </a:cubicBezTo>
                    <a:cubicBezTo>
                      <a:pt x="0" y="63"/>
                      <a:pt x="2" y="61"/>
                      <a:pt x="1" y="59"/>
                    </a:cubicBezTo>
                    <a:cubicBezTo>
                      <a:pt x="1" y="57"/>
                      <a:pt x="1" y="55"/>
                      <a:pt x="1" y="53"/>
                    </a:cubicBezTo>
                    <a:cubicBezTo>
                      <a:pt x="2" y="51"/>
                      <a:pt x="2" y="49"/>
                      <a:pt x="2" y="47"/>
                    </a:cubicBezTo>
                    <a:cubicBezTo>
                      <a:pt x="3" y="44"/>
                      <a:pt x="4" y="40"/>
                      <a:pt x="5" y="37"/>
                    </a:cubicBezTo>
                    <a:cubicBezTo>
                      <a:pt x="5" y="36"/>
                      <a:pt x="6" y="36"/>
                      <a:pt x="6" y="35"/>
                    </a:cubicBezTo>
                    <a:cubicBezTo>
                      <a:pt x="6" y="35"/>
                      <a:pt x="6" y="34"/>
                      <a:pt x="7" y="34"/>
                    </a:cubicBezTo>
                    <a:cubicBezTo>
                      <a:pt x="7" y="33"/>
                      <a:pt x="8" y="33"/>
                      <a:pt x="9" y="34"/>
                    </a:cubicBezTo>
                    <a:cubicBezTo>
                      <a:pt x="10" y="34"/>
                      <a:pt x="11" y="34"/>
                      <a:pt x="12" y="34"/>
                    </a:cubicBezTo>
                    <a:cubicBezTo>
                      <a:pt x="12" y="34"/>
                      <a:pt x="12" y="34"/>
                      <a:pt x="12" y="34"/>
                    </a:cubicBezTo>
                    <a:cubicBezTo>
                      <a:pt x="12" y="34"/>
                      <a:pt x="12" y="34"/>
                      <a:pt x="12" y="34"/>
                    </a:cubicBezTo>
                    <a:cubicBezTo>
                      <a:pt x="11" y="33"/>
                      <a:pt x="9" y="33"/>
                      <a:pt x="8" y="32"/>
                    </a:cubicBezTo>
                    <a:cubicBezTo>
                      <a:pt x="8" y="32"/>
                      <a:pt x="7" y="32"/>
                      <a:pt x="7" y="32"/>
                    </a:cubicBezTo>
                    <a:cubicBezTo>
                      <a:pt x="7" y="31"/>
                      <a:pt x="8" y="31"/>
                      <a:pt x="8" y="31"/>
                    </a:cubicBezTo>
                    <a:cubicBezTo>
                      <a:pt x="9" y="31"/>
                      <a:pt x="11" y="32"/>
                      <a:pt x="12" y="32"/>
                    </a:cubicBezTo>
                    <a:cubicBezTo>
                      <a:pt x="12" y="31"/>
                      <a:pt x="11" y="30"/>
                      <a:pt x="10" y="30"/>
                    </a:cubicBezTo>
                    <a:cubicBezTo>
                      <a:pt x="10" y="30"/>
                      <a:pt x="9" y="30"/>
                      <a:pt x="9" y="30"/>
                    </a:cubicBezTo>
                    <a:cubicBezTo>
                      <a:pt x="9" y="30"/>
                      <a:pt x="8" y="30"/>
                      <a:pt x="8" y="30"/>
                    </a:cubicBezTo>
                    <a:cubicBezTo>
                      <a:pt x="8" y="29"/>
                      <a:pt x="9" y="29"/>
                      <a:pt x="9" y="29"/>
                    </a:cubicBezTo>
                    <a:cubicBezTo>
                      <a:pt x="10" y="29"/>
                      <a:pt x="10" y="29"/>
                      <a:pt x="11" y="30"/>
                    </a:cubicBezTo>
                    <a:cubicBezTo>
                      <a:pt x="12" y="30"/>
                      <a:pt x="13" y="30"/>
                      <a:pt x="13" y="30"/>
                    </a:cubicBezTo>
                    <a:cubicBezTo>
                      <a:pt x="13" y="30"/>
                      <a:pt x="13" y="30"/>
                      <a:pt x="13" y="30"/>
                    </a:cubicBezTo>
                    <a:cubicBezTo>
                      <a:pt x="13" y="30"/>
                      <a:pt x="13" y="30"/>
                      <a:pt x="13" y="30"/>
                    </a:cubicBezTo>
                    <a:cubicBezTo>
                      <a:pt x="14" y="29"/>
                      <a:pt x="14" y="29"/>
                      <a:pt x="14" y="29"/>
                    </a:cubicBezTo>
                    <a:cubicBezTo>
                      <a:pt x="15" y="29"/>
                      <a:pt x="16" y="29"/>
                      <a:pt x="16" y="28"/>
                    </a:cubicBezTo>
                    <a:cubicBezTo>
                      <a:pt x="16" y="28"/>
                      <a:pt x="16" y="28"/>
                      <a:pt x="17" y="28"/>
                    </a:cubicBezTo>
                    <a:cubicBezTo>
                      <a:pt x="17" y="28"/>
                      <a:pt x="18" y="28"/>
                      <a:pt x="18" y="27"/>
                    </a:cubicBezTo>
                    <a:cubicBezTo>
                      <a:pt x="19" y="27"/>
                      <a:pt x="20" y="26"/>
                      <a:pt x="20" y="25"/>
                    </a:cubicBezTo>
                    <a:cubicBezTo>
                      <a:pt x="21" y="25"/>
                      <a:pt x="21" y="24"/>
                      <a:pt x="22" y="24"/>
                    </a:cubicBezTo>
                    <a:cubicBezTo>
                      <a:pt x="23" y="23"/>
                      <a:pt x="23" y="23"/>
                      <a:pt x="24" y="22"/>
                    </a:cubicBezTo>
                    <a:cubicBezTo>
                      <a:pt x="24" y="22"/>
                      <a:pt x="25" y="22"/>
                      <a:pt x="26" y="22"/>
                    </a:cubicBezTo>
                    <a:cubicBezTo>
                      <a:pt x="26" y="21"/>
                      <a:pt x="27" y="21"/>
                      <a:pt x="28" y="21"/>
                    </a:cubicBezTo>
                    <a:cubicBezTo>
                      <a:pt x="29" y="21"/>
                      <a:pt x="30" y="21"/>
                      <a:pt x="31" y="21"/>
                    </a:cubicBezTo>
                    <a:cubicBezTo>
                      <a:pt x="33" y="22"/>
                      <a:pt x="35" y="22"/>
                      <a:pt x="36" y="22"/>
                    </a:cubicBezTo>
                    <a:cubicBezTo>
                      <a:pt x="37" y="22"/>
                      <a:pt x="38" y="22"/>
                      <a:pt x="39" y="21"/>
                    </a:cubicBezTo>
                    <a:cubicBezTo>
                      <a:pt x="40" y="20"/>
                      <a:pt x="41" y="20"/>
                      <a:pt x="42" y="20"/>
                    </a:cubicBezTo>
                    <a:cubicBezTo>
                      <a:pt x="43" y="20"/>
                      <a:pt x="44" y="21"/>
                      <a:pt x="45" y="20"/>
                    </a:cubicBezTo>
                    <a:cubicBezTo>
                      <a:pt x="45" y="19"/>
                      <a:pt x="46" y="20"/>
                      <a:pt x="47" y="20"/>
                    </a:cubicBezTo>
                    <a:cubicBezTo>
                      <a:pt x="49" y="20"/>
                      <a:pt x="51" y="21"/>
                      <a:pt x="52" y="21"/>
                    </a:cubicBezTo>
                    <a:cubicBezTo>
                      <a:pt x="56" y="22"/>
                      <a:pt x="59" y="24"/>
                      <a:pt x="63" y="25"/>
                    </a:cubicBezTo>
                    <a:cubicBezTo>
                      <a:pt x="63" y="25"/>
                      <a:pt x="63" y="25"/>
                      <a:pt x="64" y="25"/>
                    </a:cubicBezTo>
                    <a:cubicBezTo>
                      <a:pt x="66" y="25"/>
                      <a:pt x="68" y="26"/>
                      <a:pt x="70" y="27"/>
                    </a:cubicBezTo>
                    <a:cubicBezTo>
                      <a:pt x="72" y="27"/>
                      <a:pt x="74" y="27"/>
                      <a:pt x="76" y="28"/>
                    </a:cubicBezTo>
                    <a:cubicBezTo>
                      <a:pt x="81" y="29"/>
                      <a:pt x="86" y="30"/>
                      <a:pt x="92" y="32"/>
                    </a:cubicBezTo>
                    <a:cubicBezTo>
                      <a:pt x="93" y="32"/>
                      <a:pt x="94" y="32"/>
                      <a:pt x="95" y="32"/>
                    </a:cubicBezTo>
                    <a:cubicBezTo>
                      <a:pt x="96" y="32"/>
                      <a:pt x="96" y="32"/>
                      <a:pt x="97" y="32"/>
                    </a:cubicBezTo>
                    <a:cubicBezTo>
                      <a:pt x="97" y="32"/>
                      <a:pt x="97" y="32"/>
                      <a:pt x="97" y="32"/>
                    </a:cubicBezTo>
                    <a:cubicBezTo>
                      <a:pt x="97" y="33"/>
                      <a:pt x="98" y="33"/>
                      <a:pt x="98" y="33"/>
                    </a:cubicBezTo>
                    <a:cubicBezTo>
                      <a:pt x="98" y="33"/>
                      <a:pt x="99" y="33"/>
                      <a:pt x="99" y="33"/>
                    </a:cubicBezTo>
                    <a:cubicBezTo>
                      <a:pt x="99" y="33"/>
                      <a:pt x="99" y="33"/>
                      <a:pt x="99" y="33"/>
                    </a:cubicBezTo>
                    <a:cubicBezTo>
                      <a:pt x="99" y="33"/>
                      <a:pt x="99" y="33"/>
                      <a:pt x="99" y="33"/>
                    </a:cubicBezTo>
                    <a:cubicBezTo>
                      <a:pt x="99" y="33"/>
                      <a:pt x="98" y="33"/>
                      <a:pt x="98" y="33"/>
                    </a:cubicBezTo>
                    <a:cubicBezTo>
                      <a:pt x="98" y="33"/>
                      <a:pt x="98" y="32"/>
                      <a:pt x="99" y="32"/>
                    </a:cubicBezTo>
                    <a:cubicBezTo>
                      <a:pt x="99" y="32"/>
                      <a:pt x="99" y="32"/>
                      <a:pt x="99" y="32"/>
                    </a:cubicBezTo>
                    <a:cubicBezTo>
                      <a:pt x="100" y="32"/>
                      <a:pt x="101" y="33"/>
                      <a:pt x="103" y="33"/>
                    </a:cubicBezTo>
                    <a:cubicBezTo>
                      <a:pt x="104" y="34"/>
                      <a:pt x="106" y="34"/>
                      <a:pt x="107" y="33"/>
                    </a:cubicBezTo>
                    <a:cubicBezTo>
                      <a:pt x="108" y="32"/>
                      <a:pt x="109" y="33"/>
                      <a:pt x="109" y="33"/>
                    </a:cubicBezTo>
                    <a:cubicBezTo>
                      <a:pt x="110" y="34"/>
                      <a:pt x="111" y="35"/>
                      <a:pt x="112" y="36"/>
                    </a:cubicBezTo>
                    <a:cubicBezTo>
                      <a:pt x="113" y="36"/>
                      <a:pt x="114" y="37"/>
                      <a:pt x="115" y="36"/>
                    </a:cubicBezTo>
                    <a:cubicBezTo>
                      <a:pt x="116" y="35"/>
                      <a:pt x="117" y="35"/>
                      <a:pt x="117" y="36"/>
                    </a:cubicBezTo>
                    <a:cubicBezTo>
                      <a:pt x="119" y="36"/>
                      <a:pt x="120" y="37"/>
                      <a:pt x="122" y="36"/>
                    </a:cubicBezTo>
                    <a:cubicBezTo>
                      <a:pt x="122" y="36"/>
                      <a:pt x="122" y="36"/>
                      <a:pt x="122" y="36"/>
                    </a:cubicBezTo>
                    <a:cubicBezTo>
                      <a:pt x="124" y="36"/>
                      <a:pt x="124" y="36"/>
                      <a:pt x="125" y="34"/>
                    </a:cubicBezTo>
                    <a:cubicBezTo>
                      <a:pt x="126" y="31"/>
                      <a:pt x="127" y="30"/>
                      <a:pt x="129" y="28"/>
                    </a:cubicBezTo>
                    <a:cubicBezTo>
                      <a:pt x="132" y="26"/>
                      <a:pt x="134" y="24"/>
                      <a:pt x="136" y="23"/>
                    </a:cubicBezTo>
                    <a:cubicBezTo>
                      <a:pt x="137" y="22"/>
                      <a:pt x="138" y="21"/>
                      <a:pt x="139" y="19"/>
                    </a:cubicBezTo>
                    <a:close/>
                    <a:moveTo>
                      <a:pt x="117" y="165"/>
                    </a:moveTo>
                    <a:cubicBezTo>
                      <a:pt x="117" y="165"/>
                      <a:pt x="117" y="165"/>
                      <a:pt x="117" y="165"/>
                    </a:cubicBezTo>
                    <a:cubicBezTo>
                      <a:pt x="116" y="165"/>
                      <a:pt x="116" y="165"/>
                      <a:pt x="116" y="165"/>
                    </a:cubicBezTo>
                    <a:cubicBezTo>
                      <a:pt x="116" y="165"/>
                      <a:pt x="116" y="166"/>
                      <a:pt x="116" y="166"/>
                    </a:cubicBezTo>
                    <a:cubicBezTo>
                      <a:pt x="117" y="166"/>
                      <a:pt x="117" y="166"/>
                      <a:pt x="117" y="165"/>
                    </a:cubicBezTo>
                    <a:close/>
                    <a:moveTo>
                      <a:pt x="9" y="35"/>
                    </a:moveTo>
                    <a:cubicBezTo>
                      <a:pt x="8" y="35"/>
                      <a:pt x="8" y="35"/>
                      <a:pt x="8" y="35"/>
                    </a:cubicBezTo>
                    <a:cubicBezTo>
                      <a:pt x="8" y="35"/>
                      <a:pt x="8" y="35"/>
                      <a:pt x="8" y="35"/>
                    </a:cubicBezTo>
                    <a:cubicBezTo>
                      <a:pt x="8" y="36"/>
                      <a:pt x="9" y="36"/>
                      <a:pt x="9" y="36"/>
                    </a:cubicBezTo>
                    <a:cubicBezTo>
                      <a:pt x="9" y="36"/>
                      <a:pt x="9" y="36"/>
                      <a:pt x="9" y="36"/>
                    </a:cubicBezTo>
                    <a:cubicBezTo>
                      <a:pt x="9" y="35"/>
                      <a:pt x="9" y="35"/>
                      <a:pt x="9" y="35"/>
                    </a:cubicBezTo>
                    <a:cubicBezTo>
                      <a:pt x="9" y="35"/>
                      <a:pt x="9" y="35"/>
                      <a:pt x="9" y="35"/>
                    </a:cubicBezTo>
                    <a:close/>
                    <a:moveTo>
                      <a:pt x="55" y="153"/>
                    </a:moveTo>
                    <a:cubicBezTo>
                      <a:pt x="55" y="153"/>
                      <a:pt x="56" y="152"/>
                      <a:pt x="56" y="152"/>
                    </a:cubicBezTo>
                    <a:cubicBezTo>
                      <a:pt x="56" y="152"/>
                      <a:pt x="55" y="152"/>
                      <a:pt x="55" y="152"/>
                    </a:cubicBezTo>
                    <a:cubicBezTo>
                      <a:pt x="55" y="152"/>
                      <a:pt x="55" y="152"/>
                      <a:pt x="55" y="152"/>
                    </a:cubicBezTo>
                    <a:cubicBezTo>
                      <a:pt x="55" y="152"/>
                      <a:pt x="55" y="153"/>
                      <a:pt x="55" y="153"/>
                    </a:cubicBezTo>
                    <a:close/>
                    <a:moveTo>
                      <a:pt x="102" y="34"/>
                    </a:moveTo>
                    <a:cubicBezTo>
                      <a:pt x="102" y="34"/>
                      <a:pt x="102" y="34"/>
                      <a:pt x="102" y="34"/>
                    </a:cubicBezTo>
                    <a:cubicBezTo>
                      <a:pt x="102" y="34"/>
                      <a:pt x="102" y="34"/>
                      <a:pt x="102" y="34"/>
                    </a:cubicBezTo>
                    <a:cubicBezTo>
                      <a:pt x="102" y="34"/>
                      <a:pt x="102" y="34"/>
                      <a:pt x="102" y="34"/>
                    </a:cubicBezTo>
                    <a:cubicBezTo>
                      <a:pt x="102" y="34"/>
                      <a:pt x="102" y="34"/>
                      <a:pt x="102" y="34"/>
                    </a:cubicBezTo>
                    <a:close/>
                    <a:moveTo>
                      <a:pt x="60" y="147"/>
                    </a:moveTo>
                    <a:cubicBezTo>
                      <a:pt x="60" y="146"/>
                      <a:pt x="60" y="146"/>
                      <a:pt x="60" y="146"/>
                    </a:cubicBezTo>
                    <a:cubicBezTo>
                      <a:pt x="59" y="146"/>
                      <a:pt x="59" y="146"/>
                      <a:pt x="59" y="146"/>
                    </a:cubicBezTo>
                    <a:cubicBezTo>
                      <a:pt x="59" y="146"/>
                      <a:pt x="59" y="147"/>
                      <a:pt x="59" y="147"/>
                    </a:cubicBezTo>
                    <a:cubicBezTo>
                      <a:pt x="59" y="147"/>
                      <a:pt x="59" y="147"/>
                      <a:pt x="60" y="147"/>
                    </a:cubicBezTo>
                    <a:close/>
                    <a:moveTo>
                      <a:pt x="42" y="22"/>
                    </a:moveTo>
                    <a:cubicBezTo>
                      <a:pt x="42" y="22"/>
                      <a:pt x="42" y="22"/>
                      <a:pt x="42" y="22"/>
                    </a:cubicBezTo>
                    <a:cubicBezTo>
                      <a:pt x="42" y="22"/>
                      <a:pt x="42" y="22"/>
                      <a:pt x="42" y="22"/>
                    </a:cubicBezTo>
                    <a:close/>
                  </a:path>
                </a:pathLst>
              </a:custGeom>
              <a:solidFill>
                <a:srgbClr val="ED1C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74" name="Freeform 328">
                <a:extLst>
                  <a:ext uri="{FF2B5EF4-FFF2-40B4-BE49-F238E27FC236}">
                    <a16:creationId xmlns="" xmlns:a16="http://schemas.microsoft.com/office/drawing/2014/main" id="{A85E9D17-F7D1-4122-B251-CB0C6BA44B2A}"/>
                  </a:ext>
                </a:extLst>
              </p:cNvPr>
              <p:cNvSpPr>
                <a:spLocks/>
              </p:cNvSpPr>
              <p:nvPr/>
            </p:nvSpPr>
            <p:spPr bwMode="auto">
              <a:xfrm>
                <a:off x="7586663" y="3298825"/>
                <a:ext cx="19050" cy="19050"/>
              </a:xfrm>
              <a:custGeom>
                <a:avLst/>
                <a:gdLst>
                  <a:gd name="T0" fmla="*/ 2 w 2"/>
                  <a:gd name="T1" fmla="*/ 1 h 2"/>
                  <a:gd name="T2" fmla="*/ 0 w 2"/>
                  <a:gd name="T3" fmla="*/ 2 h 2"/>
                  <a:gd name="T4" fmla="*/ 0 w 2"/>
                  <a:gd name="T5" fmla="*/ 2 h 2"/>
                  <a:gd name="T6" fmla="*/ 0 w 2"/>
                  <a:gd name="T7" fmla="*/ 2 h 2"/>
                  <a:gd name="T8" fmla="*/ 0 w 2"/>
                  <a:gd name="T9" fmla="*/ 2 h 2"/>
                  <a:gd name="T10" fmla="*/ 1 w 2"/>
                  <a:gd name="T11" fmla="*/ 0 h 2"/>
                  <a:gd name="T12" fmla="*/ 1 w 2"/>
                  <a:gd name="T13" fmla="*/ 0 h 2"/>
                  <a:gd name="T14" fmla="*/ 2 w 2"/>
                  <a:gd name="T15" fmla="*/ 0 h 2"/>
                  <a:gd name="T16" fmla="*/ 2 w 2"/>
                  <a:gd name="T17" fmla="*/ 0 h 2"/>
                  <a:gd name="T18" fmla="*/ 2 w 2"/>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1"/>
                    </a:moveTo>
                    <a:cubicBezTo>
                      <a:pt x="2" y="2"/>
                      <a:pt x="1" y="2"/>
                      <a:pt x="0" y="2"/>
                    </a:cubicBezTo>
                    <a:cubicBezTo>
                      <a:pt x="0" y="2"/>
                      <a:pt x="0" y="2"/>
                      <a:pt x="0" y="2"/>
                    </a:cubicBezTo>
                    <a:cubicBezTo>
                      <a:pt x="0" y="2"/>
                      <a:pt x="0" y="2"/>
                      <a:pt x="0" y="2"/>
                    </a:cubicBezTo>
                    <a:cubicBezTo>
                      <a:pt x="0" y="2"/>
                      <a:pt x="0" y="2"/>
                      <a:pt x="0" y="2"/>
                    </a:cubicBezTo>
                    <a:cubicBezTo>
                      <a:pt x="1" y="1"/>
                      <a:pt x="1" y="1"/>
                      <a:pt x="1" y="0"/>
                    </a:cubicBezTo>
                    <a:cubicBezTo>
                      <a:pt x="1" y="0"/>
                      <a:pt x="1" y="0"/>
                      <a:pt x="1" y="0"/>
                    </a:cubicBezTo>
                    <a:cubicBezTo>
                      <a:pt x="1" y="0"/>
                      <a:pt x="1" y="0"/>
                      <a:pt x="2" y="0"/>
                    </a:cubicBezTo>
                    <a:cubicBezTo>
                      <a:pt x="2" y="0"/>
                      <a:pt x="2" y="0"/>
                      <a:pt x="2" y="0"/>
                    </a:cubicBezTo>
                    <a:cubicBezTo>
                      <a:pt x="2" y="1"/>
                      <a:pt x="2" y="1"/>
                      <a:pt x="2" y="1"/>
                    </a:cubicBezTo>
                    <a:close/>
                  </a:path>
                </a:pathLst>
              </a:custGeom>
              <a:gradFill>
                <a:gsLst>
                  <a:gs pos="0">
                    <a:schemeClr val="bg1">
                      <a:lumMod val="95000"/>
                      <a:alpha val="20000"/>
                    </a:schemeClr>
                  </a:gs>
                  <a:gs pos="49000">
                    <a:srgbClr val="BB557C">
                      <a:alpha val="40000"/>
                    </a:srgbClr>
                  </a:gs>
                  <a:gs pos="100000">
                    <a:srgbClr val="32376C">
                      <a:alpha val="80000"/>
                    </a:srgb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75" name="Freeform 329">
                <a:extLst>
                  <a:ext uri="{FF2B5EF4-FFF2-40B4-BE49-F238E27FC236}">
                    <a16:creationId xmlns="" xmlns:a16="http://schemas.microsoft.com/office/drawing/2014/main" id="{EA897685-8EB3-444E-8578-6B481B158E77}"/>
                  </a:ext>
                </a:extLst>
              </p:cNvPr>
              <p:cNvSpPr>
                <a:spLocks/>
              </p:cNvSpPr>
              <p:nvPr/>
            </p:nvSpPr>
            <p:spPr bwMode="auto">
              <a:xfrm>
                <a:off x="7643813" y="3289300"/>
                <a:ext cx="0" cy="9525"/>
              </a:xfrm>
              <a:custGeom>
                <a:avLst/>
                <a:gdLst>
                  <a:gd name="T0" fmla="*/ 0 h 1"/>
                  <a:gd name="T1" fmla="*/ 1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1"/>
                      <a:pt x="0" y="1"/>
                    </a:cubicBezTo>
                    <a:cubicBezTo>
                      <a:pt x="0" y="1"/>
                      <a:pt x="0" y="1"/>
                      <a:pt x="0" y="1"/>
                    </a:cubicBezTo>
                    <a:cubicBezTo>
                      <a:pt x="0" y="1"/>
                      <a:pt x="0" y="1"/>
                      <a:pt x="0" y="1"/>
                    </a:cubicBezTo>
                    <a:cubicBezTo>
                      <a:pt x="0" y="1"/>
                      <a:pt x="0" y="0"/>
                      <a:pt x="0" y="0"/>
                    </a:cubicBezTo>
                    <a:cubicBezTo>
                      <a:pt x="0" y="0"/>
                      <a:pt x="0" y="0"/>
                      <a:pt x="0" y="0"/>
                    </a:cubicBezTo>
                    <a:close/>
                  </a:path>
                </a:pathLst>
              </a:custGeom>
              <a:gradFill>
                <a:gsLst>
                  <a:gs pos="0">
                    <a:schemeClr val="bg1">
                      <a:lumMod val="95000"/>
                      <a:alpha val="20000"/>
                    </a:schemeClr>
                  </a:gs>
                  <a:gs pos="49000">
                    <a:srgbClr val="BB557C">
                      <a:alpha val="40000"/>
                    </a:srgbClr>
                  </a:gs>
                  <a:gs pos="100000">
                    <a:srgbClr val="32376C">
                      <a:alpha val="80000"/>
                    </a:srgb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76" name="Freeform 330">
                <a:extLst>
                  <a:ext uri="{FF2B5EF4-FFF2-40B4-BE49-F238E27FC236}">
                    <a16:creationId xmlns="" xmlns:a16="http://schemas.microsoft.com/office/drawing/2014/main" id="{0330D6D2-6074-4060-B957-105E9DD9ECDB}"/>
                  </a:ext>
                </a:extLst>
              </p:cNvPr>
              <p:cNvSpPr>
                <a:spLocks/>
              </p:cNvSpPr>
              <p:nvPr/>
            </p:nvSpPr>
            <p:spPr bwMode="auto">
              <a:xfrm>
                <a:off x="7356475" y="3192463"/>
                <a:ext cx="9525" cy="9525"/>
              </a:xfrm>
              <a:custGeom>
                <a:avLst/>
                <a:gdLst>
                  <a:gd name="T0" fmla="*/ 1 w 1"/>
                  <a:gd name="T1" fmla="*/ 0 h 1"/>
                  <a:gd name="T2" fmla="*/ 0 w 1"/>
                  <a:gd name="T3" fmla="*/ 1 h 1"/>
                  <a:gd name="T4" fmla="*/ 0 w 1"/>
                  <a:gd name="T5" fmla="*/ 0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0" y="1"/>
                    </a:cubicBezTo>
                    <a:cubicBezTo>
                      <a:pt x="0" y="1"/>
                      <a:pt x="0" y="1"/>
                      <a:pt x="0" y="0"/>
                    </a:cubicBezTo>
                    <a:cubicBezTo>
                      <a:pt x="0" y="0"/>
                      <a:pt x="0" y="0"/>
                      <a:pt x="0" y="0"/>
                    </a:cubicBezTo>
                    <a:cubicBezTo>
                      <a:pt x="0" y="0"/>
                      <a:pt x="0" y="0"/>
                      <a:pt x="1" y="0"/>
                    </a:cubicBezTo>
                    <a:close/>
                  </a:path>
                </a:pathLst>
              </a:custGeom>
              <a:gradFill>
                <a:gsLst>
                  <a:gs pos="0">
                    <a:schemeClr val="bg1">
                      <a:lumMod val="95000"/>
                      <a:alpha val="20000"/>
                    </a:schemeClr>
                  </a:gs>
                  <a:gs pos="49000">
                    <a:srgbClr val="BB557C">
                      <a:alpha val="40000"/>
                    </a:srgbClr>
                  </a:gs>
                  <a:gs pos="100000">
                    <a:srgbClr val="32376C">
                      <a:alpha val="80000"/>
                    </a:srgb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77" name="Rectangle 331">
                <a:extLst>
                  <a:ext uri="{FF2B5EF4-FFF2-40B4-BE49-F238E27FC236}">
                    <a16:creationId xmlns="" xmlns:a16="http://schemas.microsoft.com/office/drawing/2014/main" id="{D599B2A8-279B-4D2F-A6FD-F9A7BDAA8FB5}"/>
                  </a:ext>
                </a:extLst>
              </p:cNvPr>
              <p:cNvSpPr>
                <a:spLocks noChangeArrowheads="1"/>
              </p:cNvSpPr>
              <p:nvPr/>
            </p:nvSpPr>
            <p:spPr bwMode="auto">
              <a:xfrm>
                <a:off x="7950200" y="3230563"/>
                <a:ext cx="1588" cy="1587"/>
              </a:xfrm>
              <a:prstGeom prst="rect">
                <a:avLst/>
              </a:prstGeom>
              <a:gradFill>
                <a:gsLst>
                  <a:gs pos="0">
                    <a:schemeClr val="bg1">
                      <a:lumMod val="95000"/>
                      <a:alpha val="20000"/>
                    </a:schemeClr>
                  </a:gs>
                  <a:gs pos="49000">
                    <a:srgbClr val="BB557C">
                      <a:alpha val="40000"/>
                    </a:srgbClr>
                  </a:gs>
                  <a:gs pos="100000">
                    <a:srgbClr val="32376C">
                      <a:alpha val="80000"/>
                    </a:srgbClr>
                  </a:gs>
                </a:gsLst>
                <a:lin ang="27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78" name="Oval 332">
                <a:extLst>
                  <a:ext uri="{FF2B5EF4-FFF2-40B4-BE49-F238E27FC236}">
                    <a16:creationId xmlns="" xmlns:a16="http://schemas.microsoft.com/office/drawing/2014/main" id="{E925661E-649F-44EB-AC28-3B9AA30F5EC4}"/>
                  </a:ext>
                </a:extLst>
              </p:cNvPr>
              <p:cNvSpPr>
                <a:spLocks noChangeArrowheads="1"/>
              </p:cNvSpPr>
              <p:nvPr/>
            </p:nvSpPr>
            <p:spPr bwMode="auto">
              <a:xfrm>
                <a:off x="6802438" y="3125788"/>
                <a:ext cx="1588" cy="1587"/>
              </a:xfrm>
              <a:prstGeom prst="ellipse">
                <a:avLst/>
              </a:prstGeom>
              <a:gradFill>
                <a:gsLst>
                  <a:gs pos="0">
                    <a:schemeClr val="bg1">
                      <a:lumMod val="95000"/>
                      <a:alpha val="20000"/>
                    </a:schemeClr>
                  </a:gs>
                  <a:gs pos="49000">
                    <a:srgbClr val="BB557C">
                      <a:alpha val="40000"/>
                    </a:srgbClr>
                  </a:gs>
                  <a:gs pos="100000">
                    <a:srgbClr val="32376C">
                      <a:alpha val="80000"/>
                    </a:srgb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79" name="Rectangle 333">
                <a:extLst>
                  <a:ext uri="{FF2B5EF4-FFF2-40B4-BE49-F238E27FC236}">
                    <a16:creationId xmlns="" xmlns:a16="http://schemas.microsoft.com/office/drawing/2014/main" id="{03802C11-ED46-4716-AA09-63707E8998B2}"/>
                  </a:ext>
                </a:extLst>
              </p:cNvPr>
              <p:cNvSpPr>
                <a:spLocks noChangeArrowheads="1"/>
              </p:cNvSpPr>
              <p:nvPr/>
            </p:nvSpPr>
            <p:spPr bwMode="auto">
              <a:xfrm>
                <a:off x="7710488" y="3270250"/>
                <a:ext cx="1588" cy="1587"/>
              </a:xfrm>
              <a:prstGeom prst="rect">
                <a:avLst/>
              </a:prstGeom>
              <a:gradFill>
                <a:gsLst>
                  <a:gs pos="0">
                    <a:schemeClr val="bg1">
                      <a:lumMod val="95000"/>
                      <a:alpha val="20000"/>
                    </a:schemeClr>
                  </a:gs>
                  <a:gs pos="49000">
                    <a:srgbClr val="BB557C">
                      <a:alpha val="40000"/>
                    </a:srgbClr>
                  </a:gs>
                  <a:gs pos="100000">
                    <a:srgbClr val="32376C">
                      <a:alpha val="80000"/>
                    </a:srgbClr>
                  </a:gs>
                </a:gsLst>
                <a:lin ang="27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80" name="Freeform 334">
                <a:extLst>
                  <a:ext uri="{FF2B5EF4-FFF2-40B4-BE49-F238E27FC236}">
                    <a16:creationId xmlns="" xmlns:a16="http://schemas.microsoft.com/office/drawing/2014/main" id="{F411816B-43AC-4CBA-A159-5E092D0D1416}"/>
                  </a:ext>
                </a:extLst>
              </p:cNvPr>
              <p:cNvSpPr>
                <a:spLocks/>
              </p:cNvSpPr>
              <p:nvPr/>
            </p:nvSpPr>
            <p:spPr bwMode="auto">
              <a:xfrm>
                <a:off x="8064500" y="3221038"/>
                <a:ext cx="9525" cy="9525"/>
              </a:xfrm>
              <a:custGeom>
                <a:avLst/>
                <a:gdLst>
                  <a:gd name="T0" fmla="*/ 0 w 1"/>
                  <a:gd name="T1" fmla="*/ 1 h 1"/>
                  <a:gd name="T2" fmla="*/ 1 w 1"/>
                  <a:gd name="T3" fmla="*/ 0 h 1"/>
                  <a:gd name="T4" fmla="*/ 1 w 1"/>
                  <a:gd name="T5" fmla="*/ 0 h 1"/>
                  <a:gd name="T6" fmla="*/ 1 w 1"/>
                  <a:gd name="T7" fmla="*/ 1 h 1"/>
                  <a:gd name="T8" fmla="*/ 1 w 1"/>
                  <a:gd name="T9" fmla="*/ 1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0"/>
                      <a:pt x="1" y="0"/>
                      <a:pt x="1" y="0"/>
                    </a:cubicBezTo>
                    <a:cubicBezTo>
                      <a:pt x="1" y="0"/>
                      <a:pt x="1" y="0"/>
                      <a:pt x="1" y="0"/>
                    </a:cubicBezTo>
                    <a:cubicBezTo>
                      <a:pt x="1" y="0"/>
                      <a:pt x="1" y="0"/>
                      <a:pt x="1" y="1"/>
                    </a:cubicBezTo>
                    <a:cubicBezTo>
                      <a:pt x="1" y="1"/>
                      <a:pt x="1" y="1"/>
                      <a:pt x="1" y="1"/>
                    </a:cubicBezTo>
                    <a:cubicBezTo>
                      <a:pt x="1" y="1"/>
                      <a:pt x="0" y="1"/>
                      <a:pt x="0" y="1"/>
                    </a:cubicBezTo>
                    <a:close/>
                  </a:path>
                </a:pathLst>
              </a:custGeom>
              <a:gradFill>
                <a:gsLst>
                  <a:gs pos="0">
                    <a:schemeClr val="bg1">
                      <a:lumMod val="95000"/>
                      <a:alpha val="20000"/>
                    </a:schemeClr>
                  </a:gs>
                  <a:gs pos="49000">
                    <a:srgbClr val="BB557C">
                      <a:alpha val="40000"/>
                    </a:srgbClr>
                  </a:gs>
                  <a:gs pos="100000">
                    <a:srgbClr val="32376C">
                      <a:alpha val="80000"/>
                    </a:srgb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81" name="Freeform 335">
                <a:extLst>
                  <a:ext uri="{FF2B5EF4-FFF2-40B4-BE49-F238E27FC236}">
                    <a16:creationId xmlns="" xmlns:a16="http://schemas.microsoft.com/office/drawing/2014/main" id="{0C067C62-DF46-42C5-A5EF-208297D0D2DB}"/>
                  </a:ext>
                </a:extLst>
              </p:cNvPr>
              <p:cNvSpPr>
                <a:spLocks/>
              </p:cNvSpPr>
              <p:nvPr/>
            </p:nvSpPr>
            <p:spPr bwMode="auto">
              <a:xfrm>
                <a:off x="8093075" y="16716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adFill>
                <a:gsLst>
                  <a:gs pos="0">
                    <a:schemeClr val="bg1">
                      <a:lumMod val="95000"/>
                      <a:alpha val="20000"/>
                    </a:schemeClr>
                  </a:gs>
                  <a:gs pos="49000">
                    <a:srgbClr val="BB557C">
                      <a:alpha val="40000"/>
                    </a:srgbClr>
                  </a:gs>
                  <a:gs pos="100000">
                    <a:srgbClr val="32376C">
                      <a:alpha val="80000"/>
                    </a:srgb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82" name="Freeform 336">
                <a:extLst>
                  <a:ext uri="{FF2B5EF4-FFF2-40B4-BE49-F238E27FC236}">
                    <a16:creationId xmlns="" xmlns:a16="http://schemas.microsoft.com/office/drawing/2014/main" id="{40DDDEE8-4C2E-4919-A1D6-CD1A18E15842}"/>
                  </a:ext>
                </a:extLst>
              </p:cNvPr>
              <p:cNvSpPr>
                <a:spLocks/>
              </p:cNvSpPr>
              <p:nvPr/>
            </p:nvSpPr>
            <p:spPr bwMode="auto">
              <a:xfrm>
                <a:off x="7653338" y="181610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adFill>
                <a:gsLst>
                  <a:gs pos="0">
                    <a:schemeClr val="bg1">
                      <a:lumMod val="95000"/>
                      <a:alpha val="20000"/>
                    </a:schemeClr>
                  </a:gs>
                  <a:gs pos="49000">
                    <a:srgbClr val="BB557C">
                      <a:alpha val="40000"/>
                    </a:srgbClr>
                  </a:gs>
                  <a:gs pos="100000">
                    <a:srgbClr val="32376C">
                      <a:alpha val="80000"/>
                    </a:srgb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83" name="Freeform 337">
                <a:extLst>
                  <a:ext uri="{FF2B5EF4-FFF2-40B4-BE49-F238E27FC236}">
                    <a16:creationId xmlns="" xmlns:a16="http://schemas.microsoft.com/office/drawing/2014/main" id="{338C656D-6539-472C-B49C-8BA7B53A2DB6}"/>
                  </a:ext>
                </a:extLst>
              </p:cNvPr>
              <p:cNvSpPr>
                <a:spLocks/>
              </p:cNvSpPr>
              <p:nvPr/>
            </p:nvSpPr>
            <p:spPr bwMode="auto">
              <a:xfrm>
                <a:off x="7251700" y="19399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adFill>
                <a:gsLst>
                  <a:gs pos="0">
                    <a:schemeClr val="bg1">
                      <a:lumMod val="95000"/>
                      <a:alpha val="20000"/>
                    </a:schemeClr>
                  </a:gs>
                  <a:gs pos="49000">
                    <a:srgbClr val="BB557C">
                      <a:alpha val="40000"/>
                    </a:srgbClr>
                  </a:gs>
                  <a:gs pos="100000">
                    <a:srgbClr val="32376C">
                      <a:alpha val="80000"/>
                    </a:srgb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84" name="Freeform 338">
                <a:extLst>
                  <a:ext uri="{FF2B5EF4-FFF2-40B4-BE49-F238E27FC236}">
                    <a16:creationId xmlns="" xmlns:a16="http://schemas.microsoft.com/office/drawing/2014/main" id="{E0D8A3EF-0CE3-460E-A3C2-03CD4586AE0B}"/>
                  </a:ext>
                </a:extLst>
              </p:cNvPr>
              <p:cNvSpPr>
                <a:spLocks/>
              </p:cNvSpPr>
              <p:nvPr/>
            </p:nvSpPr>
            <p:spPr bwMode="auto">
              <a:xfrm>
                <a:off x="7261225" y="1939925"/>
                <a:ext cx="9525"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1" y="0"/>
                      <a:pt x="1" y="0"/>
                    </a:cubicBezTo>
                    <a:cubicBezTo>
                      <a:pt x="1" y="0"/>
                      <a:pt x="1" y="0"/>
                      <a:pt x="1" y="0"/>
                    </a:cubicBezTo>
                    <a:close/>
                  </a:path>
                </a:pathLst>
              </a:custGeom>
              <a:gradFill>
                <a:gsLst>
                  <a:gs pos="0">
                    <a:schemeClr val="bg1">
                      <a:lumMod val="95000"/>
                      <a:alpha val="20000"/>
                    </a:schemeClr>
                  </a:gs>
                  <a:gs pos="49000">
                    <a:srgbClr val="BB557C">
                      <a:alpha val="40000"/>
                    </a:srgbClr>
                  </a:gs>
                  <a:gs pos="100000">
                    <a:srgbClr val="32376C">
                      <a:alpha val="80000"/>
                    </a:srgb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85" name="Freeform 339">
                <a:extLst>
                  <a:ext uri="{FF2B5EF4-FFF2-40B4-BE49-F238E27FC236}">
                    <a16:creationId xmlns="" xmlns:a16="http://schemas.microsoft.com/office/drawing/2014/main" id="{0D5D1B89-7344-4167-A773-21E04C4D5D9C}"/>
                  </a:ext>
                </a:extLst>
              </p:cNvPr>
              <p:cNvSpPr>
                <a:spLocks/>
              </p:cNvSpPr>
              <p:nvPr/>
            </p:nvSpPr>
            <p:spPr bwMode="auto">
              <a:xfrm>
                <a:off x="6372225" y="2600325"/>
                <a:ext cx="9525"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0" y="0"/>
                      <a:pt x="1" y="0"/>
                      <a:pt x="1" y="0"/>
                    </a:cubicBezTo>
                    <a:cubicBezTo>
                      <a:pt x="0" y="0"/>
                      <a:pt x="0" y="0"/>
                      <a:pt x="1" y="0"/>
                    </a:cubicBezTo>
                    <a:cubicBezTo>
                      <a:pt x="1" y="0"/>
                      <a:pt x="1" y="0"/>
                      <a:pt x="1" y="0"/>
                    </a:cubicBezTo>
                    <a:close/>
                  </a:path>
                </a:pathLst>
              </a:custGeom>
              <a:gradFill>
                <a:gsLst>
                  <a:gs pos="0">
                    <a:schemeClr val="bg1">
                      <a:lumMod val="95000"/>
                      <a:alpha val="20000"/>
                    </a:schemeClr>
                  </a:gs>
                  <a:gs pos="49000">
                    <a:srgbClr val="BB557C">
                      <a:alpha val="40000"/>
                    </a:srgbClr>
                  </a:gs>
                  <a:gs pos="100000">
                    <a:srgbClr val="32376C">
                      <a:alpha val="80000"/>
                    </a:srgb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86" name="Freeform 340">
                <a:extLst>
                  <a:ext uri="{FF2B5EF4-FFF2-40B4-BE49-F238E27FC236}">
                    <a16:creationId xmlns="" xmlns:a16="http://schemas.microsoft.com/office/drawing/2014/main" id="{0ED23DDE-A861-4944-A860-24154BD75E14}"/>
                  </a:ext>
                </a:extLst>
              </p:cNvPr>
              <p:cNvSpPr>
                <a:spLocks/>
              </p:cNvSpPr>
              <p:nvPr/>
            </p:nvSpPr>
            <p:spPr bwMode="auto">
              <a:xfrm>
                <a:off x="6926263" y="3040063"/>
                <a:ext cx="0" cy="9525"/>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0"/>
                      <a:pt x="0" y="0"/>
                    </a:cubicBezTo>
                    <a:cubicBezTo>
                      <a:pt x="0" y="0"/>
                      <a:pt x="0" y="0"/>
                      <a:pt x="0" y="0"/>
                    </a:cubicBezTo>
                    <a:cubicBezTo>
                      <a:pt x="0" y="0"/>
                      <a:pt x="0" y="0"/>
                      <a:pt x="0" y="0"/>
                    </a:cubicBezTo>
                    <a:close/>
                  </a:path>
                </a:pathLst>
              </a:custGeom>
              <a:gradFill>
                <a:gsLst>
                  <a:gs pos="0">
                    <a:schemeClr val="bg1">
                      <a:lumMod val="95000"/>
                      <a:alpha val="20000"/>
                    </a:schemeClr>
                  </a:gs>
                  <a:gs pos="49000">
                    <a:srgbClr val="BB557C">
                      <a:alpha val="40000"/>
                    </a:srgbClr>
                  </a:gs>
                  <a:gs pos="100000">
                    <a:srgbClr val="32376C">
                      <a:alpha val="80000"/>
                    </a:srgb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87" name="Freeform 341">
                <a:extLst>
                  <a:ext uri="{FF2B5EF4-FFF2-40B4-BE49-F238E27FC236}">
                    <a16:creationId xmlns="" xmlns:a16="http://schemas.microsoft.com/office/drawing/2014/main" id="{5B82E89D-5D01-4773-B8B0-588AE9CB5FF6}"/>
                  </a:ext>
                </a:extLst>
              </p:cNvPr>
              <p:cNvSpPr>
                <a:spLocks/>
              </p:cNvSpPr>
              <p:nvPr/>
            </p:nvSpPr>
            <p:spPr bwMode="auto">
              <a:xfrm>
                <a:off x="6850063" y="3125788"/>
                <a:ext cx="9525" cy="9525"/>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0"/>
                      <a:pt x="1" y="0"/>
                    </a:cubicBezTo>
                    <a:cubicBezTo>
                      <a:pt x="1" y="0"/>
                      <a:pt x="0" y="0"/>
                      <a:pt x="0" y="0"/>
                    </a:cubicBezTo>
                    <a:close/>
                  </a:path>
                </a:pathLst>
              </a:custGeom>
              <a:gradFill>
                <a:gsLst>
                  <a:gs pos="0">
                    <a:schemeClr val="bg1">
                      <a:lumMod val="95000"/>
                      <a:alpha val="20000"/>
                    </a:schemeClr>
                  </a:gs>
                  <a:gs pos="49000">
                    <a:srgbClr val="BB557C">
                      <a:alpha val="40000"/>
                    </a:srgbClr>
                  </a:gs>
                  <a:gs pos="100000">
                    <a:srgbClr val="32376C">
                      <a:alpha val="80000"/>
                    </a:srgb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88" name="Freeform 342">
                <a:extLst>
                  <a:ext uri="{FF2B5EF4-FFF2-40B4-BE49-F238E27FC236}">
                    <a16:creationId xmlns="" xmlns:a16="http://schemas.microsoft.com/office/drawing/2014/main" id="{D3C31A92-FAC7-49DE-8080-B8B24F971C9C}"/>
                  </a:ext>
                </a:extLst>
              </p:cNvPr>
              <p:cNvSpPr>
                <a:spLocks/>
              </p:cNvSpPr>
              <p:nvPr/>
            </p:nvSpPr>
            <p:spPr bwMode="auto">
              <a:xfrm>
                <a:off x="6850063" y="3125788"/>
                <a:ext cx="9525" cy="9525"/>
              </a:xfrm>
              <a:custGeom>
                <a:avLst/>
                <a:gdLst>
                  <a:gd name="T0" fmla="*/ 0 w 1"/>
                  <a:gd name="T1" fmla="*/ 0 h 1"/>
                  <a:gd name="T2" fmla="*/ 0 w 1"/>
                  <a:gd name="T3" fmla="*/ 0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0" y="1"/>
                      <a:pt x="0" y="0"/>
                    </a:cubicBezTo>
                    <a:cubicBezTo>
                      <a:pt x="1" y="0"/>
                      <a:pt x="0" y="0"/>
                      <a:pt x="0" y="0"/>
                    </a:cubicBezTo>
                    <a:cubicBezTo>
                      <a:pt x="0" y="0"/>
                      <a:pt x="0" y="0"/>
                      <a:pt x="0" y="0"/>
                    </a:cubicBezTo>
                    <a:close/>
                  </a:path>
                </a:pathLst>
              </a:custGeom>
              <a:gradFill>
                <a:gsLst>
                  <a:gs pos="0">
                    <a:schemeClr val="bg1">
                      <a:lumMod val="95000"/>
                      <a:alpha val="20000"/>
                    </a:schemeClr>
                  </a:gs>
                  <a:gs pos="49000">
                    <a:srgbClr val="BB557C">
                      <a:alpha val="40000"/>
                    </a:srgbClr>
                  </a:gs>
                  <a:gs pos="100000">
                    <a:srgbClr val="32376C">
                      <a:alpha val="80000"/>
                    </a:srgb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grpSp>
        <p:grpSp>
          <p:nvGrpSpPr>
            <p:cNvPr id="69" name="Group 27">
              <a:extLst>
                <a:ext uri="{FF2B5EF4-FFF2-40B4-BE49-F238E27FC236}">
                  <a16:creationId xmlns="" xmlns:a16="http://schemas.microsoft.com/office/drawing/2014/main" id="{94C8D95F-328C-40F5-AB5C-1AAE9C98CE93}"/>
                </a:ext>
              </a:extLst>
            </p:cNvPr>
            <p:cNvGrpSpPr>
              <a:grpSpLocks noChangeAspect="1"/>
            </p:cNvGrpSpPr>
            <p:nvPr/>
          </p:nvGrpSpPr>
          <p:grpSpPr bwMode="auto">
            <a:xfrm>
              <a:off x="7282826" y="2797939"/>
              <a:ext cx="505763" cy="658767"/>
              <a:chOff x="2687" y="1032"/>
              <a:chExt cx="238" cy="310"/>
            </a:xfrm>
          </p:grpSpPr>
          <p:sp>
            <p:nvSpPr>
              <p:cNvPr id="70" name="AutoShape 26">
                <a:extLst>
                  <a:ext uri="{FF2B5EF4-FFF2-40B4-BE49-F238E27FC236}">
                    <a16:creationId xmlns="" xmlns:a16="http://schemas.microsoft.com/office/drawing/2014/main" id="{A24C7CA0-5591-4F0C-8170-5B0A066748F8}"/>
                  </a:ext>
                </a:extLst>
              </p:cNvPr>
              <p:cNvSpPr>
                <a:spLocks noChangeAspect="1" noChangeArrowheads="1" noTextEdit="1"/>
              </p:cNvSpPr>
              <p:nvPr/>
            </p:nvSpPr>
            <p:spPr bwMode="auto">
              <a:xfrm>
                <a:off x="2687" y="1032"/>
                <a:ext cx="238"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3742"/>
                <a:endParaRPr lang="zh-CN" altLang="en-US" sz="1800">
                  <a:solidFill>
                    <a:schemeClr val="bg1"/>
                  </a:solidFill>
                  <a:cs typeface="+mn-ea"/>
                  <a:sym typeface="+mn-lt"/>
                </a:endParaRPr>
              </a:p>
            </p:txBody>
          </p:sp>
          <p:sp>
            <p:nvSpPr>
              <p:cNvPr id="71" name="Freeform 28">
                <a:extLst>
                  <a:ext uri="{FF2B5EF4-FFF2-40B4-BE49-F238E27FC236}">
                    <a16:creationId xmlns="" xmlns:a16="http://schemas.microsoft.com/office/drawing/2014/main" id="{F23E3BE9-B7E1-4EEB-B420-D2EA77FD51E8}"/>
                  </a:ext>
                </a:extLst>
              </p:cNvPr>
              <p:cNvSpPr>
                <a:spLocks noEditPoints="1"/>
              </p:cNvSpPr>
              <p:nvPr/>
            </p:nvSpPr>
            <p:spPr bwMode="auto">
              <a:xfrm>
                <a:off x="2683" y="1151"/>
                <a:ext cx="242" cy="191"/>
              </a:xfrm>
              <a:custGeom>
                <a:avLst/>
                <a:gdLst>
                  <a:gd name="T0" fmla="*/ 943522 w 61"/>
                  <a:gd name="T1" fmla="*/ 238408 h 48"/>
                  <a:gd name="T2" fmla="*/ 943522 w 61"/>
                  <a:gd name="T3" fmla="*/ 110820 h 48"/>
                  <a:gd name="T4" fmla="*/ 818698 w 61"/>
                  <a:gd name="T5" fmla="*/ 0 h 48"/>
                  <a:gd name="T6" fmla="*/ 109023 w 61"/>
                  <a:gd name="T7" fmla="*/ 0 h 48"/>
                  <a:gd name="T8" fmla="*/ 0 w 61"/>
                  <a:gd name="T9" fmla="*/ 110820 h 48"/>
                  <a:gd name="T10" fmla="*/ 0 w 61"/>
                  <a:gd name="T11" fmla="*/ 631561 h 48"/>
                  <a:gd name="T12" fmla="*/ 109023 w 61"/>
                  <a:gd name="T13" fmla="*/ 758135 h 48"/>
                  <a:gd name="T14" fmla="*/ 818698 w 61"/>
                  <a:gd name="T15" fmla="*/ 758135 h 48"/>
                  <a:gd name="T16" fmla="*/ 943522 w 61"/>
                  <a:gd name="T17" fmla="*/ 631561 h 48"/>
                  <a:gd name="T18" fmla="*/ 943522 w 61"/>
                  <a:gd name="T19" fmla="*/ 599434 h 48"/>
                  <a:gd name="T20" fmla="*/ 787238 w 61"/>
                  <a:gd name="T21" fmla="*/ 599434 h 48"/>
                  <a:gd name="T22" fmla="*/ 787238 w 61"/>
                  <a:gd name="T23" fmla="*/ 535735 h 48"/>
                  <a:gd name="T24" fmla="*/ 943522 w 61"/>
                  <a:gd name="T25" fmla="*/ 535735 h 48"/>
                  <a:gd name="T26" fmla="*/ 943522 w 61"/>
                  <a:gd name="T27" fmla="*/ 456788 h 48"/>
                  <a:gd name="T28" fmla="*/ 787238 w 61"/>
                  <a:gd name="T29" fmla="*/ 456788 h 48"/>
                  <a:gd name="T30" fmla="*/ 787238 w 61"/>
                  <a:gd name="T31" fmla="*/ 393090 h 48"/>
                  <a:gd name="T32" fmla="*/ 943522 w 61"/>
                  <a:gd name="T33" fmla="*/ 393090 h 48"/>
                  <a:gd name="T34" fmla="*/ 943522 w 61"/>
                  <a:gd name="T35" fmla="*/ 301350 h 48"/>
                  <a:gd name="T36" fmla="*/ 787238 w 61"/>
                  <a:gd name="T37" fmla="*/ 301350 h 48"/>
                  <a:gd name="T38" fmla="*/ 787238 w 61"/>
                  <a:gd name="T39" fmla="*/ 238408 h 48"/>
                  <a:gd name="T40" fmla="*/ 943522 w 61"/>
                  <a:gd name="T41" fmla="*/ 238408 h 48"/>
                  <a:gd name="T42" fmla="*/ 511005 w 61"/>
                  <a:gd name="T43" fmla="*/ 440971 h 48"/>
                  <a:gd name="T44" fmla="*/ 511005 w 61"/>
                  <a:gd name="T45" fmla="*/ 519727 h 48"/>
                  <a:gd name="T46" fmla="*/ 463977 w 61"/>
                  <a:gd name="T47" fmla="*/ 551552 h 48"/>
                  <a:gd name="T48" fmla="*/ 416653 w 61"/>
                  <a:gd name="T49" fmla="*/ 519727 h 48"/>
                  <a:gd name="T50" fmla="*/ 416653 w 61"/>
                  <a:gd name="T51" fmla="*/ 440971 h 48"/>
                  <a:gd name="T52" fmla="*/ 370569 w 61"/>
                  <a:gd name="T53" fmla="*/ 349244 h 48"/>
                  <a:gd name="T54" fmla="*/ 463977 w 61"/>
                  <a:gd name="T55" fmla="*/ 254480 h 48"/>
                  <a:gd name="T56" fmla="*/ 557076 w 61"/>
                  <a:gd name="T57" fmla="*/ 349244 h 48"/>
                  <a:gd name="T58" fmla="*/ 511005 w 61"/>
                  <a:gd name="T59" fmla="*/ 440971 h 4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1" h="48">
                    <a:moveTo>
                      <a:pt x="61" y="15"/>
                    </a:moveTo>
                    <a:cubicBezTo>
                      <a:pt x="61" y="7"/>
                      <a:pt x="61" y="7"/>
                      <a:pt x="61" y="7"/>
                    </a:cubicBezTo>
                    <a:cubicBezTo>
                      <a:pt x="61" y="3"/>
                      <a:pt x="57" y="0"/>
                      <a:pt x="53" y="0"/>
                    </a:cubicBezTo>
                    <a:cubicBezTo>
                      <a:pt x="7" y="0"/>
                      <a:pt x="7" y="0"/>
                      <a:pt x="7" y="0"/>
                    </a:cubicBezTo>
                    <a:cubicBezTo>
                      <a:pt x="3" y="0"/>
                      <a:pt x="0" y="3"/>
                      <a:pt x="0" y="7"/>
                    </a:cubicBezTo>
                    <a:cubicBezTo>
                      <a:pt x="0" y="40"/>
                      <a:pt x="0" y="40"/>
                      <a:pt x="0" y="40"/>
                    </a:cubicBezTo>
                    <a:cubicBezTo>
                      <a:pt x="0" y="44"/>
                      <a:pt x="3" y="48"/>
                      <a:pt x="7" y="48"/>
                    </a:cubicBezTo>
                    <a:cubicBezTo>
                      <a:pt x="53" y="48"/>
                      <a:pt x="53" y="48"/>
                      <a:pt x="53" y="48"/>
                    </a:cubicBezTo>
                    <a:cubicBezTo>
                      <a:pt x="57" y="48"/>
                      <a:pt x="61" y="44"/>
                      <a:pt x="61" y="40"/>
                    </a:cubicBezTo>
                    <a:cubicBezTo>
                      <a:pt x="61" y="38"/>
                      <a:pt x="61" y="38"/>
                      <a:pt x="61" y="38"/>
                    </a:cubicBezTo>
                    <a:cubicBezTo>
                      <a:pt x="51" y="38"/>
                      <a:pt x="51" y="38"/>
                      <a:pt x="51" y="38"/>
                    </a:cubicBezTo>
                    <a:cubicBezTo>
                      <a:pt x="51" y="34"/>
                      <a:pt x="51" y="34"/>
                      <a:pt x="51" y="34"/>
                    </a:cubicBezTo>
                    <a:cubicBezTo>
                      <a:pt x="61" y="34"/>
                      <a:pt x="61" y="34"/>
                      <a:pt x="61" y="34"/>
                    </a:cubicBezTo>
                    <a:cubicBezTo>
                      <a:pt x="61" y="29"/>
                      <a:pt x="61" y="29"/>
                      <a:pt x="61" y="29"/>
                    </a:cubicBezTo>
                    <a:cubicBezTo>
                      <a:pt x="51" y="29"/>
                      <a:pt x="51" y="29"/>
                      <a:pt x="51" y="29"/>
                    </a:cubicBezTo>
                    <a:cubicBezTo>
                      <a:pt x="51" y="25"/>
                      <a:pt x="51" y="25"/>
                      <a:pt x="51" y="25"/>
                    </a:cubicBezTo>
                    <a:cubicBezTo>
                      <a:pt x="61" y="25"/>
                      <a:pt x="61" y="25"/>
                      <a:pt x="61" y="25"/>
                    </a:cubicBezTo>
                    <a:cubicBezTo>
                      <a:pt x="61" y="19"/>
                      <a:pt x="61" y="19"/>
                      <a:pt x="61" y="19"/>
                    </a:cubicBezTo>
                    <a:cubicBezTo>
                      <a:pt x="51" y="19"/>
                      <a:pt x="51" y="19"/>
                      <a:pt x="51" y="19"/>
                    </a:cubicBezTo>
                    <a:cubicBezTo>
                      <a:pt x="51" y="15"/>
                      <a:pt x="51" y="15"/>
                      <a:pt x="51" y="15"/>
                    </a:cubicBezTo>
                    <a:lnTo>
                      <a:pt x="61" y="15"/>
                    </a:lnTo>
                    <a:close/>
                    <a:moveTo>
                      <a:pt x="33" y="28"/>
                    </a:moveTo>
                    <a:cubicBezTo>
                      <a:pt x="33" y="33"/>
                      <a:pt x="33" y="33"/>
                      <a:pt x="33" y="33"/>
                    </a:cubicBezTo>
                    <a:cubicBezTo>
                      <a:pt x="33" y="34"/>
                      <a:pt x="32" y="35"/>
                      <a:pt x="30" y="35"/>
                    </a:cubicBezTo>
                    <a:cubicBezTo>
                      <a:pt x="29" y="35"/>
                      <a:pt x="27" y="34"/>
                      <a:pt x="27" y="33"/>
                    </a:cubicBezTo>
                    <a:cubicBezTo>
                      <a:pt x="27" y="28"/>
                      <a:pt x="27" y="28"/>
                      <a:pt x="27" y="28"/>
                    </a:cubicBezTo>
                    <a:cubicBezTo>
                      <a:pt x="25" y="27"/>
                      <a:pt x="24" y="25"/>
                      <a:pt x="24" y="22"/>
                    </a:cubicBezTo>
                    <a:cubicBezTo>
                      <a:pt x="24" y="19"/>
                      <a:pt x="27" y="16"/>
                      <a:pt x="30" y="16"/>
                    </a:cubicBezTo>
                    <a:cubicBezTo>
                      <a:pt x="34" y="16"/>
                      <a:pt x="36" y="19"/>
                      <a:pt x="36" y="22"/>
                    </a:cubicBezTo>
                    <a:cubicBezTo>
                      <a:pt x="36" y="25"/>
                      <a:pt x="35" y="27"/>
                      <a:pt x="33" y="2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42">
                  <a:defRPr/>
                </a:pPr>
                <a:endParaRPr lang="zh-CN" altLang="en-US" sz="1800">
                  <a:solidFill>
                    <a:schemeClr val="bg1"/>
                  </a:solidFill>
                  <a:cs typeface="+mn-ea"/>
                  <a:sym typeface="+mn-lt"/>
                </a:endParaRPr>
              </a:p>
            </p:txBody>
          </p:sp>
          <p:sp>
            <p:nvSpPr>
              <p:cNvPr id="72" name="Freeform 29">
                <a:extLst>
                  <a:ext uri="{FF2B5EF4-FFF2-40B4-BE49-F238E27FC236}">
                    <a16:creationId xmlns="" xmlns:a16="http://schemas.microsoft.com/office/drawing/2014/main" id="{A923F82B-9525-4124-8E55-D47F679CCDFC}"/>
                  </a:ext>
                </a:extLst>
              </p:cNvPr>
              <p:cNvSpPr/>
              <p:nvPr/>
            </p:nvSpPr>
            <p:spPr bwMode="auto">
              <a:xfrm>
                <a:off x="2707" y="1036"/>
                <a:ext cx="194" cy="107"/>
              </a:xfrm>
              <a:custGeom>
                <a:avLst/>
                <a:gdLst>
                  <a:gd name="T0" fmla="*/ 1884248221 w 49"/>
                  <a:gd name="T1" fmla="*/ 2147483646 h 27"/>
                  <a:gd name="T2" fmla="*/ 2147483646 w 49"/>
                  <a:gd name="T3" fmla="*/ 1666179537 h 27"/>
                  <a:gd name="T4" fmla="*/ 2147483646 w 49"/>
                  <a:gd name="T5" fmla="*/ 1666179537 h 27"/>
                  <a:gd name="T6" fmla="*/ 2147483646 w 49"/>
                  <a:gd name="T7" fmla="*/ 2147483646 h 27"/>
                  <a:gd name="T8" fmla="*/ 2147483646 w 49"/>
                  <a:gd name="T9" fmla="*/ 2147483646 h 27"/>
                  <a:gd name="T10" fmla="*/ 2147483646 w 49"/>
                  <a:gd name="T11" fmla="*/ 2147483646 h 27"/>
                  <a:gd name="T12" fmla="*/ 2147483646 w 49"/>
                  <a:gd name="T13" fmla="*/ 2147483646 h 27"/>
                  <a:gd name="T14" fmla="*/ 2147483646 w 49"/>
                  <a:gd name="T15" fmla="*/ 0 h 27"/>
                  <a:gd name="T16" fmla="*/ 2147483646 w 49"/>
                  <a:gd name="T17" fmla="*/ 0 h 27"/>
                  <a:gd name="T18" fmla="*/ 0 w 49"/>
                  <a:gd name="T19" fmla="*/ 2147483646 h 27"/>
                  <a:gd name="T20" fmla="*/ 0 w 49"/>
                  <a:gd name="T21" fmla="*/ 2147483646 h 27"/>
                  <a:gd name="T22" fmla="*/ 1884248221 w 49"/>
                  <a:gd name="T23" fmla="*/ 2147483646 h 27"/>
                  <a:gd name="T24" fmla="*/ 1884248221 w 49"/>
                  <a:gd name="T25" fmla="*/ 2147483646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9" h="27">
                    <a:moveTo>
                      <a:pt x="8" y="19"/>
                    </a:moveTo>
                    <a:cubicBezTo>
                      <a:pt x="8" y="12"/>
                      <a:pt x="14" y="7"/>
                      <a:pt x="20" y="7"/>
                    </a:cubicBezTo>
                    <a:cubicBezTo>
                      <a:pt x="28" y="7"/>
                      <a:pt x="28" y="7"/>
                      <a:pt x="28" y="7"/>
                    </a:cubicBezTo>
                    <a:cubicBezTo>
                      <a:pt x="35" y="7"/>
                      <a:pt x="40" y="12"/>
                      <a:pt x="40" y="19"/>
                    </a:cubicBezTo>
                    <a:cubicBezTo>
                      <a:pt x="40" y="27"/>
                      <a:pt x="40" y="27"/>
                      <a:pt x="40" y="27"/>
                    </a:cubicBezTo>
                    <a:cubicBezTo>
                      <a:pt x="49" y="27"/>
                      <a:pt x="49" y="27"/>
                      <a:pt x="49" y="27"/>
                    </a:cubicBezTo>
                    <a:cubicBezTo>
                      <a:pt x="49" y="16"/>
                      <a:pt x="49" y="16"/>
                      <a:pt x="49" y="16"/>
                    </a:cubicBezTo>
                    <a:cubicBezTo>
                      <a:pt x="49" y="7"/>
                      <a:pt x="41" y="0"/>
                      <a:pt x="32" y="0"/>
                    </a:cubicBezTo>
                    <a:cubicBezTo>
                      <a:pt x="16" y="0"/>
                      <a:pt x="16" y="0"/>
                      <a:pt x="16" y="0"/>
                    </a:cubicBezTo>
                    <a:cubicBezTo>
                      <a:pt x="7" y="0"/>
                      <a:pt x="0" y="7"/>
                      <a:pt x="0" y="16"/>
                    </a:cubicBezTo>
                    <a:cubicBezTo>
                      <a:pt x="0" y="27"/>
                      <a:pt x="0" y="27"/>
                      <a:pt x="0" y="27"/>
                    </a:cubicBezTo>
                    <a:cubicBezTo>
                      <a:pt x="8" y="27"/>
                      <a:pt x="8" y="27"/>
                      <a:pt x="8" y="27"/>
                    </a:cubicBezTo>
                    <a:lnTo>
                      <a:pt x="8" y="1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42"/>
                <a:endParaRPr lang="zh-CN" altLang="en-US" sz="1800">
                  <a:solidFill>
                    <a:schemeClr val="bg1"/>
                  </a:solidFill>
                  <a:cs typeface="+mn-ea"/>
                  <a:sym typeface="+mn-lt"/>
                </a:endParaRPr>
              </a:p>
            </p:txBody>
          </p:sp>
        </p:grpSp>
      </p:grpSp>
      <p:grpSp>
        <p:nvGrpSpPr>
          <p:cNvPr id="89" name="组合 88">
            <a:extLst>
              <a:ext uri="{FF2B5EF4-FFF2-40B4-BE49-F238E27FC236}">
                <a16:creationId xmlns="" xmlns:a16="http://schemas.microsoft.com/office/drawing/2014/main" id="{AE2A10B0-42AE-4422-A895-3763C59A70F1}"/>
              </a:ext>
            </a:extLst>
          </p:cNvPr>
          <p:cNvGrpSpPr/>
          <p:nvPr/>
        </p:nvGrpSpPr>
        <p:grpSpPr>
          <a:xfrm>
            <a:off x="7107196" y="2029997"/>
            <a:ext cx="1277156" cy="1083506"/>
            <a:chOff x="9476260" y="2535686"/>
            <a:chExt cx="1453473" cy="1233089"/>
          </a:xfrm>
        </p:grpSpPr>
        <p:sp>
          <p:nvSpPr>
            <p:cNvPr id="90" name="Freeform 191">
              <a:extLst>
                <a:ext uri="{FF2B5EF4-FFF2-40B4-BE49-F238E27FC236}">
                  <a16:creationId xmlns="" xmlns:a16="http://schemas.microsoft.com/office/drawing/2014/main" id="{B388C066-7BBD-4435-AB3A-C6AA9B3B51C4}"/>
                </a:ext>
              </a:extLst>
            </p:cNvPr>
            <p:cNvSpPr>
              <a:spLocks noEditPoints="1"/>
            </p:cNvSpPr>
            <p:nvPr/>
          </p:nvSpPr>
          <p:spPr bwMode="auto">
            <a:xfrm>
              <a:off x="9476260" y="2535686"/>
              <a:ext cx="1453473" cy="1233089"/>
            </a:xfrm>
            <a:custGeom>
              <a:avLst/>
              <a:gdLst>
                <a:gd name="T0" fmla="*/ 230 w 292"/>
                <a:gd name="T1" fmla="*/ 65 h 188"/>
                <a:gd name="T2" fmla="*/ 248 w 292"/>
                <a:gd name="T3" fmla="*/ 60 h 188"/>
                <a:gd name="T4" fmla="*/ 271 w 292"/>
                <a:gd name="T5" fmla="*/ 67 h 188"/>
                <a:gd name="T6" fmla="*/ 286 w 292"/>
                <a:gd name="T7" fmla="*/ 87 h 188"/>
                <a:gd name="T8" fmla="*/ 259 w 292"/>
                <a:gd name="T9" fmla="*/ 109 h 188"/>
                <a:gd name="T10" fmla="*/ 244 w 292"/>
                <a:gd name="T11" fmla="*/ 116 h 188"/>
                <a:gd name="T12" fmla="*/ 226 w 292"/>
                <a:gd name="T13" fmla="*/ 127 h 188"/>
                <a:gd name="T14" fmla="*/ 214 w 292"/>
                <a:gd name="T15" fmla="*/ 136 h 188"/>
                <a:gd name="T16" fmla="*/ 211 w 292"/>
                <a:gd name="T17" fmla="*/ 146 h 188"/>
                <a:gd name="T18" fmla="*/ 211 w 292"/>
                <a:gd name="T19" fmla="*/ 154 h 188"/>
                <a:gd name="T20" fmla="*/ 208 w 292"/>
                <a:gd name="T21" fmla="*/ 162 h 188"/>
                <a:gd name="T22" fmla="*/ 208 w 292"/>
                <a:gd name="T23" fmla="*/ 176 h 188"/>
                <a:gd name="T24" fmla="*/ 202 w 292"/>
                <a:gd name="T25" fmla="*/ 182 h 188"/>
                <a:gd name="T26" fmla="*/ 181 w 292"/>
                <a:gd name="T27" fmla="*/ 177 h 188"/>
                <a:gd name="T28" fmla="*/ 172 w 292"/>
                <a:gd name="T29" fmla="*/ 178 h 188"/>
                <a:gd name="T30" fmla="*/ 164 w 292"/>
                <a:gd name="T31" fmla="*/ 175 h 188"/>
                <a:gd name="T32" fmla="*/ 152 w 292"/>
                <a:gd name="T33" fmla="*/ 177 h 188"/>
                <a:gd name="T34" fmla="*/ 146 w 292"/>
                <a:gd name="T35" fmla="*/ 174 h 188"/>
                <a:gd name="T36" fmla="*/ 136 w 292"/>
                <a:gd name="T37" fmla="*/ 171 h 188"/>
                <a:gd name="T38" fmla="*/ 131 w 292"/>
                <a:gd name="T39" fmla="*/ 181 h 188"/>
                <a:gd name="T40" fmla="*/ 121 w 292"/>
                <a:gd name="T41" fmla="*/ 183 h 188"/>
                <a:gd name="T42" fmla="*/ 103 w 292"/>
                <a:gd name="T43" fmla="*/ 178 h 188"/>
                <a:gd name="T44" fmla="*/ 91 w 292"/>
                <a:gd name="T45" fmla="*/ 182 h 188"/>
                <a:gd name="T46" fmla="*/ 86 w 292"/>
                <a:gd name="T47" fmla="*/ 180 h 188"/>
                <a:gd name="T48" fmla="*/ 67 w 292"/>
                <a:gd name="T49" fmla="*/ 184 h 188"/>
                <a:gd name="T50" fmla="*/ 66 w 292"/>
                <a:gd name="T51" fmla="*/ 181 h 188"/>
                <a:gd name="T52" fmla="*/ 61 w 292"/>
                <a:gd name="T53" fmla="*/ 179 h 188"/>
                <a:gd name="T54" fmla="*/ 58 w 292"/>
                <a:gd name="T55" fmla="*/ 178 h 188"/>
                <a:gd name="T56" fmla="*/ 44 w 292"/>
                <a:gd name="T57" fmla="*/ 178 h 188"/>
                <a:gd name="T58" fmla="*/ 21 w 292"/>
                <a:gd name="T59" fmla="*/ 168 h 188"/>
                <a:gd name="T60" fmla="*/ 9 w 292"/>
                <a:gd name="T61" fmla="*/ 159 h 188"/>
                <a:gd name="T62" fmla="*/ 10 w 292"/>
                <a:gd name="T63" fmla="*/ 138 h 188"/>
                <a:gd name="T64" fmla="*/ 5 w 292"/>
                <a:gd name="T65" fmla="*/ 115 h 188"/>
                <a:gd name="T66" fmla="*/ 10 w 292"/>
                <a:gd name="T67" fmla="*/ 94 h 188"/>
                <a:gd name="T68" fmla="*/ 40 w 292"/>
                <a:gd name="T69" fmla="*/ 66 h 188"/>
                <a:gd name="T70" fmla="*/ 42 w 292"/>
                <a:gd name="T71" fmla="*/ 50 h 188"/>
                <a:gd name="T72" fmla="*/ 44 w 292"/>
                <a:gd name="T73" fmla="*/ 40 h 188"/>
                <a:gd name="T74" fmla="*/ 54 w 292"/>
                <a:gd name="T75" fmla="*/ 28 h 188"/>
                <a:gd name="T76" fmla="*/ 84 w 292"/>
                <a:gd name="T77" fmla="*/ 26 h 188"/>
                <a:gd name="T78" fmla="*/ 104 w 292"/>
                <a:gd name="T79" fmla="*/ 23 h 188"/>
                <a:gd name="T80" fmla="*/ 108 w 292"/>
                <a:gd name="T81" fmla="*/ 24 h 188"/>
                <a:gd name="T82" fmla="*/ 138 w 292"/>
                <a:gd name="T83" fmla="*/ 17 h 188"/>
                <a:gd name="T84" fmla="*/ 140 w 292"/>
                <a:gd name="T85" fmla="*/ 13 h 188"/>
                <a:gd name="T86" fmla="*/ 142 w 292"/>
                <a:gd name="T87" fmla="*/ 12 h 188"/>
                <a:gd name="T88" fmla="*/ 168 w 292"/>
                <a:gd name="T89" fmla="*/ 4 h 188"/>
                <a:gd name="T90" fmla="*/ 183 w 292"/>
                <a:gd name="T91" fmla="*/ 10 h 188"/>
                <a:gd name="T92" fmla="*/ 190 w 292"/>
                <a:gd name="T93" fmla="*/ 13 h 188"/>
                <a:gd name="T94" fmla="*/ 215 w 292"/>
                <a:gd name="T95" fmla="*/ 21 h 188"/>
                <a:gd name="T96" fmla="*/ 216 w 292"/>
                <a:gd name="T97" fmla="*/ 36 h 188"/>
                <a:gd name="T98" fmla="*/ 207 w 292"/>
                <a:gd name="T99" fmla="*/ 54 h 188"/>
                <a:gd name="T100" fmla="*/ 214 w 292"/>
                <a:gd name="T101" fmla="*/ 74 h 188"/>
                <a:gd name="T102" fmla="*/ 242 w 292"/>
                <a:gd name="T103" fmla="*/ 65 h 188"/>
                <a:gd name="T104" fmla="*/ 234 w 292"/>
                <a:gd name="T105" fmla="*/ 66 h 188"/>
                <a:gd name="T106" fmla="*/ 231 w 292"/>
                <a:gd name="T107" fmla="*/ 71 h 188"/>
                <a:gd name="T108" fmla="*/ 205 w 292"/>
                <a:gd name="T109" fmla="*/ 150 h 188"/>
                <a:gd name="T110" fmla="*/ 235 w 292"/>
                <a:gd name="T111" fmla="*/ 61 h 188"/>
                <a:gd name="T112" fmla="*/ 208 w 292"/>
                <a:gd name="T113" fmla="*/ 143 h 188"/>
                <a:gd name="T114" fmla="*/ 126 w 292"/>
                <a:gd name="T115" fmla="*/ 163 h 188"/>
                <a:gd name="T116" fmla="*/ 48 w 292"/>
                <a:gd name="T117" fmla="*/ 50 h 188"/>
                <a:gd name="T118" fmla="*/ 121 w 292"/>
                <a:gd name="T119" fmla="*/ 175 h 188"/>
                <a:gd name="T120" fmla="*/ 210 w 292"/>
                <a:gd name="T121" fmla="*/ 73 h 188"/>
                <a:gd name="T122" fmla="*/ 205 w 292"/>
                <a:gd name="T123" fmla="*/ 175 h 188"/>
                <a:gd name="T124" fmla="*/ 210 w 292"/>
                <a:gd name="T125" fmla="*/ 14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 h="188">
                  <a:moveTo>
                    <a:pt x="214" y="73"/>
                  </a:moveTo>
                  <a:cubicBezTo>
                    <a:pt x="216" y="72"/>
                    <a:pt x="216" y="74"/>
                    <a:pt x="217" y="74"/>
                  </a:cubicBezTo>
                  <a:cubicBezTo>
                    <a:pt x="218" y="74"/>
                    <a:pt x="219" y="74"/>
                    <a:pt x="219" y="74"/>
                  </a:cubicBezTo>
                  <a:cubicBezTo>
                    <a:pt x="220" y="73"/>
                    <a:pt x="222" y="72"/>
                    <a:pt x="223" y="72"/>
                  </a:cubicBezTo>
                  <a:cubicBezTo>
                    <a:pt x="225" y="72"/>
                    <a:pt x="225" y="71"/>
                    <a:pt x="226" y="70"/>
                  </a:cubicBezTo>
                  <a:cubicBezTo>
                    <a:pt x="226" y="69"/>
                    <a:pt x="226" y="69"/>
                    <a:pt x="226" y="69"/>
                  </a:cubicBezTo>
                  <a:cubicBezTo>
                    <a:pt x="228" y="70"/>
                    <a:pt x="229" y="68"/>
                    <a:pt x="230" y="67"/>
                  </a:cubicBezTo>
                  <a:cubicBezTo>
                    <a:pt x="230" y="67"/>
                    <a:pt x="230" y="67"/>
                    <a:pt x="230" y="67"/>
                  </a:cubicBezTo>
                  <a:cubicBezTo>
                    <a:pt x="231" y="66"/>
                    <a:pt x="231" y="66"/>
                    <a:pt x="230" y="65"/>
                  </a:cubicBezTo>
                  <a:cubicBezTo>
                    <a:pt x="230" y="65"/>
                    <a:pt x="230" y="65"/>
                    <a:pt x="230" y="65"/>
                  </a:cubicBezTo>
                  <a:cubicBezTo>
                    <a:pt x="231" y="64"/>
                    <a:pt x="231" y="63"/>
                    <a:pt x="232" y="62"/>
                  </a:cubicBezTo>
                  <a:cubicBezTo>
                    <a:pt x="233" y="62"/>
                    <a:pt x="233" y="62"/>
                    <a:pt x="233" y="61"/>
                  </a:cubicBezTo>
                  <a:cubicBezTo>
                    <a:pt x="233" y="60"/>
                    <a:pt x="234" y="59"/>
                    <a:pt x="234" y="59"/>
                  </a:cubicBezTo>
                  <a:cubicBezTo>
                    <a:pt x="235" y="58"/>
                    <a:pt x="237" y="58"/>
                    <a:pt x="238" y="57"/>
                  </a:cubicBezTo>
                  <a:cubicBezTo>
                    <a:pt x="238" y="57"/>
                    <a:pt x="239" y="57"/>
                    <a:pt x="239" y="57"/>
                  </a:cubicBezTo>
                  <a:cubicBezTo>
                    <a:pt x="240" y="58"/>
                    <a:pt x="241" y="57"/>
                    <a:pt x="242" y="56"/>
                  </a:cubicBezTo>
                  <a:cubicBezTo>
                    <a:pt x="242" y="56"/>
                    <a:pt x="242" y="56"/>
                    <a:pt x="243" y="56"/>
                  </a:cubicBezTo>
                  <a:cubicBezTo>
                    <a:pt x="242" y="56"/>
                    <a:pt x="242" y="56"/>
                    <a:pt x="242" y="56"/>
                  </a:cubicBezTo>
                  <a:cubicBezTo>
                    <a:pt x="244" y="57"/>
                    <a:pt x="245" y="58"/>
                    <a:pt x="246" y="59"/>
                  </a:cubicBezTo>
                  <a:cubicBezTo>
                    <a:pt x="247" y="60"/>
                    <a:pt x="247" y="60"/>
                    <a:pt x="248" y="60"/>
                  </a:cubicBezTo>
                  <a:cubicBezTo>
                    <a:pt x="249" y="60"/>
                    <a:pt x="250" y="60"/>
                    <a:pt x="250" y="60"/>
                  </a:cubicBezTo>
                  <a:cubicBezTo>
                    <a:pt x="252" y="60"/>
                    <a:pt x="253" y="60"/>
                    <a:pt x="254" y="60"/>
                  </a:cubicBezTo>
                  <a:cubicBezTo>
                    <a:pt x="254" y="59"/>
                    <a:pt x="255" y="60"/>
                    <a:pt x="255" y="60"/>
                  </a:cubicBezTo>
                  <a:cubicBezTo>
                    <a:pt x="256" y="60"/>
                    <a:pt x="256" y="61"/>
                    <a:pt x="257" y="61"/>
                  </a:cubicBezTo>
                  <a:cubicBezTo>
                    <a:pt x="258" y="62"/>
                    <a:pt x="259" y="63"/>
                    <a:pt x="261" y="63"/>
                  </a:cubicBezTo>
                  <a:cubicBezTo>
                    <a:pt x="263" y="63"/>
                    <a:pt x="265" y="63"/>
                    <a:pt x="267" y="65"/>
                  </a:cubicBezTo>
                  <a:cubicBezTo>
                    <a:pt x="267" y="65"/>
                    <a:pt x="267" y="65"/>
                    <a:pt x="268" y="65"/>
                  </a:cubicBezTo>
                  <a:cubicBezTo>
                    <a:pt x="269" y="65"/>
                    <a:pt x="269" y="65"/>
                    <a:pt x="270" y="65"/>
                  </a:cubicBezTo>
                  <a:cubicBezTo>
                    <a:pt x="271" y="65"/>
                    <a:pt x="271" y="66"/>
                    <a:pt x="271" y="66"/>
                  </a:cubicBezTo>
                  <a:cubicBezTo>
                    <a:pt x="271" y="66"/>
                    <a:pt x="271" y="67"/>
                    <a:pt x="271" y="67"/>
                  </a:cubicBezTo>
                  <a:cubicBezTo>
                    <a:pt x="272" y="68"/>
                    <a:pt x="273" y="69"/>
                    <a:pt x="274" y="69"/>
                  </a:cubicBezTo>
                  <a:cubicBezTo>
                    <a:pt x="276" y="69"/>
                    <a:pt x="277" y="69"/>
                    <a:pt x="279" y="70"/>
                  </a:cubicBezTo>
                  <a:cubicBezTo>
                    <a:pt x="280" y="70"/>
                    <a:pt x="281" y="70"/>
                    <a:pt x="283" y="70"/>
                  </a:cubicBezTo>
                  <a:cubicBezTo>
                    <a:pt x="284" y="70"/>
                    <a:pt x="285" y="70"/>
                    <a:pt x="285" y="71"/>
                  </a:cubicBezTo>
                  <a:cubicBezTo>
                    <a:pt x="286" y="72"/>
                    <a:pt x="287" y="72"/>
                    <a:pt x="287" y="73"/>
                  </a:cubicBezTo>
                  <a:cubicBezTo>
                    <a:pt x="288" y="73"/>
                    <a:pt x="289" y="73"/>
                    <a:pt x="289" y="73"/>
                  </a:cubicBezTo>
                  <a:cubicBezTo>
                    <a:pt x="291" y="73"/>
                    <a:pt x="292" y="75"/>
                    <a:pt x="291" y="77"/>
                  </a:cubicBezTo>
                  <a:cubicBezTo>
                    <a:pt x="291" y="78"/>
                    <a:pt x="290" y="80"/>
                    <a:pt x="288" y="81"/>
                  </a:cubicBezTo>
                  <a:cubicBezTo>
                    <a:pt x="287" y="82"/>
                    <a:pt x="286" y="83"/>
                    <a:pt x="287" y="84"/>
                  </a:cubicBezTo>
                  <a:cubicBezTo>
                    <a:pt x="287" y="85"/>
                    <a:pt x="287" y="86"/>
                    <a:pt x="286" y="87"/>
                  </a:cubicBezTo>
                  <a:cubicBezTo>
                    <a:pt x="285" y="88"/>
                    <a:pt x="285" y="89"/>
                    <a:pt x="285" y="90"/>
                  </a:cubicBezTo>
                  <a:cubicBezTo>
                    <a:pt x="285" y="91"/>
                    <a:pt x="285" y="91"/>
                    <a:pt x="285" y="91"/>
                  </a:cubicBezTo>
                  <a:cubicBezTo>
                    <a:pt x="286" y="94"/>
                    <a:pt x="285" y="96"/>
                    <a:pt x="283" y="98"/>
                  </a:cubicBezTo>
                  <a:cubicBezTo>
                    <a:pt x="282" y="99"/>
                    <a:pt x="281" y="99"/>
                    <a:pt x="280" y="100"/>
                  </a:cubicBezTo>
                  <a:cubicBezTo>
                    <a:pt x="278" y="103"/>
                    <a:pt x="275" y="105"/>
                    <a:pt x="272" y="105"/>
                  </a:cubicBezTo>
                  <a:cubicBezTo>
                    <a:pt x="270" y="106"/>
                    <a:pt x="268" y="107"/>
                    <a:pt x="266" y="108"/>
                  </a:cubicBezTo>
                  <a:cubicBezTo>
                    <a:pt x="265" y="108"/>
                    <a:pt x="265" y="108"/>
                    <a:pt x="264" y="108"/>
                  </a:cubicBezTo>
                  <a:cubicBezTo>
                    <a:pt x="263" y="107"/>
                    <a:pt x="263" y="107"/>
                    <a:pt x="263" y="108"/>
                  </a:cubicBezTo>
                  <a:cubicBezTo>
                    <a:pt x="263" y="109"/>
                    <a:pt x="262" y="109"/>
                    <a:pt x="262" y="109"/>
                  </a:cubicBezTo>
                  <a:cubicBezTo>
                    <a:pt x="261" y="108"/>
                    <a:pt x="260" y="108"/>
                    <a:pt x="259" y="109"/>
                  </a:cubicBezTo>
                  <a:cubicBezTo>
                    <a:pt x="258" y="110"/>
                    <a:pt x="257" y="110"/>
                    <a:pt x="255" y="110"/>
                  </a:cubicBezTo>
                  <a:cubicBezTo>
                    <a:pt x="254" y="110"/>
                    <a:pt x="254" y="111"/>
                    <a:pt x="253" y="111"/>
                  </a:cubicBezTo>
                  <a:cubicBezTo>
                    <a:pt x="253" y="111"/>
                    <a:pt x="253" y="111"/>
                    <a:pt x="253" y="111"/>
                  </a:cubicBezTo>
                  <a:cubicBezTo>
                    <a:pt x="253" y="111"/>
                    <a:pt x="253" y="111"/>
                    <a:pt x="252" y="111"/>
                  </a:cubicBezTo>
                  <a:cubicBezTo>
                    <a:pt x="251" y="111"/>
                    <a:pt x="250" y="112"/>
                    <a:pt x="249" y="113"/>
                  </a:cubicBezTo>
                  <a:cubicBezTo>
                    <a:pt x="249" y="113"/>
                    <a:pt x="249" y="113"/>
                    <a:pt x="249" y="113"/>
                  </a:cubicBezTo>
                  <a:cubicBezTo>
                    <a:pt x="249" y="112"/>
                    <a:pt x="248" y="113"/>
                    <a:pt x="248" y="113"/>
                  </a:cubicBezTo>
                  <a:cubicBezTo>
                    <a:pt x="247" y="113"/>
                    <a:pt x="247" y="113"/>
                    <a:pt x="247" y="114"/>
                  </a:cubicBezTo>
                  <a:cubicBezTo>
                    <a:pt x="247" y="114"/>
                    <a:pt x="247" y="114"/>
                    <a:pt x="247" y="114"/>
                  </a:cubicBezTo>
                  <a:cubicBezTo>
                    <a:pt x="246" y="114"/>
                    <a:pt x="245" y="114"/>
                    <a:pt x="244" y="116"/>
                  </a:cubicBezTo>
                  <a:cubicBezTo>
                    <a:pt x="244" y="115"/>
                    <a:pt x="244" y="115"/>
                    <a:pt x="244" y="115"/>
                  </a:cubicBezTo>
                  <a:cubicBezTo>
                    <a:pt x="243" y="115"/>
                    <a:pt x="243" y="115"/>
                    <a:pt x="243" y="115"/>
                  </a:cubicBezTo>
                  <a:cubicBezTo>
                    <a:pt x="242" y="116"/>
                    <a:pt x="241" y="117"/>
                    <a:pt x="240" y="117"/>
                  </a:cubicBezTo>
                  <a:cubicBezTo>
                    <a:pt x="239" y="117"/>
                    <a:pt x="239" y="117"/>
                    <a:pt x="239" y="117"/>
                  </a:cubicBezTo>
                  <a:cubicBezTo>
                    <a:pt x="237" y="120"/>
                    <a:pt x="237" y="120"/>
                    <a:pt x="237" y="120"/>
                  </a:cubicBezTo>
                  <a:cubicBezTo>
                    <a:pt x="236" y="119"/>
                    <a:pt x="235" y="121"/>
                    <a:pt x="234" y="121"/>
                  </a:cubicBezTo>
                  <a:cubicBezTo>
                    <a:pt x="233" y="122"/>
                    <a:pt x="233" y="122"/>
                    <a:pt x="231" y="122"/>
                  </a:cubicBezTo>
                  <a:cubicBezTo>
                    <a:pt x="229" y="122"/>
                    <a:pt x="227" y="124"/>
                    <a:pt x="225" y="125"/>
                  </a:cubicBezTo>
                  <a:cubicBezTo>
                    <a:pt x="225" y="126"/>
                    <a:pt x="225" y="126"/>
                    <a:pt x="225" y="126"/>
                  </a:cubicBezTo>
                  <a:cubicBezTo>
                    <a:pt x="225" y="127"/>
                    <a:pt x="225" y="127"/>
                    <a:pt x="226" y="127"/>
                  </a:cubicBezTo>
                  <a:cubicBezTo>
                    <a:pt x="225" y="128"/>
                    <a:pt x="225" y="128"/>
                    <a:pt x="224" y="128"/>
                  </a:cubicBezTo>
                  <a:cubicBezTo>
                    <a:pt x="224" y="128"/>
                    <a:pt x="224" y="129"/>
                    <a:pt x="223" y="129"/>
                  </a:cubicBezTo>
                  <a:cubicBezTo>
                    <a:pt x="222" y="128"/>
                    <a:pt x="222" y="130"/>
                    <a:pt x="221" y="130"/>
                  </a:cubicBezTo>
                  <a:cubicBezTo>
                    <a:pt x="220" y="130"/>
                    <a:pt x="219" y="131"/>
                    <a:pt x="219" y="131"/>
                  </a:cubicBezTo>
                  <a:cubicBezTo>
                    <a:pt x="218" y="132"/>
                    <a:pt x="217" y="132"/>
                    <a:pt x="217" y="133"/>
                  </a:cubicBezTo>
                  <a:cubicBezTo>
                    <a:pt x="216" y="133"/>
                    <a:pt x="217" y="134"/>
                    <a:pt x="217" y="134"/>
                  </a:cubicBezTo>
                  <a:cubicBezTo>
                    <a:pt x="218" y="134"/>
                    <a:pt x="219" y="134"/>
                    <a:pt x="219" y="134"/>
                  </a:cubicBezTo>
                  <a:cubicBezTo>
                    <a:pt x="219" y="135"/>
                    <a:pt x="218" y="135"/>
                    <a:pt x="218" y="135"/>
                  </a:cubicBezTo>
                  <a:cubicBezTo>
                    <a:pt x="218" y="135"/>
                    <a:pt x="217" y="135"/>
                    <a:pt x="217" y="135"/>
                  </a:cubicBezTo>
                  <a:cubicBezTo>
                    <a:pt x="216" y="136"/>
                    <a:pt x="215" y="136"/>
                    <a:pt x="214" y="136"/>
                  </a:cubicBezTo>
                  <a:cubicBezTo>
                    <a:pt x="214" y="136"/>
                    <a:pt x="213" y="136"/>
                    <a:pt x="213" y="136"/>
                  </a:cubicBezTo>
                  <a:cubicBezTo>
                    <a:pt x="213" y="137"/>
                    <a:pt x="214" y="137"/>
                    <a:pt x="214" y="137"/>
                  </a:cubicBezTo>
                  <a:cubicBezTo>
                    <a:pt x="216" y="136"/>
                    <a:pt x="218" y="137"/>
                    <a:pt x="220" y="137"/>
                  </a:cubicBezTo>
                  <a:cubicBezTo>
                    <a:pt x="220" y="137"/>
                    <a:pt x="220" y="137"/>
                    <a:pt x="220" y="138"/>
                  </a:cubicBezTo>
                  <a:cubicBezTo>
                    <a:pt x="219" y="138"/>
                    <a:pt x="218" y="139"/>
                    <a:pt x="216" y="139"/>
                  </a:cubicBezTo>
                  <a:cubicBezTo>
                    <a:pt x="215" y="138"/>
                    <a:pt x="214" y="139"/>
                    <a:pt x="214" y="140"/>
                  </a:cubicBezTo>
                  <a:cubicBezTo>
                    <a:pt x="213" y="140"/>
                    <a:pt x="212" y="141"/>
                    <a:pt x="211" y="142"/>
                  </a:cubicBezTo>
                  <a:cubicBezTo>
                    <a:pt x="210" y="143"/>
                    <a:pt x="210" y="143"/>
                    <a:pt x="211" y="143"/>
                  </a:cubicBezTo>
                  <a:cubicBezTo>
                    <a:pt x="212" y="144"/>
                    <a:pt x="212" y="145"/>
                    <a:pt x="211" y="145"/>
                  </a:cubicBezTo>
                  <a:cubicBezTo>
                    <a:pt x="211" y="145"/>
                    <a:pt x="211" y="146"/>
                    <a:pt x="211" y="146"/>
                  </a:cubicBezTo>
                  <a:cubicBezTo>
                    <a:pt x="211" y="147"/>
                    <a:pt x="210" y="147"/>
                    <a:pt x="210" y="147"/>
                  </a:cubicBezTo>
                  <a:cubicBezTo>
                    <a:pt x="209" y="147"/>
                    <a:pt x="208" y="146"/>
                    <a:pt x="208" y="146"/>
                  </a:cubicBezTo>
                  <a:cubicBezTo>
                    <a:pt x="207" y="147"/>
                    <a:pt x="207" y="147"/>
                    <a:pt x="208" y="148"/>
                  </a:cubicBezTo>
                  <a:cubicBezTo>
                    <a:pt x="209" y="149"/>
                    <a:pt x="209" y="151"/>
                    <a:pt x="210" y="151"/>
                  </a:cubicBezTo>
                  <a:cubicBezTo>
                    <a:pt x="211" y="151"/>
                    <a:pt x="211" y="151"/>
                    <a:pt x="211" y="151"/>
                  </a:cubicBezTo>
                  <a:cubicBezTo>
                    <a:pt x="211" y="152"/>
                    <a:pt x="210" y="152"/>
                    <a:pt x="210" y="152"/>
                  </a:cubicBezTo>
                  <a:cubicBezTo>
                    <a:pt x="209" y="151"/>
                    <a:pt x="207" y="152"/>
                    <a:pt x="206" y="153"/>
                  </a:cubicBezTo>
                  <a:cubicBezTo>
                    <a:pt x="206" y="153"/>
                    <a:pt x="206" y="153"/>
                    <a:pt x="206" y="154"/>
                  </a:cubicBezTo>
                  <a:cubicBezTo>
                    <a:pt x="207" y="154"/>
                    <a:pt x="207" y="154"/>
                    <a:pt x="208" y="154"/>
                  </a:cubicBezTo>
                  <a:cubicBezTo>
                    <a:pt x="209" y="154"/>
                    <a:pt x="210" y="154"/>
                    <a:pt x="211" y="154"/>
                  </a:cubicBezTo>
                  <a:cubicBezTo>
                    <a:pt x="211" y="155"/>
                    <a:pt x="210" y="154"/>
                    <a:pt x="210" y="155"/>
                  </a:cubicBezTo>
                  <a:cubicBezTo>
                    <a:pt x="209" y="155"/>
                    <a:pt x="209" y="155"/>
                    <a:pt x="209" y="156"/>
                  </a:cubicBezTo>
                  <a:cubicBezTo>
                    <a:pt x="209" y="156"/>
                    <a:pt x="209" y="156"/>
                    <a:pt x="209" y="155"/>
                  </a:cubicBezTo>
                  <a:cubicBezTo>
                    <a:pt x="209" y="156"/>
                    <a:pt x="209" y="156"/>
                    <a:pt x="209" y="157"/>
                  </a:cubicBezTo>
                  <a:cubicBezTo>
                    <a:pt x="209" y="157"/>
                    <a:pt x="209" y="157"/>
                    <a:pt x="209" y="157"/>
                  </a:cubicBezTo>
                  <a:cubicBezTo>
                    <a:pt x="209" y="157"/>
                    <a:pt x="209" y="157"/>
                    <a:pt x="209" y="157"/>
                  </a:cubicBezTo>
                  <a:cubicBezTo>
                    <a:pt x="208" y="157"/>
                    <a:pt x="207" y="156"/>
                    <a:pt x="206" y="156"/>
                  </a:cubicBezTo>
                  <a:cubicBezTo>
                    <a:pt x="206" y="157"/>
                    <a:pt x="206" y="158"/>
                    <a:pt x="207" y="158"/>
                  </a:cubicBezTo>
                  <a:cubicBezTo>
                    <a:pt x="208" y="159"/>
                    <a:pt x="208" y="160"/>
                    <a:pt x="208" y="161"/>
                  </a:cubicBezTo>
                  <a:cubicBezTo>
                    <a:pt x="208" y="161"/>
                    <a:pt x="208" y="161"/>
                    <a:pt x="208" y="162"/>
                  </a:cubicBezTo>
                  <a:cubicBezTo>
                    <a:pt x="210" y="162"/>
                    <a:pt x="210" y="165"/>
                    <a:pt x="212" y="166"/>
                  </a:cubicBezTo>
                  <a:cubicBezTo>
                    <a:pt x="213" y="166"/>
                    <a:pt x="214" y="168"/>
                    <a:pt x="214" y="169"/>
                  </a:cubicBezTo>
                  <a:cubicBezTo>
                    <a:pt x="214" y="169"/>
                    <a:pt x="214" y="170"/>
                    <a:pt x="213" y="170"/>
                  </a:cubicBezTo>
                  <a:cubicBezTo>
                    <a:pt x="212" y="169"/>
                    <a:pt x="212" y="169"/>
                    <a:pt x="211" y="169"/>
                  </a:cubicBezTo>
                  <a:cubicBezTo>
                    <a:pt x="211" y="169"/>
                    <a:pt x="210" y="169"/>
                    <a:pt x="210" y="169"/>
                  </a:cubicBezTo>
                  <a:cubicBezTo>
                    <a:pt x="210" y="168"/>
                    <a:pt x="208" y="168"/>
                    <a:pt x="207" y="167"/>
                  </a:cubicBezTo>
                  <a:cubicBezTo>
                    <a:pt x="206" y="166"/>
                    <a:pt x="206" y="166"/>
                    <a:pt x="205" y="167"/>
                  </a:cubicBezTo>
                  <a:cubicBezTo>
                    <a:pt x="205" y="167"/>
                    <a:pt x="204" y="169"/>
                    <a:pt x="205" y="169"/>
                  </a:cubicBezTo>
                  <a:cubicBezTo>
                    <a:pt x="206" y="171"/>
                    <a:pt x="207" y="172"/>
                    <a:pt x="207" y="175"/>
                  </a:cubicBezTo>
                  <a:cubicBezTo>
                    <a:pt x="207" y="175"/>
                    <a:pt x="207" y="176"/>
                    <a:pt x="208" y="176"/>
                  </a:cubicBezTo>
                  <a:cubicBezTo>
                    <a:pt x="209" y="177"/>
                    <a:pt x="210" y="177"/>
                    <a:pt x="210" y="178"/>
                  </a:cubicBezTo>
                  <a:cubicBezTo>
                    <a:pt x="210" y="179"/>
                    <a:pt x="211" y="180"/>
                    <a:pt x="212" y="180"/>
                  </a:cubicBezTo>
                  <a:cubicBezTo>
                    <a:pt x="212" y="180"/>
                    <a:pt x="213" y="181"/>
                    <a:pt x="213" y="181"/>
                  </a:cubicBezTo>
                  <a:cubicBezTo>
                    <a:pt x="213" y="182"/>
                    <a:pt x="214" y="183"/>
                    <a:pt x="213" y="184"/>
                  </a:cubicBezTo>
                  <a:cubicBezTo>
                    <a:pt x="213" y="184"/>
                    <a:pt x="212" y="184"/>
                    <a:pt x="212" y="184"/>
                  </a:cubicBezTo>
                  <a:cubicBezTo>
                    <a:pt x="211" y="184"/>
                    <a:pt x="211" y="184"/>
                    <a:pt x="210" y="184"/>
                  </a:cubicBezTo>
                  <a:cubicBezTo>
                    <a:pt x="210" y="184"/>
                    <a:pt x="210" y="184"/>
                    <a:pt x="209" y="183"/>
                  </a:cubicBezTo>
                  <a:cubicBezTo>
                    <a:pt x="209" y="183"/>
                    <a:pt x="207" y="183"/>
                    <a:pt x="207" y="183"/>
                  </a:cubicBezTo>
                  <a:cubicBezTo>
                    <a:pt x="206" y="181"/>
                    <a:pt x="205" y="181"/>
                    <a:pt x="204" y="182"/>
                  </a:cubicBezTo>
                  <a:cubicBezTo>
                    <a:pt x="203" y="183"/>
                    <a:pt x="203" y="182"/>
                    <a:pt x="202" y="182"/>
                  </a:cubicBezTo>
                  <a:cubicBezTo>
                    <a:pt x="200" y="182"/>
                    <a:pt x="198" y="182"/>
                    <a:pt x="197" y="181"/>
                  </a:cubicBezTo>
                  <a:cubicBezTo>
                    <a:pt x="193" y="179"/>
                    <a:pt x="191" y="177"/>
                    <a:pt x="188" y="175"/>
                  </a:cubicBezTo>
                  <a:cubicBezTo>
                    <a:pt x="187" y="175"/>
                    <a:pt x="186" y="174"/>
                    <a:pt x="184" y="174"/>
                  </a:cubicBezTo>
                  <a:cubicBezTo>
                    <a:pt x="184" y="174"/>
                    <a:pt x="183" y="174"/>
                    <a:pt x="183" y="174"/>
                  </a:cubicBezTo>
                  <a:cubicBezTo>
                    <a:pt x="183" y="175"/>
                    <a:pt x="183" y="175"/>
                    <a:pt x="182" y="176"/>
                  </a:cubicBezTo>
                  <a:cubicBezTo>
                    <a:pt x="182" y="176"/>
                    <a:pt x="182" y="177"/>
                    <a:pt x="181" y="177"/>
                  </a:cubicBezTo>
                  <a:cubicBezTo>
                    <a:pt x="181" y="177"/>
                    <a:pt x="181" y="176"/>
                    <a:pt x="181" y="176"/>
                  </a:cubicBezTo>
                  <a:cubicBezTo>
                    <a:pt x="181" y="176"/>
                    <a:pt x="180" y="176"/>
                    <a:pt x="180" y="176"/>
                  </a:cubicBezTo>
                  <a:cubicBezTo>
                    <a:pt x="180" y="176"/>
                    <a:pt x="180" y="177"/>
                    <a:pt x="180" y="177"/>
                  </a:cubicBezTo>
                  <a:cubicBezTo>
                    <a:pt x="181" y="177"/>
                    <a:pt x="181" y="177"/>
                    <a:pt x="181" y="177"/>
                  </a:cubicBezTo>
                  <a:cubicBezTo>
                    <a:pt x="181" y="177"/>
                    <a:pt x="181" y="177"/>
                    <a:pt x="181" y="177"/>
                  </a:cubicBezTo>
                  <a:cubicBezTo>
                    <a:pt x="181" y="178"/>
                    <a:pt x="180" y="179"/>
                    <a:pt x="180" y="180"/>
                  </a:cubicBezTo>
                  <a:cubicBezTo>
                    <a:pt x="180" y="180"/>
                    <a:pt x="179" y="181"/>
                    <a:pt x="180" y="182"/>
                  </a:cubicBezTo>
                  <a:cubicBezTo>
                    <a:pt x="180" y="182"/>
                    <a:pt x="180" y="182"/>
                    <a:pt x="179" y="182"/>
                  </a:cubicBezTo>
                  <a:cubicBezTo>
                    <a:pt x="179" y="182"/>
                    <a:pt x="178" y="182"/>
                    <a:pt x="178" y="182"/>
                  </a:cubicBezTo>
                  <a:cubicBezTo>
                    <a:pt x="175" y="181"/>
                    <a:pt x="172" y="179"/>
                    <a:pt x="169" y="178"/>
                  </a:cubicBezTo>
                  <a:cubicBezTo>
                    <a:pt x="169" y="178"/>
                    <a:pt x="168" y="178"/>
                    <a:pt x="168" y="178"/>
                  </a:cubicBezTo>
                  <a:cubicBezTo>
                    <a:pt x="168" y="178"/>
                    <a:pt x="169" y="178"/>
                    <a:pt x="170" y="178"/>
                  </a:cubicBezTo>
                  <a:cubicBezTo>
                    <a:pt x="170" y="178"/>
                    <a:pt x="171" y="178"/>
                    <a:pt x="171" y="178"/>
                  </a:cubicBezTo>
                  <a:cubicBezTo>
                    <a:pt x="171" y="178"/>
                    <a:pt x="172" y="178"/>
                    <a:pt x="172" y="178"/>
                  </a:cubicBezTo>
                  <a:cubicBezTo>
                    <a:pt x="172" y="179"/>
                    <a:pt x="172" y="179"/>
                    <a:pt x="172" y="178"/>
                  </a:cubicBezTo>
                  <a:cubicBezTo>
                    <a:pt x="172" y="178"/>
                    <a:pt x="172" y="178"/>
                    <a:pt x="172" y="178"/>
                  </a:cubicBezTo>
                  <a:cubicBezTo>
                    <a:pt x="172" y="178"/>
                    <a:pt x="171" y="178"/>
                    <a:pt x="171" y="178"/>
                  </a:cubicBezTo>
                  <a:cubicBezTo>
                    <a:pt x="171" y="178"/>
                    <a:pt x="170" y="177"/>
                    <a:pt x="169" y="178"/>
                  </a:cubicBezTo>
                  <a:cubicBezTo>
                    <a:pt x="169" y="177"/>
                    <a:pt x="168" y="177"/>
                    <a:pt x="168" y="177"/>
                  </a:cubicBezTo>
                  <a:cubicBezTo>
                    <a:pt x="168" y="177"/>
                    <a:pt x="168" y="177"/>
                    <a:pt x="168" y="177"/>
                  </a:cubicBezTo>
                  <a:cubicBezTo>
                    <a:pt x="168" y="177"/>
                    <a:pt x="168" y="177"/>
                    <a:pt x="168" y="177"/>
                  </a:cubicBezTo>
                  <a:cubicBezTo>
                    <a:pt x="168" y="177"/>
                    <a:pt x="168" y="177"/>
                    <a:pt x="168" y="178"/>
                  </a:cubicBezTo>
                  <a:cubicBezTo>
                    <a:pt x="167" y="177"/>
                    <a:pt x="166" y="177"/>
                    <a:pt x="166" y="176"/>
                  </a:cubicBezTo>
                  <a:cubicBezTo>
                    <a:pt x="166" y="175"/>
                    <a:pt x="165" y="175"/>
                    <a:pt x="164" y="175"/>
                  </a:cubicBezTo>
                  <a:cubicBezTo>
                    <a:pt x="164" y="175"/>
                    <a:pt x="163" y="175"/>
                    <a:pt x="163" y="174"/>
                  </a:cubicBezTo>
                  <a:cubicBezTo>
                    <a:pt x="163" y="174"/>
                    <a:pt x="163" y="174"/>
                    <a:pt x="163" y="174"/>
                  </a:cubicBezTo>
                  <a:cubicBezTo>
                    <a:pt x="162" y="174"/>
                    <a:pt x="161" y="173"/>
                    <a:pt x="160" y="173"/>
                  </a:cubicBezTo>
                  <a:cubicBezTo>
                    <a:pt x="159" y="173"/>
                    <a:pt x="159" y="173"/>
                    <a:pt x="160" y="174"/>
                  </a:cubicBezTo>
                  <a:cubicBezTo>
                    <a:pt x="160" y="174"/>
                    <a:pt x="160" y="174"/>
                    <a:pt x="160" y="174"/>
                  </a:cubicBezTo>
                  <a:cubicBezTo>
                    <a:pt x="159" y="175"/>
                    <a:pt x="158" y="175"/>
                    <a:pt x="157" y="175"/>
                  </a:cubicBezTo>
                  <a:cubicBezTo>
                    <a:pt x="157" y="175"/>
                    <a:pt x="157" y="175"/>
                    <a:pt x="157" y="175"/>
                  </a:cubicBezTo>
                  <a:cubicBezTo>
                    <a:pt x="157" y="175"/>
                    <a:pt x="156" y="174"/>
                    <a:pt x="156" y="174"/>
                  </a:cubicBezTo>
                  <a:cubicBezTo>
                    <a:pt x="155" y="174"/>
                    <a:pt x="155" y="174"/>
                    <a:pt x="155" y="175"/>
                  </a:cubicBezTo>
                  <a:cubicBezTo>
                    <a:pt x="154" y="176"/>
                    <a:pt x="153" y="176"/>
                    <a:pt x="152" y="177"/>
                  </a:cubicBezTo>
                  <a:cubicBezTo>
                    <a:pt x="152" y="177"/>
                    <a:pt x="151" y="177"/>
                    <a:pt x="151" y="177"/>
                  </a:cubicBezTo>
                  <a:cubicBezTo>
                    <a:pt x="150" y="177"/>
                    <a:pt x="150" y="176"/>
                    <a:pt x="150" y="176"/>
                  </a:cubicBezTo>
                  <a:cubicBezTo>
                    <a:pt x="151" y="175"/>
                    <a:pt x="150" y="174"/>
                    <a:pt x="152" y="173"/>
                  </a:cubicBezTo>
                  <a:cubicBezTo>
                    <a:pt x="152" y="173"/>
                    <a:pt x="152" y="172"/>
                    <a:pt x="152" y="172"/>
                  </a:cubicBezTo>
                  <a:cubicBezTo>
                    <a:pt x="152" y="171"/>
                    <a:pt x="152" y="171"/>
                    <a:pt x="153" y="171"/>
                  </a:cubicBezTo>
                  <a:cubicBezTo>
                    <a:pt x="153" y="171"/>
                    <a:pt x="154" y="172"/>
                    <a:pt x="154" y="171"/>
                  </a:cubicBezTo>
                  <a:cubicBezTo>
                    <a:pt x="154" y="171"/>
                    <a:pt x="153" y="170"/>
                    <a:pt x="153" y="170"/>
                  </a:cubicBezTo>
                  <a:cubicBezTo>
                    <a:pt x="152" y="170"/>
                    <a:pt x="150" y="170"/>
                    <a:pt x="149" y="171"/>
                  </a:cubicBezTo>
                  <a:cubicBezTo>
                    <a:pt x="148" y="171"/>
                    <a:pt x="147" y="172"/>
                    <a:pt x="147" y="173"/>
                  </a:cubicBezTo>
                  <a:cubicBezTo>
                    <a:pt x="146" y="173"/>
                    <a:pt x="146" y="174"/>
                    <a:pt x="146" y="174"/>
                  </a:cubicBezTo>
                  <a:cubicBezTo>
                    <a:pt x="145" y="174"/>
                    <a:pt x="144" y="175"/>
                    <a:pt x="143" y="176"/>
                  </a:cubicBezTo>
                  <a:cubicBezTo>
                    <a:pt x="142" y="177"/>
                    <a:pt x="141" y="177"/>
                    <a:pt x="140" y="178"/>
                  </a:cubicBezTo>
                  <a:cubicBezTo>
                    <a:pt x="139" y="178"/>
                    <a:pt x="139" y="177"/>
                    <a:pt x="139" y="176"/>
                  </a:cubicBezTo>
                  <a:cubicBezTo>
                    <a:pt x="139" y="176"/>
                    <a:pt x="140" y="175"/>
                    <a:pt x="139" y="175"/>
                  </a:cubicBezTo>
                  <a:cubicBezTo>
                    <a:pt x="139" y="174"/>
                    <a:pt x="140" y="174"/>
                    <a:pt x="140" y="173"/>
                  </a:cubicBezTo>
                  <a:cubicBezTo>
                    <a:pt x="141" y="172"/>
                    <a:pt x="142" y="171"/>
                    <a:pt x="143" y="170"/>
                  </a:cubicBezTo>
                  <a:cubicBezTo>
                    <a:pt x="143" y="170"/>
                    <a:pt x="143" y="169"/>
                    <a:pt x="142" y="169"/>
                  </a:cubicBezTo>
                  <a:cubicBezTo>
                    <a:pt x="141" y="168"/>
                    <a:pt x="140" y="167"/>
                    <a:pt x="139" y="167"/>
                  </a:cubicBezTo>
                  <a:cubicBezTo>
                    <a:pt x="138" y="166"/>
                    <a:pt x="137" y="166"/>
                    <a:pt x="136" y="167"/>
                  </a:cubicBezTo>
                  <a:cubicBezTo>
                    <a:pt x="136" y="168"/>
                    <a:pt x="137" y="170"/>
                    <a:pt x="136" y="171"/>
                  </a:cubicBezTo>
                  <a:cubicBezTo>
                    <a:pt x="136" y="172"/>
                    <a:pt x="136" y="172"/>
                    <a:pt x="137" y="172"/>
                  </a:cubicBezTo>
                  <a:cubicBezTo>
                    <a:pt x="137" y="172"/>
                    <a:pt x="137" y="172"/>
                    <a:pt x="137" y="172"/>
                  </a:cubicBezTo>
                  <a:cubicBezTo>
                    <a:pt x="136" y="172"/>
                    <a:pt x="136" y="173"/>
                    <a:pt x="136" y="173"/>
                  </a:cubicBezTo>
                  <a:cubicBezTo>
                    <a:pt x="137" y="174"/>
                    <a:pt x="137" y="175"/>
                    <a:pt x="136" y="177"/>
                  </a:cubicBezTo>
                  <a:cubicBezTo>
                    <a:pt x="136" y="177"/>
                    <a:pt x="136" y="178"/>
                    <a:pt x="136" y="178"/>
                  </a:cubicBezTo>
                  <a:cubicBezTo>
                    <a:pt x="136" y="179"/>
                    <a:pt x="135" y="181"/>
                    <a:pt x="135" y="181"/>
                  </a:cubicBezTo>
                  <a:cubicBezTo>
                    <a:pt x="134" y="182"/>
                    <a:pt x="134" y="181"/>
                    <a:pt x="134" y="181"/>
                  </a:cubicBezTo>
                  <a:cubicBezTo>
                    <a:pt x="133" y="180"/>
                    <a:pt x="132" y="180"/>
                    <a:pt x="131" y="181"/>
                  </a:cubicBezTo>
                  <a:cubicBezTo>
                    <a:pt x="131" y="181"/>
                    <a:pt x="131" y="181"/>
                    <a:pt x="131" y="181"/>
                  </a:cubicBezTo>
                  <a:cubicBezTo>
                    <a:pt x="131" y="181"/>
                    <a:pt x="131" y="181"/>
                    <a:pt x="131" y="181"/>
                  </a:cubicBezTo>
                  <a:cubicBezTo>
                    <a:pt x="131" y="182"/>
                    <a:pt x="132" y="183"/>
                    <a:pt x="132" y="184"/>
                  </a:cubicBezTo>
                  <a:cubicBezTo>
                    <a:pt x="132" y="184"/>
                    <a:pt x="133" y="184"/>
                    <a:pt x="132" y="185"/>
                  </a:cubicBezTo>
                  <a:cubicBezTo>
                    <a:pt x="132" y="186"/>
                    <a:pt x="131" y="186"/>
                    <a:pt x="131" y="185"/>
                  </a:cubicBezTo>
                  <a:cubicBezTo>
                    <a:pt x="131" y="185"/>
                    <a:pt x="130" y="186"/>
                    <a:pt x="130" y="186"/>
                  </a:cubicBezTo>
                  <a:cubicBezTo>
                    <a:pt x="130" y="186"/>
                    <a:pt x="130" y="186"/>
                    <a:pt x="131" y="186"/>
                  </a:cubicBezTo>
                  <a:cubicBezTo>
                    <a:pt x="131" y="186"/>
                    <a:pt x="132" y="187"/>
                    <a:pt x="133" y="187"/>
                  </a:cubicBezTo>
                  <a:cubicBezTo>
                    <a:pt x="133" y="187"/>
                    <a:pt x="133" y="187"/>
                    <a:pt x="133" y="187"/>
                  </a:cubicBezTo>
                  <a:cubicBezTo>
                    <a:pt x="132" y="187"/>
                    <a:pt x="131" y="188"/>
                    <a:pt x="130" y="187"/>
                  </a:cubicBezTo>
                  <a:cubicBezTo>
                    <a:pt x="128" y="186"/>
                    <a:pt x="125" y="185"/>
                    <a:pt x="122" y="184"/>
                  </a:cubicBezTo>
                  <a:cubicBezTo>
                    <a:pt x="122" y="184"/>
                    <a:pt x="121" y="184"/>
                    <a:pt x="121" y="183"/>
                  </a:cubicBezTo>
                  <a:cubicBezTo>
                    <a:pt x="123" y="184"/>
                    <a:pt x="126" y="184"/>
                    <a:pt x="128" y="185"/>
                  </a:cubicBezTo>
                  <a:cubicBezTo>
                    <a:pt x="128" y="184"/>
                    <a:pt x="128" y="184"/>
                    <a:pt x="127" y="184"/>
                  </a:cubicBezTo>
                  <a:cubicBezTo>
                    <a:pt x="124" y="183"/>
                    <a:pt x="121" y="182"/>
                    <a:pt x="118" y="180"/>
                  </a:cubicBezTo>
                  <a:cubicBezTo>
                    <a:pt x="118" y="180"/>
                    <a:pt x="118" y="180"/>
                    <a:pt x="118" y="180"/>
                  </a:cubicBezTo>
                  <a:cubicBezTo>
                    <a:pt x="116" y="179"/>
                    <a:pt x="114" y="178"/>
                    <a:pt x="112" y="178"/>
                  </a:cubicBezTo>
                  <a:cubicBezTo>
                    <a:pt x="111" y="178"/>
                    <a:pt x="109" y="177"/>
                    <a:pt x="108" y="177"/>
                  </a:cubicBezTo>
                  <a:cubicBezTo>
                    <a:pt x="107" y="176"/>
                    <a:pt x="107" y="176"/>
                    <a:pt x="106" y="177"/>
                  </a:cubicBezTo>
                  <a:cubicBezTo>
                    <a:pt x="105" y="178"/>
                    <a:pt x="104" y="178"/>
                    <a:pt x="103" y="178"/>
                  </a:cubicBezTo>
                  <a:cubicBezTo>
                    <a:pt x="103" y="178"/>
                    <a:pt x="103" y="178"/>
                    <a:pt x="103" y="178"/>
                  </a:cubicBezTo>
                  <a:cubicBezTo>
                    <a:pt x="103" y="178"/>
                    <a:pt x="103" y="178"/>
                    <a:pt x="103" y="178"/>
                  </a:cubicBezTo>
                  <a:cubicBezTo>
                    <a:pt x="101" y="179"/>
                    <a:pt x="100" y="180"/>
                    <a:pt x="98" y="180"/>
                  </a:cubicBezTo>
                  <a:cubicBezTo>
                    <a:pt x="97" y="181"/>
                    <a:pt x="97" y="180"/>
                    <a:pt x="97" y="180"/>
                  </a:cubicBezTo>
                  <a:cubicBezTo>
                    <a:pt x="97" y="180"/>
                    <a:pt x="97" y="180"/>
                    <a:pt x="97" y="179"/>
                  </a:cubicBezTo>
                  <a:cubicBezTo>
                    <a:pt x="98" y="179"/>
                    <a:pt x="98" y="179"/>
                    <a:pt x="98" y="179"/>
                  </a:cubicBezTo>
                  <a:cubicBezTo>
                    <a:pt x="98" y="179"/>
                    <a:pt x="98" y="179"/>
                    <a:pt x="98" y="179"/>
                  </a:cubicBezTo>
                  <a:cubicBezTo>
                    <a:pt x="98" y="179"/>
                    <a:pt x="98" y="179"/>
                    <a:pt x="97" y="179"/>
                  </a:cubicBezTo>
                  <a:cubicBezTo>
                    <a:pt x="97" y="179"/>
                    <a:pt x="97" y="180"/>
                    <a:pt x="97" y="180"/>
                  </a:cubicBezTo>
                  <a:cubicBezTo>
                    <a:pt x="96" y="180"/>
                    <a:pt x="95" y="181"/>
                    <a:pt x="93" y="181"/>
                  </a:cubicBezTo>
                  <a:cubicBezTo>
                    <a:pt x="93" y="181"/>
                    <a:pt x="93" y="181"/>
                    <a:pt x="93" y="181"/>
                  </a:cubicBezTo>
                  <a:cubicBezTo>
                    <a:pt x="92" y="180"/>
                    <a:pt x="92" y="182"/>
                    <a:pt x="91" y="182"/>
                  </a:cubicBezTo>
                  <a:cubicBezTo>
                    <a:pt x="90" y="181"/>
                    <a:pt x="89" y="183"/>
                    <a:pt x="89" y="183"/>
                  </a:cubicBezTo>
                  <a:cubicBezTo>
                    <a:pt x="88" y="182"/>
                    <a:pt x="90" y="182"/>
                    <a:pt x="90" y="181"/>
                  </a:cubicBezTo>
                  <a:cubicBezTo>
                    <a:pt x="90" y="180"/>
                    <a:pt x="89" y="180"/>
                    <a:pt x="89" y="180"/>
                  </a:cubicBezTo>
                  <a:cubicBezTo>
                    <a:pt x="88" y="181"/>
                    <a:pt x="87" y="180"/>
                    <a:pt x="86" y="180"/>
                  </a:cubicBezTo>
                  <a:cubicBezTo>
                    <a:pt x="86" y="180"/>
                    <a:pt x="86" y="180"/>
                    <a:pt x="86" y="180"/>
                  </a:cubicBezTo>
                  <a:cubicBezTo>
                    <a:pt x="86" y="180"/>
                    <a:pt x="86" y="180"/>
                    <a:pt x="86" y="180"/>
                  </a:cubicBezTo>
                  <a:cubicBezTo>
                    <a:pt x="86" y="179"/>
                    <a:pt x="87" y="179"/>
                    <a:pt x="87" y="179"/>
                  </a:cubicBezTo>
                  <a:cubicBezTo>
                    <a:pt x="87" y="179"/>
                    <a:pt x="87" y="179"/>
                    <a:pt x="87" y="179"/>
                  </a:cubicBezTo>
                  <a:cubicBezTo>
                    <a:pt x="87" y="178"/>
                    <a:pt x="87" y="178"/>
                    <a:pt x="87" y="179"/>
                  </a:cubicBezTo>
                  <a:cubicBezTo>
                    <a:pt x="86" y="179"/>
                    <a:pt x="86" y="179"/>
                    <a:pt x="86" y="180"/>
                  </a:cubicBezTo>
                  <a:cubicBezTo>
                    <a:pt x="86" y="179"/>
                    <a:pt x="86" y="179"/>
                    <a:pt x="86" y="179"/>
                  </a:cubicBezTo>
                  <a:cubicBezTo>
                    <a:pt x="86" y="179"/>
                    <a:pt x="85" y="179"/>
                    <a:pt x="85" y="179"/>
                  </a:cubicBezTo>
                  <a:cubicBezTo>
                    <a:pt x="86" y="179"/>
                    <a:pt x="86" y="179"/>
                    <a:pt x="86" y="179"/>
                  </a:cubicBezTo>
                  <a:cubicBezTo>
                    <a:pt x="86" y="180"/>
                    <a:pt x="86" y="180"/>
                    <a:pt x="86" y="180"/>
                  </a:cubicBezTo>
                  <a:cubicBezTo>
                    <a:pt x="83" y="182"/>
                    <a:pt x="80" y="183"/>
                    <a:pt x="77" y="184"/>
                  </a:cubicBezTo>
                  <a:cubicBezTo>
                    <a:pt x="77" y="184"/>
                    <a:pt x="77" y="184"/>
                    <a:pt x="76" y="184"/>
                  </a:cubicBezTo>
                  <a:cubicBezTo>
                    <a:pt x="75" y="184"/>
                    <a:pt x="74" y="185"/>
                    <a:pt x="73" y="186"/>
                  </a:cubicBezTo>
                  <a:cubicBezTo>
                    <a:pt x="72" y="186"/>
                    <a:pt x="71" y="186"/>
                    <a:pt x="71" y="186"/>
                  </a:cubicBezTo>
                  <a:cubicBezTo>
                    <a:pt x="70" y="186"/>
                    <a:pt x="69" y="186"/>
                    <a:pt x="68" y="186"/>
                  </a:cubicBezTo>
                  <a:cubicBezTo>
                    <a:pt x="67" y="186"/>
                    <a:pt x="66" y="185"/>
                    <a:pt x="67" y="184"/>
                  </a:cubicBezTo>
                  <a:cubicBezTo>
                    <a:pt x="67" y="183"/>
                    <a:pt x="66" y="183"/>
                    <a:pt x="66" y="183"/>
                  </a:cubicBezTo>
                  <a:cubicBezTo>
                    <a:pt x="66" y="183"/>
                    <a:pt x="66" y="183"/>
                    <a:pt x="66" y="183"/>
                  </a:cubicBezTo>
                  <a:cubicBezTo>
                    <a:pt x="66" y="182"/>
                    <a:pt x="66" y="182"/>
                    <a:pt x="66" y="182"/>
                  </a:cubicBezTo>
                  <a:cubicBezTo>
                    <a:pt x="66" y="182"/>
                    <a:pt x="66" y="182"/>
                    <a:pt x="66" y="182"/>
                  </a:cubicBezTo>
                  <a:cubicBezTo>
                    <a:pt x="66" y="182"/>
                    <a:pt x="66" y="181"/>
                    <a:pt x="66" y="181"/>
                  </a:cubicBezTo>
                  <a:cubicBezTo>
                    <a:pt x="66" y="181"/>
                    <a:pt x="66" y="181"/>
                    <a:pt x="66" y="181"/>
                  </a:cubicBezTo>
                  <a:cubicBezTo>
                    <a:pt x="66" y="181"/>
                    <a:pt x="66" y="181"/>
                    <a:pt x="67" y="181"/>
                  </a:cubicBezTo>
                  <a:cubicBezTo>
                    <a:pt x="67" y="181"/>
                    <a:pt x="67" y="181"/>
                    <a:pt x="67" y="181"/>
                  </a:cubicBezTo>
                  <a:cubicBezTo>
                    <a:pt x="67" y="181"/>
                    <a:pt x="67" y="181"/>
                    <a:pt x="67" y="181"/>
                  </a:cubicBezTo>
                  <a:cubicBezTo>
                    <a:pt x="66" y="181"/>
                    <a:pt x="66" y="181"/>
                    <a:pt x="66" y="181"/>
                  </a:cubicBezTo>
                  <a:cubicBezTo>
                    <a:pt x="66" y="181"/>
                    <a:pt x="66" y="181"/>
                    <a:pt x="66" y="181"/>
                  </a:cubicBezTo>
                  <a:cubicBezTo>
                    <a:pt x="66" y="180"/>
                    <a:pt x="65" y="180"/>
                    <a:pt x="65" y="181"/>
                  </a:cubicBezTo>
                  <a:cubicBezTo>
                    <a:pt x="65" y="181"/>
                    <a:pt x="65" y="181"/>
                    <a:pt x="65" y="181"/>
                  </a:cubicBezTo>
                  <a:cubicBezTo>
                    <a:pt x="64" y="181"/>
                    <a:pt x="64" y="181"/>
                    <a:pt x="64" y="180"/>
                  </a:cubicBezTo>
                  <a:cubicBezTo>
                    <a:pt x="64" y="179"/>
                    <a:pt x="63" y="179"/>
                    <a:pt x="63" y="179"/>
                  </a:cubicBezTo>
                  <a:cubicBezTo>
                    <a:pt x="63" y="179"/>
                    <a:pt x="63" y="179"/>
                    <a:pt x="63" y="179"/>
                  </a:cubicBezTo>
                  <a:cubicBezTo>
                    <a:pt x="63" y="178"/>
                    <a:pt x="62" y="179"/>
                    <a:pt x="61" y="179"/>
                  </a:cubicBezTo>
                  <a:cubicBezTo>
                    <a:pt x="61" y="179"/>
                    <a:pt x="61" y="178"/>
                    <a:pt x="61" y="178"/>
                  </a:cubicBezTo>
                  <a:cubicBezTo>
                    <a:pt x="61" y="178"/>
                    <a:pt x="60" y="178"/>
                    <a:pt x="60" y="178"/>
                  </a:cubicBezTo>
                  <a:cubicBezTo>
                    <a:pt x="61" y="179"/>
                    <a:pt x="61" y="179"/>
                    <a:pt x="61" y="179"/>
                  </a:cubicBezTo>
                  <a:cubicBezTo>
                    <a:pt x="61" y="179"/>
                    <a:pt x="61" y="179"/>
                    <a:pt x="61" y="179"/>
                  </a:cubicBezTo>
                  <a:cubicBezTo>
                    <a:pt x="61" y="179"/>
                    <a:pt x="61" y="179"/>
                    <a:pt x="61" y="179"/>
                  </a:cubicBezTo>
                  <a:cubicBezTo>
                    <a:pt x="61" y="179"/>
                    <a:pt x="60" y="179"/>
                    <a:pt x="60" y="180"/>
                  </a:cubicBezTo>
                  <a:cubicBezTo>
                    <a:pt x="60" y="180"/>
                    <a:pt x="61" y="180"/>
                    <a:pt x="61" y="180"/>
                  </a:cubicBezTo>
                  <a:cubicBezTo>
                    <a:pt x="61" y="180"/>
                    <a:pt x="61" y="180"/>
                    <a:pt x="61" y="180"/>
                  </a:cubicBezTo>
                  <a:cubicBezTo>
                    <a:pt x="61" y="180"/>
                    <a:pt x="61" y="181"/>
                    <a:pt x="60" y="181"/>
                  </a:cubicBezTo>
                  <a:cubicBezTo>
                    <a:pt x="60" y="181"/>
                    <a:pt x="60" y="181"/>
                    <a:pt x="60" y="181"/>
                  </a:cubicBezTo>
                  <a:cubicBezTo>
                    <a:pt x="60" y="180"/>
                    <a:pt x="58" y="180"/>
                    <a:pt x="59" y="180"/>
                  </a:cubicBezTo>
                  <a:cubicBezTo>
                    <a:pt x="59" y="179"/>
                    <a:pt x="58" y="179"/>
                    <a:pt x="58" y="178"/>
                  </a:cubicBezTo>
                  <a:cubicBezTo>
                    <a:pt x="58" y="178"/>
                    <a:pt x="58" y="178"/>
                    <a:pt x="58" y="178"/>
                  </a:cubicBezTo>
                  <a:cubicBezTo>
                    <a:pt x="58" y="178"/>
                    <a:pt x="58" y="178"/>
                    <a:pt x="58" y="177"/>
                  </a:cubicBezTo>
                  <a:cubicBezTo>
                    <a:pt x="58" y="177"/>
                    <a:pt x="58" y="177"/>
                    <a:pt x="58" y="177"/>
                  </a:cubicBezTo>
                  <a:cubicBezTo>
                    <a:pt x="57" y="177"/>
                    <a:pt x="57" y="177"/>
                    <a:pt x="56" y="177"/>
                  </a:cubicBezTo>
                  <a:cubicBezTo>
                    <a:pt x="56" y="177"/>
                    <a:pt x="55" y="177"/>
                    <a:pt x="55" y="177"/>
                  </a:cubicBezTo>
                  <a:cubicBezTo>
                    <a:pt x="55" y="177"/>
                    <a:pt x="55" y="177"/>
                    <a:pt x="54" y="177"/>
                  </a:cubicBezTo>
                  <a:cubicBezTo>
                    <a:pt x="55" y="177"/>
                    <a:pt x="55" y="177"/>
                    <a:pt x="55" y="177"/>
                  </a:cubicBezTo>
                  <a:cubicBezTo>
                    <a:pt x="55" y="177"/>
                    <a:pt x="55" y="178"/>
                    <a:pt x="55" y="178"/>
                  </a:cubicBezTo>
                  <a:cubicBezTo>
                    <a:pt x="55" y="178"/>
                    <a:pt x="55" y="178"/>
                    <a:pt x="55" y="178"/>
                  </a:cubicBezTo>
                  <a:cubicBezTo>
                    <a:pt x="54" y="178"/>
                    <a:pt x="54" y="178"/>
                    <a:pt x="54" y="178"/>
                  </a:cubicBezTo>
                  <a:cubicBezTo>
                    <a:pt x="51" y="177"/>
                    <a:pt x="47" y="177"/>
                    <a:pt x="44" y="178"/>
                  </a:cubicBezTo>
                  <a:cubicBezTo>
                    <a:pt x="42" y="178"/>
                    <a:pt x="41" y="178"/>
                    <a:pt x="40" y="177"/>
                  </a:cubicBezTo>
                  <a:cubicBezTo>
                    <a:pt x="41" y="177"/>
                    <a:pt x="42" y="177"/>
                    <a:pt x="43" y="176"/>
                  </a:cubicBezTo>
                  <a:cubicBezTo>
                    <a:pt x="43" y="176"/>
                    <a:pt x="43" y="176"/>
                    <a:pt x="42" y="175"/>
                  </a:cubicBezTo>
                  <a:cubicBezTo>
                    <a:pt x="40" y="175"/>
                    <a:pt x="38" y="175"/>
                    <a:pt x="36" y="174"/>
                  </a:cubicBezTo>
                  <a:cubicBezTo>
                    <a:pt x="35" y="174"/>
                    <a:pt x="34" y="174"/>
                    <a:pt x="33" y="175"/>
                  </a:cubicBezTo>
                  <a:cubicBezTo>
                    <a:pt x="33" y="174"/>
                    <a:pt x="33" y="174"/>
                    <a:pt x="33" y="174"/>
                  </a:cubicBezTo>
                  <a:cubicBezTo>
                    <a:pt x="32" y="173"/>
                    <a:pt x="31" y="173"/>
                    <a:pt x="30" y="173"/>
                  </a:cubicBezTo>
                  <a:cubicBezTo>
                    <a:pt x="29" y="173"/>
                    <a:pt x="29" y="172"/>
                    <a:pt x="28" y="172"/>
                  </a:cubicBezTo>
                  <a:cubicBezTo>
                    <a:pt x="26" y="169"/>
                    <a:pt x="25" y="168"/>
                    <a:pt x="23" y="167"/>
                  </a:cubicBezTo>
                  <a:cubicBezTo>
                    <a:pt x="22" y="167"/>
                    <a:pt x="22" y="167"/>
                    <a:pt x="21" y="168"/>
                  </a:cubicBezTo>
                  <a:cubicBezTo>
                    <a:pt x="22" y="167"/>
                    <a:pt x="22" y="167"/>
                    <a:pt x="22" y="167"/>
                  </a:cubicBezTo>
                  <a:cubicBezTo>
                    <a:pt x="22" y="167"/>
                    <a:pt x="21" y="167"/>
                    <a:pt x="20" y="166"/>
                  </a:cubicBezTo>
                  <a:cubicBezTo>
                    <a:pt x="20" y="166"/>
                    <a:pt x="20" y="166"/>
                    <a:pt x="20" y="166"/>
                  </a:cubicBezTo>
                  <a:cubicBezTo>
                    <a:pt x="20" y="166"/>
                    <a:pt x="20" y="166"/>
                    <a:pt x="20" y="166"/>
                  </a:cubicBezTo>
                  <a:cubicBezTo>
                    <a:pt x="20" y="166"/>
                    <a:pt x="20" y="166"/>
                    <a:pt x="20" y="166"/>
                  </a:cubicBezTo>
                  <a:cubicBezTo>
                    <a:pt x="18" y="165"/>
                    <a:pt x="17" y="164"/>
                    <a:pt x="18" y="162"/>
                  </a:cubicBezTo>
                  <a:cubicBezTo>
                    <a:pt x="18" y="160"/>
                    <a:pt x="17" y="159"/>
                    <a:pt x="15" y="159"/>
                  </a:cubicBezTo>
                  <a:cubicBezTo>
                    <a:pt x="15" y="159"/>
                    <a:pt x="14" y="159"/>
                    <a:pt x="14" y="158"/>
                  </a:cubicBezTo>
                  <a:cubicBezTo>
                    <a:pt x="13" y="158"/>
                    <a:pt x="12" y="158"/>
                    <a:pt x="10" y="158"/>
                  </a:cubicBezTo>
                  <a:cubicBezTo>
                    <a:pt x="10" y="159"/>
                    <a:pt x="10" y="159"/>
                    <a:pt x="9" y="159"/>
                  </a:cubicBezTo>
                  <a:cubicBezTo>
                    <a:pt x="9" y="159"/>
                    <a:pt x="8" y="159"/>
                    <a:pt x="8" y="159"/>
                  </a:cubicBezTo>
                  <a:cubicBezTo>
                    <a:pt x="8" y="158"/>
                    <a:pt x="8" y="158"/>
                    <a:pt x="8" y="157"/>
                  </a:cubicBezTo>
                  <a:cubicBezTo>
                    <a:pt x="8" y="157"/>
                    <a:pt x="8" y="156"/>
                    <a:pt x="8" y="156"/>
                  </a:cubicBezTo>
                  <a:cubicBezTo>
                    <a:pt x="8" y="155"/>
                    <a:pt x="9" y="155"/>
                    <a:pt x="9" y="155"/>
                  </a:cubicBezTo>
                  <a:cubicBezTo>
                    <a:pt x="10" y="155"/>
                    <a:pt x="10" y="153"/>
                    <a:pt x="11" y="152"/>
                  </a:cubicBezTo>
                  <a:cubicBezTo>
                    <a:pt x="12" y="150"/>
                    <a:pt x="12" y="150"/>
                    <a:pt x="11" y="149"/>
                  </a:cubicBezTo>
                  <a:cubicBezTo>
                    <a:pt x="9" y="148"/>
                    <a:pt x="9" y="146"/>
                    <a:pt x="9" y="145"/>
                  </a:cubicBezTo>
                  <a:cubicBezTo>
                    <a:pt x="9" y="144"/>
                    <a:pt x="9" y="143"/>
                    <a:pt x="9" y="142"/>
                  </a:cubicBezTo>
                  <a:cubicBezTo>
                    <a:pt x="10" y="141"/>
                    <a:pt x="10" y="141"/>
                    <a:pt x="10" y="140"/>
                  </a:cubicBezTo>
                  <a:cubicBezTo>
                    <a:pt x="11" y="139"/>
                    <a:pt x="11" y="139"/>
                    <a:pt x="10" y="138"/>
                  </a:cubicBezTo>
                  <a:cubicBezTo>
                    <a:pt x="9" y="138"/>
                    <a:pt x="9" y="137"/>
                    <a:pt x="9" y="136"/>
                  </a:cubicBezTo>
                  <a:cubicBezTo>
                    <a:pt x="9" y="134"/>
                    <a:pt x="8" y="133"/>
                    <a:pt x="9" y="131"/>
                  </a:cubicBezTo>
                  <a:cubicBezTo>
                    <a:pt x="9" y="130"/>
                    <a:pt x="8" y="129"/>
                    <a:pt x="8" y="127"/>
                  </a:cubicBezTo>
                  <a:cubicBezTo>
                    <a:pt x="8" y="126"/>
                    <a:pt x="8" y="125"/>
                    <a:pt x="8" y="124"/>
                  </a:cubicBezTo>
                  <a:cubicBezTo>
                    <a:pt x="8" y="123"/>
                    <a:pt x="7" y="122"/>
                    <a:pt x="7" y="121"/>
                  </a:cubicBezTo>
                  <a:cubicBezTo>
                    <a:pt x="7" y="120"/>
                    <a:pt x="7" y="120"/>
                    <a:pt x="6" y="120"/>
                  </a:cubicBezTo>
                  <a:cubicBezTo>
                    <a:pt x="4" y="119"/>
                    <a:pt x="3" y="118"/>
                    <a:pt x="1" y="118"/>
                  </a:cubicBezTo>
                  <a:cubicBezTo>
                    <a:pt x="1" y="118"/>
                    <a:pt x="1" y="118"/>
                    <a:pt x="1" y="117"/>
                  </a:cubicBezTo>
                  <a:cubicBezTo>
                    <a:pt x="0" y="117"/>
                    <a:pt x="0" y="116"/>
                    <a:pt x="1" y="116"/>
                  </a:cubicBezTo>
                  <a:cubicBezTo>
                    <a:pt x="2" y="115"/>
                    <a:pt x="4" y="114"/>
                    <a:pt x="5" y="115"/>
                  </a:cubicBezTo>
                  <a:cubicBezTo>
                    <a:pt x="6" y="115"/>
                    <a:pt x="6" y="115"/>
                    <a:pt x="6" y="114"/>
                  </a:cubicBezTo>
                  <a:cubicBezTo>
                    <a:pt x="6" y="113"/>
                    <a:pt x="6" y="113"/>
                    <a:pt x="6" y="112"/>
                  </a:cubicBezTo>
                  <a:cubicBezTo>
                    <a:pt x="6" y="111"/>
                    <a:pt x="6" y="109"/>
                    <a:pt x="6" y="108"/>
                  </a:cubicBezTo>
                  <a:cubicBezTo>
                    <a:pt x="6" y="105"/>
                    <a:pt x="7" y="102"/>
                    <a:pt x="8" y="99"/>
                  </a:cubicBezTo>
                  <a:cubicBezTo>
                    <a:pt x="8" y="98"/>
                    <a:pt x="8" y="97"/>
                    <a:pt x="9" y="96"/>
                  </a:cubicBezTo>
                  <a:cubicBezTo>
                    <a:pt x="9" y="95"/>
                    <a:pt x="9" y="95"/>
                    <a:pt x="10" y="95"/>
                  </a:cubicBezTo>
                  <a:cubicBezTo>
                    <a:pt x="11" y="95"/>
                    <a:pt x="11" y="95"/>
                    <a:pt x="11" y="95"/>
                  </a:cubicBezTo>
                  <a:cubicBezTo>
                    <a:pt x="11" y="95"/>
                    <a:pt x="11" y="95"/>
                    <a:pt x="11" y="95"/>
                  </a:cubicBezTo>
                  <a:cubicBezTo>
                    <a:pt x="11" y="95"/>
                    <a:pt x="11" y="95"/>
                    <a:pt x="11" y="95"/>
                  </a:cubicBezTo>
                  <a:cubicBezTo>
                    <a:pt x="11" y="94"/>
                    <a:pt x="10" y="94"/>
                    <a:pt x="10" y="94"/>
                  </a:cubicBezTo>
                  <a:cubicBezTo>
                    <a:pt x="9" y="93"/>
                    <a:pt x="9" y="93"/>
                    <a:pt x="10" y="93"/>
                  </a:cubicBezTo>
                  <a:cubicBezTo>
                    <a:pt x="10" y="92"/>
                    <a:pt x="11" y="92"/>
                    <a:pt x="11" y="91"/>
                  </a:cubicBezTo>
                  <a:cubicBezTo>
                    <a:pt x="13" y="90"/>
                    <a:pt x="15" y="89"/>
                    <a:pt x="18" y="89"/>
                  </a:cubicBezTo>
                  <a:cubicBezTo>
                    <a:pt x="20" y="88"/>
                    <a:pt x="22" y="87"/>
                    <a:pt x="23" y="85"/>
                  </a:cubicBezTo>
                  <a:cubicBezTo>
                    <a:pt x="24" y="84"/>
                    <a:pt x="26" y="83"/>
                    <a:pt x="27" y="82"/>
                  </a:cubicBezTo>
                  <a:cubicBezTo>
                    <a:pt x="28" y="81"/>
                    <a:pt x="30" y="80"/>
                    <a:pt x="31" y="78"/>
                  </a:cubicBezTo>
                  <a:cubicBezTo>
                    <a:pt x="33" y="76"/>
                    <a:pt x="35" y="74"/>
                    <a:pt x="36" y="71"/>
                  </a:cubicBezTo>
                  <a:cubicBezTo>
                    <a:pt x="36" y="71"/>
                    <a:pt x="36" y="71"/>
                    <a:pt x="36" y="71"/>
                  </a:cubicBezTo>
                  <a:cubicBezTo>
                    <a:pt x="36" y="71"/>
                    <a:pt x="36" y="71"/>
                    <a:pt x="36" y="71"/>
                  </a:cubicBezTo>
                  <a:cubicBezTo>
                    <a:pt x="37" y="70"/>
                    <a:pt x="39" y="68"/>
                    <a:pt x="40" y="66"/>
                  </a:cubicBezTo>
                  <a:cubicBezTo>
                    <a:pt x="41" y="64"/>
                    <a:pt x="41" y="62"/>
                    <a:pt x="40" y="61"/>
                  </a:cubicBezTo>
                  <a:cubicBezTo>
                    <a:pt x="40" y="60"/>
                    <a:pt x="39" y="59"/>
                    <a:pt x="39" y="58"/>
                  </a:cubicBezTo>
                  <a:cubicBezTo>
                    <a:pt x="38" y="58"/>
                    <a:pt x="38" y="57"/>
                    <a:pt x="38" y="57"/>
                  </a:cubicBezTo>
                  <a:cubicBezTo>
                    <a:pt x="38" y="56"/>
                    <a:pt x="39" y="56"/>
                    <a:pt x="39" y="56"/>
                  </a:cubicBezTo>
                  <a:cubicBezTo>
                    <a:pt x="40" y="55"/>
                    <a:pt x="40" y="55"/>
                    <a:pt x="40" y="54"/>
                  </a:cubicBezTo>
                  <a:cubicBezTo>
                    <a:pt x="40" y="53"/>
                    <a:pt x="41" y="53"/>
                    <a:pt x="43" y="52"/>
                  </a:cubicBezTo>
                  <a:cubicBezTo>
                    <a:pt x="43" y="52"/>
                    <a:pt x="44" y="53"/>
                    <a:pt x="45" y="52"/>
                  </a:cubicBezTo>
                  <a:cubicBezTo>
                    <a:pt x="45" y="52"/>
                    <a:pt x="46" y="52"/>
                    <a:pt x="45" y="51"/>
                  </a:cubicBezTo>
                  <a:cubicBezTo>
                    <a:pt x="45" y="50"/>
                    <a:pt x="44" y="49"/>
                    <a:pt x="43" y="50"/>
                  </a:cubicBezTo>
                  <a:cubicBezTo>
                    <a:pt x="43" y="50"/>
                    <a:pt x="42" y="50"/>
                    <a:pt x="42" y="50"/>
                  </a:cubicBezTo>
                  <a:cubicBezTo>
                    <a:pt x="42" y="50"/>
                    <a:pt x="42" y="50"/>
                    <a:pt x="42" y="50"/>
                  </a:cubicBezTo>
                  <a:cubicBezTo>
                    <a:pt x="42" y="49"/>
                    <a:pt x="42" y="49"/>
                    <a:pt x="42" y="49"/>
                  </a:cubicBezTo>
                  <a:cubicBezTo>
                    <a:pt x="42" y="49"/>
                    <a:pt x="43" y="48"/>
                    <a:pt x="43" y="48"/>
                  </a:cubicBezTo>
                  <a:cubicBezTo>
                    <a:pt x="42" y="47"/>
                    <a:pt x="41" y="47"/>
                    <a:pt x="41" y="48"/>
                  </a:cubicBezTo>
                  <a:cubicBezTo>
                    <a:pt x="41" y="48"/>
                    <a:pt x="41" y="48"/>
                    <a:pt x="41" y="48"/>
                  </a:cubicBezTo>
                  <a:cubicBezTo>
                    <a:pt x="41" y="48"/>
                    <a:pt x="40" y="47"/>
                    <a:pt x="41" y="47"/>
                  </a:cubicBezTo>
                  <a:cubicBezTo>
                    <a:pt x="41" y="46"/>
                    <a:pt x="42" y="46"/>
                    <a:pt x="42" y="45"/>
                  </a:cubicBezTo>
                  <a:cubicBezTo>
                    <a:pt x="42" y="44"/>
                    <a:pt x="42" y="44"/>
                    <a:pt x="43" y="45"/>
                  </a:cubicBezTo>
                  <a:cubicBezTo>
                    <a:pt x="44" y="46"/>
                    <a:pt x="45" y="45"/>
                    <a:pt x="46" y="45"/>
                  </a:cubicBezTo>
                  <a:cubicBezTo>
                    <a:pt x="45" y="43"/>
                    <a:pt x="45" y="42"/>
                    <a:pt x="44" y="40"/>
                  </a:cubicBezTo>
                  <a:cubicBezTo>
                    <a:pt x="44" y="39"/>
                    <a:pt x="44" y="38"/>
                    <a:pt x="44" y="38"/>
                  </a:cubicBezTo>
                  <a:cubicBezTo>
                    <a:pt x="44" y="37"/>
                    <a:pt x="45" y="36"/>
                    <a:pt x="45" y="36"/>
                  </a:cubicBezTo>
                  <a:cubicBezTo>
                    <a:pt x="46" y="35"/>
                    <a:pt x="46" y="35"/>
                    <a:pt x="45" y="34"/>
                  </a:cubicBezTo>
                  <a:cubicBezTo>
                    <a:pt x="45" y="33"/>
                    <a:pt x="45" y="32"/>
                    <a:pt x="46" y="32"/>
                  </a:cubicBezTo>
                  <a:cubicBezTo>
                    <a:pt x="46" y="32"/>
                    <a:pt x="47" y="31"/>
                    <a:pt x="47" y="31"/>
                  </a:cubicBezTo>
                  <a:cubicBezTo>
                    <a:pt x="48" y="30"/>
                    <a:pt x="48" y="30"/>
                    <a:pt x="49" y="31"/>
                  </a:cubicBezTo>
                  <a:cubicBezTo>
                    <a:pt x="49" y="31"/>
                    <a:pt x="49" y="31"/>
                    <a:pt x="49" y="31"/>
                  </a:cubicBezTo>
                  <a:cubicBezTo>
                    <a:pt x="50" y="30"/>
                    <a:pt x="51" y="30"/>
                    <a:pt x="52" y="30"/>
                  </a:cubicBezTo>
                  <a:cubicBezTo>
                    <a:pt x="53" y="30"/>
                    <a:pt x="54" y="30"/>
                    <a:pt x="55" y="29"/>
                  </a:cubicBezTo>
                  <a:cubicBezTo>
                    <a:pt x="55" y="29"/>
                    <a:pt x="55" y="28"/>
                    <a:pt x="54" y="28"/>
                  </a:cubicBezTo>
                  <a:cubicBezTo>
                    <a:pt x="54" y="28"/>
                    <a:pt x="54" y="28"/>
                    <a:pt x="54" y="28"/>
                  </a:cubicBezTo>
                  <a:cubicBezTo>
                    <a:pt x="57" y="27"/>
                    <a:pt x="57" y="27"/>
                    <a:pt x="55" y="24"/>
                  </a:cubicBezTo>
                  <a:cubicBezTo>
                    <a:pt x="55" y="24"/>
                    <a:pt x="55" y="24"/>
                    <a:pt x="55" y="24"/>
                  </a:cubicBezTo>
                  <a:cubicBezTo>
                    <a:pt x="57" y="24"/>
                    <a:pt x="58" y="25"/>
                    <a:pt x="59" y="25"/>
                  </a:cubicBezTo>
                  <a:cubicBezTo>
                    <a:pt x="59" y="26"/>
                    <a:pt x="60" y="26"/>
                    <a:pt x="60" y="27"/>
                  </a:cubicBezTo>
                  <a:cubicBezTo>
                    <a:pt x="60" y="28"/>
                    <a:pt x="61" y="28"/>
                    <a:pt x="61" y="28"/>
                  </a:cubicBezTo>
                  <a:cubicBezTo>
                    <a:pt x="62" y="28"/>
                    <a:pt x="62" y="28"/>
                    <a:pt x="63" y="28"/>
                  </a:cubicBezTo>
                  <a:cubicBezTo>
                    <a:pt x="69" y="27"/>
                    <a:pt x="74" y="28"/>
                    <a:pt x="79" y="29"/>
                  </a:cubicBezTo>
                  <a:cubicBezTo>
                    <a:pt x="80" y="29"/>
                    <a:pt x="81" y="29"/>
                    <a:pt x="82" y="28"/>
                  </a:cubicBezTo>
                  <a:cubicBezTo>
                    <a:pt x="82" y="27"/>
                    <a:pt x="83" y="27"/>
                    <a:pt x="84" y="26"/>
                  </a:cubicBezTo>
                  <a:cubicBezTo>
                    <a:pt x="84" y="25"/>
                    <a:pt x="84" y="25"/>
                    <a:pt x="83" y="24"/>
                  </a:cubicBezTo>
                  <a:cubicBezTo>
                    <a:pt x="83" y="23"/>
                    <a:pt x="83" y="22"/>
                    <a:pt x="84" y="22"/>
                  </a:cubicBezTo>
                  <a:cubicBezTo>
                    <a:pt x="85" y="22"/>
                    <a:pt x="86" y="22"/>
                    <a:pt x="87" y="22"/>
                  </a:cubicBezTo>
                  <a:cubicBezTo>
                    <a:pt x="88" y="22"/>
                    <a:pt x="89" y="22"/>
                    <a:pt x="89" y="21"/>
                  </a:cubicBezTo>
                  <a:cubicBezTo>
                    <a:pt x="91" y="20"/>
                    <a:pt x="92" y="20"/>
                    <a:pt x="94" y="20"/>
                  </a:cubicBezTo>
                  <a:cubicBezTo>
                    <a:pt x="96" y="20"/>
                    <a:pt x="99" y="21"/>
                    <a:pt x="102" y="22"/>
                  </a:cubicBezTo>
                  <a:cubicBezTo>
                    <a:pt x="102" y="22"/>
                    <a:pt x="101" y="22"/>
                    <a:pt x="101" y="22"/>
                  </a:cubicBezTo>
                  <a:cubicBezTo>
                    <a:pt x="101" y="22"/>
                    <a:pt x="101" y="22"/>
                    <a:pt x="101" y="22"/>
                  </a:cubicBezTo>
                  <a:cubicBezTo>
                    <a:pt x="102" y="22"/>
                    <a:pt x="103" y="22"/>
                    <a:pt x="104" y="23"/>
                  </a:cubicBezTo>
                  <a:cubicBezTo>
                    <a:pt x="104" y="23"/>
                    <a:pt x="104" y="23"/>
                    <a:pt x="104" y="23"/>
                  </a:cubicBezTo>
                  <a:cubicBezTo>
                    <a:pt x="103" y="23"/>
                    <a:pt x="103" y="22"/>
                    <a:pt x="103" y="23"/>
                  </a:cubicBezTo>
                  <a:cubicBezTo>
                    <a:pt x="102" y="23"/>
                    <a:pt x="103" y="24"/>
                    <a:pt x="103" y="24"/>
                  </a:cubicBezTo>
                  <a:cubicBezTo>
                    <a:pt x="103" y="24"/>
                    <a:pt x="103" y="24"/>
                    <a:pt x="104" y="24"/>
                  </a:cubicBezTo>
                  <a:cubicBezTo>
                    <a:pt x="103" y="25"/>
                    <a:pt x="102" y="24"/>
                    <a:pt x="102" y="24"/>
                  </a:cubicBezTo>
                  <a:cubicBezTo>
                    <a:pt x="101" y="23"/>
                    <a:pt x="99" y="22"/>
                    <a:pt x="98" y="22"/>
                  </a:cubicBezTo>
                  <a:cubicBezTo>
                    <a:pt x="97" y="22"/>
                    <a:pt x="97" y="22"/>
                    <a:pt x="97" y="23"/>
                  </a:cubicBezTo>
                  <a:cubicBezTo>
                    <a:pt x="97" y="23"/>
                    <a:pt x="97" y="23"/>
                    <a:pt x="97" y="24"/>
                  </a:cubicBezTo>
                  <a:cubicBezTo>
                    <a:pt x="99" y="25"/>
                    <a:pt x="102" y="25"/>
                    <a:pt x="104" y="26"/>
                  </a:cubicBezTo>
                  <a:cubicBezTo>
                    <a:pt x="104" y="26"/>
                    <a:pt x="104" y="26"/>
                    <a:pt x="105" y="25"/>
                  </a:cubicBezTo>
                  <a:cubicBezTo>
                    <a:pt x="105" y="24"/>
                    <a:pt x="107" y="25"/>
                    <a:pt x="108" y="24"/>
                  </a:cubicBezTo>
                  <a:cubicBezTo>
                    <a:pt x="109" y="24"/>
                    <a:pt x="110" y="24"/>
                    <a:pt x="110" y="25"/>
                  </a:cubicBezTo>
                  <a:cubicBezTo>
                    <a:pt x="112" y="25"/>
                    <a:pt x="114" y="26"/>
                    <a:pt x="116" y="27"/>
                  </a:cubicBezTo>
                  <a:cubicBezTo>
                    <a:pt x="118" y="27"/>
                    <a:pt x="119" y="27"/>
                    <a:pt x="120" y="27"/>
                  </a:cubicBezTo>
                  <a:cubicBezTo>
                    <a:pt x="120" y="26"/>
                    <a:pt x="121" y="26"/>
                    <a:pt x="121" y="25"/>
                  </a:cubicBezTo>
                  <a:cubicBezTo>
                    <a:pt x="122" y="24"/>
                    <a:pt x="123" y="23"/>
                    <a:pt x="124" y="23"/>
                  </a:cubicBezTo>
                  <a:cubicBezTo>
                    <a:pt x="127" y="22"/>
                    <a:pt x="130" y="20"/>
                    <a:pt x="133" y="19"/>
                  </a:cubicBezTo>
                  <a:cubicBezTo>
                    <a:pt x="133" y="19"/>
                    <a:pt x="133" y="18"/>
                    <a:pt x="133" y="18"/>
                  </a:cubicBezTo>
                  <a:cubicBezTo>
                    <a:pt x="134" y="17"/>
                    <a:pt x="135" y="18"/>
                    <a:pt x="135" y="17"/>
                  </a:cubicBezTo>
                  <a:cubicBezTo>
                    <a:pt x="136" y="17"/>
                    <a:pt x="137" y="17"/>
                    <a:pt x="137" y="17"/>
                  </a:cubicBezTo>
                  <a:cubicBezTo>
                    <a:pt x="138" y="17"/>
                    <a:pt x="138" y="17"/>
                    <a:pt x="138" y="17"/>
                  </a:cubicBezTo>
                  <a:cubicBezTo>
                    <a:pt x="138" y="16"/>
                    <a:pt x="138" y="16"/>
                    <a:pt x="138" y="16"/>
                  </a:cubicBezTo>
                  <a:cubicBezTo>
                    <a:pt x="138" y="16"/>
                    <a:pt x="138" y="16"/>
                    <a:pt x="138" y="16"/>
                  </a:cubicBezTo>
                  <a:cubicBezTo>
                    <a:pt x="137" y="16"/>
                    <a:pt x="137" y="17"/>
                    <a:pt x="137" y="17"/>
                  </a:cubicBezTo>
                  <a:cubicBezTo>
                    <a:pt x="137" y="17"/>
                    <a:pt x="136" y="17"/>
                    <a:pt x="135" y="17"/>
                  </a:cubicBezTo>
                  <a:cubicBezTo>
                    <a:pt x="136" y="17"/>
                    <a:pt x="136" y="16"/>
                    <a:pt x="136" y="16"/>
                  </a:cubicBezTo>
                  <a:cubicBezTo>
                    <a:pt x="137" y="14"/>
                    <a:pt x="137" y="14"/>
                    <a:pt x="139" y="14"/>
                  </a:cubicBezTo>
                  <a:cubicBezTo>
                    <a:pt x="138" y="14"/>
                    <a:pt x="138" y="14"/>
                    <a:pt x="138" y="14"/>
                  </a:cubicBezTo>
                  <a:cubicBezTo>
                    <a:pt x="138" y="15"/>
                    <a:pt x="139" y="15"/>
                    <a:pt x="139" y="15"/>
                  </a:cubicBezTo>
                  <a:cubicBezTo>
                    <a:pt x="139" y="15"/>
                    <a:pt x="140" y="14"/>
                    <a:pt x="140" y="14"/>
                  </a:cubicBezTo>
                  <a:cubicBezTo>
                    <a:pt x="140" y="14"/>
                    <a:pt x="140" y="13"/>
                    <a:pt x="140" y="13"/>
                  </a:cubicBezTo>
                  <a:cubicBezTo>
                    <a:pt x="140" y="13"/>
                    <a:pt x="140" y="13"/>
                    <a:pt x="140" y="13"/>
                  </a:cubicBezTo>
                  <a:cubicBezTo>
                    <a:pt x="139" y="13"/>
                    <a:pt x="139" y="13"/>
                    <a:pt x="138" y="14"/>
                  </a:cubicBezTo>
                  <a:cubicBezTo>
                    <a:pt x="138" y="13"/>
                    <a:pt x="137" y="13"/>
                    <a:pt x="138" y="12"/>
                  </a:cubicBezTo>
                  <a:cubicBezTo>
                    <a:pt x="139" y="11"/>
                    <a:pt x="140" y="11"/>
                    <a:pt x="140" y="10"/>
                  </a:cubicBezTo>
                  <a:cubicBezTo>
                    <a:pt x="140" y="10"/>
                    <a:pt x="141" y="9"/>
                    <a:pt x="141" y="9"/>
                  </a:cubicBezTo>
                  <a:cubicBezTo>
                    <a:pt x="141" y="9"/>
                    <a:pt x="141" y="9"/>
                    <a:pt x="141" y="9"/>
                  </a:cubicBezTo>
                  <a:cubicBezTo>
                    <a:pt x="142" y="9"/>
                    <a:pt x="142" y="10"/>
                    <a:pt x="141" y="10"/>
                  </a:cubicBezTo>
                  <a:cubicBezTo>
                    <a:pt x="141" y="10"/>
                    <a:pt x="141" y="10"/>
                    <a:pt x="141" y="11"/>
                  </a:cubicBezTo>
                  <a:cubicBezTo>
                    <a:pt x="140" y="11"/>
                    <a:pt x="139" y="11"/>
                    <a:pt x="140" y="12"/>
                  </a:cubicBezTo>
                  <a:cubicBezTo>
                    <a:pt x="140" y="12"/>
                    <a:pt x="141" y="12"/>
                    <a:pt x="142" y="12"/>
                  </a:cubicBezTo>
                  <a:cubicBezTo>
                    <a:pt x="143" y="11"/>
                    <a:pt x="144" y="11"/>
                    <a:pt x="145" y="11"/>
                  </a:cubicBezTo>
                  <a:cubicBezTo>
                    <a:pt x="146" y="10"/>
                    <a:pt x="147" y="10"/>
                    <a:pt x="148" y="11"/>
                  </a:cubicBezTo>
                  <a:cubicBezTo>
                    <a:pt x="149" y="10"/>
                    <a:pt x="149" y="9"/>
                    <a:pt x="149" y="8"/>
                  </a:cubicBezTo>
                  <a:cubicBezTo>
                    <a:pt x="150" y="7"/>
                    <a:pt x="151" y="7"/>
                    <a:pt x="151" y="6"/>
                  </a:cubicBezTo>
                  <a:cubicBezTo>
                    <a:pt x="151" y="6"/>
                    <a:pt x="152" y="6"/>
                    <a:pt x="152" y="5"/>
                  </a:cubicBezTo>
                  <a:cubicBezTo>
                    <a:pt x="153" y="4"/>
                    <a:pt x="154" y="3"/>
                    <a:pt x="155" y="2"/>
                  </a:cubicBezTo>
                  <a:cubicBezTo>
                    <a:pt x="156" y="2"/>
                    <a:pt x="158" y="2"/>
                    <a:pt x="159" y="1"/>
                  </a:cubicBezTo>
                  <a:cubicBezTo>
                    <a:pt x="161" y="1"/>
                    <a:pt x="163" y="0"/>
                    <a:pt x="164" y="2"/>
                  </a:cubicBezTo>
                  <a:cubicBezTo>
                    <a:pt x="165" y="2"/>
                    <a:pt x="167" y="3"/>
                    <a:pt x="168" y="4"/>
                  </a:cubicBezTo>
                  <a:cubicBezTo>
                    <a:pt x="168" y="4"/>
                    <a:pt x="168" y="4"/>
                    <a:pt x="168" y="4"/>
                  </a:cubicBezTo>
                  <a:cubicBezTo>
                    <a:pt x="168" y="4"/>
                    <a:pt x="168" y="3"/>
                    <a:pt x="168" y="3"/>
                  </a:cubicBezTo>
                  <a:cubicBezTo>
                    <a:pt x="167" y="4"/>
                    <a:pt x="167" y="4"/>
                    <a:pt x="168" y="4"/>
                  </a:cubicBezTo>
                  <a:cubicBezTo>
                    <a:pt x="168" y="5"/>
                    <a:pt x="169" y="5"/>
                    <a:pt x="170" y="5"/>
                  </a:cubicBezTo>
                  <a:cubicBezTo>
                    <a:pt x="171" y="4"/>
                    <a:pt x="172" y="5"/>
                    <a:pt x="173" y="5"/>
                  </a:cubicBezTo>
                  <a:cubicBezTo>
                    <a:pt x="174" y="6"/>
                    <a:pt x="175" y="6"/>
                    <a:pt x="175" y="7"/>
                  </a:cubicBezTo>
                  <a:cubicBezTo>
                    <a:pt x="176" y="7"/>
                    <a:pt x="176" y="7"/>
                    <a:pt x="176" y="7"/>
                  </a:cubicBezTo>
                  <a:cubicBezTo>
                    <a:pt x="176" y="7"/>
                    <a:pt x="176" y="8"/>
                    <a:pt x="176" y="8"/>
                  </a:cubicBezTo>
                  <a:cubicBezTo>
                    <a:pt x="175" y="8"/>
                    <a:pt x="175" y="8"/>
                    <a:pt x="175" y="8"/>
                  </a:cubicBezTo>
                  <a:cubicBezTo>
                    <a:pt x="177" y="9"/>
                    <a:pt x="178" y="9"/>
                    <a:pt x="180" y="10"/>
                  </a:cubicBezTo>
                  <a:cubicBezTo>
                    <a:pt x="181" y="10"/>
                    <a:pt x="182" y="10"/>
                    <a:pt x="183" y="10"/>
                  </a:cubicBezTo>
                  <a:cubicBezTo>
                    <a:pt x="184" y="10"/>
                    <a:pt x="184" y="10"/>
                    <a:pt x="186" y="10"/>
                  </a:cubicBezTo>
                  <a:cubicBezTo>
                    <a:pt x="186" y="10"/>
                    <a:pt x="185" y="11"/>
                    <a:pt x="185" y="11"/>
                  </a:cubicBezTo>
                  <a:cubicBezTo>
                    <a:pt x="185" y="11"/>
                    <a:pt x="185" y="11"/>
                    <a:pt x="185" y="11"/>
                  </a:cubicBezTo>
                  <a:cubicBezTo>
                    <a:pt x="186" y="12"/>
                    <a:pt x="186" y="12"/>
                    <a:pt x="186" y="12"/>
                  </a:cubicBezTo>
                  <a:cubicBezTo>
                    <a:pt x="186" y="12"/>
                    <a:pt x="186" y="12"/>
                    <a:pt x="186" y="12"/>
                  </a:cubicBezTo>
                  <a:cubicBezTo>
                    <a:pt x="186" y="12"/>
                    <a:pt x="186" y="12"/>
                    <a:pt x="186" y="12"/>
                  </a:cubicBezTo>
                  <a:cubicBezTo>
                    <a:pt x="187" y="12"/>
                    <a:pt x="188" y="12"/>
                    <a:pt x="189" y="12"/>
                  </a:cubicBezTo>
                  <a:cubicBezTo>
                    <a:pt x="189" y="12"/>
                    <a:pt x="190" y="12"/>
                    <a:pt x="190" y="13"/>
                  </a:cubicBezTo>
                  <a:cubicBezTo>
                    <a:pt x="190" y="13"/>
                    <a:pt x="190" y="13"/>
                    <a:pt x="190" y="13"/>
                  </a:cubicBezTo>
                  <a:cubicBezTo>
                    <a:pt x="190" y="13"/>
                    <a:pt x="190" y="13"/>
                    <a:pt x="190" y="13"/>
                  </a:cubicBezTo>
                  <a:cubicBezTo>
                    <a:pt x="191" y="12"/>
                    <a:pt x="192" y="11"/>
                    <a:pt x="194" y="11"/>
                  </a:cubicBezTo>
                  <a:cubicBezTo>
                    <a:pt x="194" y="11"/>
                    <a:pt x="194" y="11"/>
                    <a:pt x="194" y="11"/>
                  </a:cubicBezTo>
                  <a:cubicBezTo>
                    <a:pt x="195" y="13"/>
                    <a:pt x="197" y="14"/>
                    <a:pt x="198" y="15"/>
                  </a:cubicBezTo>
                  <a:cubicBezTo>
                    <a:pt x="198" y="16"/>
                    <a:pt x="199" y="15"/>
                    <a:pt x="200" y="15"/>
                  </a:cubicBezTo>
                  <a:cubicBezTo>
                    <a:pt x="200" y="15"/>
                    <a:pt x="201" y="15"/>
                    <a:pt x="200" y="16"/>
                  </a:cubicBezTo>
                  <a:cubicBezTo>
                    <a:pt x="200" y="17"/>
                    <a:pt x="201" y="17"/>
                    <a:pt x="201" y="17"/>
                  </a:cubicBezTo>
                  <a:cubicBezTo>
                    <a:pt x="202" y="17"/>
                    <a:pt x="202" y="18"/>
                    <a:pt x="202" y="18"/>
                  </a:cubicBezTo>
                  <a:cubicBezTo>
                    <a:pt x="204" y="18"/>
                    <a:pt x="206" y="18"/>
                    <a:pt x="208" y="19"/>
                  </a:cubicBezTo>
                  <a:cubicBezTo>
                    <a:pt x="208" y="20"/>
                    <a:pt x="208" y="20"/>
                    <a:pt x="208" y="20"/>
                  </a:cubicBezTo>
                  <a:cubicBezTo>
                    <a:pt x="211" y="20"/>
                    <a:pt x="213" y="21"/>
                    <a:pt x="215" y="21"/>
                  </a:cubicBezTo>
                  <a:cubicBezTo>
                    <a:pt x="216" y="21"/>
                    <a:pt x="217" y="22"/>
                    <a:pt x="218" y="23"/>
                  </a:cubicBezTo>
                  <a:cubicBezTo>
                    <a:pt x="219" y="25"/>
                    <a:pt x="220" y="25"/>
                    <a:pt x="222" y="25"/>
                  </a:cubicBezTo>
                  <a:cubicBezTo>
                    <a:pt x="222" y="25"/>
                    <a:pt x="223" y="25"/>
                    <a:pt x="223" y="25"/>
                  </a:cubicBezTo>
                  <a:cubicBezTo>
                    <a:pt x="223" y="26"/>
                    <a:pt x="224" y="26"/>
                    <a:pt x="223" y="26"/>
                  </a:cubicBezTo>
                  <a:cubicBezTo>
                    <a:pt x="223" y="27"/>
                    <a:pt x="222" y="28"/>
                    <a:pt x="222" y="28"/>
                  </a:cubicBezTo>
                  <a:cubicBezTo>
                    <a:pt x="221" y="28"/>
                    <a:pt x="220" y="28"/>
                    <a:pt x="220" y="29"/>
                  </a:cubicBezTo>
                  <a:cubicBezTo>
                    <a:pt x="219" y="29"/>
                    <a:pt x="218" y="30"/>
                    <a:pt x="218" y="31"/>
                  </a:cubicBezTo>
                  <a:cubicBezTo>
                    <a:pt x="219" y="32"/>
                    <a:pt x="218" y="33"/>
                    <a:pt x="218" y="33"/>
                  </a:cubicBezTo>
                  <a:cubicBezTo>
                    <a:pt x="217" y="34"/>
                    <a:pt x="217" y="34"/>
                    <a:pt x="216" y="35"/>
                  </a:cubicBezTo>
                  <a:cubicBezTo>
                    <a:pt x="216" y="35"/>
                    <a:pt x="216" y="36"/>
                    <a:pt x="216" y="36"/>
                  </a:cubicBezTo>
                  <a:cubicBezTo>
                    <a:pt x="216" y="36"/>
                    <a:pt x="217" y="36"/>
                    <a:pt x="217" y="36"/>
                  </a:cubicBezTo>
                  <a:cubicBezTo>
                    <a:pt x="218" y="35"/>
                    <a:pt x="219" y="35"/>
                    <a:pt x="220" y="34"/>
                  </a:cubicBezTo>
                  <a:cubicBezTo>
                    <a:pt x="220" y="34"/>
                    <a:pt x="221" y="34"/>
                    <a:pt x="221" y="34"/>
                  </a:cubicBezTo>
                  <a:cubicBezTo>
                    <a:pt x="221" y="34"/>
                    <a:pt x="221" y="34"/>
                    <a:pt x="221" y="34"/>
                  </a:cubicBezTo>
                  <a:cubicBezTo>
                    <a:pt x="220" y="37"/>
                    <a:pt x="217" y="39"/>
                    <a:pt x="215" y="40"/>
                  </a:cubicBezTo>
                  <a:cubicBezTo>
                    <a:pt x="215" y="41"/>
                    <a:pt x="214" y="41"/>
                    <a:pt x="214" y="41"/>
                  </a:cubicBezTo>
                  <a:cubicBezTo>
                    <a:pt x="212" y="44"/>
                    <a:pt x="209" y="46"/>
                    <a:pt x="206" y="49"/>
                  </a:cubicBezTo>
                  <a:cubicBezTo>
                    <a:pt x="205" y="50"/>
                    <a:pt x="205" y="51"/>
                    <a:pt x="205" y="52"/>
                  </a:cubicBezTo>
                  <a:cubicBezTo>
                    <a:pt x="205" y="53"/>
                    <a:pt x="205" y="53"/>
                    <a:pt x="205" y="54"/>
                  </a:cubicBezTo>
                  <a:cubicBezTo>
                    <a:pt x="206" y="54"/>
                    <a:pt x="206" y="54"/>
                    <a:pt x="207" y="54"/>
                  </a:cubicBezTo>
                  <a:cubicBezTo>
                    <a:pt x="208" y="55"/>
                    <a:pt x="210" y="55"/>
                    <a:pt x="211" y="55"/>
                  </a:cubicBezTo>
                  <a:cubicBezTo>
                    <a:pt x="213" y="55"/>
                    <a:pt x="213" y="56"/>
                    <a:pt x="214" y="57"/>
                  </a:cubicBezTo>
                  <a:cubicBezTo>
                    <a:pt x="215" y="58"/>
                    <a:pt x="215" y="59"/>
                    <a:pt x="215" y="60"/>
                  </a:cubicBezTo>
                  <a:cubicBezTo>
                    <a:pt x="215" y="61"/>
                    <a:pt x="215" y="63"/>
                    <a:pt x="214" y="64"/>
                  </a:cubicBezTo>
                  <a:cubicBezTo>
                    <a:pt x="213" y="66"/>
                    <a:pt x="211" y="68"/>
                    <a:pt x="210" y="70"/>
                  </a:cubicBezTo>
                  <a:cubicBezTo>
                    <a:pt x="210" y="71"/>
                    <a:pt x="210" y="71"/>
                    <a:pt x="210" y="71"/>
                  </a:cubicBezTo>
                  <a:cubicBezTo>
                    <a:pt x="211" y="73"/>
                    <a:pt x="213" y="73"/>
                    <a:pt x="214" y="73"/>
                  </a:cubicBezTo>
                  <a:cubicBezTo>
                    <a:pt x="214" y="73"/>
                    <a:pt x="214" y="73"/>
                    <a:pt x="214" y="74"/>
                  </a:cubicBezTo>
                  <a:cubicBezTo>
                    <a:pt x="214" y="74"/>
                    <a:pt x="214" y="74"/>
                    <a:pt x="214" y="74"/>
                  </a:cubicBezTo>
                  <a:cubicBezTo>
                    <a:pt x="214" y="74"/>
                    <a:pt x="214" y="74"/>
                    <a:pt x="214" y="74"/>
                  </a:cubicBezTo>
                  <a:cubicBezTo>
                    <a:pt x="214" y="74"/>
                    <a:pt x="214" y="73"/>
                    <a:pt x="214" y="73"/>
                  </a:cubicBezTo>
                  <a:close/>
                  <a:moveTo>
                    <a:pt x="240" y="67"/>
                  </a:moveTo>
                  <a:cubicBezTo>
                    <a:pt x="239" y="67"/>
                    <a:pt x="238" y="68"/>
                    <a:pt x="236" y="69"/>
                  </a:cubicBezTo>
                  <a:cubicBezTo>
                    <a:pt x="238" y="69"/>
                    <a:pt x="239" y="68"/>
                    <a:pt x="240" y="67"/>
                  </a:cubicBezTo>
                  <a:cubicBezTo>
                    <a:pt x="241" y="67"/>
                    <a:pt x="242" y="66"/>
                    <a:pt x="242" y="66"/>
                  </a:cubicBezTo>
                  <a:cubicBezTo>
                    <a:pt x="243" y="65"/>
                    <a:pt x="244" y="64"/>
                    <a:pt x="245" y="63"/>
                  </a:cubicBezTo>
                  <a:cubicBezTo>
                    <a:pt x="245" y="62"/>
                    <a:pt x="245" y="62"/>
                    <a:pt x="245" y="62"/>
                  </a:cubicBezTo>
                  <a:cubicBezTo>
                    <a:pt x="245" y="62"/>
                    <a:pt x="244" y="62"/>
                    <a:pt x="244" y="62"/>
                  </a:cubicBezTo>
                  <a:cubicBezTo>
                    <a:pt x="244" y="63"/>
                    <a:pt x="243" y="63"/>
                    <a:pt x="242" y="64"/>
                  </a:cubicBezTo>
                  <a:cubicBezTo>
                    <a:pt x="241" y="64"/>
                    <a:pt x="241" y="64"/>
                    <a:pt x="242" y="65"/>
                  </a:cubicBezTo>
                  <a:cubicBezTo>
                    <a:pt x="242" y="65"/>
                    <a:pt x="242" y="65"/>
                    <a:pt x="242" y="66"/>
                  </a:cubicBezTo>
                  <a:cubicBezTo>
                    <a:pt x="241" y="65"/>
                    <a:pt x="241" y="66"/>
                    <a:pt x="240" y="67"/>
                  </a:cubicBezTo>
                  <a:close/>
                  <a:moveTo>
                    <a:pt x="239" y="65"/>
                  </a:moveTo>
                  <a:cubicBezTo>
                    <a:pt x="239" y="65"/>
                    <a:pt x="239" y="65"/>
                    <a:pt x="239" y="65"/>
                  </a:cubicBezTo>
                  <a:cubicBezTo>
                    <a:pt x="239" y="65"/>
                    <a:pt x="239" y="65"/>
                    <a:pt x="239" y="65"/>
                  </a:cubicBezTo>
                  <a:cubicBezTo>
                    <a:pt x="239" y="64"/>
                    <a:pt x="240" y="63"/>
                    <a:pt x="241" y="63"/>
                  </a:cubicBezTo>
                  <a:cubicBezTo>
                    <a:pt x="239" y="63"/>
                    <a:pt x="237" y="63"/>
                    <a:pt x="236" y="65"/>
                  </a:cubicBezTo>
                  <a:cubicBezTo>
                    <a:pt x="236" y="65"/>
                    <a:pt x="235" y="66"/>
                    <a:pt x="234" y="66"/>
                  </a:cubicBezTo>
                  <a:cubicBezTo>
                    <a:pt x="234" y="66"/>
                    <a:pt x="234" y="66"/>
                    <a:pt x="234" y="66"/>
                  </a:cubicBezTo>
                  <a:cubicBezTo>
                    <a:pt x="234" y="66"/>
                    <a:pt x="235" y="66"/>
                    <a:pt x="234" y="66"/>
                  </a:cubicBezTo>
                  <a:cubicBezTo>
                    <a:pt x="232" y="66"/>
                    <a:pt x="232" y="67"/>
                    <a:pt x="232" y="68"/>
                  </a:cubicBezTo>
                  <a:cubicBezTo>
                    <a:pt x="232" y="69"/>
                    <a:pt x="232" y="69"/>
                    <a:pt x="232" y="69"/>
                  </a:cubicBezTo>
                  <a:cubicBezTo>
                    <a:pt x="231" y="70"/>
                    <a:pt x="230" y="70"/>
                    <a:pt x="229" y="71"/>
                  </a:cubicBezTo>
                  <a:cubicBezTo>
                    <a:pt x="229" y="71"/>
                    <a:pt x="229" y="70"/>
                    <a:pt x="229" y="70"/>
                  </a:cubicBezTo>
                  <a:cubicBezTo>
                    <a:pt x="229" y="70"/>
                    <a:pt x="229" y="70"/>
                    <a:pt x="229" y="70"/>
                  </a:cubicBezTo>
                  <a:cubicBezTo>
                    <a:pt x="229" y="71"/>
                    <a:pt x="229" y="71"/>
                    <a:pt x="229" y="71"/>
                  </a:cubicBezTo>
                  <a:cubicBezTo>
                    <a:pt x="229" y="71"/>
                    <a:pt x="229" y="71"/>
                    <a:pt x="229" y="71"/>
                  </a:cubicBezTo>
                  <a:cubicBezTo>
                    <a:pt x="229" y="71"/>
                    <a:pt x="229" y="71"/>
                    <a:pt x="229" y="71"/>
                  </a:cubicBezTo>
                  <a:cubicBezTo>
                    <a:pt x="229" y="71"/>
                    <a:pt x="229" y="71"/>
                    <a:pt x="229" y="71"/>
                  </a:cubicBezTo>
                  <a:cubicBezTo>
                    <a:pt x="230" y="71"/>
                    <a:pt x="230" y="72"/>
                    <a:pt x="231" y="71"/>
                  </a:cubicBezTo>
                  <a:cubicBezTo>
                    <a:pt x="232" y="71"/>
                    <a:pt x="233" y="71"/>
                    <a:pt x="234" y="70"/>
                  </a:cubicBezTo>
                  <a:cubicBezTo>
                    <a:pt x="235" y="69"/>
                    <a:pt x="236" y="68"/>
                    <a:pt x="236" y="67"/>
                  </a:cubicBezTo>
                  <a:cubicBezTo>
                    <a:pt x="237" y="67"/>
                    <a:pt x="238" y="66"/>
                    <a:pt x="239" y="65"/>
                  </a:cubicBezTo>
                  <a:close/>
                  <a:moveTo>
                    <a:pt x="205" y="150"/>
                  </a:moveTo>
                  <a:cubicBezTo>
                    <a:pt x="206" y="151"/>
                    <a:pt x="207" y="150"/>
                    <a:pt x="207" y="150"/>
                  </a:cubicBezTo>
                  <a:cubicBezTo>
                    <a:pt x="207" y="149"/>
                    <a:pt x="206" y="149"/>
                    <a:pt x="206" y="149"/>
                  </a:cubicBezTo>
                  <a:cubicBezTo>
                    <a:pt x="205" y="149"/>
                    <a:pt x="204" y="148"/>
                    <a:pt x="203" y="149"/>
                  </a:cubicBezTo>
                  <a:cubicBezTo>
                    <a:pt x="203" y="149"/>
                    <a:pt x="203" y="149"/>
                    <a:pt x="203" y="149"/>
                  </a:cubicBezTo>
                  <a:cubicBezTo>
                    <a:pt x="203" y="150"/>
                    <a:pt x="203" y="150"/>
                    <a:pt x="203" y="150"/>
                  </a:cubicBezTo>
                  <a:cubicBezTo>
                    <a:pt x="204" y="150"/>
                    <a:pt x="205" y="150"/>
                    <a:pt x="205" y="150"/>
                  </a:cubicBezTo>
                  <a:close/>
                  <a:moveTo>
                    <a:pt x="213" y="139"/>
                  </a:moveTo>
                  <a:cubicBezTo>
                    <a:pt x="213" y="139"/>
                    <a:pt x="212" y="139"/>
                    <a:pt x="212" y="139"/>
                  </a:cubicBezTo>
                  <a:cubicBezTo>
                    <a:pt x="211" y="139"/>
                    <a:pt x="211" y="139"/>
                    <a:pt x="210" y="139"/>
                  </a:cubicBezTo>
                  <a:cubicBezTo>
                    <a:pt x="210" y="140"/>
                    <a:pt x="210" y="140"/>
                    <a:pt x="210" y="140"/>
                  </a:cubicBezTo>
                  <a:cubicBezTo>
                    <a:pt x="210" y="140"/>
                    <a:pt x="211" y="141"/>
                    <a:pt x="211" y="141"/>
                  </a:cubicBezTo>
                  <a:cubicBezTo>
                    <a:pt x="212" y="140"/>
                    <a:pt x="212" y="140"/>
                    <a:pt x="213" y="139"/>
                  </a:cubicBezTo>
                  <a:cubicBezTo>
                    <a:pt x="213" y="139"/>
                    <a:pt x="213" y="139"/>
                    <a:pt x="213" y="139"/>
                  </a:cubicBezTo>
                  <a:close/>
                  <a:moveTo>
                    <a:pt x="234" y="63"/>
                  </a:moveTo>
                  <a:cubicBezTo>
                    <a:pt x="235" y="63"/>
                    <a:pt x="235" y="62"/>
                    <a:pt x="236" y="62"/>
                  </a:cubicBezTo>
                  <a:cubicBezTo>
                    <a:pt x="236" y="61"/>
                    <a:pt x="235" y="61"/>
                    <a:pt x="235" y="61"/>
                  </a:cubicBezTo>
                  <a:cubicBezTo>
                    <a:pt x="235" y="60"/>
                    <a:pt x="234" y="61"/>
                    <a:pt x="234" y="61"/>
                  </a:cubicBezTo>
                  <a:cubicBezTo>
                    <a:pt x="234" y="61"/>
                    <a:pt x="234" y="62"/>
                    <a:pt x="233" y="62"/>
                  </a:cubicBezTo>
                  <a:cubicBezTo>
                    <a:pt x="233" y="63"/>
                    <a:pt x="233" y="63"/>
                    <a:pt x="234" y="63"/>
                  </a:cubicBezTo>
                  <a:close/>
                  <a:moveTo>
                    <a:pt x="209" y="132"/>
                  </a:moveTo>
                  <a:cubicBezTo>
                    <a:pt x="209" y="132"/>
                    <a:pt x="209" y="132"/>
                    <a:pt x="209" y="132"/>
                  </a:cubicBezTo>
                  <a:cubicBezTo>
                    <a:pt x="208" y="132"/>
                    <a:pt x="207" y="132"/>
                    <a:pt x="207" y="132"/>
                  </a:cubicBezTo>
                  <a:cubicBezTo>
                    <a:pt x="207" y="132"/>
                    <a:pt x="207" y="132"/>
                    <a:pt x="207" y="133"/>
                  </a:cubicBezTo>
                  <a:cubicBezTo>
                    <a:pt x="207" y="133"/>
                    <a:pt x="208" y="133"/>
                    <a:pt x="208" y="133"/>
                  </a:cubicBezTo>
                  <a:cubicBezTo>
                    <a:pt x="208" y="133"/>
                    <a:pt x="209" y="132"/>
                    <a:pt x="209" y="132"/>
                  </a:cubicBezTo>
                  <a:close/>
                  <a:moveTo>
                    <a:pt x="208" y="143"/>
                  </a:moveTo>
                  <a:cubicBezTo>
                    <a:pt x="208" y="143"/>
                    <a:pt x="208" y="142"/>
                    <a:pt x="208" y="142"/>
                  </a:cubicBezTo>
                  <a:cubicBezTo>
                    <a:pt x="207" y="142"/>
                    <a:pt x="207" y="142"/>
                    <a:pt x="207" y="143"/>
                  </a:cubicBezTo>
                  <a:cubicBezTo>
                    <a:pt x="207" y="143"/>
                    <a:pt x="207" y="143"/>
                    <a:pt x="208" y="143"/>
                  </a:cubicBezTo>
                  <a:cubicBezTo>
                    <a:pt x="208" y="143"/>
                    <a:pt x="208" y="143"/>
                    <a:pt x="208" y="143"/>
                  </a:cubicBezTo>
                  <a:close/>
                  <a:moveTo>
                    <a:pt x="125" y="162"/>
                  </a:moveTo>
                  <a:cubicBezTo>
                    <a:pt x="125" y="162"/>
                    <a:pt x="125" y="162"/>
                    <a:pt x="125" y="162"/>
                  </a:cubicBezTo>
                  <a:cubicBezTo>
                    <a:pt x="125" y="162"/>
                    <a:pt x="125" y="162"/>
                    <a:pt x="125" y="163"/>
                  </a:cubicBezTo>
                  <a:cubicBezTo>
                    <a:pt x="125" y="163"/>
                    <a:pt x="126" y="163"/>
                    <a:pt x="126" y="163"/>
                  </a:cubicBezTo>
                  <a:cubicBezTo>
                    <a:pt x="126" y="163"/>
                    <a:pt x="126" y="163"/>
                    <a:pt x="126" y="163"/>
                  </a:cubicBezTo>
                  <a:cubicBezTo>
                    <a:pt x="126" y="163"/>
                    <a:pt x="126" y="163"/>
                    <a:pt x="126" y="163"/>
                  </a:cubicBezTo>
                  <a:cubicBezTo>
                    <a:pt x="126" y="162"/>
                    <a:pt x="126" y="162"/>
                    <a:pt x="125" y="162"/>
                  </a:cubicBezTo>
                  <a:close/>
                  <a:moveTo>
                    <a:pt x="215" y="132"/>
                  </a:moveTo>
                  <a:cubicBezTo>
                    <a:pt x="215" y="132"/>
                    <a:pt x="215" y="132"/>
                    <a:pt x="215" y="132"/>
                  </a:cubicBezTo>
                  <a:cubicBezTo>
                    <a:pt x="215" y="132"/>
                    <a:pt x="215" y="132"/>
                    <a:pt x="215" y="132"/>
                  </a:cubicBezTo>
                  <a:cubicBezTo>
                    <a:pt x="215" y="131"/>
                    <a:pt x="214" y="132"/>
                    <a:pt x="214" y="132"/>
                  </a:cubicBezTo>
                  <a:cubicBezTo>
                    <a:pt x="214" y="132"/>
                    <a:pt x="214" y="132"/>
                    <a:pt x="215" y="132"/>
                  </a:cubicBezTo>
                  <a:close/>
                  <a:moveTo>
                    <a:pt x="48" y="49"/>
                  </a:moveTo>
                  <a:cubicBezTo>
                    <a:pt x="48" y="49"/>
                    <a:pt x="47" y="50"/>
                    <a:pt x="48" y="50"/>
                  </a:cubicBezTo>
                  <a:cubicBezTo>
                    <a:pt x="48" y="50"/>
                    <a:pt x="48" y="50"/>
                    <a:pt x="48" y="50"/>
                  </a:cubicBezTo>
                  <a:cubicBezTo>
                    <a:pt x="48" y="50"/>
                    <a:pt x="49" y="50"/>
                    <a:pt x="48" y="50"/>
                  </a:cubicBezTo>
                  <a:cubicBezTo>
                    <a:pt x="48" y="50"/>
                    <a:pt x="48" y="50"/>
                    <a:pt x="48" y="49"/>
                  </a:cubicBezTo>
                  <a:close/>
                  <a:moveTo>
                    <a:pt x="265" y="106"/>
                  </a:moveTo>
                  <a:cubicBezTo>
                    <a:pt x="265" y="106"/>
                    <a:pt x="265" y="106"/>
                    <a:pt x="265" y="106"/>
                  </a:cubicBezTo>
                  <a:cubicBezTo>
                    <a:pt x="265" y="106"/>
                    <a:pt x="265" y="106"/>
                    <a:pt x="265" y="106"/>
                  </a:cubicBezTo>
                  <a:cubicBezTo>
                    <a:pt x="265" y="107"/>
                    <a:pt x="265" y="107"/>
                    <a:pt x="266" y="106"/>
                  </a:cubicBezTo>
                  <a:cubicBezTo>
                    <a:pt x="266" y="106"/>
                    <a:pt x="265" y="106"/>
                    <a:pt x="265" y="106"/>
                  </a:cubicBezTo>
                  <a:close/>
                  <a:moveTo>
                    <a:pt x="121" y="175"/>
                  </a:moveTo>
                  <a:cubicBezTo>
                    <a:pt x="121" y="175"/>
                    <a:pt x="122" y="175"/>
                    <a:pt x="122" y="175"/>
                  </a:cubicBezTo>
                  <a:cubicBezTo>
                    <a:pt x="122" y="175"/>
                    <a:pt x="122" y="175"/>
                    <a:pt x="122" y="175"/>
                  </a:cubicBezTo>
                  <a:cubicBezTo>
                    <a:pt x="122" y="175"/>
                    <a:pt x="121" y="174"/>
                    <a:pt x="121" y="175"/>
                  </a:cubicBezTo>
                  <a:cubicBezTo>
                    <a:pt x="121" y="175"/>
                    <a:pt x="121" y="175"/>
                    <a:pt x="121" y="175"/>
                  </a:cubicBezTo>
                  <a:close/>
                  <a:moveTo>
                    <a:pt x="202" y="149"/>
                  </a:moveTo>
                  <a:cubicBezTo>
                    <a:pt x="202" y="149"/>
                    <a:pt x="202" y="148"/>
                    <a:pt x="202" y="148"/>
                  </a:cubicBezTo>
                  <a:cubicBezTo>
                    <a:pt x="202" y="148"/>
                    <a:pt x="202" y="148"/>
                    <a:pt x="201" y="148"/>
                  </a:cubicBezTo>
                  <a:cubicBezTo>
                    <a:pt x="201" y="148"/>
                    <a:pt x="201" y="149"/>
                    <a:pt x="201" y="149"/>
                  </a:cubicBezTo>
                  <a:cubicBezTo>
                    <a:pt x="201" y="149"/>
                    <a:pt x="202" y="149"/>
                    <a:pt x="202" y="149"/>
                  </a:cubicBezTo>
                  <a:close/>
                  <a:moveTo>
                    <a:pt x="209" y="73"/>
                  </a:moveTo>
                  <a:cubicBezTo>
                    <a:pt x="209" y="73"/>
                    <a:pt x="209" y="73"/>
                    <a:pt x="209" y="73"/>
                  </a:cubicBezTo>
                  <a:cubicBezTo>
                    <a:pt x="209" y="73"/>
                    <a:pt x="209" y="73"/>
                    <a:pt x="209" y="73"/>
                  </a:cubicBezTo>
                  <a:cubicBezTo>
                    <a:pt x="209" y="73"/>
                    <a:pt x="210" y="73"/>
                    <a:pt x="210" y="73"/>
                  </a:cubicBezTo>
                  <a:cubicBezTo>
                    <a:pt x="209" y="73"/>
                    <a:pt x="209" y="73"/>
                    <a:pt x="209" y="73"/>
                  </a:cubicBezTo>
                  <a:close/>
                  <a:moveTo>
                    <a:pt x="227" y="77"/>
                  </a:moveTo>
                  <a:cubicBezTo>
                    <a:pt x="227" y="77"/>
                    <a:pt x="227" y="77"/>
                    <a:pt x="227" y="77"/>
                  </a:cubicBezTo>
                  <a:cubicBezTo>
                    <a:pt x="227" y="77"/>
                    <a:pt x="227" y="77"/>
                    <a:pt x="227" y="77"/>
                  </a:cubicBezTo>
                  <a:close/>
                  <a:moveTo>
                    <a:pt x="271" y="103"/>
                  </a:moveTo>
                  <a:cubicBezTo>
                    <a:pt x="271" y="103"/>
                    <a:pt x="271" y="103"/>
                    <a:pt x="271" y="103"/>
                  </a:cubicBezTo>
                  <a:cubicBezTo>
                    <a:pt x="270" y="103"/>
                    <a:pt x="270" y="104"/>
                    <a:pt x="271" y="104"/>
                  </a:cubicBezTo>
                  <a:cubicBezTo>
                    <a:pt x="271" y="104"/>
                    <a:pt x="271" y="104"/>
                    <a:pt x="271" y="104"/>
                  </a:cubicBezTo>
                  <a:cubicBezTo>
                    <a:pt x="271" y="104"/>
                    <a:pt x="271" y="103"/>
                    <a:pt x="271" y="103"/>
                  </a:cubicBezTo>
                  <a:close/>
                  <a:moveTo>
                    <a:pt x="205" y="175"/>
                  </a:moveTo>
                  <a:cubicBezTo>
                    <a:pt x="205" y="175"/>
                    <a:pt x="205" y="175"/>
                    <a:pt x="205" y="175"/>
                  </a:cubicBezTo>
                  <a:cubicBezTo>
                    <a:pt x="205" y="174"/>
                    <a:pt x="205" y="174"/>
                    <a:pt x="205" y="174"/>
                  </a:cubicBezTo>
                  <a:lnTo>
                    <a:pt x="205" y="175"/>
                  </a:lnTo>
                  <a:close/>
                  <a:moveTo>
                    <a:pt x="231" y="68"/>
                  </a:moveTo>
                  <a:cubicBezTo>
                    <a:pt x="231" y="68"/>
                    <a:pt x="231" y="68"/>
                    <a:pt x="231" y="68"/>
                  </a:cubicBezTo>
                  <a:cubicBezTo>
                    <a:pt x="231" y="68"/>
                    <a:pt x="231" y="68"/>
                    <a:pt x="231" y="68"/>
                  </a:cubicBezTo>
                  <a:close/>
                  <a:moveTo>
                    <a:pt x="210" y="144"/>
                  </a:moveTo>
                  <a:cubicBezTo>
                    <a:pt x="210" y="144"/>
                    <a:pt x="210" y="144"/>
                    <a:pt x="210" y="144"/>
                  </a:cubicBezTo>
                  <a:cubicBezTo>
                    <a:pt x="210" y="145"/>
                    <a:pt x="210" y="145"/>
                    <a:pt x="210" y="145"/>
                  </a:cubicBezTo>
                  <a:cubicBezTo>
                    <a:pt x="210" y="145"/>
                    <a:pt x="210" y="145"/>
                    <a:pt x="210" y="144"/>
                  </a:cubicBezTo>
                  <a:cubicBezTo>
                    <a:pt x="210" y="144"/>
                    <a:pt x="210" y="144"/>
                    <a:pt x="210" y="144"/>
                  </a:cubicBezTo>
                  <a:close/>
                  <a:moveTo>
                    <a:pt x="238" y="62"/>
                  </a:moveTo>
                  <a:cubicBezTo>
                    <a:pt x="238" y="62"/>
                    <a:pt x="238" y="62"/>
                    <a:pt x="238" y="62"/>
                  </a:cubicBezTo>
                  <a:cubicBezTo>
                    <a:pt x="238" y="62"/>
                    <a:pt x="238" y="62"/>
                    <a:pt x="238" y="62"/>
                  </a:cubicBezTo>
                  <a:close/>
                </a:path>
              </a:pathLst>
            </a:custGeom>
            <a:solidFill>
              <a:srgbClr val="ED1CB9"/>
            </a:solidFill>
            <a:ln>
              <a:noFill/>
            </a:ln>
          </p:spPr>
          <p:txBody>
            <a:bodyPr vert="horz" wrap="square" lIns="91440" tIns="45720" rIns="91440" bIns="45720" numCol="1" anchor="t" anchorCtr="0" compatLnSpc="1">
              <a:prstTxWarp prst="textNoShape">
                <a:avLst/>
              </a:prstTxWarp>
            </a:bodyPr>
            <a:lstStyle/>
            <a:p>
              <a:endParaRPr lang="zh-CN" altLang="en-US" sz="1800" dirty="0"/>
            </a:p>
          </p:txBody>
        </p:sp>
        <p:grpSp>
          <p:nvGrpSpPr>
            <p:cNvPr id="91" name="组合 90">
              <a:extLst>
                <a:ext uri="{FF2B5EF4-FFF2-40B4-BE49-F238E27FC236}">
                  <a16:creationId xmlns="" xmlns:a16="http://schemas.microsoft.com/office/drawing/2014/main" id="{1BB31B25-DE3F-4029-B73C-3CCF036FDD4E}"/>
                </a:ext>
              </a:extLst>
            </p:cNvPr>
            <p:cNvGrpSpPr/>
            <p:nvPr/>
          </p:nvGrpSpPr>
          <p:grpSpPr bwMode="auto">
            <a:xfrm>
              <a:off x="9886362" y="2868811"/>
              <a:ext cx="633267" cy="558891"/>
              <a:chOff x="5856288" y="1698625"/>
              <a:chExt cx="473076" cy="417513"/>
            </a:xfrm>
          </p:grpSpPr>
          <p:sp>
            <p:nvSpPr>
              <p:cNvPr id="92" name="Freeform 5">
                <a:extLst>
                  <a:ext uri="{FF2B5EF4-FFF2-40B4-BE49-F238E27FC236}">
                    <a16:creationId xmlns="" xmlns:a16="http://schemas.microsoft.com/office/drawing/2014/main" id="{5961EF49-4354-4055-A9B5-97BC095F182F}"/>
                  </a:ext>
                </a:extLst>
              </p:cNvPr>
              <p:cNvSpPr>
                <a:spLocks noEditPoints="1"/>
              </p:cNvSpPr>
              <p:nvPr/>
            </p:nvSpPr>
            <p:spPr bwMode="auto">
              <a:xfrm>
                <a:off x="6007101" y="1793875"/>
                <a:ext cx="322263" cy="322263"/>
              </a:xfrm>
              <a:custGeom>
                <a:avLst/>
                <a:gdLst>
                  <a:gd name="T0" fmla="*/ 6 w 51"/>
                  <a:gd name="T1" fmla="*/ 13 h 51"/>
                  <a:gd name="T2" fmla="*/ 7 w 51"/>
                  <a:gd name="T3" fmla="*/ 17 h 51"/>
                  <a:gd name="T4" fmla="*/ 4 w 51"/>
                  <a:gd name="T5" fmla="*/ 18 h 51"/>
                  <a:gd name="T6" fmla="*/ 1 w 51"/>
                  <a:gd name="T7" fmla="*/ 20 h 51"/>
                  <a:gd name="T8" fmla="*/ 2 w 51"/>
                  <a:gd name="T9" fmla="*/ 24 h 51"/>
                  <a:gd name="T10" fmla="*/ 5 w 51"/>
                  <a:gd name="T11" fmla="*/ 27 h 51"/>
                  <a:gd name="T12" fmla="*/ 3 w 51"/>
                  <a:gd name="T13" fmla="*/ 30 h 51"/>
                  <a:gd name="T14" fmla="*/ 1 w 51"/>
                  <a:gd name="T15" fmla="*/ 34 h 51"/>
                  <a:gd name="T16" fmla="*/ 5 w 51"/>
                  <a:gd name="T17" fmla="*/ 36 h 51"/>
                  <a:gd name="T18" fmla="*/ 8 w 51"/>
                  <a:gd name="T19" fmla="*/ 37 h 51"/>
                  <a:gd name="T20" fmla="*/ 8 w 51"/>
                  <a:gd name="T21" fmla="*/ 41 h 51"/>
                  <a:gd name="T22" fmla="*/ 8 w 51"/>
                  <a:gd name="T23" fmla="*/ 45 h 51"/>
                  <a:gd name="T24" fmla="*/ 13 w 51"/>
                  <a:gd name="T25" fmla="*/ 45 h 51"/>
                  <a:gd name="T26" fmla="*/ 17 w 51"/>
                  <a:gd name="T27" fmla="*/ 45 h 51"/>
                  <a:gd name="T28" fmla="*/ 18 w 51"/>
                  <a:gd name="T29" fmla="*/ 48 h 51"/>
                  <a:gd name="T30" fmla="*/ 20 w 51"/>
                  <a:gd name="T31" fmla="*/ 51 h 51"/>
                  <a:gd name="T32" fmla="*/ 24 w 51"/>
                  <a:gd name="T33" fmla="*/ 49 h 51"/>
                  <a:gd name="T34" fmla="*/ 28 w 51"/>
                  <a:gd name="T35" fmla="*/ 47 h 51"/>
                  <a:gd name="T36" fmla="*/ 30 w 51"/>
                  <a:gd name="T37" fmla="*/ 49 h 51"/>
                  <a:gd name="T38" fmla="*/ 34 w 51"/>
                  <a:gd name="T39" fmla="*/ 50 h 51"/>
                  <a:gd name="T40" fmla="*/ 36 w 51"/>
                  <a:gd name="T41" fmla="*/ 47 h 51"/>
                  <a:gd name="T42" fmla="*/ 38 w 51"/>
                  <a:gd name="T43" fmla="*/ 43 h 51"/>
                  <a:gd name="T44" fmla="*/ 41 w 51"/>
                  <a:gd name="T45" fmla="*/ 44 h 51"/>
                  <a:gd name="T46" fmla="*/ 45 w 51"/>
                  <a:gd name="T47" fmla="*/ 43 h 51"/>
                  <a:gd name="T48" fmla="*/ 45 w 51"/>
                  <a:gd name="T49" fmla="*/ 39 h 51"/>
                  <a:gd name="T50" fmla="*/ 45 w 51"/>
                  <a:gd name="T51" fmla="*/ 35 h 51"/>
                  <a:gd name="T52" fmla="*/ 48 w 51"/>
                  <a:gd name="T53" fmla="*/ 34 h 51"/>
                  <a:gd name="T54" fmla="*/ 51 w 51"/>
                  <a:gd name="T55" fmla="*/ 31 h 51"/>
                  <a:gd name="T56" fmla="*/ 49 w 51"/>
                  <a:gd name="T57" fmla="*/ 27 h 51"/>
                  <a:gd name="T58" fmla="*/ 47 w 51"/>
                  <a:gd name="T59" fmla="*/ 24 h 51"/>
                  <a:gd name="T60" fmla="*/ 49 w 51"/>
                  <a:gd name="T61" fmla="*/ 22 h 51"/>
                  <a:gd name="T62" fmla="*/ 50 w 51"/>
                  <a:gd name="T63" fmla="*/ 18 h 51"/>
                  <a:gd name="T64" fmla="*/ 47 w 51"/>
                  <a:gd name="T65" fmla="*/ 15 h 51"/>
                  <a:gd name="T66" fmla="*/ 43 w 51"/>
                  <a:gd name="T67" fmla="*/ 14 h 51"/>
                  <a:gd name="T68" fmla="*/ 44 w 51"/>
                  <a:gd name="T69" fmla="*/ 11 h 51"/>
                  <a:gd name="T70" fmla="*/ 43 w 51"/>
                  <a:gd name="T71" fmla="*/ 7 h 51"/>
                  <a:gd name="T72" fmla="*/ 39 w 51"/>
                  <a:gd name="T73" fmla="*/ 6 h 51"/>
                  <a:gd name="T74" fmla="*/ 35 w 51"/>
                  <a:gd name="T75" fmla="*/ 7 h 51"/>
                  <a:gd name="T76" fmla="*/ 34 w 51"/>
                  <a:gd name="T77" fmla="*/ 4 h 51"/>
                  <a:gd name="T78" fmla="*/ 31 w 51"/>
                  <a:gd name="T79" fmla="*/ 1 h 51"/>
                  <a:gd name="T80" fmla="*/ 27 w 51"/>
                  <a:gd name="T81" fmla="*/ 2 h 51"/>
                  <a:gd name="T82" fmla="*/ 24 w 51"/>
                  <a:gd name="T83" fmla="*/ 5 h 51"/>
                  <a:gd name="T84" fmla="*/ 22 w 51"/>
                  <a:gd name="T85" fmla="*/ 3 h 51"/>
                  <a:gd name="T86" fmla="*/ 18 w 51"/>
                  <a:gd name="T87" fmla="*/ 1 h 51"/>
                  <a:gd name="T88" fmla="*/ 15 w 51"/>
                  <a:gd name="T89" fmla="*/ 5 h 51"/>
                  <a:gd name="T90" fmla="*/ 14 w 51"/>
                  <a:gd name="T91" fmla="*/ 8 h 51"/>
                  <a:gd name="T92" fmla="*/ 11 w 51"/>
                  <a:gd name="T93" fmla="*/ 8 h 51"/>
                  <a:gd name="T94" fmla="*/ 7 w 51"/>
                  <a:gd name="T95" fmla="*/ 8 h 51"/>
                  <a:gd name="T96" fmla="*/ 6 w 51"/>
                  <a:gd name="T97" fmla="*/ 13 h 51"/>
                  <a:gd name="T98" fmla="*/ 21 w 51"/>
                  <a:gd name="T99" fmla="*/ 12 h 51"/>
                  <a:gd name="T100" fmla="*/ 40 w 51"/>
                  <a:gd name="T101" fmla="*/ 21 h 51"/>
                  <a:gd name="T102" fmla="*/ 30 w 51"/>
                  <a:gd name="T103" fmla="*/ 40 h 51"/>
                  <a:gd name="T104" fmla="*/ 12 w 51"/>
                  <a:gd name="T105" fmla="*/ 30 h 51"/>
                  <a:gd name="T106" fmla="*/ 21 w 51"/>
                  <a:gd name="T107"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51">
                    <a:moveTo>
                      <a:pt x="6" y="13"/>
                    </a:moveTo>
                    <a:cubicBezTo>
                      <a:pt x="7" y="14"/>
                      <a:pt x="7" y="16"/>
                      <a:pt x="7" y="17"/>
                    </a:cubicBezTo>
                    <a:cubicBezTo>
                      <a:pt x="6" y="17"/>
                      <a:pt x="5" y="18"/>
                      <a:pt x="4" y="18"/>
                    </a:cubicBezTo>
                    <a:cubicBezTo>
                      <a:pt x="2" y="17"/>
                      <a:pt x="1" y="18"/>
                      <a:pt x="1" y="20"/>
                    </a:cubicBezTo>
                    <a:cubicBezTo>
                      <a:pt x="0" y="22"/>
                      <a:pt x="1" y="24"/>
                      <a:pt x="2" y="24"/>
                    </a:cubicBezTo>
                    <a:cubicBezTo>
                      <a:pt x="4" y="24"/>
                      <a:pt x="5" y="27"/>
                      <a:pt x="5" y="27"/>
                    </a:cubicBezTo>
                    <a:cubicBezTo>
                      <a:pt x="5" y="28"/>
                      <a:pt x="4" y="29"/>
                      <a:pt x="3" y="30"/>
                    </a:cubicBezTo>
                    <a:cubicBezTo>
                      <a:pt x="1" y="30"/>
                      <a:pt x="1" y="32"/>
                      <a:pt x="1" y="34"/>
                    </a:cubicBezTo>
                    <a:cubicBezTo>
                      <a:pt x="2" y="35"/>
                      <a:pt x="3" y="37"/>
                      <a:pt x="5" y="36"/>
                    </a:cubicBezTo>
                    <a:cubicBezTo>
                      <a:pt x="6" y="36"/>
                      <a:pt x="7" y="36"/>
                      <a:pt x="8" y="37"/>
                    </a:cubicBezTo>
                    <a:cubicBezTo>
                      <a:pt x="8" y="37"/>
                      <a:pt x="9" y="40"/>
                      <a:pt x="8" y="41"/>
                    </a:cubicBezTo>
                    <a:cubicBezTo>
                      <a:pt x="7" y="42"/>
                      <a:pt x="7" y="44"/>
                      <a:pt x="8" y="45"/>
                    </a:cubicBezTo>
                    <a:cubicBezTo>
                      <a:pt x="10" y="46"/>
                      <a:pt x="12" y="46"/>
                      <a:pt x="13" y="45"/>
                    </a:cubicBezTo>
                    <a:cubicBezTo>
                      <a:pt x="14" y="44"/>
                      <a:pt x="16" y="45"/>
                      <a:pt x="17" y="45"/>
                    </a:cubicBezTo>
                    <a:cubicBezTo>
                      <a:pt x="18" y="45"/>
                      <a:pt x="18" y="46"/>
                      <a:pt x="18" y="48"/>
                    </a:cubicBezTo>
                    <a:cubicBezTo>
                      <a:pt x="17" y="49"/>
                      <a:pt x="19" y="51"/>
                      <a:pt x="20" y="51"/>
                    </a:cubicBezTo>
                    <a:cubicBezTo>
                      <a:pt x="22" y="51"/>
                      <a:pt x="24" y="51"/>
                      <a:pt x="24" y="49"/>
                    </a:cubicBezTo>
                    <a:cubicBezTo>
                      <a:pt x="24" y="48"/>
                      <a:pt x="27" y="47"/>
                      <a:pt x="28" y="47"/>
                    </a:cubicBezTo>
                    <a:cubicBezTo>
                      <a:pt x="28" y="47"/>
                      <a:pt x="29" y="48"/>
                      <a:pt x="30" y="49"/>
                    </a:cubicBezTo>
                    <a:cubicBezTo>
                      <a:pt x="30" y="50"/>
                      <a:pt x="32" y="51"/>
                      <a:pt x="34" y="50"/>
                    </a:cubicBezTo>
                    <a:cubicBezTo>
                      <a:pt x="35" y="50"/>
                      <a:pt x="37" y="48"/>
                      <a:pt x="36" y="47"/>
                    </a:cubicBezTo>
                    <a:cubicBezTo>
                      <a:pt x="36" y="46"/>
                      <a:pt x="37" y="44"/>
                      <a:pt x="38" y="43"/>
                    </a:cubicBezTo>
                    <a:cubicBezTo>
                      <a:pt x="38" y="43"/>
                      <a:pt x="40" y="43"/>
                      <a:pt x="41" y="44"/>
                    </a:cubicBezTo>
                    <a:cubicBezTo>
                      <a:pt x="42" y="45"/>
                      <a:pt x="44" y="44"/>
                      <a:pt x="45" y="43"/>
                    </a:cubicBezTo>
                    <a:cubicBezTo>
                      <a:pt x="46" y="42"/>
                      <a:pt x="46" y="40"/>
                      <a:pt x="45" y="39"/>
                    </a:cubicBezTo>
                    <a:cubicBezTo>
                      <a:pt x="44" y="38"/>
                      <a:pt x="45" y="35"/>
                      <a:pt x="45" y="35"/>
                    </a:cubicBezTo>
                    <a:cubicBezTo>
                      <a:pt x="45" y="34"/>
                      <a:pt x="47" y="34"/>
                      <a:pt x="48" y="34"/>
                    </a:cubicBezTo>
                    <a:cubicBezTo>
                      <a:pt x="49" y="34"/>
                      <a:pt x="51" y="33"/>
                      <a:pt x="51" y="31"/>
                    </a:cubicBezTo>
                    <a:cubicBezTo>
                      <a:pt x="51" y="29"/>
                      <a:pt x="51" y="28"/>
                      <a:pt x="49" y="27"/>
                    </a:cubicBezTo>
                    <a:cubicBezTo>
                      <a:pt x="48" y="27"/>
                      <a:pt x="47" y="25"/>
                      <a:pt x="47" y="24"/>
                    </a:cubicBezTo>
                    <a:cubicBezTo>
                      <a:pt x="47" y="23"/>
                      <a:pt x="48" y="22"/>
                      <a:pt x="49" y="22"/>
                    </a:cubicBezTo>
                    <a:cubicBezTo>
                      <a:pt x="50" y="21"/>
                      <a:pt x="51" y="20"/>
                      <a:pt x="50" y="18"/>
                    </a:cubicBezTo>
                    <a:cubicBezTo>
                      <a:pt x="50" y="16"/>
                      <a:pt x="48" y="15"/>
                      <a:pt x="47" y="15"/>
                    </a:cubicBezTo>
                    <a:cubicBezTo>
                      <a:pt x="46" y="16"/>
                      <a:pt x="44" y="14"/>
                      <a:pt x="43" y="14"/>
                    </a:cubicBezTo>
                    <a:cubicBezTo>
                      <a:pt x="43" y="13"/>
                      <a:pt x="43" y="12"/>
                      <a:pt x="44" y="11"/>
                    </a:cubicBezTo>
                    <a:cubicBezTo>
                      <a:pt x="45" y="10"/>
                      <a:pt x="44" y="8"/>
                      <a:pt x="43" y="7"/>
                    </a:cubicBezTo>
                    <a:cubicBezTo>
                      <a:pt x="42" y="5"/>
                      <a:pt x="40" y="5"/>
                      <a:pt x="39" y="6"/>
                    </a:cubicBezTo>
                    <a:cubicBezTo>
                      <a:pt x="38" y="7"/>
                      <a:pt x="35" y="7"/>
                      <a:pt x="35" y="7"/>
                    </a:cubicBezTo>
                    <a:cubicBezTo>
                      <a:pt x="34" y="6"/>
                      <a:pt x="34" y="5"/>
                      <a:pt x="34" y="4"/>
                    </a:cubicBezTo>
                    <a:cubicBezTo>
                      <a:pt x="34" y="2"/>
                      <a:pt x="33" y="1"/>
                      <a:pt x="31" y="1"/>
                    </a:cubicBezTo>
                    <a:cubicBezTo>
                      <a:pt x="29" y="0"/>
                      <a:pt x="28" y="1"/>
                      <a:pt x="27" y="2"/>
                    </a:cubicBezTo>
                    <a:cubicBezTo>
                      <a:pt x="27" y="4"/>
                      <a:pt x="25" y="5"/>
                      <a:pt x="24" y="5"/>
                    </a:cubicBezTo>
                    <a:cubicBezTo>
                      <a:pt x="23" y="5"/>
                      <a:pt x="22" y="4"/>
                      <a:pt x="22" y="3"/>
                    </a:cubicBezTo>
                    <a:cubicBezTo>
                      <a:pt x="21" y="1"/>
                      <a:pt x="20" y="1"/>
                      <a:pt x="18" y="1"/>
                    </a:cubicBezTo>
                    <a:cubicBezTo>
                      <a:pt x="16" y="2"/>
                      <a:pt x="15" y="3"/>
                      <a:pt x="15" y="5"/>
                    </a:cubicBezTo>
                    <a:cubicBezTo>
                      <a:pt x="16" y="6"/>
                      <a:pt x="14" y="8"/>
                      <a:pt x="14" y="8"/>
                    </a:cubicBezTo>
                    <a:cubicBezTo>
                      <a:pt x="13" y="9"/>
                      <a:pt x="12" y="9"/>
                      <a:pt x="11" y="8"/>
                    </a:cubicBezTo>
                    <a:cubicBezTo>
                      <a:pt x="10" y="7"/>
                      <a:pt x="8" y="7"/>
                      <a:pt x="7" y="8"/>
                    </a:cubicBezTo>
                    <a:cubicBezTo>
                      <a:pt x="5" y="10"/>
                      <a:pt x="5" y="12"/>
                      <a:pt x="6" y="13"/>
                    </a:cubicBezTo>
                    <a:close/>
                    <a:moveTo>
                      <a:pt x="21" y="12"/>
                    </a:moveTo>
                    <a:cubicBezTo>
                      <a:pt x="29" y="9"/>
                      <a:pt x="37" y="13"/>
                      <a:pt x="40" y="21"/>
                    </a:cubicBezTo>
                    <a:cubicBezTo>
                      <a:pt x="42" y="29"/>
                      <a:pt x="38" y="37"/>
                      <a:pt x="30" y="40"/>
                    </a:cubicBezTo>
                    <a:cubicBezTo>
                      <a:pt x="23" y="42"/>
                      <a:pt x="14" y="38"/>
                      <a:pt x="12" y="30"/>
                    </a:cubicBezTo>
                    <a:cubicBezTo>
                      <a:pt x="9" y="23"/>
                      <a:pt x="13" y="14"/>
                      <a:pt x="21" y="1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42">
                  <a:defRPr/>
                </a:pPr>
                <a:endParaRPr lang="zh-CN" altLang="en-US" sz="1800">
                  <a:solidFill>
                    <a:schemeClr val="bg1"/>
                  </a:solidFill>
                  <a:cs typeface="+mn-ea"/>
                  <a:sym typeface="+mn-lt"/>
                </a:endParaRPr>
              </a:p>
            </p:txBody>
          </p:sp>
          <p:sp>
            <p:nvSpPr>
              <p:cNvPr id="93" name="Freeform 6">
                <a:extLst>
                  <a:ext uri="{FF2B5EF4-FFF2-40B4-BE49-F238E27FC236}">
                    <a16:creationId xmlns="" xmlns:a16="http://schemas.microsoft.com/office/drawing/2014/main" id="{A597873E-BDAB-4D17-9787-2E7DA2CEC837}"/>
                  </a:ext>
                </a:extLst>
              </p:cNvPr>
              <p:cNvSpPr>
                <a:spLocks noEditPoints="1"/>
              </p:cNvSpPr>
              <p:nvPr/>
            </p:nvSpPr>
            <p:spPr bwMode="auto">
              <a:xfrm>
                <a:off x="5856288" y="1698625"/>
                <a:ext cx="207963" cy="209550"/>
              </a:xfrm>
              <a:custGeom>
                <a:avLst/>
                <a:gdLst>
                  <a:gd name="T0" fmla="*/ 2147483646 w 33"/>
                  <a:gd name="T1" fmla="*/ 2147483646 h 33"/>
                  <a:gd name="T2" fmla="*/ 2147483646 w 33"/>
                  <a:gd name="T3" fmla="*/ 2147483646 h 33"/>
                  <a:gd name="T4" fmla="*/ 2147483646 w 33"/>
                  <a:gd name="T5" fmla="*/ 2147483646 h 33"/>
                  <a:gd name="T6" fmla="*/ 0 w 33"/>
                  <a:gd name="T7" fmla="*/ 2147483646 h 33"/>
                  <a:gd name="T8" fmla="*/ 2147483646 w 33"/>
                  <a:gd name="T9" fmla="*/ 2147483646 h 33"/>
                  <a:gd name="T10" fmla="*/ 2147483646 w 33"/>
                  <a:gd name="T11" fmla="*/ 2147483646 h 33"/>
                  <a:gd name="T12" fmla="*/ 2147483646 w 33"/>
                  <a:gd name="T13" fmla="*/ 2147483646 h 33"/>
                  <a:gd name="T14" fmla="*/ 0 w 33"/>
                  <a:gd name="T15" fmla="*/ 2147483646 h 33"/>
                  <a:gd name="T16" fmla="*/ 2147483646 w 33"/>
                  <a:gd name="T17" fmla="*/ 2147483646 h 33"/>
                  <a:gd name="T18" fmla="*/ 2147483646 w 33"/>
                  <a:gd name="T19" fmla="*/ 2147483646 h 33"/>
                  <a:gd name="T20" fmla="*/ 2147483646 w 33"/>
                  <a:gd name="T21" fmla="*/ 2147483646 h 33"/>
                  <a:gd name="T22" fmla="*/ 2147483646 w 33"/>
                  <a:gd name="T23" fmla="*/ 2147483646 h 33"/>
                  <a:gd name="T24" fmla="*/ 2147483646 w 33"/>
                  <a:gd name="T25" fmla="*/ 2147483646 h 33"/>
                  <a:gd name="T26" fmla="*/ 2147483646 w 33"/>
                  <a:gd name="T27" fmla="*/ 2147483646 h 33"/>
                  <a:gd name="T28" fmla="*/ 2147483646 w 33"/>
                  <a:gd name="T29" fmla="*/ 2147483646 h 33"/>
                  <a:gd name="T30" fmla="*/ 2147483646 w 33"/>
                  <a:gd name="T31" fmla="*/ 2147483646 h 33"/>
                  <a:gd name="T32" fmla="*/ 2147483646 w 33"/>
                  <a:gd name="T33" fmla="*/ 2147483646 h 33"/>
                  <a:gd name="T34" fmla="*/ 2147483646 w 33"/>
                  <a:gd name="T35" fmla="*/ 2147483646 h 33"/>
                  <a:gd name="T36" fmla="*/ 2147483646 w 33"/>
                  <a:gd name="T37" fmla="*/ 2147483646 h 33"/>
                  <a:gd name="T38" fmla="*/ 2147483646 w 33"/>
                  <a:gd name="T39" fmla="*/ 2147483646 h 33"/>
                  <a:gd name="T40" fmla="*/ 2147483646 w 33"/>
                  <a:gd name="T41" fmla="*/ 2147483646 h 33"/>
                  <a:gd name="T42" fmla="*/ 2147483646 w 33"/>
                  <a:gd name="T43" fmla="*/ 2147483646 h 33"/>
                  <a:gd name="T44" fmla="*/ 2147483646 w 33"/>
                  <a:gd name="T45" fmla="*/ 2147483646 h 33"/>
                  <a:gd name="T46" fmla="*/ 2147483646 w 33"/>
                  <a:gd name="T47" fmla="*/ 2147483646 h 33"/>
                  <a:gd name="T48" fmla="*/ 2147483646 w 33"/>
                  <a:gd name="T49" fmla="*/ 2147483646 h 33"/>
                  <a:gd name="T50" fmla="*/ 2147483646 w 33"/>
                  <a:gd name="T51" fmla="*/ 2147483646 h 33"/>
                  <a:gd name="T52" fmla="*/ 2147483646 w 33"/>
                  <a:gd name="T53" fmla="*/ 2147483646 h 33"/>
                  <a:gd name="T54" fmla="*/ 2147483646 w 33"/>
                  <a:gd name="T55" fmla="*/ 2147483646 h 33"/>
                  <a:gd name="T56" fmla="*/ 2147483646 w 33"/>
                  <a:gd name="T57" fmla="*/ 2147483646 h 33"/>
                  <a:gd name="T58" fmla="*/ 2147483646 w 33"/>
                  <a:gd name="T59" fmla="*/ 2147483646 h 33"/>
                  <a:gd name="T60" fmla="*/ 2147483646 w 33"/>
                  <a:gd name="T61" fmla="*/ 2147483646 h 33"/>
                  <a:gd name="T62" fmla="*/ 2147483646 w 33"/>
                  <a:gd name="T63" fmla="*/ 2147483646 h 33"/>
                  <a:gd name="T64" fmla="*/ 2147483646 w 33"/>
                  <a:gd name="T65" fmla="*/ 2147483646 h 33"/>
                  <a:gd name="T66" fmla="*/ 2147483646 w 33"/>
                  <a:gd name="T67" fmla="*/ 2147483646 h 33"/>
                  <a:gd name="T68" fmla="*/ 2147483646 w 33"/>
                  <a:gd name="T69" fmla="*/ 2147483646 h 33"/>
                  <a:gd name="T70" fmla="*/ 2147483646 w 33"/>
                  <a:gd name="T71" fmla="*/ 2147483646 h 33"/>
                  <a:gd name="T72" fmla="*/ 2147483646 w 33"/>
                  <a:gd name="T73" fmla="*/ 2147483646 h 33"/>
                  <a:gd name="T74" fmla="*/ 2147483646 w 33"/>
                  <a:gd name="T75" fmla="*/ 2147483646 h 33"/>
                  <a:gd name="T76" fmla="*/ 2147483646 w 33"/>
                  <a:gd name="T77" fmla="*/ 2147483646 h 33"/>
                  <a:gd name="T78" fmla="*/ 2147483646 w 33"/>
                  <a:gd name="T79" fmla="*/ 2147483646 h 33"/>
                  <a:gd name="T80" fmla="*/ 2147483646 w 33"/>
                  <a:gd name="T81" fmla="*/ 2147483646 h 33"/>
                  <a:gd name="T82" fmla="*/ 2147483646 w 33"/>
                  <a:gd name="T83" fmla="*/ 2147483646 h 33"/>
                  <a:gd name="T84" fmla="*/ 2147483646 w 33"/>
                  <a:gd name="T85" fmla="*/ 2147483646 h 33"/>
                  <a:gd name="T86" fmla="*/ 2147483646 w 33"/>
                  <a:gd name="T87" fmla="*/ 2147483646 h 33"/>
                  <a:gd name="T88" fmla="*/ 2147483646 w 33"/>
                  <a:gd name="T89" fmla="*/ 2147483646 h 33"/>
                  <a:gd name="T90" fmla="*/ 2147483646 w 33"/>
                  <a:gd name="T91" fmla="*/ 2147483646 h 33"/>
                  <a:gd name="T92" fmla="*/ 2147483646 w 33"/>
                  <a:gd name="T93" fmla="*/ 2147483646 h 33"/>
                  <a:gd name="T94" fmla="*/ 2147483646 w 33"/>
                  <a:gd name="T95" fmla="*/ 2147483646 h 33"/>
                  <a:gd name="T96" fmla="*/ 2147483646 w 33"/>
                  <a:gd name="T97" fmla="*/ 2147483646 h 33"/>
                  <a:gd name="T98" fmla="*/ 2147483646 w 33"/>
                  <a:gd name="T99" fmla="*/ 2147483646 h 33"/>
                  <a:gd name="T100" fmla="*/ 2147483646 w 33"/>
                  <a:gd name="T101" fmla="*/ 2147483646 h 33"/>
                  <a:gd name="T102" fmla="*/ 2147483646 w 33"/>
                  <a:gd name="T103" fmla="*/ 2147483646 h 33"/>
                  <a:gd name="T104" fmla="*/ 2147483646 w 33"/>
                  <a:gd name="T105" fmla="*/ 2147483646 h 33"/>
                  <a:gd name="T106" fmla="*/ 2147483646 w 33"/>
                  <a:gd name="T107" fmla="*/ 2147483646 h 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3" h="33">
                    <a:moveTo>
                      <a:pt x="4" y="8"/>
                    </a:moveTo>
                    <a:cubicBezTo>
                      <a:pt x="4" y="9"/>
                      <a:pt x="4" y="11"/>
                      <a:pt x="4" y="11"/>
                    </a:cubicBezTo>
                    <a:cubicBezTo>
                      <a:pt x="4" y="12"/>
                      <a:pt x="3" y="12"/>
                      <a:pt x="2" y="12"/>
                    </a:cubicBezTo>
                    <a:cubicBezTo>
                      <a:pt x="1" y="11"/>
                      <a:pt x="0" y="12"/>
                      <a:pt x="0" y="13"/>
                    </a:cubicBezTo>
                    <a:cubicBezTo>
                      <a:pt x="0" y="15"/>
                      <a:pt x="0" y="16"/>
                      <a:pt x="1" y="16"/>
                    </a:cubicBezTo>
                    <a:cubicBezTo>
                      <a:pt x="2" y="16"/>
                      <a:pt x="3" y="18"/>
                      <a:pt x="3" y="18"/>
                    </a:cubicBezTo>
                    <a:cubicBezTo>
                      <a:pt x="3" y="19"/>
                      <a:pt x="2" y="19"/>
                      <a:pt x="1" y="19"/>
                    </a:cubicBezTo>
                    <a:cubicBezTo>
                      <a:pt x="0" y="20"/>
                      <a:pt x="0" y="21"/>
                      <a:pt x="0" y="22"/>
                    </a:cubicBezTo>
                    <a:cubicBezTo>
                      <a:pt x="1" y="23"/>
                      <a:pt x="2" y="24"/>
                      <a:pt x="3" y="24"/>
                    </a:cubicBezTo>
                    <a:cubicBezTo>
                      <a:pt x="3" y="23"/>
                      <a:pt x="4" y="23"/>
                      <a:pt x="5" y="24"/>
                    </a:cubicBezTo>
                    <a:cubicBezTo>
                      <a:pt x="5" y="24"/>
                      <a:pt x="5" y="26"/>
                      <a:pt x="5" y="27"/>
                    </a:cubicBezTo>
                    <a:cubicBezTo>
                      <a:pt x="4" y="27"/>
                      <a:pt x="4" y="28"/>
                      <a:pt x="5" y="29"/>
                    </a:cubicBezTo>
                    <a:cubicBezTo>
                      <a:pt x="6" y="30"/>
                      <a:pt x="7" y="30"/>
                      <a:pt x="8" y="30"/>
                    </a:cubicBezTo>
                    <a:cubicBezTo>
                      <a:pt x="8" y="29"/>
                      <a:pt x="10" y="29"/>
                      <a:pt x="10" y="29"/>
                    </a:cubicBezTo>
                    <a:cubicBezTo>
                      <a:pt x="11" y="29"/>
                      <a:pt x="11" y="30"/>
                      <a:pt x="11" y="31"/>
                    </a:cubicBezTo>
                    <a:cubicBezTo>
                      <a:pt x="11" y="32"/>
                      <a:pt x="12" y="33"/>
                      <a:pt x="13" y="33"/>
                    </a:cubicBezTo>
                    <a:cubicBezTo>
                      <a:pt x="14" y="33"/>
                      <a:pt x="15" y="33"/>
                      <a:pt x="15" y="32"/>
                    </a:cubicBezTo>
                    <a:cubicBezTo>
                      <a:pt x="15" y="31"/>
                      <a:pt x="17" y="30"/>
                      <a:pt x="17" y="30"/>
                    </a:cubicBezTo>
                    <a:cubicBezTo>
                      <a:pt x="18" y="30"/>
                      <a:pt x="18" y="31"/>
                      <a:pt x="19" y="32"/>
                    </a:cubicBezTo>
                    <a:cubicBezTo>
                      <a:pt x="19" y="33"/>
                      <a:pt x="20" y="33"/>
                      <a:pt x="21" y="33"/>
                    </a:cubicBezTo>
                    <a:cubicBezTo>
                      <a:pt x="22" y="32"/>
                      <a:pt x="23" y="31"/>
                      <a:pt x="23" y="31"/>
                    </a:cubicBezTo>
                    <a:cubicBezTo>
                      <a:pt x="23" y="30"/>
                      <a:pt x="24" y="28"/>
                      <a:pt x="24" y="28"/>
                    </a:cubicBezTo>
                    <a:cubicBezTo>
                      <a:pt x="24" y="28"/>
                      <a:pt x="25" y="28"/>
                      <a:pt x="26" y="29"/>
                    </a:cubicBezTo>
                    <a:cubicBezTo>
                      <a:pt x="27" y="29"/>
                      <a:pt x="28" y="29"/>
                      <a:pt x="29" y="28"/>
                    </a:cubicBezTo>
                    <a:cubicBezTo>
                      <a:pt x="29" y="27"/>
                      <a:pt x="29" y="26"/>
                      <a:pt x="29" y="25"/>
                    </a:cubicBezTo>
                    <a:cubicBezTo>
                      <a:pt x="28" y="25"/>
                      <a:pt x="28" y="23"/>
                      <a:pt x="28" y="23"/>
                    </a:cubicBezTo>
                    <a:cubicBezTo>
                      <a:pt x="29" y="22"/>
                      <a:pt x="30" y="22"/>
                      <a:pt x="30" y="22"/>
                    </a:cubicBezTo>
                    <a:cubicBezTo>
                      <a:pt x="31" y="22"/>
                      <a:pt x="32" y="22"/>
                      <a:pt x="32" y="20"/>
                    </a:cubicBezTo>
                    <a:cubicBezTo>
                      <a:pt x="33" y="19"/>
                      <a:pt x="32" y="18"/>
                      <a:pt x="31" y="18"/>
                    </a:cubicBezTo>
                    <a:cubicBezTo>
                      <a:pt x="30" y="18"/>
                      <a:pt x="30" y="16"/>
                      <a:pt x="30" y="16"/>
                    </a:cubicBezTo>
                    <a:cubicBezTo>
                      <a:pt x="30" y="15"/>
                      <a:pt x="30" y="15"/>
                      <a:pt x="31" y="14"/>
                    </a:cubicBezTo>
                    <a:cubicBezTo>
                      <a:pt x="32" y="14"/>
                      <a:pt x="32" y="13"/>
                      <a:pt x="32" y="12"/>
                    </a:cubicBezTo>
                    <a:cubicBezTo>
                      <a:pt x="32" y="11"/>
                      <a:pt x="31" y="10"/>
                      <a:pt x="30" y="10"/>
                    </a:cubicBezTo>
                    <a:cubicBezTo>
                      <a:pt x="29" y="11"/>
                      <a:pt x="28" y="10"/>
                      <a:pt x="27" y="9"/>
                    </a:cubicBezTo>
                    <a:cubicBezTo>
                      <a:pt x="27" y="9"/>
                      <a:pt x="27" y="8"/>
                      <a:pt x="28" y="7"/>
                    </a:cubicBezTo>
                    <a:cubicBezTo>
                      <a:pt x="28" y="7"/>
                      <a:pt x="28" y="5"/>
                      <a:pt x="27" y="5"/>
                    </a:cubicBezTo>
                    <a:cubicBezTo>
                      <a:pt x="26" y="4"/>
                      <a:pt x="25" y="4"/>
                      <a:pt x="25" y="4"/>
                    </a:cubicBezTo>
                    <a:cubicBezTo>
                      <a:pt x="24" y="5"/>
                      <a:pt x="22" y="5"/>
                      <a:pt x="22" y="5"/>
                    </a:cubicBezTo>
                    <a:cubicBezTo>
                      <a:pt x="22" y="4"/>
                      <a:pt x="21" y="4"/>
                      <a:pt x="22" y="3"/>
                    </a:cubicBezTo>
                    <a:cubicBezTo>
                      <a:pt x="22" y="2"/>
                      <a:pt x="21" y="1"/>
                      <a:pt x="20" y="1"/>
                    </a:cubicBezTo>
                    <a:cubicBezTo>
                      <a:pt x="19" y="0"/>
                      <a:pt x="17" y="1"/>
                      <a:pt x="17" y="2"/>
                    </a:cubicBezTo>
                    <a:cubicBezTo>
                      <a:pt x="17" y="3"/>
                      <a:pt x="16" y="3"/>
                      <a:pt x="15" y="3"/>
                    </a:cubicBezTo>
                    <a:cubicBezTo>
                      <a:pt x="15" y="3"/>
                      <a:pt x="14" y="3"/>
                      <a:pt x="14" y="2"/>
                    </a:cubicBezTo>
                    <a:cubicBezTo>
                      <a:pt x="13" y="1"/>
                      <a:pt x="12" y="1"/>
                      <a:pt x="11" y="1"/>
                    </a:cubicBezTo>
                    <a:cubicBezTo>
                      <a:pt x="10" y="2"/>
                      <a:pt x="9" y="2"/>
                      <a:pt x="10" y="3"/>
                    </a:cubicBezTo>
                    <a:cubicBezTo>
                      <a:pt x="10" y="4"/>
                      <a:pt x="9" y="5"/>
                      <a:pt x="8" y="6"/>
                    </a:cubicBezTo>
                    <a:cubicBezTo>
                      <a:pt x="8" y="6"/>
                      <a:pt x="7" y="6"/>
                      <a:pt x="7" y="5"/>
                    </a:cubicBezTo>
                    <a:cubicBezTo>
                      <a:pt x="6" y="5"/>
                      <a:pt x="5" y="5"/>
                      <a:pt x="4" y="6"/>
                    </a:cubicBezTo>
                    <a:cubicBezTo>
                      <a:pt x="3" y="7"/>
                      <a:pt x="3" y="8"/>
                      <a:pt x="4" y="8"/>
                    </a:cubicBezTo>
                    <a:close/>
                    <a:moveTo>
                      <a:pt x="13" y="8"/>
                    </a:moveTo>
                    <a:cubicBezTo>
                      <a:pt x="18" y="6"/>
                      <a:pt x="24" y="9"/>
                      <a:pt x="25" y="14"/>
                    </a:cubicBezTo>
                    <a:cubicBezTo>
                      <a:pt x="27" y="19"/>
                      <a:pt x="24" y="24"/>
                      <a:pt x="19" y="26"/>
                    </a:cubicBezTo>
                    <a:cubicBezTo>
                      <a:pt x="14" y="28"/>
                      <a:pt x="9" y="25"/>
                      <a:pt x="7" y="20"/>
                    </a:cubicBezTo>
                    <a:cubicBezTo>
                      <a:pt x="6" y="15"/>
                      <a:pt x="8" y="9"/>
                      <a:pt x="13"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42"/>
                <a:endParaRPr lang="zh-CN" altLang="en-US" sz="1800">
                  <a:solidFill>
                    <a:schemeClr val="bg1"/>
                  </a:solidFill>
                  <a:cs typeface="+mn-ea"/>
                  <a:sym typeface="+mn-lt"/>
                </a:endParaRPr>
              </a:p>
            </p:txBody>
          </p:sp>
          <p:sp>
            <p:nvSpPr>
              <p:cNvPr id="94" name="Freeform 7">
                <a:extLst>
                  <a:ext uri="{FF2B5EF4-FFF2-40B4-BE49-F238E27FC236}">
                    <a16:creationId xmlns="" xmlns:a16="http://schemas.microsoft.com/office/drawing/2014/main" id="{2E5B0D47-D8EA-4BA8-BB26-FC419D57FDE8}"/>
                  </a:ext>
                </a:extLst>
              </p:cNvPr>
              <p:cNvSpPr>
                <a:spLocks noEditPoints="1"/>
              </p:cNvSpPr>
              <p:nvPr/>
            </p:nvSpPr>
            <p:spPr bwMode="auto">
              <a:xfrm>
                <a:off x="5856288" y="1908175"/>
                <a:ext cx="157163" cy="163513"/>
              </a:xfrm>
              <a:custGeom>
                <a:avLst/>
                <a:gdLst>
                  <a:gd name="T0" fmla="*/ 2147483646 w 25"/>
                  <a:gd name="T1" fmla="*/ 2147483646 h 26"/>
                  <a:gd name="T2" fmla="*/ 2147483646 w 25"/>
                  <a:gd name="T3" fmla="*/ 2147483646 h 26"/>
                  <a:gd name="T4" fmla="*/ 2147483646 w 25"/>
                  <a:gd name="T5" fmla="*/ 2147483646 h 26"/>
                  <a:gd name="T6" fmla="*/ 0 w 25"/>
                  <a:gd name="T7" fmla="*/ 2147483646 h 26"/>
                  <a:gd name="T8" fmla="*/ 2147483646 w 25"/>
                  <a:gd name="T9" fmla="*/ 2147483646 h 26"/>
                  <a:gd name="T10" fmla="*/ 2147483646 w 25"/>
                  <a:gd name="T11" fmla="*/ 2147483646 h 26"/>
                  <a:gd name="T12" fmla="*/ 2147483646 w 25"/>
                  <a:gd name="T13" fmla="*/ 2147483646 h 26"/>
                  <a:gd name="T14" fmla="*/ 0 w 25"/>
                  <a:gd name="T15" fmla="*/ 2147483646 h 26"/>
                  <a:gd name="T16" fmla="*/ 2147483646 w 25"/>
                  <a:gd name="T17" fmla="*/ 2147483646 h 26"/>
                  <a:gd name="T18" fmla="*/ 2147483646 w 25"/>
                  <a:gd name="T19" fmla="*/ 2147483646 h 26"/>
                  <a:gd name="T20" fmla="*/ 2147483646 w 25"/>
                  <a:gd name="T21" fmla="*/ 2147483646 h 26"/>
                  <a:gd name="T22" fmla="*/ 2147483646 w 25"/>
                  <a:gd name="T23" fmla="*/ 2147483646 h 26"/>
                  <a:gd name="T24" fmla="*/ 2147483646 w 25"/>
                  <a:gd name="T25" fmla="*/ 2147483646 h 26"/>
                  <a:gd name="T26" fmla="*/ 2147483646 w 25"/>
                  <a:gd name="T27" fmla="*/ 2147483646 h 26"/>
                  <a:gd name="T28" fmla="*/ 2147483646 w 25"/>
                  <a:gd name="T29" fmla="*/ 2147483646 h 26"/>
                  <a:gd name="T30" fmla="*/ 2147483646 w 25"/>
                  <a:gd name="T31" fmla="*/ 2147483646 h 26"/>
                  <a:gd name="T32" fmla="*/ 2147483646 w 25"/>
                  <a:gd name="T33" fmla="*/ 2147483646 h 26"/>
                  <a:gd name="T34" fmla="*/ 2147483646 w 25"/>
                  <a:gd name="T35" fmla="*/ 2147483646 h 26"/>
                  <a:gd name="T36" fmla="*/ 2147483646 w 25"/>
                  <a:gd name="T37" fmla="*/ 2147483646 h 26"/>
                  <a:gd name="T38" fmla="*/ 2147483646 w 25"/>
                  <a:gd name="T39" fmla="*/ 2147483646 h 26"/>
                  <a:gd name="T40" fmla="*/ 2147483646 w 25"/>
                  <a:gd name="T41" fmla="*/ 2147483646 h 26"/>
                  <a:gd name="T42" fmla="*/ 2147483646 w 25"/>
                  <a:gd name="T43" fmla="*/ 2147483646 h 26"/>
                  <a:gd name="T44" fmla="*/ 2147483646 w 25"/>
                  <a:gd name="T45" fmla="*/ 2147483646 h 26"/>
                  <a:gd name="T46" fmla="*/ 2147483646 w 25"/>
                  <a:gd name="T47" fmla="*/ 2147483646 h 26"/>
                  <a:gd name="T48" fmla="*/ 2147483646 w 25"/>
                  <a:gd name="T49" fmla="*/ 2147483646 h 26"/>
                  <a:gd name="T50" fmla="*/ 2147483646 w 25"/>
                  <a:gd name="T51" fmla="*/ 2147483646 h 26"/>
                  <a:gd name="T52" fmla="*/ 2147483646 w 25"/>
                  <a:gd name="T53" fmla="*/ 2147483646 h 26"/>
                  <a:gd name="T54" fmla="*/ 2147483646 w 25"/>
                  <a:gd name="T55" fmla="*/ 2147483646 h 26"/>
                  <a:gd name="T56" fmla="*/ 2147483646 w 25"/>
                  <a:gd name="T57" fmla="*/ 2147483646 h 26"/>
                  <a:gd name="T58" fmla="*/ 2147483646 w 25"/>
                  <a:gd name="T59" fmla="*/ 2147483646 h 26"/>
                  <a:gd name="T60" fmla="*/ 2147483646 w 25"/>
                  <a:gd name="T61" fmla="*/ 2147483646 h 26"/>
                  <a:gd name="T62" fmla="*/ 2147483646 w 25"/>
                  <a:gd name="T63" fmla="*/ 2147483646 h 26"/>
                  <a:gd name="T64" fmla="*/ 2147483646 w 25"/>
                  <a:gd name="T65" fmla="*/ 2147483646 h 26"/>
                  <a:gd name="T66" fmla="*/ 2147483646 w 25"/>
                  <a:gd name="T67" fmla="*/ 2147483646 h 26"/>
                  <a:gd name="T68" fmla="*/ 2147483646 w 25"/>
                  <a:gd name="T69" fmla="*/ 2147483646 h 26"/>
                  <a:gd name="T70" fmla="*/ 2147483646 w 25"/>
                  <a:gd name="T71" fmla="*/ 2147483646 h 26"/>
                  <a:gd name="T72" fmla="*/ 2147483646 w 25"/>
                  <a:gd name="T73" fmla="*/ 2147483646 h 26"/>
                  <a:gd name="T74" fmla="*/ 2147483646 w 25"/>
                  <a:gd name="T75" fmla="*/ 2147483646 h 26"/>
                  <a:gd name="T76" fmla="*/ 2147483646 w 25"/>
                  <a:gd name="T77" fmla="*/ 2147483646 h 26"/>
                  <a:gd name="T78" fmla="*/ 2147483646 w 25"/>
                  <a:gd name="T79" fmla="*/ 0 h 26"/>
                  <a:gd name="T80" fmla="*/ 2147483646 w 25"/>
                  <a:gd name="T81" fmla="*/ 2147483646 h 26"/>
                  <a:gd name="T82" fmla="*/ 2147483646 w 25"/>
                  <a:gd name="T83" fmla="*/ 2147483646 h 26"/>
                  <a:gd name="T84" fmla="*/ 2147483646 w 25"/>
                  <a:gd name="T85" fmla="*/ 2147483646 h 26"/>
                  <a:gd name="T86" fmla="*/ 2147483646 w 25"/>
                  <a:gd name="T87" fmla="*/ 2147483646 h 26"/>
                  <a:gd name="T88" fmla="*/ 2147483646 w 25"/>
                  <a:gd name="T89" fmla="*/ 2147483646 h 26"/>
                  <a:gd name="T90" fmla="*/ 2147483646 w 25"/>
                  <a:gd name="T91" fmla="*/ 2147483646 h 26"/>
                  <a:gd name="T92" fmla="*/ 2147483646 w 25"/>
                  <a:gd name="T93" fmla="*/ 2147483646 h 26"/>
                  <a:gd name="T94" fmla="*/ 2147483646 w 25"/>
                  <a:gd name="T95" fmla="*/ 2147483646 h 26"/>
                  <a:gd name="T96" fmla="*/ 2147483646 w 25"/>
                  <a:gd name="T97" fmla="*/ 2147483646 h 26"/>
                  <a:gd name="T98" fmla="*/ 2147483646 w 25"/>
                  <a:gd name="T99" fmla="*/ 2147483646 h 26"/>
                  <a:gd name="T100" fmla="*/ 2147483646 w 25"/>
                  <a:gd name="T101" fmla="*/ 2147483646 h 26"/>
                  <a:gd name="T102" fmla="*/ 2147483646 w 25"/>
                  <a:gd name="T103" fmla="*/ 2147483646 h 26"/>
                  <a:gd name="T104" fmla="*/ 2147483646 w 25"/>
                  <a:gd name="T105" fmla="*/ 2147483646 h 26"/>
                  <a:gd name="T106" fmla="*/ 2147483646 w 25"/>
                  <a:gd name="T107" fmla="*/ 2147483646 h 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5" h="26">
                    <a:moveTo>
                      <a:pt x="3" y="6"/>
                    </a:moveTo>
                    <a:cubicBezTo>
                      <a:pt x="3" y="7"/>
                      <a:pt x="3" y="8"/>
                      <a:pt x="3" y="8"/>
                    </a:cubicBezTo>
                    <a:cubicBezTo>
                      <a:pt x="3" y="9"/>
                      <a:pt x="2" y="9"/>
                      <a:pt x="2" y="9"/>
                    </a:cubicBezTo>
                    <a:cubicBezTo>
                      <a:pt x="1" y="9"/>
                      <a:pt x="0" y="9"/>
                      <a:pt x="0" y="10"/>
                    </a:cubicBezTo>
                    <a:cubicBezTo>
                      <a:pt x="0" y="11"/>
                      <a:pt x="0" y="12"/>
                      <a:pt x="1" y="12"/>
                    </a:cubicBezTo>
                    <a:cubicBezTo>
                      <a:pt x="2" y="12"/>
                      <a:pt x="2" y="13"/>
                      <a:pt x="2" y="14"/>
                    </a:cubicBezTo>
                    <a:cubicBezTo>
                      <a:pt x="2" y="14"/>
                      <a:pt x="2" y="15"/>
                      <a:pt x="1" y="15"/>
                    </a:cubicBezTo>
                    <a:cubicBezTo>
                      <a:pt x="0" y="15"/>
                      <a:pt x="0" y="16"/>
                      <a:pt x="0" y="17"/>
                    </a:cubicBezTo>
                    <a:cubicBezTo>
                      <a:pt x="1" y="18"/>
                      <a:pt x="2" y="18"/>
                      <a:pt x="2" y="18"/>
                    </a:cubicBezTo>
                    <a:cubicBezTo>
                      <a:pt x="3" y="18"/>
                      <a:pt x="3" y="18"/>
                      <a:pt x="4" y="18"/>
                    </a:cubicBezTo>
                    <a:cubicBezTo>
                      <a:pt x="4" y="19"/>
                      <a:pt x="4" y="20"/>
                      <a:pt x="4" y="20"/>
                    </a:cubicBezTo>
                    <a:cubicBezTo>
                      <a:pt x="3" y="21"/>
                      <a:pt x="3" y="22"/>
                      <a:pt x="4" y="22"/>
                    </a:cubicBezTo>
                    <a:cubicBezTo>
                      <a:pt x="5" y="23"/>
                      <a:pt x="6" y="23"/>
                      <a:pt x="6" y="23"/>
                    </a:cubicBezTo>
                    <a:cubicBezTo>
                      <a:pt x="7" y="22"/>
                      <a:pt x="8" y="22"/>
                      <a:pt x="8" y="22"/>
                    </a:cubicBezTo>
                    <a:cubicBezTo>
                      <a:pt x="9" y="22"/>
                      <a:pt x="9" y="23"/>
                      <a:pt x="9" y="24"/>
                    </a:cubicBezTo>
                    <a:cubicBezTo>
                      <a:pt x="8" y="24"/>
                      <a:pt x="9" y="25"/>
                      <a:pt x="10" y="25"/>
                    </a:cubicBezTo>
                    <a:cubicBezTo>
                      <a:pt x="11" y="26"/>
                      <a:pt x="12" y="25"/>
                      <a:pt x="12" y="24"/>
                    </a:cubicBezTo>
                    <a:cubicBezTo>
                      <a:pt x="12" y="24"/>
                      <a:pt x="13" y="23"/>
                      <a:pt x="13" y="23"/>
                    </a:cubicBezTo>
                    <a:cubicBezTo>
                      <a:pt x="14" y="23"/>
                      <a:pt x="14" y="24"/>
                      <a:pt x="15" y="24"/>
                    </a:cubicBezTo>
                    <a:cubicBezTo>
                      <a:pt x="15" y="25"/>
                      <a:pt x="16" y="25"/>
                      <a:pt x="17" y="25"/>
                    </a:cubicBezTo>
                    <a:cubicBezTo>
                      <a:pt x="17" y="25"/>
                      <a:pt x="18" y="24"/>
                      <a:pt x="18" y="23"/>
                    </a:cubicBezTo>
                    <a:cubicBezTo>
                      <a:pt x="18" y="23"/>
                      <a:pt x="18" y="22"/>
                      <a:pt x="19" y="21"/>
                    </a:cubicBezTo>
                    <a:cubicBezTo>
                      <a:pt x="19" y="21"/>
                      <a:pt x="20" y="21"/>
                      <a:pt x="20" y="22"/>
                    </a:cubicBezTo>
                    <a:cubicBezTo>
                      <a:pt x="21" y="22"/>
                      <a:pt x="21" y="22"/>
                      <a:pt x="22" y="21"/>
                    </a:cubicBezTo>
                    <a:cubicBezTo>
                      <a:pt x="23" y="21"/>
                      <a:pt x="23" y="20"/>
                      <a:pt x="22" y="19"/>
                    </a:cubicBezTo>
                    <a:cubicBezTo>
                      <a:pt x="22" y="19"/>
                      <a:pt x="22" y="18"/>
                      <a:pt x="22" y="17"/>
                    </a:cubicBezTo>
                    <a:cubicBezTo>
                      <a:pt x="22" y="17"/>
                      <a:pt x="23" y="17"/>
                      <a:pt x="24" y="17"/>
                    </a:cubicBezTo>
                    <a:cubicBezTo>
                      <a:pt x="24" y="17"/>
                      <a:pt x="25" y="16"/>
                      <a:pt x="25" y="16"/>
                    </a:cubicBezTo>
                    <a:cubicBezTo>
                      <a:pt x="25" y="15"/>
                      <a:pt x="25" y="14"/>
                      <a:pt x="24" y="14"/>
                    </a:cubicBezTo>
                    <a:cubicBezTo>
                      <a:pt x="24" y="14"/>
                      <a:pt x="23" y="12"/>
                      <a:pt x="23" y="12"/>
                    </a:cubicBezTo>
                    <a:cubicBezTo>
                      <a:pt x="23" y="12"/>
                      <a:pt x="23" y="11"/>
                      <a:pt x="24" y="11"/>
                    </a:cubicBezTo>
                    <a:cubicBezTo>
                      <a:pt x="25" y="11"/>
                      <a:pt x="25" y="10"/>
                      <a:pt x="25" y="9"/>
                    </a:cubicBezTo>
                    <a:cubicBezTo>
                      <a:pt x="24" y="8"/>
                      <a:pt x="24" y="8"/>
                      <a:pt x="23" y="8"/>
                    </a:cubicBezTo>
                    <a:cubicBezTo>
                      <a:pt x="22" y="8"/>
                      <a:pt x="21" y="7"/>
                      <a:pt x="21" y="7"/>
                    </a:cubicBezTo>
                    <a:cubicBezTo>
                      <a:pt x="21" y="7"/>
                      <a:pt x="21" y="6"/>
                      <a:pt x="22" y="5"/>
                    </a:cubicBezTo>
                    <a:cubicBezTo>
                      <a:pt x="22" y="5"/>
                      <a:pt x="22" y="4"/>
                      <a:pt x="21" y="3"/>
                    </a:cubicBezTo>
                    <a:cubicBezTo>
                      <a:pt x="20" y="3"/>
                      <a:pt x="20" y="3"/>
                      <a:pt x="19" y="3"/>
                    </a:cubicBezTo>
                    <a:cubicBezTo>
                      <a:pt x="19" y="4"/>
                      <a:pt x="17" y="4"/>
                      <a:pt x="17" y="3"/>
                    </a:cubicBezTo>
                    <a:cubicBezTo>
                      <a:pt x="17" y="3"/>
                      <a:pt x="17" y="3"/>
                      <a:pt x="17" y="2"/>
                    </a:cubicBezTo>
                    <a:cubicBezTo>
                      <a:pt x="17" y="1"/>
                      <a:pt x="16" y="1"/>
                      <a:pt x="15" y="0"/>
                    </a:cubicBezTo>
                    <a:cubicBezTo>
                      <a:pt x="14" y="0"/>
                      <a:pt x="14" y="1"/>
                      <a:pt x="13" y="1"/>
                    </a:cubicBezTo>
                    <a:cubicBezTo>
                      <a:pt x="13" y="2"/>
                      <a:pt x="12" y="2"/>
                      <a:pt x="12" y="2"/>
                    </a:cubicBezTo>
                    <a:cubicBezTo>
                      <a:pt x="11" y="3"/>
                      <a:pt x="11" y="2"/>
                      <a:pt x="11" y="1"/>
                    </a:cubicBezTo>
                    <a:cubicBezTo>
                      <a:pt x="10" y="1"/>
                      <a:pt x="10" y="0"/>
                      <a:pt x="9" y="1"/>
                    </a:cubicBezTo>
                    <a:cubicBezTo>
                      <a:pt x="8" y="1"/>
                      <a:pt x="7" y="2"/>
                      <a:pt x="7" y="2"/>
                    </a:cubicBezTo>
                    <a:cubicBezTo>
                      <a:pt x="8" y="3"/>
                      <a:pt x="7" y="4"/>
                      <a:pt x="7" y="4"/>
                    </a:cubicBezTo>
                    <a:cubicBezTo>
                      <a:pt x="6" y="5"/>
                      <a:pt x="6" y="4"/>
                      <a:pt x="5" y="4"/>
                    </a:cubicBezTo>
                    <a:cubicBezTo>
                      <a:pt x="5" y="3"/>
                      <a:pt x="4" y="4"/>
                      <a:pt x="3" y="4"/>
                    </a:cubicBezTo>
                    <a:cubicBezTo>
                      <a:pt x="3" y="5"/>
                      <a:pt x="2" y="6"/>
                      <a:pt x="3" y="6"/>
                    </a:cubicBezTo>
                    <a:close/>
                    <a:moveTo>
                      <a:pt x="10" y="6"/>
                    </a:moveTo>
                    <a:cubicBezTo>
                      <a:pt x="14" y="5"/>
                      <a:pt x="18" y="7"/>
                      <a:pt x="20" y="11"/>
                    </a:cubicBezTo>
                    <a:cubicBezTo>
                      <a:pt x="21" y="14"/>
                      <a:pt x="19" y="19"/>
                      <a:pt x="15" y="20"/>
                    </a:cubicBezTo>
                    <a:cubicBezTo>
                      <a:pt x="11" y="21"/>
                      <a:pt x="7" y="19"/>
                      <a:pt x="6" y="15"/>
                    </a:cubicBezTo>
                    <a:cubicBezTo>
                      <a:pt x="4" y="11"/>
                      <a:pt x="7" y="7"/>
                      <a:pt x="10"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3742"/>
                <a:endParaRPr lang="zh-CN" altLang="en-US" sz="1800">
                  <a:solidFill>
                    <a:schemeClr val="bg1"/>
                  </a:solidFill>
                  <a:cs typeface="+mn-ea"/>
                  <a:sym typeface="+mn-lt"/>
                </a:endParaRPr>
              </a:p>
            </p:txBody>
          </p:sp>
        </p:grpSp>
      </p:grpSp>
    </p:spTree>
    <p:extLst>
      <p:ext uri="{BB962C8B-B14F-4D97-AF65-F5344CB8AC3E}">
        <p14:creationId xmlns:p14="http://schemas.microsoft.com/office/powerpoint/2010/main" val="150193154"/>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 calcmode="lin" valueType="num">
                                      <p:cBhvr>
                                        <p:cTn id="9" dur="1000" fill="hold"/>
                                        <p:tgtEl>
                                          <p:spTgt spid="31"/>
                                        </p:tgtEl>
                                        <p:attrNameLst>
                                          <p:attrName>style.rotation</p:attrName>
                                        </p:attrNameLst>
                                      </p:cBhvr>
                                      <p:tavLst>
                                        <p:tav tm="0">
                                          <p:val>
                                            <p:fltVal val="90"/>
                                          </p:val>
                                        </p:tav>
                                        <p:tav tm="100000">
                                          <p:val>
                                            <p:fltVal val="0"/>
                                          </p:val>
                                        </p:tav>
                                      </p:tavLst>
                                    </p:anim>
                                    <p:animEffect transition="in" filter="fade">
                                      <p:cBhvr>
                                        <p:cTn id="10" dur="1000"/>
                                        <p:tgtEl>
                                          <p:spTgt spid="31"/>
                                        </p:tgtEl>
                                      </p:cBhvr>
                                    </p:animEffect>
                                  </p:childTnLst>
                                </p:cTn>
                              </p:par>
                            </p:childTnLst>
                          </p:cTn>
                        </p:par>
                        <p:par>
                          <p:cTn id="11" fill="hold">
                            <p:stCondLst>
                              <p:cond delay="1000"/>
                            </p:stCondLst>
                            <p:childTnLst>
                              <p:par>
                                <p:cTn id="12" presetID="14" presetClass="entr" presetSubtype="1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randombar(horizontal)">
                                      <p:cBhvr>
                                        <p:cTn id="14" dur="500"/>
                                        <p:tgtEl>
                                          <p:spTgt spid="23"/>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par>
                          <p:cTn id="18" fill="hold">
                            <p:stCondLst>
                              <p:cond delay="1500"/>
                            </p:stCondLst>
                            <p:childTnLst>
                              <p:par>
                                <p:cTn id="19" presetID="31" presetClass="entr" presetSubtype="0"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1000" fill="hold"/>
                                        <p:tgtEl>
                                          <p:spTgt spid="59"/>
                                        </p:tgtEl>
                                        <p:attrNameLst>
                                          <p:attrName>ppt_w</p:attrName>
                                        </p:attrNameLst>
                                      </p:cBhvr>
                                      <p:tavLst>
                                        <p:tav tm="0">
                                          <p:val>
                                            <p:fltVal val="0"/>
                                          </p:val>
                                        </p:tav>
                                        <p:tav tm="100000">
                                          <p:val>
                                            <p:strVal val="#ppt_w"/>
                                          </p:val>
                                        </p:tav>
                                      </p:tavLst>
                                    </p:anim>
                                    <p:anim calcmode="lin" valueType="num">
                                      <p:cBhvr>
                                        <p:cTn id="22" dur="1000" fill="hold"/>
                                        <p:tgtEl>
                                          <p:spTgt spid="59"/>
                                        </p:tgtEl>
                                        <p:attrNameLst>
                                          <p:attrName>ppt_h</p:attrName>
                                        </p:attrNameLst>
                                      </p:cBhvr>
                                      <p:tavLst>
                                        <p:tav tm="0">
                                          <p:val>
                                            <p:fltVal val="0"/>
                                          </p:val>
                                        </p:tav>
                                        <p:tav tm="100000">
                                          <p:val>
                                            <p:strVal val="#ppt_h"/>
                                          </p:val>
                                        </p:tav>
                                      </p:tavLst>
                                    </p:anim>
                                    <p:anim calcmode="lin" valueType="num">
                                      <p:cBhvr>
                                        <p:cTn id="23" dur="1000" fill="hold"/>
                                        <p:tgtEl>
                                          <p:spTgt spid="59"/>
                                        </p:tgtEl>
                                        <p:attrNameLst>
                                          <p:attrName>style.rotation</p:attrName>
                                        </p:attrNameLst>
                                      </p:cBhvr>
                                      <p:tavLst>
                                        <p:tav tm="0">
                                          <p:val>
                                            <p:fltVal val="90"/>
                                          </p:val>
                                        </p:tav>
                                        <p:tav tm="100000">
                                          <p:val>
                                            <p:fltVal val="0"/>
                                          </p:val>
                                        </p:tav>
                                      </p:tavLst>
                                    </p:anim>
                                    <p:animEffect transition="in" filter="fade">
                                      <p:cBhvr>
                                        <p:cTn id="24" dur="1000"/>
                                        <p:tgtEl>
                                          <p:spTgt spid="59"/>
                                        </p:tgtEl>
                                      </p:cBhvr>
                                    </p:animEffect>
                                  </p:childTnLst>
                                </p:cTn>
                              </p:par>
                            </p:childTnLst>
                          </p:cTn>
                        </p:par>
                        <p:par>
                          <p:cTn id="25" fill="hold">
                            <p:stCondLst>
                              <p:cond delay="2500"/>
                            </p:stCondLst>
                            <p:childTnLst>
                              <p:par>
                                <p:cTn id="26" presetID="14" presetClass="entr" presetSubtype="1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randombar(horizontal)">
                                      <p:cBhvr>
                                        <p:cTn id="28" dur="500"/>
                                        <p:tgtEl>
                                          <p:spTgt spid="25"/>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randombar(horizontal)">
                                      <p:cBhvr>
                                        <p:cTn id="31" dur="500"/>
                                        <p:tgtEl>
                                          <p:spTgt spid="28"/>
                                        </p:tgtEl>
                                      </p:cBhvr>
                                    </p:animEffect>
                                  </p:childTnLst>
                                </p:cTn>
                              </p:par>
                            </p:childTnLst>
                          </p:cTn>
                        </p:par>
                        <p:par>
                          <p:cTn id="32" fill="hold">
                            <p:stCondLst>
                              <p:cond delay="3000"/>
                            </p:stCondLst>
                            <p:childTnLst>
                              <p:par>
                                <p:cTn id="33" presetID="31" presetClass="entr" presetSubtype="0" fill="hold" nodeType="after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p:cTn id="35" dur="1000" fill="hold"/>
                                        <p:tgtEl>
                                          <p:spTgt spid="67"/>
                                        </p:tgtEl>
                                        <p:attrNameLst>
                                          <p:attrName>ppt_w</p:attrName>
                                        </p:attrNameLst>
                                      </p:cBhvr>
                                      <p:tavLst>
                                        <p:tav tm="0">
                                          <p:val>
                                            <p:fltVal val="0"/>
                                          </p:val>
                                        </p:tav>
                                        <p:tav tm="100000">
                                          <p:val>
                                            <p:strVal val="#ppt_w"/>
                                          </p:val>
                                        </p:tav>
                                      </p:tavLst>
                                    </p:anim>
                                    <p:anim calcmode="lin" valueType="num">
                                      <p:cBhvr>
                                        <p:cTn id="36" dur="1000" fill="hold"/>
                                        <p:tgtEl>
                                          <p:spTgt spid="67"/>
                                        </p:tgtEl>
                                        <p:attrNameLst>
                                          <p:attrName>ppt_h</p:attrName>
                                        </p:attrNameLst>
                                      </p:cBhvr>
                                      <p:tavLst>
                                        <p:tav tm="0">
                                          <p:val>
                                            <p:fltVal val="0"/>
                                          </p:val>
                                        </p:tav>
                                        <p:tav tm="100000">
                                          <p:val>
                                            <p:strVal val="#ppt_h"/>
                                          </p:val>
                                        </p:tav>
                                      </p:tavLst>
                                    </p:anim>
                                    <p:anim calcmode="lin" valueType="num">
                                      <p:cBhvr>
                                        <p:cTn id="37" dur="1000" fill="hold"/>
                                        <p:tgtEl>
                                          <p:spTgt spid="67"/>
                                        </p:tgtEl>
                                        <p:attrNameLst>
                                          <p:attrName>style.rotation</p:attrName>
                                        </p:attrNameLst>
                                      </p:cBhvr>
                                      <p:tavLst>
                                        <p:tav tm="0">
                                          <p:val>
                                            <p:fltVal val="90"/>
                                          </p:val>
                                        </p:tav>
                                        <p:tav tm="100000">
                                          <p:val>
                                            <p:fltVal val="0"/>
                                          </p:val>
                                        </p:tav>
                                      </p:tavLst>
                                    </p:anim>
                                    <p:animEffect transition="in" filter="fade">
                                      <p:cBhvr>
                                        <p:cTn id="38" dur="1000"/>
                                        <p:tgtEl>
                                          <p:spTgt spid="67"/>
                                        </p:tgtEl>
                                      </p:cBhvr>
                                    </p:animEffect>
                                  </p:childTnLst>
                                </p:cTn>
                              </p:par>
                            </p:childTnLst>
                          </p:cTn>
                        </p:par>
                        <p:par>
                          <p:cTn id="39" fill="hold">
                            <p:stCondLst>
                              <p:cond delay="4000"/>
                            </p:stCondLst>
                            <p:childTnLst>
                              <p:par>
                                <p:cTn id="40" presetID="14" presetClass="entr" presetSubtype="1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randombar(horizontal)">
                                      <p:cBhvr>
                                        <p:cTn id="42" dur="500"/>
                                        <p:tgtEl>
                                          <p:spTgt spid="26"/>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randombar(horizontal)">
                                      <p:cBhvr>
                                        <p:cTn id="45" dur="500"/>
                                        <p:tgtEl>
                                          <p:spTgt spid="29"/>
                                        </p:tgtEl>
                                      </p:cBhvr>
                                    </p:animEffect>
                                  </p:childTnLst>
                                </p:cTn>
                              </p:par>
                            </p:childTnLst>
                          </p:cTn>
                        </p:par>
                        <p:par>
                          <p:cTn id="46" fill="hold">
                            <p:stCondLst>
                              <p:cond delay="4500"/>
                            </p:stCondLst>
                            <p:childTnLst>
                              <p:par>
                                <p:cTn id="47" presetID="31" presetClass="entr" presetSubtype="0" fill="hold" nodeType="afterEffect">
                                  <p:stCondLst>
                                    <p:cond delay="0"/>
                                  </p:stCondLst>
                                  <p:childTnLst>
                                    <p:set>
                                      <p:cBhvr>
                                        <p:cTn id="48" dur="1" fill="hold">
                                          <p:stCondLst>
                                            <p:cond delay="0"/>
                                          </p:stCondLst>
                                        </p:cTn>
                                        <p:tgtEl>
                                          <p:spTgt spid="89"/>
                                        </p:tgtEl>
                                        <p:attrNameLst>
                                          <p:attrName>style.visibility</p:attrName>
                                        </p:attrNameLst>
                                      </p:cBhvr>
                                      <p:to>
                                        <p:strVal val="visible"/>
                                      </p:to>
                                    </p:set>
                                    <p:anim calcmode="lin" valueType="num">
                                      <p:cBhvr>
                                        <p:cTn id="49" dur="1000" fill="hold"/>
                                        <p:tgtEl>
                                          <p:spTgt spid="89"/>
                                        </p:tgtEl>
                                        <p:attrNameLst>
                                          <p:attrName>ppt_w</p:attrName>
                                        </p:attrNameLst>
                                      </p:cBhvr>
                                      <p:tavLst>
                                        <p:tav tm="0">
                                          <p:val>
                                            <p:fltVal val="0"/>
                                          </p:val>
                                        </p:tav>
                                        <p:tav tm="100000">
                                          <p:val>
                                            <p:strVal val="#ppt_w"/>
                                          </p:val>
                                        </p:tav>
                                      </p:tavLst>
                                    </p:anim>
                                    <p:anim calcmode="lin" valueType="num">
                                      <p:cBhvr>
                                        <p:cTn id="50" dur="1000" fill="hold"/>
                                        <p:tgtEl>
                                          <p:spTgt spid="89"/>
                                        </p:tgtEl>
                                        <p:attrNameLst>
                                          <p:attrName>ppt_h</p:attrName>
                                        </p:attrNameLst>
                                      </p:cBhvr>
                                      <p:tavLst>
                                        <p:tav tm="0">
                                          <p:val>
                                            <p:fltVal val="0"/>
                                          </p:val>
                                        </p:tav>
                                        <p:tav tm="100000">
                                          <p:val>
                                            <p:strVal val="#ppt_h"/>
                                          </p:val>
                                        </p:tav>
                                      </p:tavLst>
                                    </p:anim>
                                    <p:anim calcmode="lin" valueType="num">
                                      <p:cBhvr>
                                        <p:cTn id="51" dur="1000" fill="hold"/>
                                        <p:tgtEl>
                                          <p:spTgt spid="89"/>
                                        </p:tgtEl>
                                        <p:attrNameLst>
                                          <p:attrName>style.rotation</p:attrName>
                                        </p:attrNameLst>
                                      </p:cBhvr>
                                      <p:tavLst>
                                        <p:tav tm="0">
                                          <p:val>
                                            <p:fltVal val="90"/>
                                          </p:val>
                                        </p:tav>
                                        <p:tav tm="100000">
                                          <p:val>
                                            <p:fltVal val="0"/>
                                          </p:val>
                                        </p:tav>
                                      </p:tavLst>
                                    </p:anim>
                                    <p:animEffect transition="in" filter="fade">
                                      <p:cBhvr>
                                        <p:cTn id="52" dur="1000"/>
                                        <p:tgtEl>
                                          <p:spTgt spid="89"/>
                                        </p:tgtEl>
                                      </p:cBhvr>
                                    </p:animEffect>
                                  </p:childTnLst>
                                </p:cTn>
                              </p:par>
                            </p:childTnLst>
                          </p:cTn>
                        </p:par>
                        <p:par>
                          <p:cTn id="53" fill="hold">
                            <p:stCondLst>
                              <p:cond delay="5500"/>
                            </p:stCondLst>
                            <p:childTnLst>
                              <p:par>
                                <p:cTn id="54" presetID="14" presetClass="entr" presetSubtype="1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randombar(horizontal)">
                                      <p:cBhvr>
                                        <p:cTn id="56" dur="500"/>
                                        <p:tgtEl>
                                          <p:spTgt spid="27"/>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randombar(horizontal)">
                                      <p:cBhvr>
                                        <p:cTn id="5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 r="-12000"/>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881" y="-238539"/>
            <a:ext cx="5109917" cy="5143500"/>
          </a:xfrm>
          <a:prstGeom prst="rect">
            <a:avLst/>
          </a:prstGeom>
        </p:spPr>
      </p:pic>
      <p:sp>
        <p:nvSpPr>
          <p:cNvPr id="7" name="文本框 38"/>
          <p:cNvSpPr txBox="1">
            <a:spLocks noChangeArrowheads="1"/>
          </p:cNvSpPr>
          <p:nvPr/>
        </p:nvSpPr>
        <p:spPr bwMode="auto">
          <a:xfrm>
            <a:off x="3289850" y="1936109"/>
            <a:ext cx="3795937" cy="553998"/>
          </a:xfrm>
          <a:prstGeom prst="rect">
            <a:avLst/>
          </a:prstGeom>
          <a:noFill/>
          <a:extLst/>
        </p:spPr>
        <p:txBody>
          <a:bodyPr wrap="square" rtlCol="0">
            <a:spAutoFit/>
          </a:bodyPr>
          <a:lstStyle>
            <a:defPPr>
              <a:defRPr lang="zh-CN"/>
            </a:defPPr>
            <a:lvl1pPr>
              <a:defRPr sz="2800">
                <a:solidFill>
                  <a:schemeClr val="bg1"/>
                </a:solidFill>
                <a:latin typeface="方正尚酷简体" panose="03000509000000000000" pitchFamily="65" charset="-122"/>
                <a:ea typeface="方正尚酷简体" panose="03000509000000000000" pitchFamily="65" charset="-122"/>
              </a:defRPr>
            </a:lvl1pPr>
          </a:lstStyle>
          <a:p>
            <a:r>
              <a:rPr lang="zh-CN" altLang="en-US" sz="3000" dirty="0">
                <a:solidFill>
                  <a:srgbClr val="ED1CB9"/>
                </a:solidFill>
              </a:rPr>
              <a:t>添加章节标题内容</a:t>
            </a:r>
          </a:p>
        </p:txBody>
      </p:sp>
      <p:cxnSp>
        <p:nvCxnSpPr>
          <p:cNvPr id="5" name="直接连接符 4"/>
          <p:cNvCxnSpPr/>
          <p:nvPr/>
        </p:nvCxnSpPr>
        <p:spPr bwMode="auto">
          <a:xfrm flipH="1">
            <a:off x="3351987" y="2509482"/>
            <a:ext cx="878681" cy="0"/>
          </a:xfrm>
          <a:prstGeom prst="line">
            <a:avLst/>
          </a:prstGeom>
          <a:ln w="28575">
            <a:solidFill>
              <a:srgbClr val="ED1CB9"/>
            </a:solidFill>
          </a:ln>
        </p:spPr>
        <p:style>
          <a:lnRef idx="1">
            <a:schemeClr val="accent1"/>
          </a:lnRef>
          <a:fillRef idx="0">
            <a:schemeClr val="accent1"/>
          </a:fillRef>
          <a:effectRef idx="0">
            <a:schemeClr val="accent1"/>
          </a:effectRef>
          <a:fontRef idx="minor">
            <a:schemeClr val="tx1"/>
          </a:fontRef>
        </p:style>
      </p:cxnSp>
      <p:sp>
        <p:nvSpPr>
          <p:cNvPr id="6" name="矩形 37"/>
          <p:cNvSpPr>
            <a:spLocks noChangeArrowheads="1"/>
          </p:cNvSpPr>
          <p:nvPr/>
        </p:nvSpPr>
        <p:spPr bwMode="auto">
          <a:xfrm>
            <a:off x="3289850" y="2576124"/>
            <a:ext cx="379593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750" dirty="0">
                <a:solidFill>
                  <a:schemeClr val="tx2"/>
                </a:solidFill>
                <a:latin typeface="Arial" panose="020B0604020202020204" pitchFamily="34" charset="0"/>
                <a:cs typeface="Arial" panose="020B0604020202020204" pitchFamily="34" charset="0"/>
              </a:rPr>
              <a:t>I long to alleviate this evil, but I cannot, and I too suffer. This has been my life. I have found it worth living, and would gladly live it again if the chance were offered me.</a:t>
            </a:r>
          </a:p>
        </p:txBody>
      </p:sp>
      <p:sp>
        <p:nvSpPr>
          <p:cNvPr id="17" name="平行四边形 16"/>
          <p:cNvSpPr/>
          <p:nvPr/>
        </p:nvSpPr>
        <p:spPr>
          <a:xfrm>
            <a:off x="2333657" y="2023709"/>
            <a:ext cx="818796" cy="453117"/>
          </a:xfrm>
          <a:prstGeom prst="parallelogram">
            <a:avLst>
              <a:gd name="adj" fmla="val 0"/>
            </a:avLst>
          </a:prstGeom>
          <a:solidFill>
            <a:srgbClr val="ED1CB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smtClean="0">
                <a:solidFill>
                  <a:schemeClr val="bg1"/>
                </a:solidFill>
                <a:latin typeface="锐字巅峰粗黑简1.0" panose="02000500000000000000" pitchFamily="2" charset="-122"/>
                <a:ea typeface="锐字巅峰粗黑简1.0" panose="02000500000000000000" pitchFamily="2" charset="-122"/>
              </a:rPr>
              <a:t>02</a:t>
            </a:r>
            <a:endParaRPr lang="zh-CN" altLang="en-US" sz="2700" dirty="0">
              <a:solidFill>
                <a:schemeClr val="bg1"/>
              </a:solidFill>
              <a:latin typeface="锐字巅峰粗黑简1.0" panose="02000500000000000000" pitchFamily="2" charset="-122"/>
              <a:ea typeface="锐字巅峰粗黑简1.0" panose="02000500000000000000" pitchFamily="2" charset="-122"/>
            </a:endParaRPr>
          </a:p>
        </p:txBody>
      </p:sp>
    </p:spTree>
    <p:extLst>
      <p:ext uri="{BB962C8B-B14F-4D97-AF65-F5344CB8AC3E}">
        <p14:creationId xmlns:p14="http://schemas.microsoft.com/office/powerpoint/2010/main" val="3460538587"/>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a:extLst>
              <a:ext uri="{FF2B5EF4-FFF2-40B4-BE49-F238E27FC236}">
                <a16:creationId xmlns="" xmlns:a16="http://schemas.microsoft.com/office/drawing/2014/main" id="{5F662C04-369F-4404-A220-D4E7205211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30342" y="2004633"/>
            <a:ext cx="4081463" cy="2719768"/>
          </a:xfrm>
          <a:prstGeom prst="rect">
            <a:avLst/>
          </a:prstGeom>
        </p:spPr>
      </p:pic>
      <p:pic>
        <p:nvPicPr>
          <p:cNvPr id="58" name="图片 57">
            <a:extLst>
              <a:ext uri="{FF2B5EF4-FFF2-40B4-BE49-F238E27FC236}">
                <a16:creationId xmlns="" xmlns:a16="http://schemas.microsoft.com/office/drawing/2014/main" id="{2A92B394-52BE-4C6D-9488-B13BC75FD9A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8879" y="943550"/>
            <a:ext cx="4081463" cy="2720975"/>
          </a:xfrm>
          <a:prstGeom prst="rect">
            <a:avLst/>
          </a:prstGeom>
        </p:spPr>
      </p:pic>
      <p:grpSp>
        <p:nvGrpSpPr>
          <p:cNvPr id="59" name="组合 58">
            <a:extLst>
              <a:ext uri="{FF2B5EF4-FFF2-40B4-BE49-F238E27FC236}">
                <a16:creationId xmlns="" xmlns:a16="http://schemas.microsoft.com/office/drawing/2014/main" id="{E9F164D5-D6BF-4EAB-8481-759F06A3B712}"/>
              </a:ext>
            </a:extLst>
          </p:cNvPr>
          <p:cNvGrpSpPr/>
          <p:nvPr/>
        </p:nvGrpSpPr>
        <p:grpSpPr>
          <a:xfrm>
            <a:off x="4450131" y="943549"/>
            <a:ext cx="4261672" cy="1059875"/>
            <a:chOff x="5933508" y="1258066"/>
            <a:chExt cx="5682229" cy="1413166"/>
          </a:xfrm>
        </p:grpSpPr>
        <p:sp>
          <p:nvSpPr>
            <p:cNvPr id="60" name="任意多边形: 形状 28">
              <a:extLst>
                <a:ext uri="{FF2B5EF4-FFF2-40B4-BE49-F238E27FC236}">
                  <a16:creationId xmlns="" xmlns:a16="http://schemas.microsoft.com/office/drawing/2014/main" id="{B9BDD974-A58C-489C-A058-48A81F77F3B0}"/>
                </a:ext>
              </a:extLst>
            </p:cNvPr>
            <p:cNvSpPr/>
            <p:nvPr/>
          </p:nvSpPr>
          <p:spPr>
            <a:xfrm rot="16200000">
              <a:off x="8068040" y="-876466"/>
              <a:ext cx="1413166" cy="5682229"/>
            </a:xfrm>
            <a:custGeom>
              <a:avLst/>
              <a:gdLst>
                <a:gd name="connsiteX0" fmla="*/ 822998 w 1413166"/>
                <a:gd name="connsiteY0" fmla="*/ 240279 h 5682229"/>
                <a:gd name="connsiteX1" fmla="*/ 446478 w 1413166"/>
                <a:gd name="connsiteY1" fmla="*/ 240279 h 5682229"/>
                <a:gd name="connsiteX2" fmla="*/ 634738 w 1413166"/>
                <a:gd name="connsiteY2" fmla="*/ 0 h 5682229"/>
                <a:gd name="connsiteX3" fmla="*/ 1413166 w 1413166"/>
                <a:gd name="connsiteY3" fmla="*/ 240279 h 5682229"/>
                <a:gd name="connsiteX4" fmla="*/ 1413166 w 1413166"/>
                <a:gd name="connsiteY4" fmla="*/ 5682229 h 5682229"/>
                <a:gd name="connsiteX5" fmla="*/ 0 w 1413166"/>
                <a:gd name="connsiteY5" fmla="*/ 5682229 h 5682229"/>
                <a:gd name="connsiteX6" fmla="*/ 0 w 1413166"/>
                <a:gd name="connsiteY6" fmla="*/ 240278 h 5682229"/>
                <a:gd name="connsiteX7" fmla="*/ 446478 w 1413166"/>
                <a:gd name="connsiteY7" fmla="*/ 240279 h 5682229"/>
                <a:gd name="connsiteX8" fmla="*/ 446476 w 1413166"/>
                <a:gd name="connsiteY8" fmla="*/ 240281 h 5682229"/>
                <a:gd name="connsiteX9" fmla="*/ 823000 w 1413166"/>
                <a:gd name="connsiteY9" fmla="*/ 240281 h 5682229"/>
                <a:gd name="connsiteX10" fmla="*/ 822998 w 1413166"/>
                <a:gd name="connsiteY10" fmla="*/ 240279 h 5682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166" h="5682229">
                  <a:moveTo>
                    <a:pt x="822998" y="240279"/>
                  </a:moveTo>
                  <a:lnTo>
                    <a:pt x="446478" y="240279"/>
                  </a:lnTo>
                  <a:lnTo>
                    <a:pt x="634738" y="0"/>
                  </a:lnTo>
                  <a:close/>
                  <a:moveTo>
                    <a:pt x="1413166" y="240279"/>
                  </a:moveTo>
                  <a:lnTo>
                    <a:pt x="1413166" y="5682229"/>
                  </a:lnTo>
                  <a:lnTo>
                    <a:pt x="0" y="5682229"/>
                  </a:lnTo>
                  <a:lnTo>
                    <a:pt x="0" y="240278"/>
                  </a:lnTo>
                  <a:lnTo>
                    <a:pt x="446478" y="240279"/>
                  </a:lnTo>
                  <a:lnTo>
                    <a:pt x="446476" y="240281"/>
                  </a:lnTo>
                  <a:lnTo>
                    <a:pt x="823000" y="240281"/>
                  </a:lnTo>
                  <a:lnTo>
                    <a:pt x="822998" y="240279"/>
                  </a:lnTo>
                  <a:close/>
                </a:path>
              </a:pathLst>
            </a:cu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a:latin typeface="Arial" pitchFamily="34" charset="0"/>
                <a:ea typeface="宋体" pitchFamily="2" charset="-122"/>
              </a:endParaRPr>
            </a:p>
          </p:txBody>
        </p:sp>
        <p:grpSp>
          <p:nvGrpSpPr>
            <p:cNvPr id="61" name="组合 60">
              <a:extLst>
                <a:ext uri="{FF2B5EF4-FFF2-40B4-BE49-F238E27FC236}">
                  <a16:creationId xmlns="" xmlns:a16="http://schemas.microsoft.com/office/drawing/2014/main" id="{519CA739-DD47-4BC1-B9DA-9338AD39E4EE}"/>
                </a:ext>
              </a:extLst>
            </p:cNvPr>
            <p:cNvGrpSpPr/>
            <p:nvPr/>
          </p:nvGrpSpPr>
          <p:grpSpPr>
            <a:xfrm>
              <a:off x="7148383" y="1544129"/>
              <a:ext cx="3492757" cy="905561"/>
              <a:chOff x="273372" y="2507116"/>
              <a:chExt cx="4650018" cy="928543"/>
            </a:xfrm>
          </p:grpSpPr>
          <p:sp>
            <p:nvSpPr>
              <p:cNvPr id="62" name="文本占位符 2">
                <a:extLst>
                  <a:ext uri="{FF2B5EF4-FFF2-40B4-BE49-F238E27FC236}">
                    <a16:creationId xmlns="" xmlns:a16="http://schemas.microsoft.com/office/drawing/2014/main" id="{299C0601-EAC5-4FC2-8698-BDEDD7A42D3B}"/>
                  </a:ext>
                </a:extLst>
              </p:cNvPr>
              <p:cNvSpPr txBox="1">
                <a:spLocks/>
              </p:cNvSpPr>
              <p:nvPr/>
            </p:nvSpPr>
            <p:spPr>
              <a:xfrm>
                <a:off x="1065074" y="2507116"/>
                <a:ext cx="3077007" cy="324505"/>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1200" b="1" kern="100" dirty="0">
                    <a:solidFill>
                      <a:schemeClr val="bg1"/>
                    </a:solidFill>
                    <a:latin typeface="+mj-lt"/>
                    <a:ea typeface="+mj-ea"/>
                  </a:rPr>
                  <a:t>Add your text</a:t>
                </a:r>
              </a:p>
            </p:txBody>
          </p:sp>
          <p:sp>
            <p:nvSpPr>
              <p:cNvPr id="63" name="矩形 62">
                <a:extLst>
                  <a:ext uri="{FF2B5EF4-FFF2-40B4-BE49-F238E27FC236}">
                    <a16:creationId xmlns="" xmlns:a16="http://schemas.microsoft.com/office/drawing/2014/main" id="{502A2856-DA73-4C2E-AEF0-70C8B3AE57FD}"/>
                  </a:ext>
                </a:extLst>
              </p:cNvPr>
              <p:cNvSpPr/>
              <p:nvPr/>
            </p:nvSpPr>
            <p:spPr>
              <a:xfrm>
                <a:off x="273372" y="2817107"/>
                <a:ext cx="4650018" cy="618552"/>
              </a:xfrm>
              <a:prstGeom prst="rect">
                <a:avLst/>
              </a:prstGeom>
            </p:spPr>
            <p:txBody>
              <a:bodyPr wrap="square">
                <a:spAutoFit/>
              </a:bodyPr>
              <a:lstStyle/>
              <a:p>
                <a:pPr marL="0" lvl="2" algn="ctr">
                  <a:lnSpc>
                    <a:spcPct val="130000"/>
                  </a:lnSpc>
                </a:pPr>
                <a:r>
                  <a:rPr lang="zh-CN" altLang="en-US" sz="900" kern="100" dirty="0">
                    <a:solidFill>
                      <a:schemeClr val="bg1"/>
                    </a:solidFill>
                    <a:latin typeface="+mn-ea"/>
                  </a:rPr>
                  <a:t>请替换文字内容，点击添加相关标题文字，修改文字内容，也可以直接复制你的内容到此。</a:t>
                </a:r>
              </a:p>
            </p:txBody>
          </p:sp>
        </p:grpSp>
      </p:grpSp>
      <p:grpSp>
        <p:nvGrpSpPr>
          <p:cNvPr id="64" name="组合 63">
            <a:extLst>
              <a:ext uri="{FF2B5EF4-FFF2-40B4-BE49-F238E27FC236}">
                <a16:creationId xmlns="" xmlns:a16="http://schemas.microsoft.com/office/drawing/2014/main" id="{99510129-7B10-429E-B3FC-8753399FBAEE}"/>
              </a:ext>
            </a:extLst>
          </p:cNvPr>
          <p:cNvGrpSpPr/>
          <p:nvPr/>
        </p:nvGrpSpPr>
        <p:grpSpPr>
          <a:xfrm>
            <a:off x="548878" y="3664525"/>
            <a:ext cx="4237595" cy="1059875"/>
            <a:chOff x="731837" y="4886033"/>
            <a:chExt cx="5650126" cy="1413166"/>
          </a:xfrm>
        </p:grpSpPr>
        <p:sp>
          <p:nvSpPr>
            <p:cNvPr id="65" name="任意多边形: 形状 27">
              <a:extLst>
                <a:ext uri="{FF2B5EF4-FFF2-40B4-BE49-F238E27FC236}">
                  <a16:creationId xmlns="" xmlns:a16="http://schemas.microsoft.com/office/drawing/2014/main" id="{50630095-74BF-43C0-90E4-C717A38120AD}"/>
                </a:ext>
              </a:extLst>
            </p:cNvPr>
            <p:cNvSpPr/>
            <p:nvPr/>
          </p:nvSpPr>
          <p:spPr>
            <a:xfrm>
              <a:off x="731837" y="4886033"/>
              <a:ext cx="5650126" cy="1413166"/>
            </a:xfrm>
            <a:custGeom>
              <a:avLst/>
              <a:gdLst>
                <a:gd name="connsiteX0" fmla="*/ 0 w 5650126"/>
                <a:gd name="connsiteY0" fmla="*/ 0 h 1413166"/>
                <a:gd name="connsiteX1" fmla="*/ 5441949 w 5650126"/>
                <a:gd name="connsiteY1" fmla="*/ 0 h 1413166"/>
                <a:gd name="connsiteX2" fmla="*/ 5441949 w 5650126"/>
                <a:gd name="connsiteY2" fmla="*/ 487029 h 1413166"/>
                <a:gd name="connsiteX3" fmla="*/ 5650126 w 5650126"/>
                <a:gd name="connsiteY3" fmla="*/ 650137 h 1413166"/>
                <a:gd name="connsiteX4" fmla="*/ 5441949 w 5650126"/>
                <a:gd name="connsiteY4" fmla="*/ 813245 h 1413166"/>
                <a:gd name="connsiteX5" fmla="*/ 5441949 w 5650126"/>
                <a:gd name="connsiteY5" fmla="*/ 1413166 h 1413166"/>
                <a:gd name="connsiteX6" fmla="*/ 0 w 5650126"/>
                <a:gd name="connsiteY6" fmla="*/ 1413166 h 1413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50126" h="1413166">
                  <a:moveTo>
                    <a:pt x="0" y="0"/>
                  </a:moveTo>
                  <a:lnTo>
                    <a:pt x="5441949" y="0"/>
                  </a:lnTo>
                  <a:lnTo>
                    <a:pt x="5441949" y="487029"/>
                  </a:lnTo>
                  <a:lnTo>
                    <a:pt x="5650126" y="650137"/>
                  </a:lnTo>
                  <a:lnTo>
                    <a:pt x="5441949" y="813245"/>
                  </a:lnTo>
                  <a:lnTo>
                    <a:pt x="5441949" y="1413166"/>
                  </a:lnTo>
                  <a:lnTo>
                    <a:pt x="0" y="1413166"/>
                  </a:lnTo>
                  <a:close/>
                </a:path>
              </a:pathLst>
            </a:custGeom>
            <a:solidFill>
              <a:srgbClr val="ED1CB9"/>
            </a:solidFill>
            <a:ln w="9525" cap="flat" cmpd="sng" algn="ctr">
              <a:noFill/>
              <a:prstDash val="solid"/>
              <a:round/>
              <a:headEnd type="none" w="med" len="med"/>
              <a:tailEnd type="none" w="med" len="med"/>
            </a:ln>
            <a:effectLst>
              <a:outerShdw blurRad="76200" dir="18900000" sy="23000" kx="-1200000" algn="bl" rotWithShape="0">
                <a:prstClr val="black">
                  <a:alpha val="20000"/>
                </a:prstClr>
              </a:outerShdw>
            </a:effectLst>
          </p:spPr>
          <p:txBody>
            <a:bodyPr vert="horz" wrap="square" lIns="68580" tIns="34290" rIns="68580" bIns="34290" numCol="1" rtlCol="0" anchor="t" anchorCtr="0" compatLnSpc="1">
              <a:prstTxWarp prst="textNoShape">
                <a:avLst/>
              </a:prstTxWarp>
            </a:bodyPr>
            <a:lstStyle/>
            <a:p>
              <a:pPr defTabSz="685800" fontAlgn="base">
                <a:lnSpc>
                  <a:spcPct val="120000"/>
                </a:lnSpc>
                <a:spcBef>
                  <a:spcPct val="0"/>
                </a:spcBef>
                <a:spcAft>
                  <a:spcPct val="0"/>
                </a:spcAft>
              </a:pPr>
              <a:endParaRPr lang="zh-CN" altLang="en-US" sz="1350">
                <a:latin typeface="Arial" pitchFamily="34" charset="0"/>
                <a:ea typeface="宋体" pitchFamily="2" charset="-122"/>
              </a:endParaRPr>
            </a:p>
          </p:txBody>
        </p:sp>
        <p:grpSp>
          <p:nvGrpSpPr>
            <p:cNvPr id="66" name="组合 65">
              <a:extLst>
                <a:ext uri="{FF2B5EF4-FFF2-40B4-BE49-F238E27FC236}">
                  <a16:creationId xmlns="" xmlns:a16="http://schemas.microsoft.com/office/drawing/2014/main" id="{7FC29B9B-8C57-42DA-9336-D205DA536703}"/>
                </a:ext>
              </a:extLst>
            </p:cNvPr>
            <p:cNvGrpSpPr/>
            <p:nvPr/>
          </p:nvGrpSpPr>
          <p:grpSpPr>
            <a:xfrm>
              <a:off x="1566524" y="5115649"/>
              <a:ext cx="3492757" cy="905561"/>
              <a:chOff x="273372" y="2507116"/>
              <a:chExt cx="4650018" cy="928543"/>
            </a:xfrm>
          </p:grpSpPr>
          <p:sp>
            <p:nvSpPr>
              <p:cNvPr id="67" name="文本占位符 2">
                <a:extLst>
                  <a:ext uri="{FF2B5EF4-FFF2-40B4-BE49-F238E27FC236}">
                    <a16:creationId xmlns="" xmlns:a16="http://schemas.microsoft.com/office/drawing/2014/main" id="{F5762443-2882-417B-B239-A6904ED47FCA}"/>
                  </a:ext>
                </a:extLst>
              </p:cNvPr>
              <p:cNvSpPr txBox="1">
                <a:spLocks/>
              </p:cNvSpPr>
              <p:nvPr/>
            </p:nvSpPr>
            <p:spPr>
              <a:xfrm>
                <a:off x="1065074" y="2507116"/>
                <a:ext cx="3077007" cy="324505"/>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1200" b="1" kern="100" dirty="0">
                    <a:solidFill>
                      <a:schemeClr val="bg1"/>
                    </a:solidFill>
                    <a:latin typeface="+mj-lt"/>
                    <a:ea typeface="+mj-ea"/>
                  </a:rPr>
                  <a:t>Add your text</a:t>
                </a:r>
              </a:p>
            </p:txBody>
          </p:sp>
          <p:sp>
            <p:nvSpPr>
              <p:cNvPr id="68" name="矩形 67">
                <a:extLst>
                  <a:ext uri="{FF2B5EF4-FFF2-40B4-BE49-F238E27FC236}">
                    <a16:creationId xmlns="" xmlns:a16="http://schemas.microsoft.com/office/drawing/2014/main" id="{85AE1000-B6A3-4123-B2E8-258D3A7BC6E2}"/>
                  </a:ext>
                </a:extLst>
              </p:cNvPr>
              <p:cNvSpPr/>
              <p:nvPr/>
            </p:nvSpPr>
            <p:spPr>
              <a:xfrm>
                <a:off x="273372" y="2817107"/>
                <a:ext cx="4650018" cy="618552"/>
              </a:xfrm>
              <a:prstGeom prst="rect">
                <a:avLst/>
              </a:prstGeom>
            </p:spPr>
            <p:txBody>
              <a:bodyPr wrap="square">
                <a:spAutoFit/>
              </a:bodyPr>
              <a:lstStyle/>
              <a:p>
                <a:pPr marL="0" lvl="2" algn="ctr">
                  <a:lnSpc>
                    <a:spcPct val="130000"/>
                  </a:lnSpc>
                </a:pPr>
                <a:r>
                  <a:rPr lang="zh-CN" altLang="en-US" sz="900" kern="100" dirty="0">
                    <a:solidFill>
                      <a:schemeClr val="bg1"/>
                    </a:solidFill>
                    <a:latin typeface="+mn-ea"/>
                  </a:rPr>
                  <a:t>请替换文字内容，点击添加相关标题文字，修改文字内容，也可以直接复制你的内容到此。</a:t>
                </a:r>
              </a:p>
            </p:txBody>
          </p:sp>
        </p:grpSp>
      </p:grpSp>
    </p:spTree>
    <p:extLst>
      <p:ext uri="{BB962C8B-B14F-4D97-AF65-F5344CB8AC3E}">
        <p14:creationId xmlns:p14="http://schemas.microsoft.com/office/powerpoint/2010/main" val="2063635674"/>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1+#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randombar(horizontal)">
                                      <p:cBhvr>
                                        <p:cTn id="12" dur="500"/>
                                        <p:tgtEl>
                                          <p:spTgt spid="58"/>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64"/>
                                        </p:tgtEl>
                                        <p:attrNameLst>
                                          <p:attrName>style.visibility</p:attrName>
                                        </p:attrNameLst>
                                      </p:cBhvr>
                                      <p:to>
                                        <p:strVal val="visible"/>
                                      </p:to>
                                    </p:set>
                                    <p:anim calcmode="lin" valueType="num">
                                      <p:cBhvr additive="base">
                                        <p:cTn id="16" dur="500" fill="hold"/>
                                        <p:tgtEl>
                                          <p:spTgt spid="64"/>
                                        </p:tgtEl>
                                        <p:attrNameLst>
                                          <p:attrName>ppt_x</p:attrName>
                                        </p:attrNameLst>
                                      </p:cBhvr>
                                      <p:tavLst>
                                        <p:tav tm="0">
                                          <p:val>
                                            <p:strVal val="0-#ppt_w/2"/>
                                          </p:val>
                                        </p:tav>
                                        <p:tav tm="100000">
                                          <p:val>
                                            <p:strVal val="#ppt_x"/>
                                          </p:val>
                                        </p:tav>
                                      </p:tavLst>
                                    </p:anim>
                                    <p:anim calcmode="lin" valueType="num">
                                      <p:cBhvr additive="base">
                                        <p:cTn id="17" dur="500" fill="hold"/>
                                        <p:tgtEl>
                                          <p:spTgt spid="6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randombar(horizontal)">
                                      <p:cBhvr>
                                        <p:cTn id="2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1257</TotalTime>
  <Words>1494</Words>
  <Application>Microsoft Office PowerPoint</Application>
  <PresentationFormat>全屏显示(16:9)</PresentationFormat>
  <Paragraphs>157</Paragraphs>
  <Slides>20</Slides>
  <Notes>12</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方正卡通简体</vt:lpstr>
      <vt:lpstr>方正尚酷简体</vt:lpstr>
      <vt:lpstr>华文细黑</vt:lpstr>
      <vt:lpstr>锐字巅峰粗黑简1.0</vt:lpstr>
      <vt:lpstr>宋体</vt:lpstr>
      <vt:lpstr>微软雅黑</vt:lpstr>
      <vt:lpstr>幼圆</vt:lpstr>
      <vt:lpstr>Agency FB</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User</cp:lastModifiedBy>
  <cp:revision>63</cp:revision>
  <dcterms:created xsi:type="dcterms:W3CDTF">2015-05-05T08:02:14Z</dcterms:created>
  <dcterms:modified xsi:type="dcterms:W3CDTF">2019-01-01T08:24:32Z</dcterms:modified>
</cp:coreProperties>
</file>