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28"/>
  </p:handoutMasterIdLst>
  <p:sldIdLst>
    <p:sldId id="256" r:id="rId3"/>
    <p:sldId id="257" r:id="rId5"/>
    <p:sldId id="261" r:id="rId6"/>
    <p:sldId id="263" r:id="rId7"/>
    <p:sldId id="264" r:id="rId8"/>
    <p:sldId id="268" r:id="rId9"/>
    <p:sldId id="265" r:id="rId10"/>
    <p:sldId id="266" r:id="rId11"/>
    <p:sldId id="297" r:id="rId12"/>
    <p:sldId id="269" r:id="rId13"/>
    <p:sldId id="271" r:id="rId14"/>
    <p:sldId id="270" r:id="rId15"/>
    <p:sldId id="272" r:id="rId16"/>
    <p:sldId id="298" r:id="rId17"/>
    <p:sldId id="276" r:id="rId18"/>
    <p:sldId id="273" r:id="rId19"/>
    <p:sldId id="277" r:id="rId20"/>
    <p:sldId id="278" r:id="rId21"/>
    <p:sldId id="299" r:id="rId22"/>
    <p:sldId id="281" r:id="rId23"/>
    <p:sldId id="282" r:id="rId24"/>
    <p:sldId id="283" r:id="rId25"/>
    <p:sldId id="284" r:id="rId26"/>
    <p:sldId id="293" r:id="rId27"/>
  </p:sldIdLst>
  <p:sldSz cx="12192000" cy="6858000"/>
  <p:notesSz cx="6858000" cy="9144000"/>
  <p:embeddedFontLst>
    <p:embeddedFont>
      <p:font typeface="Impact" panose="020B0806030902050204" pitchFamily="34" charset="0"/>
      <p:regular r:id="rId32"/>
    </p:embeddedFont>
    <p:embeddedFont>
      <p:font typeface="微软雅黑" panose="020B0503020204020204" pitchFamily="34" charset="-122"/>
      <p:regular r:id="rId33"/>
    </p:embeddedFont>
    <p:embeddedFont>
      <p:font typeface="方正姚体" panose="02010601030101010101" pitchFamily="2" charset="-122"/>
      <p:regular r:id="rId34"/>
    </p:embeddedFont>
    <p:embeddedFont>
      <p:font typeface="Calibri" panose="020F0502020204030204" pitchFamily="34" charset="0"/>
      <p:regular r:id="rId35"/>
      <p:bold r:id="rId36"/>
      <p:italic r:id="rId37"/>
      <p:boldItalic r:id="rId38"/>
    </p:embeddedFont>
    <p:embeddedFont>
      <p:font typeface="Calibri Light" panose="020F0302020204030204" charset="0"/>
      <p:regular r:id="rId39"/>
      <p:italic r:id="rId40"/>
    </p:embeddedFont>
    <p:embeddedFont>
      <p:font typeface="Segoe UI" panose="020B0502040204020203" pitchFamily="34" charset="0"/>
      <p:regular r:id="rId41"/>
      <p:bold r:id="rId42"/>
      <p:italic r:id="rId43"/>
      <p:boldItalic r:id="rId44"/>
    </p:embeddedFont>
    <p:embeddedFont>
      <p:font typeface="Angsana New" panose="02020603050405020304" pitchFamily="18" charset="-34"/>
      <p:regular r:id="rId45"/>
      <p:bold r:id="rId46"/>
      <p:italic r:id="rId47"/>
      <p:boldItalic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9AA0"/>
    <a:srgbClr val="A4A3A4"/>
    <a:srgbClr val="53989F"/>
    <a:srgbClr val="609DA0"/>
    <a:srgbClr val="F0E0CE"/>
    <a:srgbClr val="666F3C"/>
    <a:srgbClr val="A8A5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05" d="100"/>
          <a:sy n="105" d="100"/>
        </p:scale>
        <p:origin x="78" y="2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font" Target="fonts/font17.fntdata"/><Relationship Id="rId47" Type="http://schemas.openxmlformats.org/officeDocument/2006/relationships/font" Target="fonts/font16.fntdata"/><Relationship Id="rId46" Type="http://schemas.openxmlformats.org/officeDocument/2006/relationships/font" Target="fonts/font15.fntdata"/><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647884-1C0F-4D9A-910F-AF48E35401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39785A-AD55-49C9-88B4-5C313D6FF22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D39785A-AD55-49C9-88B4-5C313D6FF22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D6C37C93-FB3B-4028-B9D9-97214EC9DE2D}"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C3420870-55CB-4034-A6D8-CE46AAA48483}" type="slidenum">
              <a:rPr lang="zh-CN" altLang="en-US"/>
            </a:fld>
            <a:endParaRPr lang="zh-CN" altLang="en-US" sz="18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8DDAE7A-6C8A-4B9C-A127-42FB491413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4B4F71-9729-40EA-9EAF-2E8FA048D9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DDAE7A-6C8A-4B9C-A127-42FB491413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B4F71-9729-40EA-9EAF-2E8FA048D91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91999" cy="5695950"/>
            <a:chOff x="1" y="0"/>
            <a:chExt cx="12363449" cy="685800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r="94944"/>
            <a:stretch>
              <a:fillRect/>
            </a:stretch>
          </p:blipFill>
          <p:spPr>
            <a:xfrm>
              <a:off x="1" y="0"/>
              <a:ext cx="4543866" cy="6858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0217" y="0"/>
              <a:ext cx="10353233" cy="6858000"/>
            </a:xfrm>
            <a:prstGeom prst="rect">
              <a:avLst/>
            </a:prstGeom>
          </p:spPr>
        </p:pic>
      </p:grpSp>
      <p:sp>
        <p:nvSpPr>
          <p:cNvPr id="53" name="六边形 54"/>
          <p:cNvSpPr>
            <a:spLocks noChangeAspect="1" noChangeArrowheads="1"/>
          </p:cNvSpPr>
          <p:nvPr/>
        </p:nvSpPr>
        <p:spPr bwMode="auto">
          <a:xfrm rot="5400000">
            <a:off x="1670523" y="1491427"/>
            <a:ext cx="3631710" cy="3130608"/>
          </a:xfrm>
          <a:prstGeom prst="hexagon">
            <a:avLst>
              <a:gd name="adj" fmla="val 25000"/>
              <a:gd name="vf" fmla="val 115470"/>
            </a:avLst>
          </a:prstGeom>
          <a:solidFill>
            <a:schemeClr val="bg1">
              <a:lumMod val="9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9" name="文本框 63"/>
          <p:cNvSpPr>
            <a:spLocks noChangeArrowheads="1"/>
          </p:cNvSpPr>
          <p:nvPr/>
        </p:nvSpPr>
        <p:spPr bwMode="auto">
          <a:xfrm>
            <a:off x="2270850" y="1994352"/>
            <a:ext cx="140876" cy="126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9600" b="1" dirty="0">
              <a:solidFill>
                <a:srgbClr val="284D7A"/>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0" name="文本框 64"/>
          <p:cNvSpPr>
            <a:spLocks noChangeArrowheads="1"/>
          </p:cNvSpPr>
          <p:nvPr/>
        </p:nvSpPr>
        <p:spPr bwMode="auto">
          <a:xfrm>
            <a:off x="2436008" y="3846560"/>
            <a:ext cx="32117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spc="3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input header</a:t>
            </a:r>
            <a:endParaRPr lang="zh-CN" altLang="en-US" sz="2000" b="1" spc="30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1" name="六边形 55"/>
          <p:cNvSpPr>
            <a:spLocks noChangeAspect="1" noChangeArrowheads="1"/>
          </p:cNvSpPr>
          <p:nvPr/>
        </p:nvSpPr>
        <p:spPr bwMode="auto">
          <a:xfrm rot="5400000">
            <a:off x="1470775" y="1318369"/>
            <a:ext cx="4034382" cy="3478312"/>
          </a:xfrm>
          <a:prstGeom prst="hexagon">
            <a:avLst>
              <a:gd name="adj" fmla="val 24996"/>
              <a:gd name="vf" fmla="val 115470"/>
            </a:avLst>
          </a:prstGeom>
          <a:noFill/>
          <a:ln w="101600" cap="flat" cmpd="sng">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 name="文本框 61"/>
          <p:cNvSpPr txBox="1"/>
          <p:nvPr/>
        </p:nvSpPr>
        <p:spPr>
          <a:xfrm>
            <a:off x="2645255" y="1979356"/>
            <a:ext cx="2192442" cy="1938992"/>
          </a:xfrm>
          <a:prstGeom prst="rect">
            <a:avLst/>
          </a:prstGeom>
          <a:noFill/>
        </p:spPr>
        <p:txBody>
          <a:bodyPr wrap="square" rtlCol="0">
            <a:spAutoFit/>
          </a:bodyPr>
          <a:lstStyle/>
          <a:p>
            <a:r>
              <a:rPr lang="zh-CN" altLang="en-US" sz="6000" b="1" spc="300" dirty="0" smtClean="0">
                <a:solidFill>
                  <a:srgbClr val="53989F"/>
                </a:solidFill>
                <a:latin typeface="微软雅黑" panose="020B0503020204020204" pitchFamily="34" charset="-122"/>
                <a:ea typeface="微软雅黑" panose="020B0503020204020204" pitchFamily="34" charset="-122"/>
              </a:rPr>
              <a:t>转正</a:t>
            </a:r>
            <a:endParaRPr lang="en-US" altLang="zh-CN" sz="6000" b="1" spc="300" dirty="0" smtClean="0">
              <a:solidFill>
                <a:srgbClr val="53989F"/>
              </a:solidFill>
              <a:latin typeface="微软雅黑" panose="020B0503020204020204" pitchFamily="34" charset="-122"/>
              <a:ea typeface="微软雅黑" panose="020B0503020204020204" pitchFamily="34" charset="-122"/>
            </a:endParaRPr>
          </a:p>
          <a:p>
            <a:r>
              <a:rPr lang="zh-CN" altLang="en-US" sz="6000" b="1" spc="300" dirty="0" smtClean="0">
                <a:solidFill>
                  <a:srgbClr val="53989F"/>
                </a:solidFill>
                <a:latin typeface="微软雅黑" panose="020B0503020204020204" pitchFamily="34" charset="-122"/>
                <a:ea typeface="微软雅黑" panose="020B0503020204020204" pitchFamily="34" charset="-122"/>
              </a:rPr>
              <a:t>答辩</a:t>
            </a:r>
            <a:endParaRPr lang="zh-CN" altLang="en-US" sz="6000" b="1" spc="300" dirty="0">
              <a:solidFill>
                <a:srgbClr val="53989F"/>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386287" y="4151384"/>
            <a:ext cx="6544239" cy="92333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TURN TO REPLY</a:t>
            </a:r>
            <a:endParaRPr lang="zh-CN" altLang="en-US" sz="5400" b="1" dirty="0">
              <a:latin typeface="微软雅黑" panose="020B0503020204020204" pitchFamily="34" charset="-122"/>
              <a:ea typeface="微软雅黑" panose="020B0503020204020204" pitchFamily="34" charset="-122"/>
            </a:endParaRPr>
          </a:p>
        </p:txBody>
      </p:sp>
      <p:sp>
        <p:nvSpPr>
          <p:cNvPr id="67" name="矩形 66"/>
          <p:cNvSpPr/>
          <p:nvPr/>
        </p:nvSpPr>
        <p:spPr>
          <a:xfrm>
            <a:off x="6429829" y="5016658"/>
            <a:ext cx="557348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9419771" y="5169058"/>
            <a:ext cx="273594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38004"/>
            <a:ext cx="10109200" cy="386570"/>
          </a:xfrm>
          <a:prstGeom prst="rect">
            <a:avLst/>
          </a:prstGeom>
          <a:solidFill>
            <a:srgbClr val="549AA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227122" y="5823692"/>
            <a:ext cx="6966692" cy="386570"/>
          </a:xfrm>
          <a:custGeom>
            <a:avLst/>
            <a:gdLst>
              <a:gd name="connsiteX0" fmla="*/ 314723 w 7833632"/>
              <a:gd name="connsiteY0" fmla="*/ 0 h 386570"/>
              <a:gd name="connsiteX1" fmla="*/ 7833632 w 7833632"/>
              <a:gd name="connsiteY1" fmla="*/ 0 h 386570"/>
              <a:gd name="connsiteX2" fmla="*/ 7833632 w 7833632"/>
              <a:gd name="connsiteY2" fmla="*/ 386570 h 386570"/>
              <a:gd name="connsiteX3" fmla="*/ 0 w 7833632"/>
              <a:gd name="connsiteY3" fmla="*/ 386570 h 386570"/>
            </a:gdLst>
            <a:ahLst/>
            <a:cxnLst>
              <a:cxn ang="0">
                <a:pos x="connsiteX0" y="connsiteY0"/>
              </a:cxn>
              <a:cxn ang="0">
                <a:pos x="connsiteX1" y="connsiteY1"/>
              </a:cxn>
              <a:cxn ang="0">
                <a:pos x="connsiteX2" y="connsiteY2"/>
              </a:cxn>
              <a:cxn ang="0">
                <a:pos x="connsiteX3" y="connsiteY3"/>
              </a:cxn>
            </a:cxnLst>
            <a:rect l="l" t="t" r="r" b="b"/>
            <a:pathLst>
              <a:path w="7833632" h="386570">
                <a:moveTo>
                  <a:pt x="314723" y="0"/>
                </a:moveTo>
                <a:lnTo>
                  <a:pt x="7833632" y="0"/>
                </a:lnTo>
                <a:lnTo>
                  <a:pt x="7833632" y="386570"/>
                </a:lnTo>
                <a:lnTo>
                  <a:pt x="0" y="386570"/>
                </a:lnTo>
                <a:close/>
              </a:path>
            </a:pathLst>
          </a:custGeom>
          <a:solidFill>
            <a:srgbClr val="549AA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90600" y="6359323"/>
            <a:ext cx="4327782" cy="338554"/>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Wish you success</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9" name="Thomas Greenberg - Summer's Her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2705100" y="639307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heel(1)">
                                      <p:cBhvr>
                                        <p:cTn id="11" dur="2000"/>
                                        <p:tgtEl>
                                          <p:spTgt spid="62"/>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heel(1)">
                                      <p:cBhvr>
                                        <p:cTn id="14" dur="2000"/>
                                        <p:tgtEl>
                                          <p:spTgt spid="53"/>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heel(1)">
                                      <p:cBhvr>
                                        <p:cTn id="17" dur="20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checkerboard(across)">
                                      <p:cBhvr>
                                        <p:cTn id="22" dur="5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p:cTn id="27" dur="500" fill="hold"/>
                                        <p:tgtEl>
                                          <p:spTgt spid="63"/>
                                        </p:tgtEl>
                                        <p:attrNameLst>
                                          <p:attrName>ppt_w</p:attrName>
                                        </p:attrNameLst>
                                      </p:cBhvr>
                                      <p:tavLst>
                                        <p:tav tm="0">
                                          <p:val>
                                            <p:fltVal val="0"/>
                                          </p:val>
                                        </p:tav>
                                        <p:tav tm="100000">
                                          <p:val>
                                            <p:strVal val="#ppt_w"/>
                                          </p:val>
                                        </p:tav>
                                      </p:tavLst>
                                    </p:anim>
                                    <p:anim calcmode="lin" valueType="num">
                                      <p:cBhvr>
                                        <p:cTn id="28" dur="500" fill="hold"/>
                                        <p:tgtEl>
                                          <p:spTgt spid="6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p:cTn id="31" dur="500" fill="hold"/>
                                        <p:tgtEl>
                                          <p:spTgt spid="67"/>
                                        </p:tgtEl>
                                        <p:attrNameLst>
                                          <p:attrName>ppt_w</p:attrName>
                                        </p:attrNameLst>
                                      </p:cBhvr>
                                      <p:tavLst>
                                        <p:tav tm="0">
                                          <p:val>
                                            <p:fltVal val="0"/>
                                          </p:val>
                                        </p:tav>
                                        <p:tav tm="100000">
                                          <p:val>
                                            <p:strVal val="#ppt_w"/>
                                          </p:val>
                                        </p:tav>
                                      </p:tavLst>
                                    </p:anim>
                                    <p:anim calcmode="lin" valueType="num">
                                      <p:cBhvr>
                                        <p:cTn id="32" dur="500" fill="hold"/>
                                        <p:tgtEl>
                                          <p:spTgt spid="6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63" presetClass="path" presetSubtype="0" accel="50000" decel="50000" fill="hold" grpId="0" nodeType="clickEffect">
                                  <p:stCondLst>
                                    <p:cond delay="0"/>
                                  </p:stCondLst>
                                  <p:childTnLst>
                                    <p:animMotion origin="layout" path="M 0 0 L 0.25 0 E" pathEditMode="relative" ptsTypes="">
                                      <p:cBhvr>
                                        <p:cTn id="40" dur="2000" fill="hold"/>
                                        <p:tgtEl>
                                          <p:spTgt spid="17"/>
                                        </p:tgtEl>
                                        <p:attrNameLst>
                                          <p:attrName>ppt_x</p:attrName>
                                          <p:attrName>ppt_y</p:attrName>
                                        </p:attrNameLst>
                                      </p:cBhvr>
                                    </p:animMotion>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grpId="0" nodeType="clickEffect">
                                  <p:stCondLst>
                                    <p:cond delay="0"/>
                                  </p:stCondLst>
                                  <p:childTnLst>
                                    <p:animMotion origin="layout" path="M 0 0 L -0.25 0 E" pathEditMode="relative" ptsTypes="">
                                      <p:cBhvr>
                                        <p:cTn id="44"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9"/>
                </p:tgtEl>
              </p:cMediaNode>
            </p:audio>
          </p:childTnLst>
        </p:cTn>
      </p:par>
    </p:tnLst>
    <p:bldLst>
      <p:bldP spid="53" grpId="0" animBg="1"/>
      <p:bldP spid="60" grpId="0"/>
      <p:bldP spid="61" grpId="0" animBg="1"/>
      <p:bldP spid="62" grpId="0"/>
      <p:bldP spid="63" grpId="0"/>
      <p:bldP spid="67" grpId="0" animBg="1"/>
      <p:bldP spid="68" grpId="0" animBg="1"/>
      <p:bldP spid="2"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sp>
        <p:nvSpPr>
          <p:cNvPr id="23554" name="矩形 14"/>
          <p:cNvSpPr>
            <a:spLocks noChangeArrowheads="1"/>
          </p:cNvSpPr>
          <p:nvPr/>
        </p:nvSpPr>
        <p:spPr bwMode="auto">
          <a:xfrm>
            <a:off x="322263" y="881063"/>
            <a:ext cx="11552237" cy="5568950"/>
          </a:xfrm>
          <a:prstGeom prst="rect">
            <a:avLst/>
          </a:prstGeom>
          <a:solidFill>
            <a:srgbClr val="609DA0"/>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55" name="文本框 15"/>
          <p:cNvSpPr>
            <a:spLocks noChangeArrowheads="1"/>
          </p:cNvSpPr>
          <p:nvPr/>
        </p:nvSpPr>
        <p:spPr bwMode="auto">
          <a:xfrm>
            <a:off x="3330805" y="114300"/>
            <a:ext cx="55547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tx1">
                    <a:lumMod val="65000"/>
                    <a:lumOff val="3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altLang="zh-CN" sz="3200" b="1" dirty="0">
                <a:solidFill>
                  <a:srgbClr val="609DA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altLang="zh-CN" sz="3200" b="1" dirty="0">
                <a:solidFill>
                  <a:srgbClr val="609DA0"/>
                </a:solidFill>
                <a:latin typeface="微软雅黑" panose="020B0503020204020204" pitchFamily="34" charset="-122"/>
                <a:ea typeface="微软雅黑" panose="020B0503020204020204" pitchFamily="34" charset="-122"/>
                <a:sym typeface="方正姚体" panose="02010601030101010101" pitchFamily="2" charset="-122"/>
              </a:rPr>
              <a:t>MORE  THEN  TEMPLATE</a:t>
            </a:r>
            <a:endParaRPr lang="en-US" altLang="zh-CN" sz="2800" b="1" dirty="0">
              <a:solidFill>
                <a:srgbClr val="609D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23559" name="文本框 7"/>
          <p:cNvSpPr>
            <a:spLocks noChangeArrowheads="1"/>
          </p:cNvSpPr>
          <p:nvPr/>
        </p:nvSpPr>
        <p:spPr bwMode="auto">
          <a:xfrm>
            <a:off x="3013075" y="2739537"/>
            <a:ext cx="6726012" cy="20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dirty="0" smtClean="0">
                <a:solidFill>
                  <a:schemeClr val="bg1"/>
                </a:solidFill>
              </a:rPr>
              <a:t>Standard </a:t>
            </a:r>
            <a:r>
              <a:rPr lang="en-US" altLang="zh-CN" dirty="0">
                <a:solidFill>
                  <a:schemeClr val="bg1"/>
                </a:solidFill>
              </a:rPr>
              <a:t>default text, please edit the content you want to enter, quickly edit the article you want to edit ah Standard default text, please edit the </a:t>
            </a:r>
            <a:r>
              <a:rPr lang="en-US" altLang="zh-CN" dirty="0" err="1" smtClean="0">
                <a:solidFill>
                  <a:schemeClr val="bg1"/>
                </a:solidFill>
              </a:rPr>
              <a:t>codjjl</a:t>
            </a:r>
            <a:r>
              <a:rPr lang="en-US" altLang="zh-CN" dirty="0" smtClean="0">
                <a:solidFill>
                  <a:schemeClr val="bg1"/>
                </a:solidFill>
              </a:rPr>
              <a:t>.</a:t>
            </a:r>
            <a:endParaRPr lang="zh-CN" altLang="en-US" sz="2000" dirty="0">
              <a:solidFill>
                <a:srgbClr val="000000"/>
              </a:solidFill>
              <a:latin typeface="方正姚体" panose="02010601030101010101" pitchFamily="2" charset="-122"/>
              <a:ea typeface="方正姚体" panose="02010601030101010101" pitchFamily="2" charset="-122"/>
              <a:sym typeface="方正姚体" panose="02010601030101010101" pitchFamily="2" charset="-122"/>
            </a:endParaRPr>
          </a:p>
          <a:p>
            <a:endParaRPr lang="zh-CN" altLang="en-US" dirty="0">
              <a:solidFill>
                <a:srgbClr val="000000"/>
              </a:solidFill>
              <a:latin typeface="Agency FB" panose="020B0503020202020204" pitchFamily="34" charset="0"/>
              <a:ea typeface="华文宋体" panose="02010600040101010101" pitchFamily="2" charset="-122"/>
              <a:sym typeface="Agency FB" panose="020B0503020202020204" pitchFamily="34" charset="0"/>
            </a:endParaRPr>
          </a:p>
          <a:p>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solidFill>
                <a:srgbClr val="3F3F3F"/>
              </a:solidFill>
              <a:latin typeface="Calibri" panose="020F0502020204030204" pitchFamily="34" charset="0"/>
              <a:cs typeface="Calibri" panose="020F0502020204030204" pitchFamily="34" charset="0"/>
              <a:sym typeface="Calibri" panose="020F0502020204030204" pitchFamily="34" charset="0"/>
            </a:endParaRPr>
          </a:p>
          <a:p>
            <a:endParaRPr lang="zh-CN" altLang="en-US"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563" name="组合 11"/>
          <p:cNvGrpSpPr/>
          <p:nvPr/>
        </p:nvGrpSpPr>
        <p:grpSpPr bwMode="auto">
          <a:xfrm>
            <a:off x="5872957" y="1524000"/>
            <a:ext cx="811212" cy="779463"/>
            <a:chOff x="0" y="0"/>
            <a:chExt cx="645684" cy="620945"/>
          </a:xfrm>
          <a:solidFill>
            <a:schemeClr val="bg1"/>
          </a:solidFill>
        </p:grpSpPr>
        <p:sp>
          <p:nvSpPr>
            <p:cNvPr id="23564" name="Oval 131"/>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65"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 name="组合 1"/>
          <p:cNvGrpSpPr/>
          <p:nvPr/>
        </p:nvGrpSpPr>
        <p:grpSpPr>
          <a:xfrm>
            <a:off x="1501775" y="4092575"/>
            <a:ext cx="3006725" cy="1501775"/>
            <a:chOff x="1501775" y="4092575"/>
            <a:chExt cx="3006725" cy="1501775"/>
          </a:xfrm>
        </p:grpSpPr>
        <p:sp>
          <p:nvSpPr>
            <p:cNvPr id="23556" name="矩形 4"/>
            <p:cNvSpPr>
              <a:spLocks noChangeArrowheads="1"/>
            </p:cNvSpPr>
            <p:nvPr/>
          </p:nvSpPr>
          <p:spPr bwMode="auto">
            <a:xfrm>
              <a:off x="1501775" y="4092575"/>
              <a:ext cx="3006725" cy="1501775"/>
            </a:xfrm>
            <a:prstGeom prst="rect">
              <a:avLst/>
            </a:prstGeom>
            <a:gradFill rotWithShape="1">
              <a:gsLst>
                <a:gs pos="0">
                  <a:srgbClr val="53989F"/>
                </a:gs>
                <a:gs pos="50000">
                  <a:srgbClr val="609DA0"/>
                </a:gs>
                <a:gs pos="100000">
                  <a:srgbClr val="609DA0"/>
                </a:gs>
              </a:gsLst>
              <a:lin ang="5400000" scaled="1"/>
            </a:gradFill>
            <a:ln w="28575">
              <a:solidFill>
                <a:schemeClr val="bg1"/>
              </a:solid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60" name="文本框 8"/>
            <p:cNvSpPr>
              <a:spLocks noChangeArrowheads="1"/>
            </p:cNvSpPr>
            <p:nvPr/>
          </p:nvSpPr>
          <p:spPr bwMode="auto">
            <a:xfrm>
              <a:off x="1888672" y="4830536"/>
              <a:ext cx="21502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altLang="zh-CN" sz="24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grpSp>
          <p:nvGrpSpPr>
            <p:cNvPr id="23566" name="组合 17"/>
            <p:cNvGrpSpPr/>
            <p:nvPr/>
          </p:nvGrpSpPr>
          <p:grpSpPr bwMode="auto">
            <a:xfrm>
              <a:off x="2809875" y="4289425"/>
              <a:ext cx="390525" cy="438150"/>
              <a:chOff x="0" y="0"/>
              <a:chExt cx="402656" cy="450303"/>
            </a:xfrm>
          </p:grpSpPr>
          <p:sp>
            <p:nvSpPr>
              <p:cNvPr id="23567"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68"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69"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0"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1"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grpSp>
        <p:nvGrpSpPr>
          <p:cNvPr id="4" name="组合 3"/>
          <p:cNvGrpSpPr/>
          <p:nvPr/>
        </p:nvGrpSpPr>
        <p:grpSpPr>
          <a:xfrm>
            <a:off x="7753350" y="4092575"/>
            <a:ext cx="3006725" cy="1501775"/>
            <a:chOff x="7753350" y="4092575"/>
            <a:chExt cx="3006725" cy="1501775"/>
          </a:xfrm>
        </p:grpSpPr>
        <p:sp>
          <p:nvSpPr>
            <p:cNvPr id="23558" name="矩形 6"/>
            <p:cNvSpPr>
              <a:spLocks noChangeArrowheads="1"/>
            </p:cNvSpPr>
            <p:nvPr/>
          </p:nvSpPr>
          <p:spPr bwMode="auto">
            <a:xfrm>
              <a:off x="7753350" y="4092575"/>
              <a:ext cx="3006725" cy="1501775"/>
            </a:xfrm>
            <a:prstGeom prst="rect">
              <a:avLst/>
            </a:prstGeom>
            <a:gradFill rotWithShape="1">
              <a:gsLst>
                <a:gs pos="0">
                  <a:srgbClr val="609DA0"/>
                </a:gs>
                <a:gs pos="50000">
                  <a:srgbClr val="53989F"/>
                </a:gs>
                <a:gs pos="100000">
                  <a:srgbClr val="609DA0"/>
                </a:gs>
              </a:gsLst>
              <a:lin ang="5400000" scaled="1"/>
            </a:gradFill>
            <a:ln w="28575">
              <a:solidFill>
                <a:schemeClr val="bg1"/>
              </a:solid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62" name="文本框 10"/>
            <p:cNvSpPr>
              <a:spLocks noChangeArrowheads="1"/>
            </p:cNvSpPr>
            <p:nvPr/>
          </p:nvSpPr>
          <p:spPr bwMode="auto">
            <a:xfrm>
              <a:off x="8264072" y="4913313"/>
              <a:ext cx="20605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Calibri" panose="020F0502020204030204" pitchFamily="34" charset="0"/>
                  <a:cs typeface="Calibri" panose="020F0502020204030204" pitchFamily="34" charset="0"/>
                  <a:sym typeface="Calibri" panose="020F0502020204030204" pitchFamily="34" charset="0"/>
                </a:rPr>
                <a:t>  </a:t>
              </a:r>
              <a:r>
                <a:rPr lang="en-US" altLang="zh-CN" sz="24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grpSp>
          <p:nvGrpSpPr>
            <p:cNvPr id="23572" name="组合 23"/>
            <p:cNvGrpSpPr/>
            <p:nvPr/>
          </p:nvGrpSpPr>
          <p:grpSpPr bwMode="auto">
            <a:xfrm>
              <a:off x="9144000" y="4306888"/>
              <a:ext cx="374650" cy="403225"/>
              <a:chOff x="0" y="0"/>
              <a:chExt cx="466184" cy="501686"/>
            </a:xfrm>
          </p:grpSpPr>
          <p:sp>
            <p:nvSpPr>
              <p:cNvPr id="23573"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4" name="Rectangle 155"/>
              <p:cNvSpPr>
                <a:spLocks noChangeArrowheads="1"/>
              </p:cNvSpPr>
              <p:nvPr/>
            </p:nvSpPr>
            <p:spPr bwMode="auto">
              <a:xfrm>
                <a:off x="160689" y="419472"/>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5"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6"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77"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grpSp>
        <p:nvGrpSpPr>
          <p:cNvPr id="3" name="组合 2"/>
          <p:cNvGrpSpPr/>
          <p:nvPr/>
        </p:nvGrpSpPr>
        <p:grpSpPr>
          <a:xfrm>
            <a:off x="4627563" y="4092575"/>
            <a:ext cx="3006725" cy="1501775"/>
            <a:chOff x="4627563" y="4092575"/>
            <a:chExt cx="3006725" cy="1501775"/>
          </a:xfrm>
        </p:grpSpPr>
        <p:sp>
          <p:nvSpPr>
            <p:cNvPr id="23557" name="矩形 5"/>
            <p:cNvSpPr>
              <a:spLocks noChangeArrowheads="1"/>
            </p:cNvSpPr>
            <p:nvPr/>
          </p:nvSpPr>
          <p:spPr bwMode="auto">
            <a:xfrm>
              <a:off x="4627563" y="4092575"/>
              <a:ext cx="3006725" cy="1501775"/>
            </a:xfrm>
            <a:prstGeom prst="rect">
              <a:avLst/>
            </a:prstGeom>
            <a:gradFill rotWithShape="1">
              <a:gsLst>
                <a:gs pos="0">
                  <a:srgbClr val="609DA0"/>
                </a:gs>
                <a:gs pos="50000">
                  <a:srgbClr val="53989F"/>
                </a:gs>
                <a:gs pos="100000">
                  <a:srgbClr val="53989F"/>
                </a:gs>
              </a:gsLst>
              <a:lin ang="5400000" scaled="1"/>
            </a:gradFill>
            <a:ln w="28575">
              <a:solidFill>
                <a:schemeClr val="bg1"/>
              </a:solid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561" name="文本框 9"/>
            <p:cNvSpPr>
              <a:spLocks noChangeArrowheads="1"/>
            </p:cNvSpPr>
            <p:nvPr/>
          </p:nvSpPr>
          <p:spPr bwMode="auto">
            <a:xfrm>
              <a:off x="5047571" y="4900613"/>
              <a:ext cx="21182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  </a:t>
              </a:r>
              <a:r>
                <a:rPr lang="en-US" altLang="zh-CN" sz="24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grpSp>
          <p:nvGrpSpPr>
            <p:cNvPr id="23578" name="组合 29"/>
            <p:cNvGrpSpPr/>
            <p:nvPr/>
          </p:nvGrpSpPr>
          <p:grpSpPr bwMode="auto">
            <a:xfrm>
              <a:off x="5918200" y="4338638"/>
              <a:ext cx="360363" cy="355600"/>
              <a:chOff x="0" y="0"/>
              <a:chExt cx="453105" cy="448433"/>
            </a:xfrm>
          </p:grpSpPr>
          <p:sp>
            <p:nvSpPr>
              <p:cNvPr id="23579"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3580"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anim calcmode="lin" valueType="num">
                                      <p:cBhvr>
                                        <p:cTn id="8" dur="1000" fill="hold"/>
                                        <p:tgtEl>
                                          <p:spTgt spid="23555"/>
                                        </p:tgtEl>
                                        <p:attrNameLst>
                                          <p:attrName>ppt_x</p:attrName>
                                        </p:attrNameLst>
                                      </p:cBhvr>
                                      <p:tavLst>
                                        <p:tav tm="0">
                                          <p:val>
                                            <p:strVal val="#ppt_x"/>
                                          </p:val>
                                        </p:tav>
                                        <p:tav tm="100000">
                                          <p:val>
                                            <p:strVal val="#ppt_x"/>
                                          </p:val>
                                        </p:tav>
                                      </p:tavLst>
                                    </p:anim>
                                    <p:anim calcmode="lin" valueType="num">
                                      <p:cBhvr>
                                        <p:cTn id="9"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563"/>
                                        </p:tgtEl>
                                        <p:attrNameLst>
                                          <p:attrName>style.visibility</p:attrName>
                                        </p:attrNameLst>
                                      </p:cBhvr>
                                      <p:to>
                                        <p:strVal val="visible"/>
                                      </p:to>
                                    </p:set>
                                    <p:animEffect transition="in" filter="fade">
                                      <p:cBhvr>
                                        <p:cTn id="14" dur="1000"/>
                                        <p:tgtEl>
                                          <p:spTgt spid="23563"/>
                                        </p:tgtEl>
                                      </p:cBhvr>
                                    </p:animEffect>
                                    <p:anim calcmode="lin" valueType="num">
                                      <p:cBhvr>
                                        <p:cTn id="15" dur="1000" fill="hold"/>
                                        <p:tgtEl>
                                          <p:spTgt spid="23563"/>
                                        </p:tgtEl>
                                        <p:attrNameLst>
                                          <p:attrName>ppt_x</p:attrName>
                                        </p:attrNameLst>
                                      </p:cBhvr>
                                      <p:tavLst>
                                        <p:tav tm="0">
                                          <p:val>
                                            <p:strVal val="#ppt_x"/>
                                          </p:val>
                                        </p:tav>
                                        <p:tav tm="100000">
                                          <p:val>
                                            <p:strVal val="#ppt_x"/>
                                          </p:val>
                                        </p:tav>
                                      </p:tavLst>
                                    </p:anim>
                                    <p:anim calcmode="lin" valueType="num">
                                      <p:cBhvr>
                                        <p:cTn id="16" dur="1000" fill="hold"/>
                                        <p:tgtEl>
                                          <p:spTgt spid="2356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559"/>
                                        </p:tgtEl>
                                        <p:attrNameLst>
                                          <p:attrName>style.visibility</p:attrName>
                                        </p:attrNameLst>
                                      </p:cBhvr>
                                      <p:to>
                                        <p:strVal val="visible"/>
                                      </p:to>
                                    </p:set>
                                    <p:animEffect transition="in" filter="fade">
                                      <p:cBhvr>
                                        <p:cTn id="19" dur="1000"/>
                                        <p:tgtEl>
                                          <p:spTgt spid="23559"/>
                                        </p:tgtEl>
                                      </p:cBhvr>
                                    </p:animEffect>
                                    <p:anim calcmode="lin" valueType="num">
                                      <p:cBhvr>
                                        <p:cTn id="20" dur="1000" fill="hold"/>
                                        <p:tgtEl>
                                          <p:spTgt spid="23559"/>
                                        </p:tgtEl>
                                        <p:attrNameLst>
                                          <p:attrName>ppt_x</p:attrName>
                                        </p:attrNameLst>
                                      </p:cBhvr>
                                      <p:tavLst>
                                        <p:tav tm="0">
                                          <p:val>
                                            <p:strVal val="#ppt_x"/>
                                          </p:val>
                                        </p:tav>
                                        <p:tav tm="100000">
                                          <p:val>
                                            <p:strVal val="#ppt_x"/>
                                          </p:val>
                                        </p:tav>
                                      </p:tavLst>
                                    </p:anim>
                                    <p:anim calcmode="lin" valueType="num">
                                      <p:cBhvr>
                                        <p:cTn id="21" dur="1000" fill="hold"/>
                                        <p:tgtEl>
                                          <p:spTgt spid="2355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edge">
                                      <p:cBhvr>
                                        <p:cTn id="26" dur="20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edge">
                                      <p:cBhvr>
                                        <p:cTn id="31" dur="20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edge">
                                      <p:cBhvr>
                                        <p:cTn id="3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 y="0"/>
            <a:ext cx="12191860" cy="6858000"/>
          </a:xfrm>
          <a:prstGeom prst="rect">
            <a:avLst/>
          </a:prstGeom>
        </p:spPr>
      </p:pic>
      <p:sp>
        <p:nvSpPr>
          <p:cNvPr id="4" name="任意多边形 2"/>
          <p:cNvSpPr>
            <a:spLocks noChangeArrowheads="1"/>
          </p:cNvSpPr>
          <p:nvPr/>
        </p:nvSpPr>
        <p:spPr bwMode="auto">
          <a:xfrm>
            <a:off x="0" y="3581400"/>
            <a:ext cx="12191930" cy="3276600"/>
          </a:xfrm>
          <a:custGeom>
            <a:avLst/>
            <a:gdLst>
              <a:gd name="T0" fmla="*/ 0 w 14748387"/>
              <a:gd name="T1" fmla="*/ 3097161 h 4748980"/>
              <a:gd name="T2" fmla="*/ 0 w 14748387"/>
              <a:gd name="T3" fmla="*/ 2330245 h 4748980"/>
              <a:gd name="T4" fmla="*/ 14748387 w 14748387"/>
              <a:gd name="T5" fmla="*/ 0 h 4748980"/>
              <a:gd name="T6" fmla="*/ 14748387 w 14748387"/>
              <a:gd name="T7" fmla="*/ 4748980 h 4748980"/>
              <a:gd name="T8" fmla="*/ 0 w 14748387"/>
              <a:gd name="T9" fmla="*/ 4748980 h 4748980"/>
              <a:gd name="T10" fmla="*/ 0 w 14748387"/>
              <a:gd name="T11" fmla="*/ 3097161 h 4748980"/>
              <a:gd name="T12" fmla="*/ 0 60000 65536"/>
              <a:gd name="T13" fmla="*/ 0 60000 65536"/>
              <a:gd name="T14" fmla="*/ 0 60000 65536"/>
              <a:gd name="T15" fmla="*/ 0 60000 65536"/>
              <a:gd name="T16" fmla="*/ 0 60000 65536"/>
              <a:gd name="T17" fmla="*/ 0 60000 65536"/>
              <a:gd name="T18" fmla="*/ 0 w 14748387"/>
              <a:gd name="T19" fmla="*/ 0 h 4748980"/>
              <a:gd name="T20" fmla="*/ 14748387 w 14748387"/>
              <a:gd name="T21" fmla="*/ 4748980 h 4748980"/>
            </a:gdLst>
            <a:ahLst/>
            <a:cxnLst>
              <a:cxn ang="T12">
                <a:pos x="T0" y="T1"/>
              </a:cxn>
              <a:cxn ang="T13">
                <a:pos x="T2" y="T3"/>
              </a:cxn>
              <a:cxn ang="T14">
                <a:pos x="T4" y="T5"/>
              </a:cxn>
              <a:cxn ang="T15">
                <a:pos x="T6" y="T7"/>
              </a:cxn>
              <a:cxn ang="T16">
                <a:pos x="T8" y="T9"/>
              </a:cxn>
              <a:cxn ang="T17">
                <a:pos x="T10" y="T11"/>
              </a:cxn>
            </a:cxnLst>
            <a:rect l="T18" t="T19" r="T20" b="T21"/>
            <a:pathLst>
              <a:path w="14748387" h="4748980">
                <a:moveTo>
                  <a:pt x="0" y="3097161"/>
                </a:moveTo>
                <a:lnTo>
                  <a:pt x="0" y="2330245"/>
                </a:lnTo>
                <a:lnTo>
                  <a:pt x="14748387" y="0"/>
                </a:lnTo>
                <a:lnTo>
                  <a:pt x="14748387" y="4748980"/>
                </a:lnTo>
                <a:lnTo>
                  <a:pt x="0" y="4748980"/>
                </a:lnTo>
                <a:lnTo>
                  <a:pt x="0" y="3097161"/>
                </a:lnTo>
                <a:close/>
              </a:path>
            </a:pathLst>
          </a:custGeom>
          <a:solidFill>
            <a:schemeClr val="bg1">
              <a:lumMod val="9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标题 6"/>
          <p:cNvSpPr>
            <a:spLocks noGrp="1" noChangeArrowheads="1"/>
          </p:cNvSpPr>
          <p:nvPr>
            <p:ph type="title" idx="4294967295"/>
          </p:nvPr>
        </p:nvSpPr>
        <p:spPr>
          <a:xfrm>
            <a:off x="838200" y="365125"/>
            <a:ext cx="10515600" cy="1325563"/>
          </a:xfrm>
        </p:spPr>
        <p:txBody>
          <a:bodyPr/>
          <a:lstStyle/>
          <a:p>
            <a:r>
              <a:rPr lang="en-US" altLang="zh-CN" b="1" dirty="0">
                <a:solidFill>
                  <a:schemeClr val="bg1"/>
                </a:solidFill>
              </a:rPr>
              <a:t>Input content</a:t>
            </a:r>
            <a:endParaRPr lang="zh-CN" altLang="en-US" b="1" dirty="0">
              <a:solidFill>
                <a:schemeClr val="bg1"/>
              </a:solidFill>
            </a:endParaRPr>
          </a:p>
        </p:txBody>
      </p:sp>
      <p:sp>
        <p:nvSpPr>
          <p:cNvPr id="8" name="文本框 7"/>
          <p:cNvSpPr txBox="1"/>
          <p:nvPr/>
        </p:nvSpPr>
        <p:spPr>
          <a:xfrm>
            <a:off x="2435678" y="5272088"/>
            <a:ext cx="7785100" cy="1384995"/>
          </a:xfrm>
          <a:prstGeom prst="rect">
            <a:avLst/>
          </a:prstGeom>
          <a:noFill/>
        </p:spPr>
        <p:txBody>
          <a:bodyPr wrap="square" rtlCol="0">
            <a:spAutoFit/>
          </a:bodyPr>
          <a:lstStyle/>
          <a:p>
            <a:endParaRPr lang="en-US" altLang="zh-CN" dirty="0"/>
          </a:p>
          <a:p>
            <a:r>
              <a:rPr lang="en-US" altLang="zh-CN" dirty="0"/>
              <a:t>        </a:t>
            </a:r>
            <a:r>
              <a:rPr lang="en-US" altLang="zh-CN" sz="2400" dirty="0" smtClean="0"/>
              <a:t>what </a:t>
            </a:r>
            <a:r>
              <a:rPr lang="en-US" altLang="zh-CN" sz="2400" dirty="0"/>
              <a:t>you want to say Please enter what you want to say. Please enter </a:t>
            </a:r>
            <a:r>
              <a:rPr lang="en-US" altLang="zh-CN" sz="2400" dirty="0" smtClean="0"/>
              <a:t>what </a:t>
            </a:r>
            <a:r>
              <a:rPr lang="en-US" altLang="zh-CN" sz="2400" dirty="0"/>
              <a:t>Please enter what you want to say </a:t>
            </a:r>
            <a:endParaRPr lang="zh-CN" altLang="en-US" sz="2400"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3989F"/>
        </a:solidFill>
        <a:effectLst/>
      </p:bgPr>
    </p:bg>
    <p:spTree>
      <p:nvGrpSpPr>
        <p:cNvPr id="1" name=""/>
        <p:cNvGrpSpPr/>
        <p:nvPr/>
      </p:nvGrpSpPr>
      <p:grpSpPr>
        <a:xfrm>
          <a:off x="0" y="0"/>
          <a:ext cx="0" cy="0"/>
          <a:chOff x="0" y="0"/>
          <a:chExt cx="0" cy="0"/>
        </a:xfrm>
      </p:grpSpPr>
      <p:sp>
        <p:nvSpPr>
          <p:cNvPr id="30" name="矩形 29"/>
          <p:cNvSpPr/>
          <p:nvPr/>
        </p:nvSpPr>
        <p:spPr>
          <a:xfrm>
            <a:off x="1084263" y="561975"/>
            <a:ext cx="10031412" cy="573405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右箭头 4"/>
          <p:cNvSpPr/>
          <p:nvPr/>
        </p:nvSpPr>
        <p:spPr bwMode="auto">
          <a:xfrm>
            <a:off x="4486275" y="1598386"/>
            <a:ext cx="1439863" cy="1635125"/>
          </a:xfrm>
          <a:custGeom>
            <a:avLst/>
            <a:gdLst>
              <a:gd name="T0" fmla="*/ 0 w 1440331"/>
              <a:gd name="T1" fmla="*/ 1635330 h 1635330"/>
              <a:gd name="T2" fmla="*/ 0 w 1440331"/>
              <a:gd name="T3" fmla="*/ 810186 h 1635330"/>
              <a:gd name="T4" fmla="*/ 630145 w 1440331"/>
              <a:gd name="T5" fmla="*/ 180041 h 1635330"/>
              <a:gd name="T6" fmla="*/ 1080248 w 1440331"/>
              <a:gd name="T7" fmla="*/ 180041 h 1635330"/>
              <a:gd name="T8" fmla="*/ 1080248 w 1440331"/>
              <a:gd name="T9" fmla="*/ 0 h 1635330"/>
              <a:gd name="T10" fmla="*/ 1440331 w 1440331"/>
              <a:gd name="T11" fmla="*/ 360083 h 1635330"/>
              <a:gd name="T12" fmla="*/ 1080248 w 1440331"/>
              <a:gd name="T13" fmla="*/ 720166 h 1635330"/>
              <a:gd name="T14" fmla="*/ 1080248 w 1440331"/>
              <a:gd name="T15" fmla="*/ 540124 h 1635330"/>
              <a:gd name="T16" fmla="*/ 630145 w 1440331"/>
              <a:gd name="T17" fmla="*/ 540124 h 1635330"/>
              <a:gd name="T18" fmla="*/ 360083 w 1440331"/>
              <a:gd name="T19" fmla="*/ 810186 h 1635330"/>
              <a:gd name="T20" fmla="*/ 360083 w 1440331"/>
              <a:gd name="T21" fmla="*/ 1635330 h 1635330"/>
              <a:gd name="T22" fmla="*/ 0 w 1440331"/>
              <a:gd name="T23" fmla="*/ 1635330 h 1635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0331" h="1635330">
                <a:moveTo>
                  <a:pt x="0" y="1635330"/>
                </a:moveTo>
                <a:lnTo>
                  <a:pt x="0" y="810186"/>
                </a:lnTo>
                <a:cubicBezTo>
                  <a:pt x="0" y="462167"/>
                  <a:pt x="282126" y="180041"/>
                  <a:pt x="630145" y="180041"/>
                </a:cubicBezTo>
                <a:lnTo>
                  <a:pt x="1080248" y="180041"/>
                </a:lnTo>
                <a:lnTo>
                  <a:pt x="1080248" y="0"/>
                </a:lnTo>
                <a:lnTo>
                  <a:pt x="1440331" y="360083"/>
                </a:lnTo>
                <a:lnTo>
                  <a:pt x="1080248" y="720166"/>
                </a:lnTo>
                <a:lnTo>
                  <a:pt x="1080248" y="540124"/>
                </a:lnTo>
                <a:lnTo>
                  <a:pt x="630145" y="540124"/>
                </a:lnTo>
                <a:cubicBezTo>
                  <a:pt x="480994" y="540124"/>
                  <a:pt x="360083" y="661035"/>
                  <a:pt x="360083" y="810186"/>
                </a:cubicBezTo>
                <a:lnTo>
                  <a:pt x="360083" y="1635330"/>
                </a:lnTo>
                <a:lnTo>
                  <a:pt x="0" y="1635330"/>
                </a:lnTo>
                <a:close/>
              </a:path>
            </a:pathLst>
          </a:custGeom>
          <a:solidFill>
            <a:srgbClr val="609DA0"/>
          </a:solidFill>
          <a:ln>
            <a:noFill/>
          </a:ln>
        </p:spPr>
        <p:txBody>
          <a:bodyPr anchor="ctr"/>
          <a:lstStyle/>
          <a:p>
            <a:endParaRPr lang="zh-CN" altLang="en-US">
              <a:solidFill>
                <a:srgbClr val="609DA0"/>
              </a:solidFill>
            </a:endParaRPr>
          </a:p>
        </p:txBody>
      </p:sp>
      <p:sp>
        <p:nvSpPr>
          <p:cNvPr id="4" name="圆角右箭头 6"/>
          <p:cNvSpPr/>
          <p:nvPr/>
        </p:nvSpPr>
        <p:spPr bwMode="auto">
          <a:xfrm rot="5400000">
            <a:off x="6376988" y="1707924"/>
            <a:ext cx="1430337" cy="1646237"/>
          </a:xfrm>
          <a:custGeom>
            <a:avLst/>
            <a:gdLst>
              <a:gd name="T0" fmla="*/ 0 w 1430913"/>
              <a:gd name="T1" fmla="*/ 1646093 h 1646093"/>
              <a:gd name="T2" fmla="*/ 0 w 1430913"/>
              <a:gd name="T3" fmla="*/ 804889 h 1646093"/>
              <a:gd name="T4" fmla="*/ 626024 w 1430913"/>
              <a:gd name="T5" fmla="*/ 178865 h 1646093"/>
              <a:gd name="T6" fmla="*/ 1073185 w 1430913"/>
              <a:gd name="T7" fmla="*/ 178864 h 1646093"/>
              <a:gd name="T8" fmla="*/ 1073185 w 1430913"/>
              <a:gd name="T9" fmla="*/ 0 h 1646093"/>
              <a:gd name="T10" fmla="*/ 1430913 w 1430913"/>
              <a:gd name="T11" fmla="*/ 357728 h 1646093"/>
              <a:gd name="T12" fmla="*/ 1073185 w 1430913"/>
              <a:gd name="T13" fmla="*/ 715457 h 1646093"/>
              <a:gd name="T14" fmla="*/ 1073185 w 1430913"/>
              <a:gd name="T15" fmla="*/ 536592 h 1646093"/>
              <a:gd name="T16" fmla="*/ 626024 w 1430913"/>
              <a:gd name="T17" fmla="*/ 536592 h 1646093"/>
              <a:gd name="T18" fmla="*/ 357728 w 1430913"/>
              <a:gd name="T19" fmla="*/ 804888 h 1646093"/>
              <a:gd name="T20" fmla="*/ 357728 w 1430913"/>
              <a:gd name="T21" fmla="*/ 1646093 h 1646093"/>
              <a:gd name="T22" fmla="*/ 0 w 1430913"/>
              <a:gd name="T23" fmla="*/ 1646093 h 1646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0913" h="1646093">
                <a:moveTo>
                  <a:pt x="0" y="1646093"/>
                </a:moveTo>
                <a:lnTo>
                  <a:pt x="0" y="804889"/>
                </a:lnTo>
                <a:cubicBezTo>
                  <a:pt x="0" y="459145"/>
                  <a:pt x="280280" y="178865"/>
                  <a:pt x="626024" y="178865"/>
                </a:cubicBezTo>
                <a:lnTo>
                  <a:pt x="1073185" y="178864"/>
                </a:lnTo>
                <a:lnTo>
                  <a:pt x="1073185" y="0"/>
                </a:lnTo>
                <a:lnTo>
                  <a:pt x="1430913" y="357728"/>
                </a:lnTo>
                <a:lnTo>
                  <a:pt x="1073185" y="715457"/>
                </a:lnTo>
                <a:lnTo>
                  <a:pt x="1073185" y="536592"/>
                </a:lnTo>
                <a:lnTo>
                  <a:pt x="626024" y="536592"/>
                </a:lnTo>
                <a:cubicBezTo>
                  <a:pt x="477848" y="536592"/>
                  <a:pt x="357728" y="656712"/>
                  <a:pt x="357728" y="804888"/>
                </a:cubicBezTo>
                <a:lnTo>
                  <a:pt x="357728" y="1646093"/>
                </a:lnTo>
                <a:lnTo>
                  <a:pt x="0" y="1646093"/>
                </a:lnTo>
                <a:close/>
              </a:path>
            </a:pathLst>
          </a:custGeom>
          <a:solidFill>
            <a:schemeClr val="bg1">
              <a:lumMod val="50000"/>
            </a:schemeClr>
          </a:solidFill>
          <a:ln>
            <a:noFill/>
          </a:ln>
        </p:spPr>
        <p:txBody>
          <a:bodyPr anchor="ctr"/>
          <a:lstStyle/>
          <a:p>
            <a:endParaRPr lang="zh-CN" altLang="en-US">
              <a:solidFill>
                <a:srgbClr val="609DA0"/>
              </a:solidFill>
            </a:endParaRPr>
          </a:p>
        </p:txBody>
      </p:sp>
      <p:sp>
        <p:nvSpPr>
          <p:cNvPr id="5" name="圆角右箭头 7"/>
          <p:cNvSpPr/>
          <p:nvPr/>
        </p:nvSpPr>
        <p:spPr bwMode="auto">
          <a:xfrm rot="16200000">
            <a:off x="4414838" y="3466874"/>
            <a:ext cx="1430337" cy="1646237"/>
          </a:xfrm>
          <a:custGeom>
            <a:avLst/>
            <a:gdLst>
              <a:gd name="T0" fmla="*/ 0 w 1430913"/>
              <a:gd name="T1" fmla="*/ 1646093 h 1646093"/>
              <a:gd name="T2" fmla="*/ 0 w 1430913"/>
              <a:gd name="T3" fmla="*/ 804889 h 1646093"/>
              <a:gd name="T4" fmla="*/ 626024 w 1430913"/>
              <a:gd name="T5" fmla="*/ 178865 h 1646093"/>
              <a:gd name="T6" fmla="*/ 1073185 w 1430913"/>
              <a:gd name="T7" fmla="*/ 178864 h 1646093"/>
              <a:gd name="T8" fmla="*/ 1073185 w 1430913"/>
              <a:gd name="T9" fmla="*/ 0 h 1646093"/>
              <a:gd name="T10" fmla="*/ 1430913 w 1430913"/>
              <a:gd name="T11" fmla="*/ 357728 h 1646093"/>
              <a:gd name="T12" fmla="*/ 1073185 w 1430913"/>
              <a:gd name="T13" fmla="*/ 715457 h 1646093"/>
              <a:gd name="T14" fmla="*/ 1073185 w 1430913"/>
              <a:gd name="T15" fmla="*/ 536592 h 1646093"/>
              <a:gd name="T16" fmla="*/ 626024 w 1430913"/>
              <a:gd name="T17" fmla="*/ 536592 h 1646093"/>
              <a:gd name="T18" fmla="*/ 357728 w 1430913"/>
              <a:gd name="T19" fmla="*/ 804888 h 1646093"/>
              <a:gd name="T20" fmla="*/ 357728 w 1430913"/>
              <a:gd name="T21" fmla="*/ 1646093 h 1646093"/>
              <a:gd name="T22" fmla="*/ 0 w 1430913"/>
              <a:gd name="T23" fmla="*/ 1646093 h 1646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0913" h="1646093">
                <a:moveTo>
                  <a:pt x="0" y="1646093"/>
                </a:moveTo>
                <a:lnTo>
                  <a:pt x="0" y="804889"/>
                </a:lnTo>
                <a:cubicBezTo>
                  <a:pt x="0" y="459145"/>
                  <a:pt x="280280" y="178865"/>
                  <a:pt x="626024" y="178865"/>
                </a:cubicBezTo>
                <a:lnTo>
                  <a:pt x="1073185" y="178864"/>
                </a:lnTo>
                <a:lnTo>
                  <a:pt x="1073185" y="0"/>
                </a:lnTo>
                <a:lnTo>
                  <a:pt x="1430913" y="357728"/>
                </a:lnTo>
                <a:lnTo>
                  <a:pt x="1073185" y="715457"/>
                </a:lnTo>
                <a:lnTo>
                  <a:pt x="1073185" y="536592"/>
                </a:lnTo>
                <a:lnTo>
                  <a:pt x="626024" y="536592"/>
                </a:lnTo>
                <a:cubicBezTo>
                  <a:pt x="477848" y="536592"/>
                  <a:pt x="357728" y="656712"/>
                  <a:pt x="357728" y="804888"/>
                </a:cubicBezTo>
                <a:lnTo>
                  <a:pt x="357728" y="1646093"/>
                </a:lnTo>
                <a:lnTo>
                  <a:pt x="0" y="1646093"/>
                </a:lnTo>
                <a:close/>
              </a:path>
            </a:pathLst>
          </a:custGeom>
          <a:solidFill>
            <a:schemeClr val="bg1">
              <a:lumMod val="50000"/>
            </a:schemeClr>
          </a:solidFill>
          <a:ln>
            <a:noFill/>
          </a:ln>
        </p:spPr>
        <p:txBody>
          <a:bodyPr anchor="ctr"/>
          <a:lstStyle/>
          <a:p>
            <a:endParaRPr lang="zh-CN" altLang="en-US">
              <a:solidFill>
                <a:srgbClr val="609DA0"/>
              </a:solidFill>
            </a:endParaRPr>
          </a:p>
        </p:txBody>
      </p:sp>
      <p:sp>
        <p:nvSpPr>
          <p:cNvPr id="6" name="圆角右箭头 8"/>
          <p:cNvSpPr/>
          <p:nvPr/>
        </p:nvSpPr>
        <p:spPr bwMode="auto">
          <a:xfrm flipH="1" flipV="1">
            <a:off x="6303963" y="3563711"/>
            <a:ext cx="1439862" cy="1635125"/>
          </a:xfrm>
          <a:custGeom>
            <a:avLst/>
            <a:gdLst>
              <a:gd name="T0" fmla="*/ 0 w 1440331"/>
              <a:gd name="T1" fmla="*/ 1635330 h 1635330"/>
              <a:gd name="T2" fmla="*/ 0 w 1440331"/>
              <a:gd name="T3" fmla="*/ 810186 h 1635330"/>
              <a:gd name="T4" fmla="*/ 630145 w 1440331"/>
              <a:gd name="T5" fmla="*/ 180041 h 1635330"/>
              <a:gd name="T6" fmla="*/ 1080248 w 1440331"/>
              <a:gd name="T7" fmla="*/ 180041 h 1635330"/>
              <a:gd name="T8" fmla="*/ 1080248 w 1440331"/>
              <a:gd name="T9" fmla="*/ 0 h 1635330"/>
              <a:gd name="T10" fmla="*/ 1440331 w 1440331"/>
              <a:gd name="T11" fmla="*/ 360083 h 1635330"/>
              <a:gd name="T12" fmla="*/ 1080248 w 1440331"/>
              <a:gd name="T13" fmla="*/ 720166 h 1635330"/>
              <a:gd name="T14" fmla="*/ 1080248 w 1440331"/>
              <a:gd name="T15" fmla="*/ 540124 h 1635330"/>
              <a:gd name="T16" fmla="*/ 630145 w 1440331"/>
              <a:gd name="T17" fmla="*/ 540124 h 1635330"/>
              <a:gd name="T18" fmla="*/ 360083 w 1440331"/>
              <a:gd name="T19" fmla="*/ 810186 h 1635330"/>
              <a:gd name="T20" fmla="*/ 360083 w 1440331"/>
              <a:gd name="T21" fmla="*/ 1635330 h 1635330"/>
              <a:gd name="T22" fmla="*/ 0 w 1440331"/>
              <a:gd name="T23" fmla="*/ 1635330 h 1635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0331" h="1635330">
                <a:moveTo>
                  <a:pt x="0" y="1635330"/>
                </a:moveTo>
                <a:lnTo>
                  <a:pt x="0" y="810186"/>
                </a:lnTo>
                <a:cubicBezTo>
                  <a:pt x="0" y="462167"/>
                  <a:pt x="282126" y="180041"/>
                  <a:pt x="630145" y="180041"/>
                </a:cubicBezTo>
                <a:lnTo>
                  <a:pt x="1080248" y="180041"/>
                </a:lnTo>
                <a:lnTo>
                  <a:pt x="1080248" y="0"/>
                </a:lnTo>
                <a:lnTo>
                  <a:pt x="1440331" y="360083"/>
                </a:lnTo>
                <a:lnTo>
                  <a:pt x="1080248" y="720166"/>
                </a:lnTo>
                <a:lnTo>
                  <a:pt x="1080248" y="540124"/>
                </a:lnTo>
                <a:lnTo>
                  <a:pt x="630145" y="540124"/>
                </a:lnTo>
                <a:cubicBezTo>
                  <a:pt x="480994" y="540124"/>
                  <a:pt x="360083" y="661035"/>
                  <a:pt x="360083" y="810186"/>
                </a:cubicBezTo>
                <a:lnTo>
                  <a:pt x="360083" y="1635330"/>
                </a:lnTo>
                <a:lnTo>
                  <a:pt x="0" y="1635330"/>
                </a:lnTo>
                <a:close/>
              </a:path>
            </a:pathLst>
          </a:custGeom>
          <a:solidFill>
            <a:srgbClr val="609DA0"/>
          </a:solidFill>
          <a:ln>
            <a:noFill/>
          </a:ln>
        </p:spPr>
        <p:txBody>
          <a:bodyPr anchor="ctr"/>
          <a:lstStyle/>
          <a:p>
            <a:endParaRPr lang="zh-CN" altLang="en-US">
              <a:solidFill>
                <a:srgbClr val="609DA0"/>
              </a:solidFill>
            </a:endParaRPr>
          </a:p>
        </p:txBody>
      </p:sp>
      <p:sp>
        <p:nvSpPr>
          <p:cNvPr id="31" name="文本框 30"/>
          <p:cNvSpPr txBox="1"/>
          <p:nvPr/>
        </p:nvSpPr>
        <p:spPr>
          <a:xfrm>
            <a:off x="1872341" y="1658257"/>
            <a:ext cx="2541361" cy="1200329"/>
          </a:xfrm>
          <a:prstGeom prst="rect">
            <a:avLst/>
          </a:prstGeom>
          <a:noFill/>
        </p:spPr>
        <p:txBody>
          <a:bodyPr wrap="square" rtlCol="0">
            <a:spAutoFit/>
          </a:bodyPr>
          <a:lstStyle/>
          <a:p>
            <a:r>
              <a:rPr lang="en-US" altLang="zh-CN" dirty="0"/>
              <a:t>Please edit your text </a:t>
            </a:r>
            <a:r>
              <a:rPr lang="en-US" altLang="zh-CN" dirty="0" err="1" smtClean="0"/>
              <a:t>here.Please</a:t>
            </a:r>
            <a:r>
              <a:rPr lang="en-US" altLang="zh-CN" dirty="0" smtClean="0"/>
              <a:t> </a:t>
            </a:r>
            <a:r>
              <a:rPr lang="en-US" altLang="zh-CN" dirty="0"/>
              <a:t>edit your text here. Please edit your text here. </a:t>
            </a:r>
            <a:endParaRPr lang="zh-CN" altLang="en-US" dirty="0"/>
          </a:p>
        </p:txBody>
      </p:sp>
      <p:sp>
        <p:nvSpPr>
          <p:cNvPr id="32" name="文本框 31"/>
          <p:cNvSpPr txBox="1"/>
          <p:nvPr/>
        </p:nvSpPr>
        <p:spPr>
          <a:xfrm>
            <a:off x="1872342" y="4286251"/>
            <a:ext cx="2541361" cy="1200329"/>
          </a:xfrm>
          <a:prstGeom prst="rect">
            <a:avLst/>
          </a:prstGeom>
          <a:noFill/>
        </p:spPr>
        <p:txBody>
          <a:bodyPr wrap="square" rtlCol="0">
            <a:spAutoFit/>
          </a:bodyPr>
          <a:lstStyle/>
          <a:p>
            <a:r>
              <a:rPr lang="en-US" altLang="zh-CN" dirty="0"/>
              <a:t>Please edit your text </a:t>
            </a:r>
            <a:r>
              <a:rPr lang="en-US" altLang="zh-CN" dirty="0" err="1" smtClean="0"/>
              <a:t>here.Please</a:t>
            </a:r>
            <a:r>
              <a:rPr lang="en-US" altLang="zh-CN" dirty="0" smtClean="0"/>
              <a:t> </a:t>
            </a:r>
            <a:r>
              <a:rPr lang="en-US" altLang="zh-CN" dirty="0"/>
              <a:t>edit your text here. Please edit your text here. </a:t>
            </a:r>
            <a:endParaRPr lang="zh-CN" altLang="en-US" dirty="0"/>
          </a:p>
        </p:txBody>
      </p:sp>
      <p:sp>
        <p:nvSpPr>
          <p:cNvPr id="33" name="文本框 32"/>
          <p:cNvSpPr txBox="1"/>
          <p:nvPr/>
        </p:nvSpPr>
        <p:spPr>
          <a:xfrm>
            <a:off x="8190477" y="1645332"/>
            <a:ext cx="2541361" cy="1200329"/>
          </a:xfrm>
          <a:prstGeom prst="rect">
            <a:avLst/>
          </a:prstGeom>
          <a:noFill/>
        </p:spPr>
        <p:txBody>
          <a:bodyPr wrap="square" rtlCol="0">
            <a:spAutoFit/>
          </a:bodyPr>
          <a:lstStyle/>
          <a:p>
            <a:r>
              <a:rPr lang="en-US" altLang="zh-CN" dirty="0"/>
              <a:t>Please edit your text </a:t>
            </a:r>
            <a:r>
              <a:rPr lang="en-US" altLang="zh-CN" dirty="0" err="1" smtClean="0"/>
              <a:t>here.Please</a:t>
            </a:r>
            <a:r>
              <a:rPr lang="en-US" altLang="zh-CN" dirty="0" smtClean="0"/>
              <a:t> </a:t>
            </a:r>
            <a:r>
              <a:rPr lang="en-US" altLang="zh-CN" dirty="0"/>
              <a:t>edit your text here. Please edit your text here. </a:t>
            </a:r>
            <a:endParaRPr lang="zh-CN" altLang="en-US" dirty="0"/>
          </a:p>
        </p:txBody>
      </p:sp>
      <p:sp>
        <p:nvSpPr>
          <p:cNvPr id="34" name="文本框 33"/>
          <p:cNvSpPr txBox="1"/>
          <p:nvPr/>
        </p:nvSpPr>
        <p:spPr>
          <a:xfrm>
            <a:off x="8159069" y="4242709"/>
            <a:ext cx="2541361" cy="1200329"/>
          </a:xfrm>
          <a:prstGeom prst="rect">
            <a:avLst/>
          </a:prstGeom>
          <a:noFill/>
        </p:spPr>
        <p:txBody>
          <a:bodyPr wrap="square" rtlCol="0">
            <a:spAutoFit/>
          </a:bodyPr>
          <a:lstStyle/>
          <a:p>
            <a:r>
              <a:rPr lang="en-US" altLang="zh-CN" dirty="0"/>
              <a:t>Please edit your text </a:t>
            </a:r>
            <a:r>
              <a:rPr lang="en-US" altLang="zh-CN" dirty="0" err="1" smtClean="0"/>
              <a:t>here.Please</a:t>
            </a:r>
            <a:r>
              <a:rPr lang="en-US" altLang="zh-CN" dirty="0" smtClean="0"/>
              <a:t> </a:t>
            </a:r>
            <a:r>
              <a:rPr lang="en-US" altLang="zh-CN" dirty="0"/>
              <a:t>edit your text here. Please edit your text here. </a:t>
            </a:r>
            <a:endParaRPr lang="zh-CN" altLang="en-US" dirty="0"/>
          </a:p>
        </p:txBody>
      </p:sp>
      <p:grpSp>
        <p:nvGrpSpPr>
          <p:cNvPr id="35" name="组合 11"/>
          <p:cNvGrpSpPr/>
          <p:nvPr/>
        </p:nvGrpSpPr>
        <p:grpSpPr bwMode="auto">
          <a:xfrm>
            <a:off x="5711259" y="2856479"/>
            <a:ext cx="811212" cy="779463"/>
            <a:chOff x="0" y="0"/>
            <a:chExt cx="645684" cy="620945"/>
          </a:xfrm>
          <a:solidFill>
            <a:srgbClr val="549AA0"/>
          </a:solidFill>
        </p:grpSpPr>
        <p:sp>
          <p:nvSpPr>
            <p:cNvPr id="36" name="Oval 131"/>
            <p:cNvSpPr>
              <a:spLocks noChangeArrowheads="1"/>
            </p:cNvSpPr>
            <p:nvPr/>
          </p:nvSpPr>
          <p:spPr bwMode="auto">
            <a:xfrm>
              <a:off x="177563" y="0"/>
              <a:ext cx="290558" cy="294275"/>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edge">
                                      <p:cBhvr>
                                        <p:cTn id="21" dur="20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edge">
                                      <p:cBhvr>
                                        <p:cTn id="26" dur="20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edge">
                                      <p:cBhvr>
                                        <p:cTn id="31" dur="20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edge">
                                      <p:cBhvr>
                                        <p:cTn id="36"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grpSp>
        <p:nvGrpSpPr>
          <p:cNvPr id="19467" name="Group 11"/>
          <p:cNvGrpSpPr/>
          <p:nvPr/>
        </p:nvGrpSpPr>
        <p:grpSpPr bwMode="auto">
          <a:xfrm>
            <a:off x="2372883" y="1391489"/>
            <a:ext cx="8138409" cy="4641535"/>
            <a:chOff x="462634" y="-45875"/>
            <a:chExt cx="8137912" cy="4641133"/>
          </a:xfrm>
        </p:grpSpPr>
        <p:sp>
          <p:nvSpPr>
            <p:cNvPr id="19468" name="直接连接符 2"/>
            <p:cNvSpPr>
              <a:spLocks noChangeShapeType="1"/>
            </p:cNvSpPr>
            <p:nvPr/>
          </p:nvSpPr>
          <p:spPr bwMode="auto">
            <a:xfrm>
              <a:off x="4178461" y="55284"/>
              <a:ext cx="571" cy="4539974"/>
            </a:xfrm>
            <a:prstGeom prst="line">
              <a:avLst/>
            </a:prstGeom>
            <a:noFill/>
            <a:ln w="6350" cap="flat" cmpd="sng">
              <a:solidFill>
                <a:srgbClr val="068671"/>
              </a:solidFill>
              <a:bevel/>
            </a:ln>
            <a:extLst>
              <a:ext uri="{909E8E84-426E-40DD-AFC4-6F175D3DCCD1}">
                <a14:hiddenFill xmlns:a14="http://schemas.microsoft.com/office/drawing/2010/main">
                  <a:noFill/>
                </a14:hiddenFill>
              </a:ext>
            </a:extLst>
          </p:spPr>
          <p:txBody>
            <a:bodyPr/>
            <a:lstStyle/>
            <a:p>
              <a:endParaRPr lang="zh-CN" altLang="en-US">
                <a:solidFill>
                  <a:srgbClr val="53989F"/>
                </a:solidFill>
              </a:endParaRPr>
            </a:p>
          </p:txBody>
        </p:sp>
        <p:grpSp>
          <p:nvGrpSpPr>
            <p:cNvPr id="19469" name="Group 13"/>
            <p:cNvGrpSpPr/>
            <p:nvPr/>
          </p:nvGrpSpPr>
          <p:grpSpPr bwMode="auto">
            <a:xfrm>
              <a:off x="3937339" y="1752429"/>
              <a:ext cx="4663207" cy="765545"/>
              <a:chOff x="0" y="-29026"/>
              <a:chExt cx="4663207" cy="765545"/>
            </a:xfrm>
          </p:grpSpPr>
          <p:sp>
            <p:nvSpPr>
              <p:cNvPr id="19470" name="椭圆 15"/>
              <p:cNvSpPr>
                <a:spLocks noChangeArrowheads="1"/>
              </p:cNvSpPr>
              <p:nvPr/>
            </p:nvSpPr>
            <p:spPr bwMode="auto">
              <a:xfrm>
                <a:off x="0" y="1"/>
                <a:ext cx="482245" cy="482245"/>
              </a:xfrm>
              <a:prstGeom prst="ellipse">
                <a:avLst/>
              </a:prstGeom>
              <a:solidFill>
                <a:srgbClr val="53989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3989F"/>
                  </a:solidFill>
                  <a:latin typeface="Aparajita" panose="020B0604020202020204" pitchFamily="34" charset="0"/>
                  <a:sym typeface="Aparajita" panose="020B0604020202020204" pitchFamily="34" charset="0"/>
                </a:endParaRPr>
              </a:p>
            </p:txBody>
          </p:sp>
          <p:grpSp>
            <p:nvGrpSpPr>
              <p:cNvPr id="19471" name="Group 15"/>
              <p:cNvGrpSpPr/>
              <p:nvPr/>
            </p:nvGrpSpPr>
            <p:grpSpPr bwMode="auto">
              <a:xfrm>
                <a:off x="77020" y="-29026"/>
                <a:ext cx="4586187" cy="765545"/>
                <a:chOff x="0" y="-29026"/>
                <a:chExt cx="4586187" cy="765545"/>
              </a:xfrm>
            </p:grpSpPr>
            <p:grpSp>
              <p:nvGrpSpPr>
                <p:cNvPr id="19472" name="Group 16"/>
                <p:cNvGrpSpPr/>
                <p:nvPr/>
              </p:nvGrpSpPr>
              <p:grpSpPr bwMode="auto">
                <a:xfrm>
                  <a:off x="426984" y="-29026"/>
                  <a:ext cx="4159203" cy="765545"/>
                  <a:chOff x="241122" y="-29026"/>
                  <a:chExt cx="4159203" cy="765545"/>
                </a:xfrm>
              </p:grpSpPr>
              <p:sp>
                <p:nvSpPr>
                  <p:cNvPr id="19473" name="文本框 20"/>
                  <p:cNvSpPr>
                    <a:spLocks noChangeArrowheads="1"/>
                  </p:cNvSpPr>
                  <p:nvPr/>
                </p:nvSpPr>
                <p:spPr bwMode="auto">
                  <a:xfrm>
                    <a:off x="406372" y="-29026"/>
                    <a:ext cx="20472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9474" name="文本框 21"/>
                  <p:cNvSpPr>
                    <a:spLocks noChangeArrowheads="1"/>
                  </p:cNvSpPr>
                  <p:nvPr/>
                </p:nvSpPr>
                <p:spPr bwMode="auto">
                  <a:xfrm>
                    <a:off x="241122" y="274894"/>
                    <a:ext cx="4159203" cy="46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549AA0"/>
                        </a:solidFill>
                      </a:rPr>
                      <a:t>Please edit your text </a:t>
                    </a:r>
                    <a:r>
                      <a:rPr lang="en-US" altLang="zh-CN" sz="1200" dirty="0" err="1">
                        <a:solidFill>
                          <a:srgbClr val="549AA0"/>
                        </a:solidFill>
                      </a:rPr>
                      <a:t>here.Please</a:t>
                    </a:r>
                    <a:r>
                      <a:rPr lang="en-US" altLang="zh-CN" sz="1200" dirty="0">
                        <a:solidFill>
                          <a:srgbClr val="549AA0"/>
                        </a:solidFill>
                      </a:rPr>
                      <a:t> edit your text here. Please edit your text here. </a:t>
                    </a:r>
                    <a:endParaRPr lang="zh-CN" altLang="en-US" sz="1200" dirty="0">
                      <a:solidFill>
                        <a:srgbClr val="549AA0"/>
                      </a:solidFill>
                    </a:endParaRPr>
                  </a:p>
                </p:txBody>
              </p:sp>
            </p:grpSp>
            <p:sp>
              <p:nvSpPr>
                <p:cNvPr id="19475" name="Freeform 12"/>
                <p:cNvSpPr>
                  <a:spLocks noEditPoints="1" noChangeArrowheads="1"/>
                </p:cNvSpPr>
                <p:nvPr/>
              </p:nvSpPr>
              <p:spPr bwMode="auto">
                <a:xfrm>
                  <a:off x="0" y="131837"/>
                  <a:ext cx="338138" cy="261937"/>
                </a:xfrm>
                <a:custGeom>
                  <a:avLst/>
                  <a:gdLst>
                    <a:gd name="T0" fmla="*/ 146 w 367"/>
                    <a:gd name="T1" fmla="*/ 218 h 282"/>
                    <a:gd name="T2" fmla="*/ 229 w 367"/>
                    <a:gd name="T3" fmla="*/ 203 h 282"/>
                    <a:gd name="T4" fmla="*/ 274 w 367"/>
                    <a:gd name="T5" fmla="*/ 158 h 282"/>
                    <a:gd name="T6" fmla="*/ 319 w 367"/>
                    <a:gd name="T7" fmla="*/ 203 h 282"/>
                    <a:gd name="T8" fmla="*/ 339 w 367"/>
                    <a:gd name="T9" fmla="*/ 218 h 282"/>
                    <a:gd name="T10" fmla="*/ 289 w 367"/>
                    <a:gd name="T11" fmla="*/ 80 h 282"/>
                    <a:gd name="T12" fmla="*/ 282 w 367"/>
                    <a:gd name="T13" fmla="*/ 72 h 282"/>
                    <a:gd name="T14" fmla="*/ 29 w 367"/>
                    <a:gd name="T15" fmla="*/ 28 h 282"/>
                    <a:gd name="T16" fmla="*/ 0 w 367"/>
                    <a:gd name="T17" fmla="*/ 0 h 282"/>
                    <a:gd name="T18" fmla="*/ 306 w 367"/>
                    <a:gd name="T19" fmla="*/ 0 h 282"/>
                    <a:gd name="T20" fmla="*/ 363 w 367"/>
                    <a:gd name="T21" fmla="*/ 55 h 282"/>
                    <a:gd name="T22" fmla="*/ 367 w 367"/>
                    <a:gd name="T23" fmla="*/ 65 h 282"/>
                    <a:gd name="T24" fmla="*/ 367 w 367"/>
                    <a:gd name="T25" fmla="*/ 246 h 282"/>
                    <a:gd name="T26" fmla="*/ 306 w 367"/>
                    <a:gd name="T27" fmla="*/ 246 h 282"/>
                    <a:gd name="T28" fmla="*/ 299 w 367"/>
                    <a:gd name="T29" fmla="*/ 272 h 282"/>
                    <a:gd name="T30" fmla="*/ 274 w 367"/>
                    <a:gd name="T31" fmla="*/ 247 h 282"/>
                    <a:gd name="T32" fmla="*/ 274 w 367"/>
                    <a:gd name="T33" fmla="*/ 247 h 282"/>
                    <a:gd name="T34" fmla="*/ 249 w 367"/>
                    <a:gd name="T35" fmla="*/ 272 h 282"/>
                    <a:gd name="T36" fmla="*/ 242 w 367"/>
                    <a:gd name="T37" fmla="*/ 246 h 282"/>
                    <a:gd name="T38" fmla="*/ 0 w 367"/>
                    <a:gd name="T39" fmla="*/ 246 h 282"/>
                    <a:gd name="T40" fmla="*/ 332 w 367"/>
                    <a:gd name="T41" fmla="*/ 64 h 282"/>
                    <a:gd name="T42" fmla="*/ 300 w 367"/>
                    <a:gd name="T43" fmla="*/ 33 h 282"/>
                    <a:gd name="T44" fmla="*/ 290 w 367"/>
                    <a:gd name="T45" fmla="*/ 186 h 282"/>
                    <a:gd name="T46" fmla="*/ 290 w 367"/>
                    <a:gd name="T47" fmla="*/ 219 h 282"/>
                    <a:gd name="T48" fmla="*/ 257 w 367"/>
                    <a:gd name="T49" fmla="*/ 219 h 282"/>
                    <a:gd name="T50" fmla="*/ 257 w 367"/>
                    <a:gd name="T51" fmla="*/ 186 h 282"/>
                    <a:gd name="T52" fmla="*/ 290 w 367"/>
                    <a:gd name="T53" fmla="*/ 186 h 282"/>
                    <a:gd name="T54" fmla="*/ 210 w 367"/>
                    <a:gd name="T55" fmla="*/ 136 h 282"/>
                    <a:gd name="T56" fmla="*/ 57 w 367"/>
                    <a:gd name="T57" fmla="*/ 146 h 282"/>
                    <a:gd name="T58" fmla="*/ 57 w 367"/>
                    <a:gd name="T59" fmla="*/ 95 h 282"/>
                    <a:gd name="T60" fmla="*/ 237 w 367"/>
                    <a:gd name="T61" fmla="*/ 106 h 282"/>
                    <a:gd name="T62" fmla="*/ 57 w 367"/>
                    <a:gd name="T63" fmla="*/ 95 h 282"/>
                    <a:gd name="T64" fmla="*/ 237 w 367"/>
                    <a:gd name="T65" fmla="*/ 54 h 282"/>
                    <a:gd name="T66" fmla="*/ 57 w 367"/>
                    <a:gd name="T67" fmla="*/ 65 h 2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7"/>
                    <a:gd name="T103" fmla="*/ 0 h 282"/>
                    <a:gd name="T104" fmla="*/ 367 w 367"/>
                    <a:gd name="T105" fmla="*/ 282 h 2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7" h="282">
                      <a:moveTo>
                        <a:pt x="29" y="218"/>
                      </a:moveTo>
                      <a:cubicBezTo>
                        <a:pt x="146" y="218"/>
                        <a:pt x="146" y="218"/>
                        <a:pt x="146" y="218"/>
                      </a:cubicBezTo>
                      <a:cubicBezTo>
                        <a:pt x="232" y="218"/>
                        <a:pt x="232" y="218"/>
                        <a:pt x="232" y="218"/>
                      </a:cubicBezTo>
                      <a:cubicBezTo>
                        <a:pt x="230" y="213"/>
                        <a:pt x="229" y="208"/>
                        <a:pt x="229" y="203"/>
                      </a:cubicBezTo>
                      <a:cubicBezTo>
                        <a:pt x="229" y="190"/>
                        <a:pt x="234" y="179"/>
                        <a:pt x="242" y="171"/>
                      </a:cubicBezTo>
                      <a:cubicBezTo>
                        <a:pt x="250" y="163"/>
                        <a:pt x="262" y="158"/>
                        <a:pt x="274" y="158"/>
                      </a:cubicBezTo>
                      <a:cubicBezTo>
                        <a:pt x="286" y="158"/>
                        <a:pt x="297" y="163"/>
                        <a:pt x="306" y="171"/>
                      </a:cubicBezTo>
                      <a:cubicBezTo>
                        <a:pt x="314" y="179"/>
                        <a:pt x="319" y="190"/>
                        <a:pt x="319" y="203"/>
                      </a:cubicBezTo>
                      <a:cubicBezTo>
                        <a:pt x="319" y="208"/>
                        <a:pt x="318" y="213"/>
                        <a:pt x="316" y="218"/>
                      </a:cubicBezTo>
                      <a:cubicBezTo>
                        <a:pt x="339" y="218"/>
                        <a:pt x="339" y="218"/>
                        <a:pt x="339" y="218"/>
                      </a:cubicBezTo>
                      <a:cubicBezTo>
                        <a:pt x="339" y="78"/>
                        <a:pt x="339" y="78"/>
                        <a:pt x="339" y="78"/>
                      </a:cubicBezTo>
                      <a:cubicBezTo>
                        <a:pt x="289" y="80"/>
                        <a:pt x="289" y="80"/>
                        <a:pt x="289" y="80"/>
                      </a:cubicBezTo>
                      <a:cubicBezTo>
                        <a:pt x="281" y="80"/>
                        <a:pt x="281" y="80"/>
                        <a:pt x="281" y="80"/>
                      </a:cubicBezTo>
                      <a:cubicBezTo>
                        <a:pt x="282" y="72"/>
                        <a:pt x="282" y="72"/>
                        <a:pt x="282" y="72"/>
                      </a:cubicBezTo>
                      <a:cubicBezTo>
                        <a:pt x="286" y="28"/>
                        <a:pt x="286" y="28"/>
                        <a:pt x="286" y="28"/>
                      </a:cubicBezTo>
                      <a:cubicBezTo>
                        <a:pt x="200" y="28"/>
                        <a:pt x="114" y="28"/>
                        <a:pt x="29" y="28"/>
                      </a:cubicBezTo>
                      <a:cubicBezTo>
                        <a:pt x="29" y="218"/>
                        <a:pt x="29" y="218"/>
                        <a:pt x="29" y="218"/>
                      </a:cubicBezTo>
                      <a:close/>
                      <a:moveTo>
                        <a:pt x="0" y="0"/>
                      </a:moveTo>
                      <a:cubicBezTo>
                        <a:pt x="100" y="0"/>
                        <a:pt x="200" y="0"/>
                        <a:pt x="300" y="0"/>
                      </a:cubicBezTo>
                      <a:cubicBezTo>
                        <a:pt x="306" y="0"/>
                        <a:pt x="306" y="0"/>
                        <a:pt x="306" y="0"/>
                      </a:cubicBezTo>
                      <a:cubicBezTo>
                        <a:pt x="310" y="4"/>
                        <a:pt x="310" y="4"/>
                        <a:pt x="310" y="4"/>
                      </a:cubicBezTo>
                      <a:cubicBezTo>
                        <a:pt x="363" y="55"/>
                        <a:pt x="363" y="55"/>
                        <a:pt x="363" y="55"/>
                      </a:cubicBezTo>
                      <a:cubicBezTo>
                        <a:pt x="367" y="59"/>
                        <a:pt x="367" y="59"/>
                        <a:pt x="367" y="59"/>
                      </a:cubicBezTo>
                      <a:cubicBezTo>
                        <a:pt x="367" y="65"/>
                        <a:pt x="367" y="65"/>
                        <a:pt x="367" y="65"/>
                      </a:cubicBezTo>
                      <a:cubicBezTo>
                        <a:pt x="367" y="232"/>
                        <a:pt x="367" y="232"/>
                        <a:pt x="367" y="232"/>
                      </a:cubicBezTo>
                      <a:cubicBezTo>
                        <a:pt x="367" y="246"/>
                        <a:pt x="367" y="246"/>
                        <a:pt x="367" y="246"/>
                      </a:cubicBezTo>
                      <a:cubicBezTo>
                        <a:pt x="353" y="246"/>
                        <a:pt x="353" y="246"/>
                        <a:pt x="353" y="246"/>
                      </a:cubicBezTo>
                      <a:cubicBezTo>
                        <a:pt x="306" y="246"/>
                        <a:pt x="306" y="246"/>
                        <a:pt x="306" y="246"/>
                      </a:cubicBezTo>
                      <a:cubicBezTo>
                        <a:pt x="315" y="272"/>
                        <a:pt x="315" y="272"/>
                        <a:pt x="315" y="272"/>
                      </a:cubicBezTo>
                      <a:cubicBezTo>
                        <a:pt x="299" y="272"/>
                        <a:pt x="299" y="272"/>
                        <a:pt x="299" y="272"/>
                      </a:cubicBezTo>
                      <a:cubicBezTo>
                        <a:pt x="290" y="282"/>
                        <a:pt x="290" y="282"/>
                        <a:pt x="290" y="282"/>
                      </a:cubicBezTo>
                      <a:cubicBezTo>
                        <a:pt x="274" y="247"/>
                        <a:pt x="274" y="247"/>
                        <a:pt x="274" y="247"/>
                      </a:cubicBezTo>
                      <a:cubicBezTo>
                        <a:pt x="274" y="247"/>
                        <a:pt x="274" y="247"/>
                        <a:pt x="274" y="247"/>
                      </a:cubicBezTo>
                      <a:cubicBezTo>
                        <a:pt x="274" y="247"/>
                        <a:pt x="274" y="247"/>
                        <a:pt x="274" y="247"/>
                      </a:cubicBezTo>
                      <a:cubicBezTo>
                        <a:pt x="258" y="282"/>
                        <a:pt x="258" y="282"/>
                        <a:pt x="258" y="282"/>
                      </a:cubicBezTo>
                      <a:cubicBezTo>
                        <a:pt x="249" y="272"/>
                        <a:pt x="249" y="272"/>
                        <a:pt x="249" y="272"/>
                      </a:cubicBezTo>
                      <a:cubicBezTo>
                        <a:pt x="232" y="272"/>
                        <a:pt x="232" y="272"/>
                        <a:pt x="232" y="272"/>
                      </a:cubicBezTo>
                      <a:cubicBezTo>
                        <a:pt x="242" y="246"/>
                        <a:pt x="242" y="246"/>
                        <a:pt x="242" y="246"/>
                      </a:cubicBezTo>
                      <a:cubicBezTo>
                        <a:pt x="146" y="246"/>
                        <a:pt x="146" y="246"/>
                        <a:pt x="146" y="246"/>
                      </a:cubicBezTo>
                      <a:cubicBezTo>
                        <a:pt x="97" y="246"/>
                        <a:pt x="49" y="246"/>
                        <a:pt x="0" y="246"/>
                      </a:cubicBezTo>
                      <a:cubicBezTo>
                        <a:pt x="0" y="0"/>
                        <a:pt x="0" y="0"/>
                        <a:pt x="0" y="0"/>
                      </a:cubicBezTo>
                      <a:close/>
                      <a:moveTo>
                        <a:pt x="332" y="64"/>
                      </a:moveTo>
                      <a:cubicBezTo>
                        <a:pt x="297" y="65"/>
                        <a:pt x="297" y="65"/>
                        <a:pt x="297" y="65"/>
                      </a:cubicBezTo>
                      <a:cubicBezTo>
                        <a:pt x="300" y="33"/>
                        <a:pt x="300" y="33"/>
                        <a:pt x="300" y="33"/>
                      </a:cubicBezTo>
                      <a:cubicBezTo>
                        <a:pt x="332" y="64"/>
                        <a:pt x="332" y="64"/>
                        <a:pt x="332" y="64"/>
                      </a:cubicBezTo>
                      <a:close/>
                      <a:moveTo>
                        <a:pt x="290" y="186"/>
                      </a:moveTo>
                      <a:cubicBezTo>
                        <a:pt x="295" y="190"/>
                        <a:pt x="297" y="196"/>
                        <a:pt x="297" y="203"/>
                      </a:cubicBezTo>
                      <a:cubicBezTo>
                        <a:pt x="297" y="209"/>
                        <a:pt x="295" y="215"/>
                        <a:pt x="290" y="219"/>
                      </a:cubicBezTo>
                      <a:cubicBezTo>
                        <a:pt x="286" y="224"/>
                        <a:pt x="280" y="226"/>
                        <a:pt x="274" y="226"/>
                      </a:cubicBezTo>
                      <a:cubicBezTo>
                        <a:pt x="267" y="226"/>
                        <a:pt x="262" y="224"/>
                        <a:pt x="257" y="219"/>
                      </a:cubicBezTo>
                      <a:cubicBezTo>
                        <a:pt x="253" y="215"/>
                        <a:pt x="251" y="209"/>
                        <a:pt x="251" y="203"/>
                      </a:cubicBezTo>
                      <a:cubicBezTo>
                        <a:pt x="251" y="196"/>
                        <a:pt x="253" y="190"/>
                        <a:pt x="257" y="186"/>
                      </a:cubicBezTo>
                      <a:cubicBezTo>
                        <a:pt x="262" y="182"/>
                        <a:pt x="267" y="179"/>
                        <a:pt x="274" y="179"/>
                      </a:cubicBezTo>
                      <a:cubicBezTo>
                        <a:pt x="280" y="179"/>
                        <a:pt x="286" y="182"/>
                        <a:pt x="290" y="186"/>
                      </a:cubicBezTo>
                      <a:close/>
                      <a:moveTo>
                        <a:pt x="57" y="136"/>
                      </a:moveTo>
                      <a:cubicBezTo>
                        <a:pt x="210" y="136"/>
                        <a:pt x="210" y="136"/>
                        <a:pt x="210" y="136"/>
                      </a:cubicBezTo>
                      <a:cubicBezTo>
                        <a:pt x="210" y="146"/>
                        <a:pt x="210" y="146"/>
                        <a:pt x="210" y="146"/>
                      </a:cubicBezTo>
                      <a:cubicBezTo>
                        <a:pt x="57" y="146"/>
                        <a:pt x="57" y="146"/>
                        <a:pt x="57" y="146"/>
                      </a:cubicBezTo>
                      <a:cubicBezTo>
                        <a:pt x="57" y="136"/>
                        <a:pt x="57" y="136"/>
                        <a:pt x="57" y="136"/>
                      </a:cubicBezTo>
                      <a:close/>
                      <a:moveTo>
                        <a:pt x="57" y="95"/>
                      </a:moveTo>
                      <a:cubicBezTo>
                        <a:pt x="237" y="95"/>
                        <a:pt x="237" y="95"/>
                        <a:pt x="237" y="95"/>
                      </a:cubicBezTo>
                      <a:cubicBezTo>
                        <a:pt x="237" y="106"/>
                        <a:pt x="237" y="106"/>
                        <a:pt x="237" y="106"/>
                      </a:cubicBezTo>
                      <a:cubicBezTo>
                        <a:pt x="57" y="106"/>
                        <a:pt x="57" y="106"/>
                        <a:pt x="57" y="106"/>
                      </a:cubicBezTo>
                      <a:cubicBezTo>
                        <a:pt x="57" y="95"/>
                        <a:pt x="57" y="95"/>
                        <a:pt x="57" y="95"/>
                      </a:cubicBezTo>
                      <a:close/>
                      <a:moveTo>
                        <a:pt x="57" y="54"/>
                      </a:moveTo>
                      <a:cubicBezTo>
                        <a:pt x="237" y="54"/>
                        <a:pt x="237" y="54"/>
                        <a:pt x="237" y="54"/>
                      </a:cubicBezTo>
                      <a:cubicBezTo>
                        <a:pt x="237" y="65"/>
                        <a:pt x="237" y="65"/>
                        <a:pt x="237" y="65"/>
                      </a:cubicBezTo>
                      <a:cubicBezTo>
                        <a:pt x="57" y="65"/>
                        <a:pt x="57" y="65"/>
                        <a:pt x="57" y="65"/>
                      </a:cubicBezTo>
                      <a:lnTo>
                        <a:pt x="57" y="54"/>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grpSp>
        </p:grpSp>
        <p:grpSp>
          <p:nvGrpSpPr>
            <p:cNvPr id="19476" name="Group 20"/>
            <p:cNvGrpSpPr/>
            <p:nvPr/>
          </p:nvGrpSpPr>
          <p:grpSpPr bwMode="auto">
            <a:xfrm>
              <a:off x="3937339" y="-45875"/>
              <a:ext cx="4369003" cy="782394"/>
              <a:chOff x="0" y="-45875"/>
              <a:chExt cx="4369003" cy="782394"/>
            </a:xfrm>
          </p:grpSpPr>
          <p:sp>
            <p:nvSpPr>
              <p:cNvPr id="19477" name="椭圆 7"/>
              <p:cNvSpPr>
                <a:spLocks noChangeArrowheads="1"/>
              </p:cNvSpPr>
              <p:nvPr/>
            </p:nvSpPr>
            <p:spPr bwMode="auto">
              <a:xfrm>
                <a:off x="0" y="0"/>
                <a:ext cx="482245" cy="482245"/>
              </a:xfrm>
              <a:prstGeom prst="ellipse">
                <a:avLst/>
              </a:prstGeom>
              <a:solidFill>
                <a:srgbClr val="53989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3989F"/>
                  </a:solidFill>
                  <a:latin typeface="Aparajita" panose="020B0604020202020204" pitchFamily="34" charset="0"/>
                  <a:sym typeface="Aparajita" panose="020B0604020202020204" pitchFamily="34" charset="0"/>
                </a:endParaRPr>
              </a:p>
            </p:txBody>
          </p:sp>
          <p:grpSp>
            <p:nvGrpSpPr>
              <p:cNvPr id="19478" name="Group 22"/>
              <p:cNvGrpSpPr/>
              <p:nvPr/>
            </p:nvGrpSpPr>
            <p:grpSpPr bwMode="auto">
              <a:xfrm>
                <a:off x="91137" y="-45875"/>
                <a:ext cx="4277866" cy="782394"/>
                <a:chOff x="0" y="-45875"/>
                <a:chExt cx="4277866" cy="782394"/>
              </a:xfrm>
            </p:grpSpPr>
            <p:grpSp>
              <p:nvGrpSpPr>
                <p:cNvPr id="19479" name="Group 23"/>
                <p:cNvGrpSpPr/>
                <p:nvPr/>
              </p:nvGrpSpPr>
              <p:grpSpPr bwMode="auto">
                <a:xfrm>
                  <a:off x="412868" y="-45875"/>
                  <a:ext cx="3864998" cy="782394"/>
                  <a:chOff x="241123" y="-45875"/>
                  <a:chExt cx="3864998" cy="782394"/>
                </a:xfrm>
              </p:grpSpPr>
              <p:sp>
                <p:nvSpPr>
                  <p:cNvPr id="19480" name="文本框 18"/>
                  <p:cNvSpPr>
                    <a:spLocks noChangeArrowheads="1"/>
                  </p:cNvSpPr>
                  <p:nvPr/>
                </p:nvSpPr>
                <p:spPr bwMode="auto">
                  <a:xfrm>
                    <a:off x="390537" y="-45875"/>
                    <a:ext cx="2047272" cy="33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smtClean="0">
                        <a:solidFill>
                          <a:srgbClr val="549AA0"/>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9481" name="文本框 19"/>
                  <p:cNvSpPr>
                    <a:spLocks noChangeArrowheads="1"/>
                  </p:cNvSpPr>
                  <p:nvPr/>
                </p:nvSpPr>
                <p:spPr bwMode="auto">
                  <a:xfrm>
                    <a:off x="241123" y="274894"/>
                    <a:ext cx="3864998" cy="46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549AA0"/>
                        </a:solidFill>
                      </a:rPr>
                      <a:t>Please edit your text </a:t>
                    </a:r>
                    <a:r>
                      <a:rPr lang="en-US" altLang="zh-CN" sz="1200" dirty="0" err="1">
                        <a:solidFill>
                          <a:srgbClr val="549AA0"/>
                        </a:solidFill>
                      </a:rPr>
                      <a:t>here.Please</a:t>
                    </a:r>
                    <a:r>
                      <a:rPr lang="en-US" altLang="zh-CN" sz="1200" dirty="0">
                        <a:solidFill>
                          <a:srgbClr val="549AA0"/>
                        </a:solidFill>
                      </a:rPr>
                      <a:t> edit your text here. Please edit your text here. </a:t>
                    </a:r>
                    <a:endParaRPr lang="zh-CN" altLang="en-US" sz="1200" dirty="0">
                      <a:solidFill>
                        <a:srgbClr val="549AA0"/>
                      </a:solidFill>
                    </a:endParaRPr>
                  </a:p>
                </p:txBody>
              </p:sp>
            </p:grpSp>
            <p:sp>
              <p:nvSpPr>
                <p:cNvPr id="19482" name="Freeform 16"/>
                <p:cNvSpPr>
                  <a:spLocks noEditPoints="1" noChangeArrowheads="1"/>
                </p:cNvSpPr>
                <p:nvPr/>
              </p:nvSpPr>
              <p:spPr bwMode="auto">
                <a:xfrm>
                  <a:off x="0" y="99151"/>
                  <a:ext cx="299970" cy="278688"/>
                </a:xfrm>
                <a:custGeom>
                  <a:avLst/>
                  <a:gdLst>
                    <a:gd name="T0" fmla="*/ 74 w 373"/>
                    <a:gd name="T1" fmla="*/ 104 h 346"/>
                    <a:gd name="T2" fmla="*/ 57 w 373"/>
                    <a:gd name="T3" fmla="*/ 75 h 346"/>
                    <a:gd name="T4" fmla="*/ 30 w 373"/>
                    <a:gd name="T5" fmla="*/ 257 h 346"/>
                    <a:gd name="T6" fmla="*/ 50 w 373"/>
                    <a:gd name="T7" fmla="*/ 283 h 346"/>
                    <a:gd name="T8" fmla="*/ 0 w 373"/>
                    <a:gd name="T9" fmla="*/ 346 h 346"/>
                    <a:gd name="T10" fmla="*/ 373 w 373"/>
                    <a:gd name="T11" fmla="*/ 322 h 346"/>
                    <a:gd name="T12" fmla="*/ 342 w 373"/>
                    <a:gd name="T13" fmla="*/ 257 h 346"/>
                    <a:gd name="T14" fmla="*/ 314 w 373"/>
                    <a:gd name="T15" fmla="*/ 75 h 346"/>
                    <a:gd name="T16" fmla="*/ 298 w 373"/>
                    <a:gd name="T17" fmla="*/ 104 h 346"/>
                    <a:gd name="T18" fmla="*/ 315 w 373"/>
                    <a:gd name="T19" fmla="*/ 261 h 346"/>
                    <a:gd name="T20" fmla="*/ 56 w 373"/>
                    <a:gd name="T21" fmla="*/ 104 h 346"/>
                    <a:gd name="T22" fmla="*/ 212 w 373"/>
                    <a:gd name="T23" fmla="*/ 19 h 346"/>
                    <a:gd name="T24" fmla="*/ 226 w 373"/>
                    <a:gd name="T25" fmla="*/ 35 h 346"/>
                    <a:gd name="T26" fmla="*/ 132 w 373"/>
                    <a:gd name="T27" fmla="*/ 59 h 346"/>
                    <a:gd name="T28" fmla="*/ 122 w 373"/>
                    <a:gd name="T29" fmla="*/ 186 h 346"/>
                    <a:gd name="T30" fmla="*/ 195 w 373"/>
                    <a:gd name="T31" fmla="*/ 101 h 346"/>
                    <a:gd name="T32" fmla="*/ 265 w 373"/>
                    <a:gd name="T33" fmla="*/ 123 h 346"/>
                    <a:gd name="T34" fmla="*/ 195 w 373"/>
                    <a:gd name="T35" fmla="*/ 101 h 346"/>
                    <a:gd name="T36" fmla="*/ 267 w 373"/>
                    <a:gd name="T37" fmla="*/ 68 h 346"/>
                    <a:gd name="T38" fmla="*/ 281 w 373"/>
                    <a:gd name="T39" fmla="*/ 208 h 346"/>
                    <a:gd name="T40" fmla="*/ 178 w 373"/>
                    <a:gd name="T41" fmla="*/ 235 h 346"/>
                    <a:gd name="T42" fmla="*/ 149 w 373"/>
                    <a:gd name="T43" fmla="*/ 63 h 346"/>
                    <a:gd name="T44" fmla="*/ 170 w 373"/>
                    <a:gd name="T45" fmla="*/ 83 h 346"/>
                    <a:gd name="T46" fmla="*/ 165 w 373"/>
                    <a:gd name="T47" fmla="*/ 236 h 346"/>
                    <a:gd name="T48" fmla="*/ 145 w 373"/>
                    <a:gd name="T49" fmla="*/ 216 h 346"/>
                    <a:gd name="T50" fmla="*/ 149 w 373"/>
                    <a:gd name="T51" fmla="*/ 63 h 346"/>
                    <a:gd name="T52" fmla="*/ 170 w 373"/>
                    <a:gd name="T53" fmla="*/ 66 h 346"/>
                    <a:gd name="T54" fmla="*/ 257 w 373"/>
                    <a:gd name="T55" fmla="*/ 56 h 346"/>
                    <a:gd name="T56" fmla="*/ 160 w 373"/>
                    <a:gd name="T57" fmla="*/ 60 h 346"/>
                    <a:gd name="T58" fmla="*/ 110 w 373"/>
                    <a:gd name="T59" fmla="*/ 24 h 346"/>
                    <a:gd name="T60" fmla="*/ 114 w 373"/>
                    <a:gd name="T61" fmla="*/ 183 h 346"/>
                    <a:gd name="T62" fmla="*/ 93 w 373"/>
                    <a:gd name="T63" fmla="*/ 177 h 346"/>
                    <a:gd name="T64" fmla="*/ 89 w 373"/>
                    <a:gd name="T65" fmla="*/ 18 h 346"/>
                    <a:gd name="T66" fmla="*/ 105 w 373"/>
                    <a:gd name="T67" fmla="*/ 12 h 346"/>
                    <a:gd name="T68" fmla="*/ 116 w 373"/>
                    <a:gd name="T69" fmla="*/ 19 h 346"/>
                    <a:gd name="T70" fmla="*/ 188 w 373"/>
                    <a:gd name="T71" fmla="*/ 1 h 346"/>
                    <a:gd name="T72" fmla="*/ 166 w 373"/>
                    <a:gd name="T73" fmla="*/ 303 h 346"/>
                    <a:gd name="T74" fmla="*/ 219 w 373"/>
                    <a:gd name="T75" fmla="*/ 326 h 346"/>
                    <a:gd name="T76" fmla="*/ 166 w 373"/>
                    <a:gd name="T77" fmla="*/ 303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3"/>
                    <a:gd name="T118" fmla="*/ 0 h 346"/>
                    <a:gd name="T119" fmla="*/ 373 w 373"/>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3" h="346">
                      <a:moveTo>
                        <a:pt x="56" y="104"/>
                      </a:moveTo>
                      <a:cubicBezTo>
                        <a:pt x="74" y="104"/>
                        <a:pt x="74" y="104"/>
                        <a:pt x="74" y="104"/>
                      </a:cubicBezTo>
                      <a:cubicBezTo>
                        <a:pt x="74" y="75"/>
                        <a:pt x="74" y="75"/>
                        <a:pt x="74" y="75"/>
                      </a:cubicBezTo>
                      <a:cubicBezTo>
                        <a:pt x="57" y="75"/>
                        <a:pt x="57" y="75"/>
                        <a:pt x="57" y="75"/>
                      </a:cubicBezTo>
                      <a:cubicBezTo>
                        <a:pt x="42" y="75"/>
                        <a:pt x="30" y="87"/>
                        <a:pt x="30" y="102"/>
                      </a:cubicBezTo>
                      <a:cubicBezTo>
                        <a:pt x="30" y="257"/>
                        <a:pt x="30" y="257"/>
                        <a:pt x="30" y="257"/>
                      </a:cubicBezTo>
                      <a:cubicBezTo>
                        <a:pt x="30" y="269"/>
                        <a:pt x="38" y="280"/>
                        <a:pt x="50" y="283"/>
                      </a:cubicBezTo>
                      <a:cubicBezTo>
                        <a:pt x="50" y="283"/>
                        <a:pt x="50" y="283"/>
                        <a:pt x="50" y="283"/>
                      </a:cubicBezTo>
                      <a:cubicBezTo>
                        <a:pt x="0" y="322"/>
                        <a:pt x="0" y="322"/>
                        <a:pt x="0" y="322"/>
                      </a:cubicBezTo>
                      <a:cubicBezTo>
                        <a:pt x="0" y="346"/>
                        <a:pt x="0" y="346"/>
                        <a:pt x="0" y="346"/>
                      </a:cubicBezTo>
                      <a:cubicBezTo>
                        <a:pt x="373" y="346"/>
                        <a:pt x="373" y="346"/>
                        <a:pt x="373" y="346"/>
                      </a:cubicBezTo>
                      <a:cubicBezTo>
                        <a:pt x="373" y="322"/>
                        <a:pt x="373" y="322"/>
                        <a:pt x="373" y="322"/>
                      </a:cubicBezTo>
                      <a:cubicBezTo>
                        <a:pt x="320" y="284"/>
                        <a:pt x="320" y="284"/>
                        <a:pt x="320" y="284"/>
                      </a:cubicBezTo>
                      <a:cubicBezTo>
                        <a:pt x="332" y="281"/>
                        <a:pt x="342" y="270"/>
                        <a:pt x="342" y="257"/>
                      </a:cubicBezTo>
                      <a:cubicBezTo>
                        <a:pt x="342" y="102"/>
                        <a:pt x="342" y="102"/>
                        <a:pt x="342" y="102"/>
                      </a:cubicBezTo>
                      <a:cubicBezTo>
                        <a:pt x="342" y="87"/>
                        <a:pt x="329" y="75"/>
                        <a:pt x="314" y="75"/>
                      </a:cubicBezTo>
                      <a:cubicBezTo>
                        <a:pt x="298" y="75"/>
                        <a:pt x="298" y="75"/>
                        <a:pt x="298" y="75"/>
                      </a:cubicBezTo>
                      <a:cubicBezTo>
                        <a:pt x="298" y="104"/>
                        <a:pt x="298" y="104"/>
                        <a:pt x="298" y="104"/>
                      </a:cubicBezTo>
                      <a:cubicBezTo>
                        <a:pt x="315" y="104"/>
                        <a:pt x="315" y="104"/>
                        <a:pt x="315" y="104"/>
                      </a:cubicBezTo>
                      <a:cubicBezTo>
                        <a:pt x="315" y="261"/>
                        <a:pt x="315" y="261"/>
                        <a:pt x="315" y="261"/>
                      </a:cubicBezTo>
                      <a:cubicBezTo>
                        <a:pt x="56" y="261"/>
                        <a:pt x="56" y="261"/>
                        <a:pt x="56" y="261"/>
                      </a:cubicBezTo>
                      <a:cubicBezTo>
                        <a:pt x="56" y="104"/>
                        <a:pt x="56" y="104"/>
                        <a:pt x="56" y="104"/>
                      </a:cubicBezTo>
                      <a:close/>
                      <a:moveTo>
                        <a:pt x="122" y="31"/>
                      </a:moveTo>
                      <a:cubicBezTo>
                        <a:pt x="212" y="19"/>
                        <a:pt x="212" y="19"/>
                        <a:pt x="212" y="19"/>
                      </a:cubicBezTo>
                      <a:cubicBezTo>
                        <a:pt x="219" y="18"/>
                        <a:pt x="226" y="24"/>
                        <a:pt x="226" y="31"/>
                      </a:cubicBezTo>
                      <a:cubicBezTo>
                        <a:pt x="226" y="35"/>
                        <a:pt x="226" y="35"/>
                        <a:pt x="226" y="35"/>
                      </a:cubicBezTo>
                      <a:cubicBezTo>
                        <a:pt x="141" y="46"/>
                        <a:pt x="141" y="46"/>
                        <a:pt x="141" y="46"/>
                      </a:cubicBezTo>
                      <a:cubicBezTo>
                        <a:pt x="135" y="47"/>
                        <a:pt x="132" y="51"/>
                        <a:pt x="132" y="59"/>
                      </a:cubicBezTo>
                      <a:cubicBezTo>
                        <a:pt x="132" y="184"/>
                        <a:pt x="132" y="184"/>
                        <a:pt x="132" y="184"/>
                      </a:cubicBezTo>
                      <a:cubicBezTo>
                        <a:pt x="122" y="186"/>
                        <a:pt x="122" y="186"/>
                        <a:pt x="122" y="186"/>
                      </a:cubicBezTo>
                      <a:cubicBezTo>
                        <a:pt x="122" y="31"/>
                        <a:pt x="122" y="31"/>
                        <a:pt x="122" y="31"/>
                      </a:cubicBezTo>
                      <a:close/>
                      <a:moveTo>
                        <a:pt x="195" y="101"/>
                      </a:moveTo>
                      <a:cubicBezTo>
                        <a:pt x="265" y="92"/>
                        <a:pt x="265" y="92"/>
                        <a:pt x="265" y="92"/>
                      </a:cubicBezTo>
                      <a:cubicBezTo>
                        <a:pt x="265" y="123"/>
                        <a:pt x="265" y="123"/>
                        <a:pt x="265" y="123"/>
                      </a:cubicBezTo>
                      <a:cubicBezTo>
                        <a:pt x="195" y="132"/>
                        <a:pt x="195" y="132"/>
                        <a:pt x="195" y="132"/>
                      </a:cubicBezTo>
                      <a:cubicBezTo>
                        <a:pt x="195" y="101"/>
                        <a:pt x="195" y="101"/>
                        <a:pt x="195" y="101"/>
                      </a:cubicBezTo>
                      <a:close/>
                      <a:moveTo>
                        <a:pt x="178" y="80"/>
                      </a:moveTo>
                      <a:cubicBezTo>
                        <a:pt x="267" y="68"/>
                        <a:pt x="267" y="68"/>
                        <a:pt x="267" y="68"/>
                      </a:cubicBezTo>
                      <a:cubicBezTo>
                        <a:pt x="275" y="67"/>
                        <a:pt x="281" y="72"/>
                        <a:pt x="281" y="80"/>
                      </a:cubicBezTo>
                      <a:cubicBezTo>
                        <a:pt x="281" y="208"/>
                        <a:pt x="281" y="208"/>
                        <a:pt x="281" y="208"/>
                      </a:cubicBezTo>
                      <a:cubicBezTo>
                        <a:pt x="281" y="215"/>
                        <a:pt x="275" y="222"/>
                        <a:pt x="267" y="223"/>
                      </a:cubicBezTo>
                      <a:cubicBezTo>
                        <a:pt x="178" y="235"/>
                        <a:pt x="178" y="235"/>
                        <a:pt x="178" y="235"/>
                      </a:cubicBezTo>
                      <a:cubicBezTo>
                        <a:pt x="178" y="80"/>
                        <a:pt x="178" y="80"/>
                        <a:pt x="178" y="80"/>
                      </a:cubicBezTo>
                      <a:close/>
                      <a:moveTo>
                        <a:pt x="149" y="63"/>
                      </a:moveTo>
                      <a:cubicBezTo>
                        <a:pt x="165" y="73"/>
                        <a:pt x="165" y="73"/>
                        <a:pt x="165" y="73"/>
                      </a:cubicBezTo>
                      <a:cubicBezTo>
                        <a:pt x="168" y="75"/>
                        <a:pt x="170" y="79"/>
                        <a:pt x="170" y="83"/>
                      </a:cubicBezTo>
                      <a:cubicBezTo>
                        <a:pt x="170" y="232"/>
                        <a:pt x="170" y="232"/>
                        <a:pt x="170" y="232"/>
                      </a:cubicBezTo>
                      <a:cubicBezTo>
                        <a:pt x="170" y="236"/>
                        <a:pt x="168" y="238"/>
                        <a:pt x="165" y="236"/>
                      </a:cubicBezTo>
                      <a:cubicBezTo>
                        <a:pt x="149" y="226"/>
                        <a:pt x="149" y="226"/>
                        <a:pt x="149" y="226"/>
                      </a:cubicBezTo>
                      <a:cubicBezTo>
                        <a:pt x="147" y="224"/>
                        <a:pt x="145" y="220"/>
                        <a:pt x="145" y="216"/>
                      </a:cubicBezTo>
                      <a:cubicBezTo>
                        <a:pt x="145" y="67"/>
                        <a:pt x="145" y="67"/>
                        <a:pt x="145" y="67"/>
                      </a:cubicBezTo>
                      <a:cubicBezTo>
                        <a:pt x="145" y="63"/>
                        <a:pt x="147" y="61"/>
                        <a:pt x="149" y="63"/>
                      </a:cubicBezTo>
                      <a:close/>
                      <a:moveTo>
                        <a:pt x="160" y="60"/>
                      </a:moveTo>
                      <a:cubicBezTo>
                        <a:pt x="170" y="66"/>
                        <a:pt x="170" y="66"/>
                        <a:pt x="170" y="66"/>
                      </a:cubicBezTo>
                      <a:cubicBezTo>
                        <a:pt x="171" y="67"/>
                        <a:pt x="171" y="67"/>
                        <a:pt x="171" y="67"/>
                      </a:cubicBezTo>
                      <a:cubicBezTo>
                        <a:pt x="257" y="56"/>
                        <a:pt x="257" y="56"/>
                        <a:pt x="257" y="56"/>
                      </a:cubicBezTo>
                      <a:cubicBezTo>
                        <a:pt x="255" y="52"/>
                        <a:pt x="250" y="49"/>
                        <a:pt x="244" y="50"/>
                      </a:cubicBezTo>
                      <a:cubicBezTo>
                        <a:pt x="160" y="60"/>
                        <a:pt x="160" y="60"/>
                        <a:pt x="160" y="60"/>
                      </a:cubicBezTo>
                      <a:close/>
                      <a:moveTo>
                        <a:pt x="93" y="14"/>
                      </a:moveTo>
                      <a:cubicBezTo>
                        <a:pt x="110" y="24"/>
                        <a:pt x="110" y="24"/>
                        <a:pt x="110" y="24"/>
                      </a:cubicBezTo>
                      <a:cubicBezTo>
                        <a:pt x="112" y="26"/>
                        <a:pt x="114" y="30"/>
                        <a:pt x="114" y="34"/>
                      </a:cubicBezTo>
                      <a:cubicBezTo>
                        <a:pt x="114" y="183"/>
                        <a:pt x="114" y="183"/>
                        <a:pt x="114" y="183"/>
                      </a:cubicBezTo>
                      <a:cubicBezTo>
                        <a:pt x="114" y="187"/>
                        <a:pt x="112" y="189"/>
                        <a:pt x="110" y="187"/>
                      </a:cubicBezTo>
                      <a:cubicBezTo>
                        <a:pt x="93" y="177"/>
                        <a:pt x="93" y="177"/>
                        <a:pt x="93" y="177"/>
                      </a:cubicBezTo>
                      <a:cubicBezTo>
                        <a:pt x="91" y="175"/>
                        <a:pt x="89" y="171"/>
                        <a:pt x="89" y="167"/>
                      </a:cubicBezTo>
                      <a:cubicBezTo>
                        <a:pt x="89" y="18"/>
                        <a:pt x="89" y="18"/>
                        <a:pt x="89" y="18"/>
                      </a:cubicBezTo>
                      <a:cubicBezTo>
                        <a:pt x="89" y="14"/>
                        <a:pt x="91" y="13"/>
                        <a:pt x="93" y="14"/>
                      </a:cubicBezTo>
                      <a:close/>
                      <a:moveTo>
                        <a:pt x="105" y="12"/>
                      </a:moveTo>
                      <a:cubicBezTo>
                        <a:pt x="114" y="18"/>
                        <a:pt x="114" y="18"/>
                        <a:pt x="114" y="18"/>
                      </a:cubicBezTo>
                      <a:cubicBezTo>
                        <a:pt x="115" y="18"/>
                        <a:pt x="115" y="18"/>
                        <a:pt x="116" y="19"/>
                      </a:cubicBezTo>
                      <a:cubicBezTo>
                        <a:pt x="202" y="8"/>
                        <a:pt x="202" y="8"/>
                        <a:pt x="202" y="8"/>
                      </a:cubicBezTo>
                      <a:cubicBezTo>
                        <a:pt x="199" y="3"/>
                        <a:pt x="194" y="0"/>
                        <a:pt x="188" y="1"/>
                      </a:cubicBezTo>
                      <a:cubicBezTo>
                        <a:pt x="105" y="12"/>
                        <a:pt x="105" y="12"/>
                        <a:pt x="105" y="12"/>
                      </a:cubicBezTo>
                      <a:close/>
                      <a:moveTo>
                        <a:pt x="166" y="303"/>
                      </a:moveTo>
                      <a:cubicBezTo>
                        <a:pt x="206" y="303"/>
                        <a:pt x="206" y="303"/>
                        <a:pt x="206" y="303"/>
                      </a:cubicBezTo>
                      <a:cubicBezTo>
                        <a:pt x="219" y="326"/>
                        <a:pt x="219" y="326"/>
                        <a:pt x="219" y="326"/>
                      </a:cubicBezTo>
                      <a:cubicBezTo>
                        <a:pt x="154" y="326"/>
                        <a:pt x="154" y="326"/>
                        <a:pt x="154" y="326"/>
                      </a:cubicBezTo>
                      <a:lnTo>
                        <a:pt x="166" y="30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grpSp>
        </p:grpSp>
        <p:grpSp>
          <p:nvGrpSpPr>
            <p:cNvPr id="19483" name="Group 27"/>
            <p:cNvGrpSpPr/>
            <p:nvPr/>
          </p:nvGrpSpPr>
          <p:grpSpPr bwMode="auto">
            <a:xfrm>
              <a:off x="462634" y="878783"/>
              <a:ext cx="4228488" cy="745161"/>
              <a:chOff x="346887" y="0"/>
              <a:chExt cx="4228488" cy="745161"/>
            </a:xfrm>
          </p:grpSpPr>
          <p:sp>
            <p:nvSpPr>
              <p:cNvPr id="19484" name="椭圆 13"/>
              <p:cNvSpPr>
                <a:spLocks noChangeArrowheads="1"/>
              </p:cNvSpPr>
              <p:nvPr/>
            </p:nvSpPr>
            <p:spPr bwMode="auto">
              <a:xfrm>
                <a:off x="3821592" y="1"/>
                <a:ext cx="482245" cy="482245"/>
              </a:xfrm>
              <a:prstGeom prst="ellipse">
                <a:avLst/>
              </a:prstGeom>
              <a:solidFill>
                <a:srgbClr val="53989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3989F"/>
                  </a:solidFill>
                  <a:latin typeface="Aparajita" panose="020B0604020202020204" pitchFamily="34" charset="0"/>
                  <a:sym typeface="Aparajita" panose="020B0604020202020204" pitchFamily="34" charset="0"/>
                </a:endParaRPr>
              </a:p>
            </p:txBody>
          </p:sp>
          <p:grpSp>
            <p:nvGrpSpPr>
              <p:cNvPr id="19485" name="Group 29"/>
              <p:cNvGrpSpPr/>
              <p:nvPr/>
            </p:nvGrpSpPr>
            <p:grpSpPr bwMode="auto">
              <a:xfrm>
                <a:off x="346887" y="0"/>
                <a:ext cx="4228488" cy="745161"/>
                <a:chOff x="346887" y="0"/>
                <a:chExt cx="4228488" cy="745161"/>
              </a:xfrm>
            </p:grpSpPr>
            <p:sp>
              <p:nvSpPr>
                <p:cNvPr id="19486" name="文本框 28"/>
                <p:cNvSpPr>
                  <a:spLocks noChangeArrowheads="1"/>
                </p:cNvSpPr>
                <p:nvPr/>
              </p:nvSpPr>
              <p:spPr bwMode="auto">
                <a:xfrm>
                  <a:off x="2528103" y="0"/>
                  <a:ext cx="20472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9487" name="文本框 29"/>
                <p:cNvSpPr>
                  <a:spLocks noChangeArrowheads="1"/>
                </p:cNvSpPr>
                <p:nvPr/>
              </p:nvSpPr>
              <p:spPr bwMode="auto">
                <a:xfrm>
                  <a:off x="346887" y="283536"/>
                  <a:ext cx="3821591" cy="46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549AA0"/>
                      </a:solidFill>
                    </a:rPr>
                    <a:t>Please edit your text </a:t>
                  </a:r>
                  <a:r>
                    <a:rPr lang="en-US" altLang="zh-CN" sz="1200" dirty="0" err="1">
                      <a:solidFill>
                        <a:srgbClr val="549AA0"/>
                      </a:solidFill>
                    </a:rPr>
                    <a:t>here.Please</a:t>
                  </a:r>
                  <a:r>
                    <a:rPr lang="en-US" altLang="zh-CN" sz="1200" dirty="0">
                      <a:solidFill>
                        <a:srgbClr val="549AA0"/>
                      </a:solidFill>
                    </a:rPr>
                    <a:t> edit your text here. Please edit your text here. </a:t>
                  </a:r>
                  <a:endParaRPr lang="zh-CN" altLang="en-US" sz="1200" dirty="0">
                    <a:solidFill>
                      <a:srgbClr val="549AA0"/>
                    </a:solidFill>
                  </a:endParaRPr>
                </a:p>
              </p:txBody>
            </p:sp>
          </p:grpSp>
          <p:sp>
            <p:nvSpPr>
              <p:cNvPr id="19488" name="Freeform 20"/>
              <p:cNvSpPr>
                <a:spLocks noEditPoints="1" noChangeArrowheads="1"/>
              </p:cNvSpPr>
              <p:nvPr/>
            </p:nvSpPr>
            <p:spPr bwMode="auto">
              <a:xfrm>
                <a:off x="3905670" y="83762"/>
                <a:ext cx="314087" cy="318114"/>
              </a:xfrm>
              <a:custGeom>
                <a:avLst/>
                <a:gdLst>
                  <a:gd name="T0" fmla="*/ 224 w 321"/>
                  <a:gd name="T1" fmla="*/ 18 h 325"/>
                  <a:gd name="T2" fmla="*/ 305 w 321"/>
                  <a:gd name="T3" fmla="*/ 0 h 325"/>
                  <a:gd name="T4" fmla="*/ 290 w 321"/>
                  <a:gd name="T5" fmla="*/ 46 h 325"/>
                  <a:gd name="T6" fmla="*/ 218 w 321"/>
                  <a:gd name="T7" fmla="*/ 34 h 325"/>
                  <a:gd name="T8" fmla="*/ 175 w 321"/>
                  <a:gd name="T9" fmla="*/ 40 h 325"/>
                  <a:gd name="T10" fmla="*/ 39 w 321"/>
                  <a:gd name="T11" fmla="*/ 80 h 325"/>
                  <a:gd name="T12" fmla="*/ 39 w 321"/>
                  <a:gd name="T13" fmla="*/ 325 h 325"/>
                  <a:gd name="T14" fmla="*/ 228 w 321"/>
                  <a:gd name="T15" fmla="*/ 263 h 325"/>
                  <a:gd name="T16" fmla="*/ 267 w 321"/>
                  <a:gd name="T17" fmla="*/ 263 h 325"/>
                  <a:gd name="T18" fmla="*/ 93 w 321"/>
                  <a:gd name="T19" fmla="*/ 279 h 325"/>
                  <a:gd name="T20" fmla="*/ 206 w 321"/>
                  <a:gd name="T21" fmla="*/ 256 h 325"/>
                  <a:gd name="T22" fmla="*/ 189 w 321"/>
                  <a:gd name="T23" fmla="*/ 159 h 325"/>
                  <a:gd name="T24" fmla="*/ 189 w 321"/>
                  <a:gd name="T25" fmla="*/ 128 h 325"/>
                  <a:gd name="T26" fmla="*/ 164 w 321"/>
                  <a:gd name="T27" fmla="*/ 159 h 325"/>
                  <a:gd name="T28" fmla="*/ 52 w 321"/>
                  <a:gd name="T29" fmla="*/ 128 h 325"/>
                  <a:gd name="T30" fmla="*/ 123 w 321"/>
                  <a:gd name="T31" fmla="*/ 152 h 325"/>
                  <a:gd name="T32" fmla="*/ 142 w 321"/>
                  <a:gd name="T33" fmla="*/ 177 h 325"/>
                  <a:gd name="T34" fmla="*/ 181 w 321"/>
                  <a:gd name="T35" fmla="*/ 177 h 325"/>
                  <a:gd name="T36" fmla="*/ 92 w 321"/>
                  <a:gd name="T37" fmla="*/ 196 h 325"/>
                  <a:gd name="T38" fmla="*/ 125 w 321"/>
                  <a:gd name="T39" fmla="*/ 171 h 325"/>
                  <a:gd name="T40" fmla="*/ 51 w 321"/>
                  <a:gd name="T41" fmla="*/ 202 h 325"/>
                  <a:gd name="T42" fmla="*/ 51 w 321"/>
                  <a:gd name="T43" fmla="*/ 171 h 325"/>
                  <a:gd name="T44" fmla="*/ 211 w 321"/>
                  <a:gd name="T45" fmla="*/ 243 h 325"/>
                  <a:gd name="T46" fmla="*/ 135 w 321"/>
                  <a:gd name="T47" fmla="*/ 212 h 325"/>
                  <a:gd name="T48" fmla="*/ 168 w 321"/>
                  <a:gd name="T49" fmla="*/ 237 h 325"/>
                  <a:gd name="T50" fmla="*/ 44 w 321"/>
                  <a:gd name="T51" fmla="*/ 219 h 325"/>
                  <a:gd name="T52" fmla="*/ 118 w 321"/>
                  <a:gd name="T53" fmla="*/ 219 h 325"/>
                  <a:gd name="T54" fmla="*/ 44 w 321"/>
                  <a:gd name="T55" fmla="*/ 281 h 325"/>
                  <a:gd name="T56" fmla="*/ 77 w 321"/>
                  <a:gd name="T57" fmla="*/ 256 h 325"/>
                  <a:gd name="T58" fmla="*/ 202 w 321"/>
                  <a:gd name="T59" fmla="*/ 202 h 325"/>
                  <a:gd name="T60" fmla="*/ 260 w 321"/>
                  <a:gd name="T61" fmla="*/ 202 h 325"/>
                  <a:gd name="T62" fmla="*/ 260 w 321"/>
                  <a:gd name="T63" fmla="*/ 202 h 325"/>
                  <a:gd name="T64" fmla="*/ 261 w 321"/>
                  <a:gd name="T65" fmla="*/ 202 h 325"/>
                  <a:gd name="T66" fmla="*/ 261 w 321"/>
                  <a:gd name="T67" fmla="*/ 202 h 325"/>
                  <a:gd name="T68" fmla="*/ 262 w 321"/>
                  <a:gd name="T69" fmla="*/ 202 h 325"/>
                  <a:gd name="T70" fmla="*/ 262 w 321"/>
                  <a:gd name="T71" fmla="*/ 201 h 325"/>
                  <a:gd name="T72" fmla="*/ 262 w 321"/>
                  <a:gd name="T73" fmla="*/ 201 h 325"/>
                  <a:gd name="T74" fmla="*/ 263 w 321"/>
                  <a:gd name="T75" fmla="*/ 201 h 325"/>
                  <a:gd name="T76" fmla="*/ 263 w 321"/>
                  <a:gd name="T77" fmla="*/ 201 h 325"/>
                  <a:gd name="T78" fmla="*/ 264 w 321"/>
                  <a:gd name="T79" fmla="*/ 200 h 325"/>
                  <a:gd name="T80" fmla="*/ 264 w 321"/>
                  <a:gd name="T81" fmla="*/ 200 h 325"/>
                  <a:gd name="T82" fmla="*/ 264 w 321"/>
                  <a:gd name="T83" fmla="*/ 200 h 325"/>
                  <a:gd name="T84" fmla="*/ 264 w 321"/>
                  <a:gd name="T85" fmla="*/ 199 h 325"/>
                  <a:gd name="T86" fmla="*/ 265 w 321"/>
                  <a:gd name="T87" fmla="*/ 199 h 325"/>
                  <a:gd name="T88" fmla="*/ 265 w 321"/>
                  <a:gd name="T89" fmla="*/ 199 h 325"/>
                  <a:gd name="T90" fmla="*/ 265 w 321"/>
                  <a:gd name="T91" fmla="*/ 198 h 325"/>
                  <a:gd name="T92" fmla="*/ 265 w 321"/>
                  <a:gd name="T93" fmla="*/ 198 h 325"/>
                  <a:gd name="T94" fmla="*/ 265 w 321"/>
                  <a:gd name="T95" fmla="*/ 198 h 325"/>
                  <a:gd name="T96" fmla="*/ 266 w 321"/>
                  <a:gd name="T97" fmla="*/ 197 h 325"/>
                  <a:gd name="T98" fmla="*/ 266 w 321"/>
                  <a:gd name="T99" fmla="*/ 197 h 325"/>
                  <a:gd name="T100" fmla="*/ 266 w 321"/>
                  <a:gd name="T101" fmla="*/ 196 h 325"/>
                  <a:gd name="T102" fmla="*/ 259 w 321"/>
                  <a:gd name="T103" fmla="*/ 127 h 325"/>
                  <a:gd name="T104" fmla="*/ 234 w 321"/>
                  <a:gd name="T105" fmla="*/ 212 h 325"/>
                  <a:gd name="T106" fmla="*/ 267 w 321"/>
                  <a:gd name="T107" fmla="*/ 237 h 3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325"/>
                  <a:gd name="T164" fmla="*/ 321 w 321"/>
                  <a:gd name="T165" fmla="*/ 325 h 3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325">
                    <a:moveTo>
                      <a:pt x="154" y="40"/>
                    </a:moveTo>
                    <a:cubicBezTo>
                      <a:pt x="154" y="30"/>
                      <a:pt x="156" y="23"/>
                      <a:pt x="159" y="18"/>
                    </a:cubicBezTo>
                    <a:cubicBezTo>
                      <a:pt x="164" y="10"/>
                      <a:pt x="171" y="7"/>
                      <a:pt x="180" y="6"/>
                    </a:cubicBezTo>
                    <a:cubicBezTo>
                      <a:pt x="186" y="6"/>
                      <a:pt x="193" y="7"/>
                      <a:pt x="201" y="9"/>
                    </a:cubicBezTo>
                    <a:cubicBezTo>
                      <a:pt x="208" y="12"/>
                      <a:pt x="216" y="15"/>
                      <a:pt x="224" y="18"/>
                    </a:cubicBezTo>
                    <a:cubicBezTo>
                      <a:pt x="234" y="22"/>
                      <a:pt x="243" y="26"/>
                      <a:pt x="253" y="29"/>
                    </a:cubicBezTo>
                    <a:cubicBezTo>
                      <a:pt x="264" y="32"/>
                      <a:pt x="274" y="33"/>
                      <a:pt x="283" y="30"/>
                    </a:cubicBezTo>
                    <a:cubicBezTo>
                      <a:pt x="283" y="30"/>
                      <a:pt x="283" y="30"/>
                      <a:pt x="283" y="30"/>
                    </a:cubicBezTo>
                    <a:cubicBezTo>
                      <a:pt x="292" y="27"/>
                      <a:pt x="299" y="19"/>
                      <a:pt x="303" y="4"/>
                    </a:cubicBezTo>
                    <a:cubicBezTo>
                      <a:pt x="305" y="0"/>
                      <a:pt x="305" y="0"/>
                      <a:pt x="305" y="0"/>
                    </a:cubicBezTo>
                    <a:cubicBezTo>
                      <a:pt x="309" y="1"/>
                      <a:pt x="309" y="1"/>
                      <a:pt x="309" y="1"/>
                    </a:cubicBezTo>
                    <a:cubicBezTo>
                      <a:pt x="317" y="3"/>
                      <a:pt x="317" y="3"/>
                      <a:pt x="317" y="3"/>
                    </a:cubicBezTo>
                    <a:cubicBezTo>
                      <a:pt x="321" y="4"/>
                      <a:pt x="321" y="4"/>
                      <a:pt x="321" y="4"/>
                    </a:cubicBezTo>
                    <a:cubicBezTo>
                      <a:pt x="319" y="9"/>
                      <a:pt x="319" y="9"/>
                      <a:pt x="319" y="9"/>
                    </a:cubicBezTo>
                    <a:cubicBezTo>
                      <a:pt x="313" y="30"/>
                      <a:pt x="303" y="41"/>
                      <a:pt x="290" y="46"/>
                    </a:cubicBezTo>
                    <a:cubicBezTo>
                      <a:pt x="277" y="51"/>
                      <a:pt x="263" y="49"/>
                      <a:pt x="248" y="45"/>
                    </a:cubicBezTo>
                    <a:cubicBezTo>
                      <a:pt x="243" y="43"/>
                      <a:pt x="238" y="42"/>
                      <a:pt x="233" y="40"/>
                    </a:cubicBezTo>
                    <a:cubicBezTo>
                      <a:pt x="228" y="38"/>
                      <a:pt x="223" y="36"/>
                      <a:pt x="218" y="34"/>
                    </a:cubicBezTo>
                    <a:cubicBezTo>
                      <a:pt x="218" y="34"/>
                      <a:pt x="218" y="34"/>
                      <a:pt x="218" y="34"/>
                    </a:cubicBezTo>
                    <a:cubicBezTo>
                      <a:pt x="218" y="34"/>
                      <a:pt x="218" y="34"/>
                      <a:pt x="218" y="34"/>
                    </a:cubicBezTo>
                    <a:cubicBezTo>
                      <a:pt x="218" y="34"/>
                      <a:pt x="218" y="34"/>
                      <a:pt x="218" y="34"/>
                    </a:cubicBezTo>
                    <a:cubicBezTo>
                      <a:pt x="203" y="28"/>
                      <a:pt x="190" y="22"/>
                      <a:pt x="181" y="23"/>
                    </a:cubicBezTo>
                    <a:cubicBezTo>
                      <a:pt x="177" y="23"/>
                      <a:pt x="175" y="24"/>
                      <a:pt x="173" y="28"/>
                    </a:cubicBezTo>
                    <a:cubicBezTo>
                      <a:pt x="172" y="31"/>
                      <a:pt x="171" y="35"/>
                      <a:pt x="171" y="40"/>
                    </a:cubicBezTo>
                    <a:cubicBezTo>
                      <a:pt x="175" y="40"/>
                      <a:pt x="175" y="40"/>
                      <a:pt x="175" y="40"/>
                    </a:cubicBezTo>
                    <a:cubicBezTo>
                      <a:pt x="180" y="68"/>
                      <a:pt x="180" y="68"/>
                      <a:pt x="180" y="68"/>
                    </a:cubicBezTo>
                    <a:cubicBezTo>
                      <a:pt x="144" y="68"/>
                      <a:pt x="144" y="68"/>
                      <a:pt x="144" y="68"/>
                    </a:cubicBezTo>
                    <a:cubicBezTo>
                      <a:pt x="150" y="40"/>
                      <a:pt x="150" y="40"/>
                      <a:pt x="150" y="40"/>
                    </a:cubicBezTo>
                    <a:cubicBezTo>
                      <a:pt x="154" y="40"/>
                      <a:pt x="154" y="40"/>
                      <a:pt x="154" y="40"/>
                    </a:cubicBezTo>
                    <a:close/>
                    <a:moveTo>
                      <a:pt x="39" y="80"/>
                    </a:moveTo>
                    <a:cubicBezTo>
                      <a:pt x="272" y="80"/>
                      <a:pt x="272" y="80"/>
                      <a:pt x="272" y="80"/>
                    </a:cubicBezTo>
                    <a:cubicBezTo>
                      <a:pt x="294" y="80"/>
                      <a:pt x="311" y="98"/>
                      <a:pt x="311" y="119"/>
                    </a:cubicBezTo>
                    <a:cubicBezTo>
                      <a:pt x="311" y="286"/>
                      <a:pt x="311" y="286"/>
                      <a:pt x="311" y="286"/>
                    </a:cubicBezTo>
                    <a:cubicBezTo>
                      <a:pt x="311" y="308"/>
                      <a:pt x="294" y="325"/>
                      <a:pt x="272" y="325"/>
                    </a:cubicBezTo>
                    <a:cubicBezTo>
                      <a:pt x="39" y="325"/>
                      <a:pt x="39" y="325"/>
                      <a:pt x="39" y="325"/>
                    </a:cubicBezTo>
                    <a:cubicBezTo>
                      <a:pt x="17" y="325"/>
                      <a:pt x="0" y="308"/>
                      <a:pt x="0" y="286"/>
                    </a:cubicBezTo>
                    <a:cubicBezTo>
                      <a:pt x="0" y="119"/>
                      <a:pt x="0" y="119"/>
                      <a:pt x="0" y="119"/>
                    </a:cubicBezTo>
                    <a:cubicBezTo>
                      <a:pt x="0" y="98"/>
                      <a:pt x="17" y="80"/>
                      <a:pt x="39" y="80"/>
                    </a:cubicBezTo>
                    <a:close/>
                    <a:moveTo>
                      <a:pt x="234" y="256"/>
                    </a:moveTo>
                    <a:cubicBezTo>
                      <a:pt x="230" y="256"/>
                      <a:pt x="228" y="259"/>
                      <a:pt x="228" y="263"/>
                    </a:cubicBezTo>
                    <a:cubicBezTo>
                      <a:pt x="228" y="281"/>
                      <a:pt x="228" y="281"/>
                      <a:pt x="228" y="281"/>
                    </a:cubicBezTo>
                    <a:cubicBezTo>
                      <a:pt x="228" y="284"/>
                      <a:pt x="230" y="287"/>
                      <a:pt x="234" y="287"/>
                    </a:cubicBezTo>
                    <a:cubicBezTo>
                      <a:pt x="261" y="287"/>
                      <a:pt x="261" y="287"/>
                      <a:pt x="261" y="287"/>
                    </a:cubicBezTo>
                    <a:cubicBezTo>
                      <a:pt x="264" y="287"/>
                      <a:pt x="267" y="284"/>
                      <a:pt x="267" y="281"/>
                    </a:cubicBezTo>
                    <a:cubicBezTo>
                      <a:pt x="267" y="263"/>
                      <a:pt x="267" y="263"/>
                      <a:pt x="267" y="263"/>
                    </a:cubicBezTo>
                    <a:cubicBezTo>
                      <a:pt x="267" y="259"/>
                      <a:pt x="264" y="256"/>
                      <a:pt x="261" y="256"/>
                    </a:cubicBezTo>
                    <a:cubicBezTo>
                      <a:pt x="234" y="256"/>
                      <a:pt x="234" y="256"/>
                      <a:pt x="234" y="256"/>
                    </a:cubicBezTo>
                    <a:close/>
                    <a:moveTo>
                      <a:pt x="102" y="256"/>
                    </a:moveTo>
                    <a:cubicBezTo>
                      <a:pt x="97" y="256"/>
                      <a:pt x="93" y="260"/>
                      <a:pt x="93" y="265"/>
                    </a:cubicBezTo>
                    <a:cubicBezTo>
                      <a:pt x="93" y="279"/>
                      <a:pt x="93" y="279"/>
                      <a:pt x="93" y="279"/>
                    </a:cubicBezTo>
                    <a:cubicBezTo>
                      <a:pt x="93" y="283"/>
                      <a:pt x="97" y="287"/>
                      <a:pt x="102" y="287"/>
                    </a:cubicBezTo>
                    <a:cubicBezTo>
                      <a:pt x="206" y="287"/>
                      <a:pt x="206" y="287"/>
                      <a:pt x="206" y="287"/>
                    </a:cubicBezTo>
                    <a:cubicBezTo>
                      <a:pt x="210" y="287"/>
                      <a:pt x="214" y="283"/>
                      <a:pt x="214" y="279"/>
                    </a:cubicBezTo>
                    <a:cubicBezTo>
                      <a:pt x="214" y="265"/>
                      <a:pt x="214" y="265"/>
                      <a:pt x="214" y="265"/>
                    </a:cubicBezTo>
                    <a:cubicBezTo>
                      <a:pt x="214" y="260"/>
                      <a:pt x="210" y="256"/>
                      <a:pt x="206" y="256"/>
                    </a:cubicBezTo>
                    <a:cubicBezTo>
                      <a:pt x="102" y="256"/>
                      <a:pt x="102" y="256"/>
                      <a:pt x="102" y="256"/>
                    </a:cubicBezTo>
                    <a:close/>
                    <a:moveTo>
                      <a:pt x="189" y="128"/>
                    </a:moveTo>
                    <a:cubicBezTo>
                      <a:pt x="186" y="128"/>
                      <a:pt x="183" y="131"/>
                      <a:pt x="183" y="134"/>
                    </a:cubicBezTo>
                    <a:cubicBezTo>
                      <a:pt x="183" y="152"/>
                      <a:pt x="183" y="152"/>
                      <a:pt x="183" y="152"/>
                    </a:cubicBezTo>
                    <a:cubicBezTo>
                      <a:pt x="183" y="156"/>
                      <a:pt x="186" y="159"/>
                      <a:pt x="189" y="159"/>
                    </a:cubicBezTo>
                    <a:cubicBezTo>
                      <a:pt x="216" y="159"/>
                      <a:pt x="216" y="159"/>
                      <a:pt x="216" y="159"/>
                    </a:cubicBezTo>
                    <a:cubicBezTo>
                      <a:pt x="219" y="159"/>
                      <a:pt x="222" y="156"/>
                      <a:pt x="222" y="152"/>
                    </a:cubicBezTo>
                    <a:cubicBezTo>
                      <a:pt x="222" y="134"/>
                      <a:pt x="222" y="134"/>
                      <a:pt x="222" y="134"/>
                    </a:cubicBezTo>
                    <a:cubicBezTo>
                      <a:pt x="222" y="131"/>
                      <a:pt x="219" y="128"/>
                      <a:pt x="216" y="128"/>
                    </a:cubicBezTo>
                    <a:cubicBezTo>
                      <a:pt x="189" y="128"/>
                      <a:pt x="189" y="128"/>
                      <a:pt x="189" y="128"/>
                    </a:cubicBezTo>
                    <a:close/>
                    <a:moveTo>
                      <a:pt x="137" y="128"/>
                    </a:moveTo>
                    <a:cubicBezTo>
                      <a:pt x="134" y="128"/>
                      <a:pt x="131" y="131"/>
                      <a:pt x="131" y="134"/>
                    </a:cubicBezTo>
                    <a:cubicBezTo>
                      <a:pt x="131" y="152"/>
                      <a:pt x="131" y="152"/>
                      <a:pt x="131" y="152"/>
                    </a:cubicBezTo>
                    <a:cubicBezTo>
                      <a:pt x="131" y="156"/>
                      <a:pt x="134" y="159"/>
                      <a:pt x="137" y="159"/>
                    </a:cubicBezTo>
                    <a:cubicBezTo>
                      <a:pt x="164" y="159"/>
                      <a:pt x="164" y="159"/>
                      <a:pt x="164" y="159"/>
                    </a:cubicBezTo>
                    <a:cubicBezTo>
                      <a:pt x="168" y="159"/>
                      <a:pt x="171" y="156"/>
                      <a:pt x="171" y="152"/>
                    </a:cubicBezTo>
                    <a:cubicBezTo>
                      <a:pt x="171" y="134"/>
                      <a:pt x="171" y="134"/>
                      <a:pt x="171" y="134"/>
                    </a:cubicBezTo>
                    <a:cubicBezTo>
                      <a:pt x="171" y="131"/>
                      <a:pt x="168" y="128"/>
                      <a:pt x="164" y="128"/>
                    </a:cubicBezTo>
                    <a:cubicBezTo>
                      <a:pt x="137" y="128"/>
                      <a:pt x="137" y="128"/>
                      <a:pt x="137" y="128"/>
                    </a:cubicBezTo>
                    <a:close/>
                    <a:moveTo>
                      <a:pt x="52" y="128"/>
                    </a:moveTo>
                    <a:cubicBezTo>
                      <a:pt x="48" y="128"/>
                      <a:pt x="46" y="131"/>
                      <a:pt x="46" y="134"/>
                    </a:cubicBezTo>
                    <a:cubicBezTo>
                      <a:pt x="46" y="152"/>
                      <a:pt x="46" y="152"/>
                      <a:pt x="46" y="152"/>
                    </a:cubicBezTo>
                    <a:cubicBezTo>
                      <a:pt x="46" y="156"/>
                      <a:pt x="48" y="159"/>
                      <a:pt x="52" y="159"/>
                    </a:cubicBezTo>
                    <a:cubicBezTo>
                      <a:pt x="116" y="159"/>
                      <a:pt x="116" y="159"/>
                      <a:pt x="116" y="159"/>
                    </a:cubicBezTo>
                    <a:cubicBezTo>
                      <a:pt x="120" y="159"/>
                      <a:pt x="123" y="156"/>
                      <a:pt x="123" y="152"/>
                    </a:cubicBezTo>
                    <a:cubicBezTo>
                      <a:pt x="123" y="134"/>
                      <a:pt x="123" y="134"/>
                      <a:pt x="123" y="134"/>
                    </a:cubicBezTo>
                    <a:cubicBezTo>
                      <a:pt x="123" y="131"/>
                      <a:pt x="120" y="128"/>
                      <a:pt x="116" y="128"/>
                    </a:cubicBezTo>
                    <a:cubicBezTo>
                      <a:pt x="52" y="128"/>
                      <a:pt x="52" y="128"/>
                      <a:pt x="52" y="128"/>
                    </a:cubicBezTo>
                    <a:close/>
                    <a:moveTo>
                      <a:pt x="148" y="171"/>
                    </a:moveTo>
                    <a:cubicBezTo>
                      <a:pt x="144" y="171"/>
                      <a:pt x="142" y="174"/>
                      <a:pt x="142" y="177"/>
                    </a:cubicBezTo>
                    <a:cubicBezTo>
                      <a:pt x="142" y="196"/>
                      <a:pt x="142" y="196"/>
                      <a:pt x="142" y="196"/>
                    </a:cubicBezTo>
                    <a:cubicBezTo>
                      <a:pt x="142" y="199"/>
                      <a:pt x="144" y="202"/>
                      <a:pt x="148" y="202"/>
                    </a:cubicBezTo>
                    <a:cubicBezTo>
                      <a:pt x="175" y="202"/>
                      <a:pt x="175" y="202"/>
                      <a:pt x="175" y="202"/>
                    </a:cubicBezTo>
                    <a:cubicBezTo>
                      <a:pt x="178" y="202"/>
                      <a:pt x="181" y="199"/>
                      <a:pt x="181" y="196"/>
                    </a:cubicBezTo>
                    <a:cubicBezTo>
                      <a:pt x="181" y="177"/>
                      <a:pt x="181" y="177"/>
                      <a:pt x="181" y="177"/>
                    </a:cubicBezTo>
                    <a:cubicBezTo>
                      <a:pt x="181" y="174"/>
                      <a:pt x="178" y="171"/>
                      <a:pt x="175" y="171"/>
                    </a:cubicBezTo>
                    <a:cubicBezTo>
                      <a:pt x="148" y="171"/>
                      <a:pt x="148" y="171"/>
                      <a:pt x="148" y="171"/>
                    </a:cubicBezTo>
                    <a:close/>
                    <a:moveTo>
                      <a:pt x="99" y="171"/>
                    </a:moveTo>
                    <a:cubicBezTo>
                      <a:pt x="95" y="171"/>
                      <a:pt x="92" y="174"/>
                      <a:pt x="92" y="177"/>
                    </a:cubicBezTo>
                    <a:cubicBezTo>
                      <a:pt x="92" y="196"/>
                      <a:pt x="92" y="196"/>
                      <a:pt x="92" y="196"/>
                    </a:cubicBezTo>
                    <a:cubicBezTo>
                      <a:pt x="92" y="199"/>
                      <a:pt x="95" y="202"/>
                      <a:pt x="99" y="202"/>
                    </a:cubicBezTo>
                    <a:cubicBezTo>
                      <a:pt x="125" y="202"/>
                      <a:pt x="125" y="202"/>
                      <a:pt x="125" y="202"/>
                    </a:cubicBezTo>
                    <a:cubicBezTo>
                      <a:pt x="129" y="202"/>
                      <a:pt x="132" y="199"/>
                      <a:pt x="132" y="196"/>
                    </a:cubicBezTo>
                    <a:cubicBezTo>
                      <a:pt x="132" y="177"/>
                      <a:pt x="132" y="177"/>
                      <a:pt x="132" y="177"/>
                    </a:cubicBezTo>
                    <a:cubicBezTo>
                      <a:pt x="132" y="174"/>
                      <a:pt x="129" y="171"/>
                      <a:pt x="125" y="171"/>
                    </a:cubicBezTo>
                    <a:cubicBezTo>
                      <a:pt x="99" y="171"/>
                      <a:pt x="99" y="171"/>
                      <a:pt x="99" y="171"/>
                    </a:cubicBezTo>
                    <a:close/>
                    <a:moveTo>
                      <a:pt x="51" y="171"/>
                    </a:moveTo>
                    <a:cubicBezTo>
                      <a:pt x="47" y="171"/>
                      <a:pt x="44" y="174"/>
                      <a:pt x="44" y="177"/>
                    </a:cubicBezTo>
                    <a:cubicBezTo>
                      <a:pt x="44" y="196"/>
                      <a:pt x="44" y="196"/>
                      <a:pt x="44" y="196"/>
                    </a:cubicBezTo>
                    <a:cubicBezTo>
                      <a:pt x="44" y="199"/>
                      <a:pt x="47" y="202"/>
                      <a:pt x="51" y="202"/>
                    </a:cubicBezTo>
                    <a:cubicBezTo>
                      <a:pt x="77" y="202"/>
                      <a:pt x="77" y="202"/>
                      <a:pt x="77" y="202"/>
                    </a:cubicBezTo>
                    <a:cubicBezTo>
                      <a:pt x="81" y="202"/>
                      <a:pt x="84" y="199"/>
                      <a:pt x="84" y="196"/>
                    </a:cubicBezTo>
                    <a:cubicBezTo>
                      <a:pt x="84" y="177"/>
                      <a:pt x="84" y="177"/>
                      <a:pt x="84" y="177"/>
                    </a:cubicBezTo>
                    <a:cubicBezTo>
                      <a:pt x="84" y="174"/>
                      <a:pt x="81" y="171"/>
                      <a:pt x="77" y="171"/>
                    </a:cubicBezTo>
                    <a:cubicBezTo>
                      <a:pt x="51" y="171"/>
                      <a:pt x="51" y="171"/>
                      <a:pt x="51" y="171"/>
                    </a:cubicBezTo>
                    <a:close/>
                    <a:moveTo>
                      <a:pt x="184" y="212"/>
                    </a:moveTo>
                    <a:cubicBezTo>
                      <a:pt x="181" y="212"/>
                      <a:pt x="178" y="215"/>
                      <a:pt x="178" y="219"/>
                    </a:cubicBezTo>
                    <a:cubicBezTo>
                      <a:pt x="178" y="237"/>
                      <a:pt x="178" y="237"/>
                      <a:pt x="178" y="237"/>
                    </a:cubicBezTo>
                    <a:cubicBezTo>
                      <a:pt x="178" y="240"/>
                      <a:pt x="181" y="243"/>
                      <a:pt x="184" y="243"/>
                    </a:cubicBezTo>
                    <a:cubicBezTo>
                      <a:pt x="211" y="243"/>
                      <a:pt x="211" y="243"/>
                      <a:pt x="211" y="243"/>
                    </a:cubicBezTo>
                    <a:cubicBezTo>
                      <a:pt x="214" y="243"/>
                      <a:pt x="217" y="240"/>
                      <a:pt x="217" y="237"/>
                    </a:cubicBezTo>
                    <a:cubicBezTo>
                      <a:pt x="217" y="219"/>
                      <a:pt x="217" y="219"/>
                      <a:pt x="217" y="219"/>
                    </a:cubicBezTo>
                    <a:cubicBezTo>
                      <a:pt x="217" y="215"/>
                      <a:pt x="214" y="212"/>
                      <a:pt x="211" y="212"/>
                    </a:cubicBezTo>
                    <a:cubicBezTo>
                      <a:pt x="184" y="212"/>
                      <a:pt x="184" y="212"/>
                      <a:pt x="184" y="212"/>
                    </a:cubicBezTo>
                    <a:close/>
                    <a:moveTo>
                      <a:pt x="135" y="212"/>
                    </a:moveTo>
                    <a:cubicBezTo>
                      <a:pt x="131" y="212"/>
                      <a:pt x="128" y="215"/>
                      <a:pt x="128" y="219"/>
                    </a:cubicBezTo>
                    <a:cubicBezTo>
                      <a:pt x="128" y="237"/>
                      <a:pt x="128" y="237"/>
                      <a:pt x="128" y="237"/>
                    </a:cubicBezTo>
                    <a:cubicBezTo>
                      <a:pt x="128" y="240"/>
                      <a:pt x="131" y="243"/>
                      <a:pt x="135" y="243"/>
                    </a:cubicBezTo>
                    <a:cubicBezTo>
                      <a:pt x="161" y="243"/>
                      <a:pt x="161" y="243"/>
                      <a:pt x="161" y="243"/>
                    </a:cubicBezTo>
                    <a:cubicBezTo>
                      <a:pt x="165" y="243"/>
                      <a:pt x="168" y="240"/>
                      <a:pt x="168" y="237"/>
                    </a:cubicBezTo>
                    <a:cubicBezTo>
                      <a:pt x="168" y="219"/>
                      <a:pt x="168" y="219"/>
                      <a:pt x="168" y="219"/>
                    </a:cubicBezTo>
                    <a:cubicBezTo>
                      <a:pt x="168" y="215"/>
                      <a:pt x="165" y="212"/>
                      <a:pt x="161" y="212"/>
                    </a:cubicBezTo>
                    <a:cubicBezTo>
                      <a:pt x="135" y="212"/>
                      <a:pt x="135" y="212"/>
                      <a:pt x="135" y="212"/>
                    </a:cubicBezTo>
                    <a:close/>
                    <a:moveTo>
                      <a:pt x="50" y="212"/>
                    </a:moveTo>
                    <a:cubicBezTo>
                      <a:pt x="47" y="212"/>
                      <a:pt x="44" y="215"/>
                      <a:pt x="44" y="219"/>
                    </a:cubicBezTo>
                    <a:cubicBezTo>
                      <a:pt x="44" y="237"/>
                      <a:pt x="44" y="237"/>
                      <a:pt x="44" y="237"/>
                    </a:cubicBezTo>
                    <a:cubicBezTo>
                      <a:pt x="44" y="240"/>
                      <a:pt x="47" y="243"/>
                      <a:pt x="50" y="243"/>
                    </a:cubicBezTo>
                    <a:cubicBezTo>
                      <a:pt x="112" y="243"/>
                      <a:pt x="112" y="243"/>
                      <a:pt x="112" y="243"/>
                    </a:cubicBezTo>
                    <a:cubicBezTo>
                      <a:pt x="115" y="243"/>
                      <a:pt x="118" y="240"/>
                      <a:pt x="118" y="237"/>
                    </a:cubicBezTo>
                    <a:cubicBezTo>
                      <a:pt x="118" y="219"/>
                      <a:pt x="118" y="219"/>
                      <a:pt x="118" y="219"/>
                    </a:cubicBezTo>
                    <a:cubicBezTo>
                      <a:pt x="118" y="215"/>
                      <a:pt x="115" y="212"/>
                      <a:pt x="112" y="212"/>
                    </a:cubicBezTo>
                    <a:cubicBezTo>
                      <a:pt x="50" y="212"/>
                      <a:pt x="50" y="212"/>
                      <a:pt x="50" y="212"/>
                    </a:cubicBezTo>
                    <a:close/>
                    <a:moveTo>
                      <a:pt x="50" y="256"/>
                    </a:moveTo>
                    <a:cubicBezTo>
                      <a:pt x="47" y="256"/>
                      <a:pt x="44" y="259"/>
                      <a:pt x="44" y="263"/>
                    </a:cubicBezTo>
                    <a:cubicBezTo>
                      <a:pt x="44" y="281"/>
                      <a:pt x="44" y="281"/>
                      <a:pt x="44" y="281"/>
                    </a:cubicBezTo>
                    <a:cubicBezTo>
                      <a:pt x="44" y="284"/>
                      <a:pt x="47" y="287"/>
                      <a:pt x="50" y="287"/>
                    </a:cubicBezTo>
                    <a:cubicBezTo>
                      <a:pt x="77" y="287"/>
                      <a:pt x="77" y="287"/>
                      <a:pt x="77" y="287"/>
                    </a:cubicBezTo>
                    <a:cubicBezTo>
                      <a:pt x="80" y="287"/>
                      <a:pt x="83" y="284"/>
                      <a:pt x="83" y="281"/>
                    </a:cubicBezTo>
                    <a:cubicBezTo>
                      <a:pt x="83" y="263"/>
                      <a:pt x="83" y="263"/>
                      <a:pt x="83" y="263"/>
                    </a:cubicBezTo>
                    <a:cubicBezTo>
                      <a:pt x="83" y="259"/>
                      <a:pt x="80" y="256"/>
                      <a:pt x="77" y="256"/>
                    </a:cubicBezTo>
                    <a:cubicBezTo>
                      <a:pt x="50" y="256"/>
                      <a:pt x="50" y="256"/>
                      <a:pt x="50" y="256"/>
                    </a:cubicBezTo>
                    <a:close/>
                    <a:moveTo>
                      <a:pt x="202" y="171"/>
                    </a:moveTo>
                    <a:cubicBezTo>
                      <a:pt x="198" y="171"/>
                      <a:pt x="196" y="174"/>
                      <a:pt x="196" y="177"/>
                    </a:cubicBezTo>
                    <a:cubicBezTo>
                      <a:pt x="196" y="196"/>
                      <a:pt x="196" y="196"/>
                      <a:pt x="196" y="196"/>
                    </a:cubicBezTo>
                    <a:cubicBezTo>
                      <a:pt x="196" y="199"/>
                      <a:pt x="198" y="202"/>
                      <a:pt x="202" y="202"/>
                    </a:cubicBezTo>
                    <a:cubicBezTo>
                      <a:pt x="241" y="202"/>
                      <a:pt x="241" y="202"/>
                      <a:pt x="241" y="202"/>
                    </a:cubicBezTo>
                    <a:cubicBezTo>
                      <a:pt x="259" y="202"/>
                      <a:pt x="259" y="202"/>
                      <a:pt x="259"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0" y="202"/>
                      <a:pt x="260" y="202"/>
                      <a:pt x="260"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1" y="202"/>
                      <a:pt x="261" y="202"/>
                      <a:pt x="261" y="202"/>
                    </a:cubicBezTo>
                    <a:cubicBezTo>
                      <a:pt x="262" y="202"/>
                      <a:pt x="262" y="202"/>
                      <a:pt x="262" y="202"/>
                    </a:cubicBezTo>
                    <a:cubicBezTo>
                      <a:pt x="262" y="202"/>
                      <a:pt x="262" y="202"/>
                      <a:pt x="262" y="202"/>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2" y="201"/>
                      <a:pt x="262" y="201"/>
                      <a:pt x="262"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1"/>
                      <a:pt x="263" y="201"/>
                      <a:pt x="263" y="201"/>
                    </a:cubicBezTo>
                    <a:cubicBezTo>
                      <a:pt x="263" y="200"/>
                      <a:pt x="263" y="200"/>
                      <a:pt x="263" y="200"/>
                    </a:cubicBezTo>
                    <a:cubicBezTo>
                      <a:pt x="263" y="200"/>
                      <a:pt x="263" y="200"/>
                      <a:pt x="263"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200"/>
                      <a:pt x="264" y="200"/>
                      <a:pt x="264" y="200"/>
                    </a:cubicBezTo>
                    <a:cubicBezTo>
                      <a:pt x="264" y="199"/>
                      <a:pt x="264" y="199"/>
                      <a:pt x="264" y="199"/>
                    </a:cubicBezTo>
                    <a:cubicBezTo>
                      <a:pt x="264" y="199"/>
                      <a:pt x="264" y="199"/>
                      <a:pt x="264" y="199"/>
                    </a:cubicBezTo>
                    <a:cubicBezTo>
                      <a:pt x="264" y="199"/>
                      <a:pt x="264" y="199"/>
                      <a:pt x="264" y="199"/>
                    </a:cubicBezTo>
                    <a:cubicBezTo>
                      <a:pt x="264" y="199"/>
                      <a:pt x="264" y="199"/>
                      <a:pt x="264"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9"/>
                      <a:pt x="265" y="199"/>
                      <a:pt x="265" y="199"/>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8"/>
                      <a:pt x="265" y="198"/>
                      <a:pt x="265" y="198"/>
                    </a:cubicBezTo>
                    <a:cubicBezTo>
                      <a:pt x="265" y="197"/>
                      <a:pt x="265" y="197"/>
                      <a:pt x="265" y="197"/>
                    </a:cubicBezTo>
                    <a:cubicBezTo>
                      <a:pt x="265" y="197"/>
                      <a:pt x="265" y="197"/>
                      <a:pt x="265"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7"/>
                      <a:pt x="266" y="197"/>
                      <a:pt x="266" y="197"/>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96"/>
                      <a:pt x="266" y="196"/>
                      <a:pt x="266" y="196"/>
                    </a:cubicBezTo>
                    <a:cubicBezTo>
                      <a:pt x="266" y="177"/>
                      <a:pt x="266" y="177"/>
                      <a:pt x="266" y="177"/>
                    </a:cubicBezTo>
                    <a:cubicBezTo>
                      <a:pt x="266" y="133"/>
                      <a:pt x="266" y="133"/>
                      <a:pt x="266" y="133"/>
                    </a:cubicBezTo>
                    <a:cubicBezTo>
                      <a:pt x="266" y="130"/>
                      <a:pt x="263" y="127"/>
                      <a:pt x="259" y="127"/>
                    </a:cubicBezTo>
                    <a:cubicBezTo>
                      <a:pt x="241" y="127"/>
                      <a:pt x="241" y="127"/>
                      <a:pt x="241" y="127"/>
                    </a:cubicBezTo>
                    <a:cubicBezTo>
                      <a:pt x="238" y="127"/>
                      <a:pt x="235" y="130"/>
                      <a:pt x="235" y="133"/>
                    </a:cubicBezTo>
                    <a:cubicBezTo>
                      <a:pt x="235" y="171"/>
                      <a:pt x="235" y="171"/>
                      <a:pt x="235" y="171"/>
                    </a:cubicBezTo>
                    <a:cubicBezTo>
                      <a:pt x="202" y="171"/>
                      <a:pt x="202" y="171"/>
                      <a:pt x="202" y="171"/>
                    </a:cubicBezTo>
                    <a:close/>
                    <a:moveTo>
                      <a:pt x="234" y="212"/>
                    </a:moveTo>
                    <a:cubicBezTo>
                      <a:pt x="231" y="212"/>
                      <a:pt x="228" y="215"/>
                      <a:pt x="228" y="219"/>
                    </a:cubicBezTo>
                    <a:cubicBezTo>
                      <a:pt x="228" y="237"/>
                      <a:pt x="228" y="237"/>
                      <a:pt x="228" y="237"/>
                    </a:cubicBezTo>
                    <a:cubicBezTo>
                      <a:pt x="228" y="240"/>
                      <a:pt x="231" y="243"/>
                      <a:pt x="234" y="243"/>
                    </a:cubicBezTo>
                    <a:cubicBezTo>
                      <a:pt x="261" y="243"/>
                      <a:pt x="261" y="243"/>
                      <a:pt x="261" y="243"/>
                    </a:cubicBezTo>
                    <a:cubicBezTo>
                      <a:pt x="264" y="243"/>
                      <a:pt x="267" y="240"/>
                      <a:pt x="267" y="237"/>
                    </a:cubicBezTo>
                    <a:cubicBezTo>
                      <a:pt x="267" y="219"/>
                      <a:pt x="267" y="219"/>
                      <a:pt x="267" y="219"/>
                    </a:cubicBezTo>
                    <a:cubicBezTo>
                      <a:pt x="267" y="215"/>
                      <a:pt x="264" y="212"/>
                      <a:pt x="261" y="212"/>
                    </a:cubicBezTo>
                    <a:lnTo>
                      <a:pt x="234" y="21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grpSp>
        <p:grpSp>
          <p:nvGrpSpPr>
            <p:cNvPr id="19489" name="Group 33"/>
            <p:cNvGrpSpPr/>
            <p:nvPr/>
          </p:nvGrpSpPr>
          <p:grpSpPr bwMode="auto">
            <a:xfrm>
              <a:off x="464423" y="2660239"/>
              <a:ext cx="4225841" cy="821956"/>
              <a:chOff x="464423" y="1"/>
              <a:chExt cx="4225841" cy="821956"/>
            </a:xfrm>
          </p:grpSpPr>
          <p:sp>
            <p:nvSpPr>
              <p:cNvPr id="19490" name="椭圆 16"/>
              <p:cNvSpPr>
                <a:spLocks noChangeArrowheads="1"/>
              </p:cNvSpPr>
              <p:nvPr/>
            </p:nvSpPr>
            <p:spPr bwMode="auto">
              <a:xfrm>
                <a:off x="3937339" y="1"/>
                <a:ext cx="482245" cy="482245"/>
              </a:xfrm>
              <a:prstGeom prst="ellipse">
                <a:avLst/>
              </a:prstGeom>
              <a:solidFill>
                <a:srgbClr val="53989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3989F"/>
                  </a:solidFill>
                  <a:latin typeface="Aparajita" panose="020B0604020202020204" pitchFamily="34" charset="0"/>
                  <a:sym typeface="Aparajita" panose="020B0604020202020204" pitchFamily="34" charset="0"/>
                </a:endParaRPr>
              </a:p>
            </p:txBody>
          </p:sp>
          <p:grpSp>
            <p:nvGrpSpPr>
              <p:cNvPr id="19491" name="Group 35"/>
              <p:cNvGrpSpPr/>
              <p:nvPr/>
            </p:nvGrpSpPr>
            <p:grpSpPr bwMode="auto">
              <a:xfrm>
                <a:off x="464423" y="29352"/>
                <a:ext cx="4225841" cy="792605"/>
                <a:chOff x="464423" y="29352"/>
                <a:chExt cx="4225841" cy="792605"/>
              </a:xfrm>
            </p:grpSpPr>
            <p:sp>
              <p:nvSpPr>
                <p:cNvPr id="19492" name="文本框 32"/>
                <p:cNvSpPr>
                  <a:spLocks noChangeArrowheads="1"/>
                </p:cNvSpPr>
                <p:nvPr/>
              </p:nvSpPr>
              <p:spPr bwMode="auto">
                <a:xfrm>
                  <a:off x="2642992" y="29352"/>
                  <a:ext cx="20472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9493" name="文本框 33"/>
                <p:cNvSpPr>
                  <a:spLocks noChangeArrowheads="1"/>
                </p:cNvSpPr>
                <p:nvPr/>
              </p:nvSpPr>
              <p:spPr bwMode="auto">
                <a:xfrm>
                  <a:off x="464423" y="298783"/>
                  <a:ext cx="3821591" cy="5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49AA0"/>
                      </a:solidFill>
                    </a:rPr>
                    <a:t>P</a:t>
                  </a:r>
                  <a:r>
                    <a:rPr lang="en-US" altLang="zh-CN" sz="1200" dirty="0">
                      <a:solidFill>
                        <a:srgbClr val="549AA0"/>
                      </a:solidFill>
                    </a:rPr>
                    <a:t>lease edit your text </a:t>
                  </a:r>
                  <a:r>
                    <a:rPr lang="en-US" altLang="zh-CN" sz="1200" dirty="0" err="1">
                      <a:solidFill>
                        <a:srgbClr val="549AA0"/>
                      </a:solidFill>
                    </a:rPr>
                    <a:t>here.Please</a:t>
                  </a:r>
                  <a:r>
                    <a:rPr lang="en-US" altLang="zh-CN" sz="1200" dirty="0">
                      <a:solidFill>
                        <a:srgbClr val="549AA0"/>
                      </a:solidFill>
                    </a:rPr>
                    <a:t> edit your text here. Please edit your text here. </a:t>
                  </a:r>
                  <a:endParaRPr lang="zh-CN" altLang="en-US" sz="1200" dirty="0">
                    <a:solidFill>
                      <a:srgbClr val="549AA0"/>
                    </a:solidFill>
                  </a:endParaRPr>
                </a:p>
              </p:txBody>
            </p:sp>
          </p:grpSp>
          <p:sp>
            <p:nvSpPr>
              <p:cNvPr id="19494" name="Freeform 24"/>
              <p:cNvSpPr>
                <a:spLocks noEditPoints="1" noChangeArrowheads="1"/>
              </p:cNvSpPr>
              <p:nvPr/>
            </p:nvSpPr>
            <p:spPr bwMode="auto">
              <a:xfrm>
                <a:off x="3999398" y="67327"/>
                <a:ext cx="329132" cy="35071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8"/>
                  <a:gd name="T103" fmla="*/ 0 h 382"/>
                  <a:gd name="T104" fmla="*/ 358 w 358"/>
                  <a:gd name="T105" fmla="*/ 382 h 3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grpSp>
        <p:grpSp>
          <p:nvGrpSpPr>
            <p:cNvPr id="19495" name="Group 39"/>
            <p:cNvGrpSpPr/>
            <p:nvPr/>
          </p:nvGrpSpPr>
          <p:grpSpPr bwMode="auto">
            <a:xfrm>
              <a:off x="3937339" y="3562911"/>
              <a:ext cx="4663207" cy="736519"/>
              <a:chOff x="0" y="0"/>
              <a:chExt cx="4663207" cy="736519"/>
            </a:xfrm>
          </p:grpSpPr>
          <p:sp>
            <p:nvSpPr>
              <p:cNvPr id="19496" name="椭圆 17"/>
              <p:cNvSpPr>
                <a:spLocks noChangeArrowheads="1"/>
              </p:cNvSpPr>
              <p:nvPr/>
            </p:nvSpPr>
            <p:spPr bwMode="auto">
              <a:xfrm>
                <a:off x="0" y="1"/>
                <a:ext cx="482245" cy="482245"/>
              </a:xfrm>
              <a:prstGeom prst="ellipse">
                <a:avLst/>
              </a:prstGeom>
              <a:solidFill>
                <a:srgbClr val="53989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2400">
                  <a:solidFill>
                    <a:srgbClr val="53989F"/>
                  </a:solidFill>
                  <a:latin typeface="Aparajita" panose="020B0604020202020204" pitchFamily="34" charset="0"/>
                  <a:sym typeface="Aparajita" panose="020B0604020202020204" pitchFamily="34" charset="0"/>
                </a:endParaRPr>
              </a:p>
            </p:txBody>
          </p:sp>
          <p:grpSp>
            <p:nvGrpSpPr>
              <p:cNvPr id="19497" name="Group 41"/>
              <p:cNvGrpSpPr/>
              <p:nvPr/>
            </p:nvGrpSpPr>
            <p:grpSpPr bwMode="auto">
              <a:xfrm>
                <a:off x="504004" y="0"/>
                <a:ext cx="4159203" cy="736519"/>
                <a:chOff x="241122" y="0"/>
                <a:chExt cx="4159203" cy="736519"/>
              </a:xfrm>
            </p:grpSpPr>
            <p:sp>
              <p:nvSpPr>
                <p:cNvPr id="19498" name="文本框 22"/>
                <p:cNvSpPr>
                  <a:spLocks noChangeArrowheads="1"/>
                </p:cNvSpPr>
                <p:nvPr/>
              </p:nvSpPr>
              <p:spPr bwMode="auto">
                <a:xfrm>
                  <a:off x="406372" y="0"/>
                  <a:ext cx="20472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sz="1600" dirty="0">
                    <a:solidFill>
                      <a:srgbClr val="549AA0"/>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19499" name="文本框 23"/>
                <p:cNvSpPr>
                  <a:spLocks noChangeArrowheads="1"/>
                </p:cNvSpPr>
                <p:nvPr/>
              </p:nvSpPr>
              <p:spPr bwMode="auto">
                <a:xfrm>
                  <a:off x="241122" y="274894"/>
                  <a:ext cx="4159203" cy="46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549AA0"/>
                      </a:solidFill>
                    </a:rPr>
                    <a:t>Please edit your text </a:t>
                  </a:r>
                  <a:r>
                    <a:rPr lang="en-US" altLang="zh-CN" sz="1200" dirty="0" err="1">
                      <a:solidFill>
                        <a:srgbClr val="549AA0"/>
                      </a:solidFill>
                    </a:rPr>
                    <a:t>here.Please</a:t>
                  </a:r>
                  <a:r>
                    <a:rPr lang="en-US" altLang="zh-CN" sz="1200" dirty="0">
                      <a:solidFill>
                        <a:srgbClr val="549AA0"/>
                      </a:solidFill>
                    </a:rPr>
                    <a:t> edit your text here. Please edit your text here. </a:t>
                  </a:r>
                  <a:endParaRPr lang="zh-CN" altLang="en-US" sz="1200" dirty="0">
                    <a:solidFill>
                      <a:srgbClr val="549AA0"/>
                    </a:solidFill>
                  </a:endParaRPr>
                </a:p>
              </p:txBody>
            </p:sp>
          </p:grpSp>
          <p:grpSp>
            <p:nvGrpSpPr>
              <p:cNvPr id="19500" name="Group 44"/>
              <p:cNvGrpSpPr/>
              <p:nvPr/>
            </p:nvGrpSpPr>
            <p:grpSpPr bwMode="auto">
              <a:xfrm>
                <a:off x="57583" y="85299"/>
                <a:ext cx="371142" cy="347818"/>
                <a:chOff x="0" y="0"/>
                <a:chExt cx="1439863" cy="1349376"/>
              </a:xfrm>
            </p:grpSpPr>
            <p:sp>
              <p:nvSpPr>
                <p:cNvPr id="19501" name="Freeform 28"/>
                <p:cNvSpPr>
                  <a:spLocks noEditPoints="1" noChangeArrowheads="1"/>
                </p:cNvSpPr>
                <p:nvPr/>
              </p:nvSpPr>
              <p:spPr bwMode="auto">
                <a:xfrm>
                  <a:off x="0" y="65088"/>
                  <a:ext cx="1439863" cy="1284288"/>
                </a:xfrm>
                <a:custGeom>
                  <a:avLst/>
                  <a:gdLst>
                    <a:gd name="T0" fmla="*/ 364 w 381"/>
                    <a:gd name="T1" fmla="*/ 85 h 340"/>
                    <a:gd name="T2" fmla="*/ 261 w 381"/>
                    <a:gd name="T3" fmla="*/ 75 h 340"/>
                    <a:gd name="T4" fmla="*/ 234 w 381"/>
                    <a:gd name="T5" fmla="*/ 56 h 340"/>
                    <a:gd name="T6" fmla="*/ 47 w 381"/>
                    <a:gd name="T7" fmla="*/ 2 h 340"/>
                    <a:gd name="T8" fmla="*/ 3 w 381"/>
                    <a:gd name="T9" fmla="*/ 53 h 340"/>
                    <a:gd name="T10" fmla="*/ 24 w 381"/>
                    <a:gd name="T11" fmla="*/ 117 h 340"/>
                    <a:gd name="T12" fmla="*/ 105 w 381"/>
                    <a:gd name="T13" fmla="*/ 122 h 340"/>
                    <a:gd name="T14" fmla="*/ 132 w 381"/>
                    <a:gd name="T15" fmla="*/ 150 h 340"/>
                    <a:gd name="T16" fmla="*/ 120 w 381"/>
                    <a:gd name="T17" fmla="*/ 173 h 340"/>
                    <a:gd name="T18" fmla="*/ 132 w 381"/>
                    <a:gd name="T19" fmla="*/ 200 h 340"/>
                    <a:gd name="T20" fmla="*/ 102 w 381"/>
                    <a:gd name="T21" fmla="*/ 340 h 340"/>
                    <a:gd name="T22" fmla="*/ 151 w 381"/>
                    <a:gd name="T23" fmla="*/ 225 h 340"/>
                    <a:gd name="T24" fmla="*/ 161 w 381"/>
                    <a:gd name="T25" fmla="*/ 340 h 340"/>
                    <a:gd name="T26" fmla="*/ 189 w 381"/>
                    <a:gd name="T27" fmla="*/ 225 h 340"/>
                    <a:gd name="T28" fmla="*/ 226 w 381"/>
                    <a:gd name="T29" fmla="*/ 340 h 340"/>
                    <a:gd name="T30" fmla="*/ 216 w 381"/>
                    <a:gd name="T31" fmla="*/ 211 h 340"/>
                    <a:gd name="T32" fmla="*/ 215 w 381"/>
                    <a:gd name="T33" fmla="*/ 200 h 340"/>
                    <a:gd name="T34" fmla="*/ 232 w 381"/>
                    <a:gd name="T35" fmla="*/ 186 h 340"/>
                    <a:gd name="T36" fmla="*/ 221 w 381"/>
                    <a:gd name="T37" fmla="*/ 173 h 340"/>
                    <a:gd name="T38" fmla="*/ 238 w 381"/>
                    <a:gd name="T39" fmla="*/ 152 h 340"/>
                    <a:gd name="T40" fmla="*/ 334 w 381"/>
                    <a:gd name="T41" fmla="*/ 154 h 340"/>
                    <a:gd name="T42" fmla="*/ 368 w 381"/>
                    <a:gd name="T43" fmla="*/ 157 h 340"/>
                    <a:gd name="T44" fmla="*/ 379 w 381"/>
                    <a:gd name="T45" fmla="*/ 102 h 340"/>
                    <a:gd name="T46" fmla="*/ 39 w 381"/>
                    <a:gd name="T47" fmla="*/ 92 h 340"/>
                    <a:gd name="T48" fmla="*/ 20 w 381"/>
                    <a:gd name="T49" fmla="*/ 89 h 340"/>
                    <a:gd name="T50" fmla="*/ 33 w 381"/>
                    <a:gd name="T51" fmla="*/ 27 h 340"/>
                    <a:gd name="T52" fmla="*/ 51 w 381"/>
                    <a:gd name="T53" fmla="*/ 30 h 340"/>
                    <a:gd name="T54" fmla="*/ 211 w 381"/>
                    <a:gd name="T55" fmla="*/ 80 h 340"/>
                    <a:gd name="T56" fmla="*/ 70 w 381"/>
                    <a:gd name="T57" fmla="*/ 53 h 340"/>
                    <a:gd name="T58" fmla="*/ 222 w 381"/>
                    <a:gd name="T59" fmla="*/ 67 h 340"/>
                    <a:gd name="T60" fmla="*/ 211 w 381"/>
                    <a:gd name="T61" fmla="*/ 80 h 340"/>
                    <a:gd name="T62" fmla="*/ 238 w 381"/>
                    <a:gd name="T63" fmla="*/ 129 h 340"/>
                    <a:gd name="T64" fmla="*/ 224 w 381"/>
                    <a:gd name="T65" fmla="*/ 109 h 340"/>
                    <a:gd name="T66" fmla="*/ 238 w 381"/>
                    <a:gd name="T67" fmla="*/ 89 h 340"/>
                    <a:gd name="T68" fmla="*/ 252 w 381"/>
                    <a:gd name="T69" fmla="*/ 109 h 340"/>
                    <a:gd name="T70" fmla="*/ 346 w 381"/>
                    <a:gd name="T71" fmla="*/ 113 h 340"/>
                    <a:gd name="T72" fmla="*/ 269 w 381"/>
                    <a:gd name="T73" fmla="*/ 87 h 340"/>
                    <a:gd name="T74" fmla="*/ 346 w 381"/>
                    <a:gd name="T75" fmla="*/ 113 h 340"/>
                    <a:gd name="T76" fmla="*/ 358 w 381"/>
                    <a:gd name="T77" fmla="*/ 149 h 340"/>
                    <a:gd name="T78" fmla="*/ 346 w 381"/>
                    <a:gd name="T79" fmla="*/ 150 h 340"/>
                    <a:gd name="T80" fmla="*/ 356 w 381"/>
                    <a:gd name="T81" fmla="*/ 100 h 340"/>
                    <a:gd name="T82" fmla="*/ 367 w 381"/>
                    <a:gd name="T83" fmla="*/ 105 h 34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81"/>
                    <a:gd name="T127" fmla="*/ 0 h 340"/>
                    <a:gd name="T128" fmla="*/ 381 w 381"/>
                    <a:gd name="T129" fmla="*/ 340 h 34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81" h="340">
                      <a:moveTo>
                        <a:pt x="379" y="102"/>
                      </a:moveTo>
                      <a:cubicBezTo>
                        <a:pt x="376" y="92"/>
                        <a:pt x="371" y="86"/>
                        <a:pt x="364" y="85"/>
                      </a:cubicBezTo>
                      <a:cubicBezTo>
                        <a:pt x="358" y="83"/>
                        <a:pt x="351" y="86"/>
                        <a:pt x="346" y="92"/>
                      </a:cubicBezTo>
                      <a:cubicBezTo>
                        <a:pt x="261" y="75"/>
                        <a:pt x="261" y="75"/>
                        <a:pt x="261" y="75"/>
                      </a:cubicBezTo>
                      <a:cubicBezTo>
                        <a:pt x="255" y="70"/>
                        <a:pt x="247" y="67"/>
                        <a:pt x="239" y="66"/>
                      </a:cubicBezTo>
                      <a:cubicBezTo>
                        <a:pt x="238" y="62"/>
                        <a:pt x="236" y="59"/>
                        <a:pt x="234" y="56"/>
                      </a:cubicBezTo>
                      <a:cubicBezTo>
                        <a:pt x="67" y="22"/>
                        <a:pt x="67" y="22"/>
                        <a:pt x="67" y="22"/>
                      </a:cubicBezTo>
                      <a:cubicBezTo>
                        <a:pt x="63" y="11"/>
                        <a:pt x="56" y="4"/>
                        <a:pt x="47" y="2"/>
                      </a:cubicBezTo>
                      <a:cubicBezTo>
                        <a:pt x="37" y="0"/>
                        <a:pt x="27" y="6"/>
                        <a:pt x="19" y="16"/>
                      </a:cubicBezTo>
                      <a:cubicBezTo>
                        <a:pt x="12" y="25"/>
                        <a:pt x="6" y="38"/>
                        <a:pt x="3" y="53"/>
                      </a:cubicBezTo>
                      <a:cubicBezTo>
                        <a:pt x="0" y="68"/>
                        <a:pt x="1" y="82"/>
                        <a:pt x="4" y="93"/>
                      </a:cubicBezTo>
                      <a:cubicBezTo>
                        <a:pt x="7" y="106"/>
                        <a:pt x="14" y="115"/>
                        <a:pt x="24" y="117"/>
                      </a:cubicBezTo>
                      <a:cubicBezTo>
                        <a:pt x="32" y="118"/>
                        <a:pt x="39" y="116"/>
                        <a:pt x="46" y="110"/>
                      </a:cubicBezTo>
                      <a:cubicBezTo>
                        <a:pt x="105" y="122"/>
                        <a:pt x="105" y="122"/>
                        <a:pt x="105" y="122"/>
                      </a:cubicBezTo>
                      <a:cubicBezTo>
                        <a:pt x="106" y="128"/>
                        <a:pt x="109" y="133"/>
                        <a:pt x="113" y="138"/>
                      </a:cubicBezTo>
                      <a:cubicBezTo>
                        <a:pt x="118" y="144"/>
                        <a:pt x="124" y="149"/>
                        <a:pt x="132" y="150"/>
                      </a:cubicBezTo>
                      <a:cubicBezTo>
                        <a:pt x="132" y="173"/>
                        <a:pt x="132" y="173"/>
                        <a:pt x="132" y="173"/>
                      </a:cubicBezTo>
                      <a:cubicBezTo>
                        <a:pt x="120" y="173"/>
                        <a:pt x="120" y="173"/>
                        <a:pt x="120" y="173"/>
                      </a:cubicBezTo>
                      <a:cubicBezTo>
                        <a:pt x="120" y="200"/>
                        <a:pt x="120" y="200"/>
                        <a:pt x="120" y="200"/>
                      </a:cubicBezTo>
                      <a:cubicBezTo>
                        <a:pt x="132" y="200"/>
                        <a:pt x="132" y="200"/>
                        <a:pt x="132" y="200"/>
                      </a:cubicBezTo>
                      <a:cubicBezTo>
                        <a:pt x="132" y="215"/>
                        <a:pt x="132" y="215"/>
                        <a:pt x="132" y="215"/>
                      </a:cubicBezTo>
                      <a:cubicBezTo>
                        <a:pt x="102" y="340"/>
                        <a:pt x="102" y="340"/>
                        <a:pt x="102" y="340"/>
                      </a:cubicBezTo>
                      <a:cubicBezTo>
                        <a:pt x="124" y="340"/>
                        <a:pt x="124" y="340"/>
                        <a:pt x="124" y="340"/>
                      </a:cubicBezTo>
                      <a:cubicBezTo>
                        <a:pt x="151" y="225"/>
                        <a:pt x="151" y="225"/>
                        <a:pt x="151" y="225"/>
                      </a:cubicBezTo>
                      <a:cubicBezTo>
                        <a:pt x="161" y="225"/>
                        <a:pt x="161" y="225"/>
                        <a:pt x="161" y="225"/>
                      </a:cubicBezTo>
                      <a:cubicBezTo>
                        <a:pt x="161" y="340"/>
                        <a:pt x="161" y="340"/>
                        <a:pt x="161" y="340"/>
                      </a:cubicBezTo>
                      <a:cubicBezTo>
                        <a:pt x="189" y="340"/>
                        <a:pt x="189" y="340"/>
                        <a:pt x="189" y="340"/>
                      </a:cubicBezTo>
                      <a:cubicBezTo>
                        <a:pt x="189" y="225"/>
                        <a:pt x="189" y="225"/>
                        <a:pt x="189" y="225"/>
                      </a:cubicBezTo>
                      <a:cubicBezTo>
                        <a:pt x="198" y="225"/>
                        <a:pt x="198" y="225"/>
                        <a:pt x="198" y="225"/>
                      </a:cubicBezTo>
                      <a:cubicBezTo>
                        <a:pt x="226" y="340"/>
                        <a:pt x="226" y="340"/>
                        <a:pt x="226" y="340"/>
                      </a:cubicBezTo>
                      <a:cubicBezTo>
                        <a:pt x="247" y="340"/>
                        <a:pt x="247" y="340"/>
                        <a:pt x="247" y="340"/>
                      </a:cubicBezTo>
                      <a:cubicBezTo>
                        <a:pt x="216" y="211"/>
                        <a:pt x="216" y="211"/>
                        <a:pt x="216" y="211"/>
                      </a:cubicBezTo>
                      <a:cubicBezTo>
                        <a:pt x="215" y="212"/>
                        <a:pt x="215" y="212"/>
                        <a:pt x="215" y="212"/>
                      </a:cubicBezTo>
                      <a:cubicBezTo>
                        <a:pt x="215" y="200"/>
                        <a:pt x="215" y="200"/>
                        <a:pt x="215" y="200"/>
                      </a:cubicBezTo>
                      <a:cubicBezTo>
                        <a:pt x="232" y="200"/>
                        <a:pt x="232" y="200"/>
                        <a:pt x="232" y="200"/>
                      </a:cubicBezTo>
                      <a:cubicBezTo>
                        <a:pt x="232" y="186"/>
                        <a:pt x="232" y="186"/>
                        <a:pt x="232" y="186"/>
                      </a:cubicBezTo>
                      <a:cubicBezTo>
                        <a:pt x="232" y="173"/>
                        <a:pt x="232" y="173"/>
                        <a:pt x="232" y="173"/>
                      </a:cubicBezTo>
                      <a:cubicBezTo>
                        <a:pt x="221" y="173"/>
                        <a:pt x="221" y="173"/>
                        <a:pt x="221" y="173"/>
                      </a:cubicBezTo>
                      <a:cubicBezTo>
                        <a:pt x="221" y="147"/>
                        <a:pt x="221" y="147"/>
                        <a:pt x="221" y="147"/>
                      </a:cubicBezTo>
                      <a:cubicBezTo>
                        <a:pt x="226" y="150"/>
                        <a:pt x="232" y="152"/>
                        <a:pt x="238" y="152"/>
                      </a:cubicBezTo>
                      <a:cubicBezTo>
                        <a:pt x="248" y="152"/>
                        <a:pt x="257" y="147"/>
                        <a:pt x="263" y="140"/>
                      </a:cubicBezTo>
                      <a:cubicBezTo>
                        <a:pt x="334" y="154"/>
                        <a:pt x="334" y="154"/>
                        <a:pt x="334" y="154"/>
                      </a:cubicBezTo>
                      <a:cubicBezTo>
                        <a:pt x="337" y="161"/>
                        <a:pt x="341" y="166"/>
                        <a:pt x="347" y="167"/>
                      </a:cubicBezTo>
                      <a:cubicBezTo>
                        <a:pt x="355" y="168"/>
                        <a:pt x="362" y="164"/>
                        <a:pt x="368" y="157"/>
                      </a:cubicBezTo>
                      <a:cubicBezTo>
                        <a:pt x="373" y="150"/>
                        <a:pt x="377" y="141"/>
                        <a:pt x="379" y="130"/>
                      </a:cubicBezTo>
                      <a:cubicBezTo>
                        <a:pt x="381" y="120"/>
                        <a:pt x="381" y="110"/>
                        <a:pt x="379" y="102"/>
                      </a:cubicBezTo>
                      <a:close/>
                      <a:moveTo>
                        <a:pt x="51" y="62"/>
                      </a:moveTo>
                      <a:cubicBezTo>
                        <a:pt x="49" y="75"/>
                        <a:pt x="44" y="85"/>
                        <a:pt x="39" y="92"/>
                      </a:cubicBezTo>
                      <a:cubicBezTo>
                        <a:pt x="35" y="98"/>
                        <a:pt x="31" y="101"/>
                        <a:pt x="28" y="100"/>
                      </a:cubicBezTo>
                      <a:cubicBezTo>
                        <a:pt x="25" y="99"/>
                        <a:pt x="22" y="95"/>
                        <a:pt x="20" y="89"/>
                      </a:cubicBezTo>
                      <a:cubicBezTo>
                        <a:pt x="18" y="80"/>
                        <a:pt x="18" y="69"/>
                        <a:pt x="20" y="56"/>
                      </a:cubicBezTo>
                      <a:cubicBezTo>
                        <a:pt x="23" y="44"/>
                        <a:pt x="27" y="34"/>
                        <a:pt x="33" y="27"/>
                      </a:cubicBezTo>
                      <a:cubicBezTo>
                        <a:pt x="37" y="21"/>
                        <a:pt x="41" y="18"/>
                        <a:pt x="44" y="19"/>
                      </a:cubicBezTo>
                      <a:cubicBezTo>
                        <a:pt x="47" y="20"/>
                        <a:pt x="49" y="24"/>
                        <a:pt x="51" y="30"/>
                      </a:cubicBezTo>
                      <a:cubicBezTo>
                        <a:pt x="53" y="39"/>
                        <a:pt x="53" y="50"/>
                        <a:pt x="51" y="62"/>
                      </a:cubicBezTo>
                      <a:close/>
                      <a:moveTo>
                        <a:pt x="211" y="80"/>
                      </a:moveTo>
                      <a:cubicBezTo>
                        <a:pt x="211" y="80"/>
                        <a:pt x="211" y="80"/>
                        <a:pt x="211" y="81"/>
                      </a:cubicBezTo>
                      <a:cubicBezTo>
                        <a:pt x="70" y="53"/>
                        <a:pt x="70" y="53"/>
                        <a:pt x="70" y="53"/>
                      </a:cubicBezTo>
                      <a:cubicBezTo>
                        <a:pt x="70" y="47"/>
                        <a:pt x="70" y="42"/>
                        <a:pt x="70" y="37"/>
                      </a:cubicBezTo>
                      <a:cubicBezTo>
                        <a:pt x="222" y="67"/>
                        <a:pt x="222" y="67"/>
                        <a:pt x="222" y="67"/>
                      </a:cubicBezTo>
                      <a:cubicBezTo>
                        <a:pt x="223" y="68"/>
                        <a:pt x="223" y="69"/>
                        <a:pt x="223" y="70"/>
                      </a:cubicBezTo>
                      <a:cubicBezTo>
                        <a:pt x="219" y="72"/>
                        <a:pt x="215" y="75"/>
                        <a:pt x="211" y="80"/>
                      </a:cubicBezTo>
                      <a:close/>
                      <a:moveTo>
                        <a:pt x="247" y="124"/>
                      </a:moveTo>
                      <a:cubicBezTo>
                        <a:pt x="244" y="127"/>
                        <a:pt x="241" y="129"/>
                        <a:pt x="238" y="129"/>
                      </a:cubicBezTo>
                      <a:cubicBezTo>
                        <a:pt x="235" y="129"/>
                        <a:pt x="232" y="127"/>
                        <a:pt x="229" y="124"/>
                      </a:cubicBezTo>
                      <a:cubicBezTo>
                        <a:pt x="226" y="120"/>
                        <a:pt x="224" y="115"/>
                        <a:pt x="224" y="109"/>
                      </a:cubicBezTo>
                      <a:cubicBezTo>
                        <a:pt x="224" y="103"/>
                        <a:pt x="226" y="98"/>
                        <a:pt x="229" y="94"/>
                      </a:cubicBezTo>
                      <a:cubicBezTo>
                        <a:pt x="232" y="91"/>
                        <a:pt x="235" y="89"/>
                        <a:pt x="238" y="89"/>
                      </a:cubicBezTo>
                      <a:cubicBezTo>
                        <a:pt x="241" y="89"/>
                        <a:pt x="244" y="91"/>
                        <a:pt x="247" y="94"/>
                      </a:cubicBezTo>
                      <a:cubicBezTo>
                        <a:pt x="250" y="98"/>
                        <a:pt x="252" y="103"/>
                        <a:pt x="252" y="109"/>
                      </a:cubicBezTo>
                      <a:cubicBezTo>
                        <a:pt x="252" y="115"/>
                        <a:pt x="250" y="120"/>
                        <a:pt x="247" y="124"/>
                      </a:cubicBezTo>
                      <a:close/>
                      <a:moveTo>
                        <a:pt x="346" y="113"/>
                      </a:moveTo>
                      <a:cubicBezTo>
                        <a:pt x="274" y="99"/>
                        <a:pt x="274" y="99"/>
                        <a:pt x="274" y="99"/>
                      </a:cubicBezTo>
                      <a:cubicBezTo>
                        <a:pt x="273" y="94"/>
                        <a:pt x="271" y="90"/>
                        <a:pt x="269" y="87"/>
                      </a:cubicBezTo>
                      <a:cubicBezTo>
                        <a:pt x="344" y="101"/>
                        <a:pt x="344" y="101"/>
                        <a:pt x="344" y="101"/>
                      </a:cubicBezTo>
                      <a:cubicBezTo>
                        <a:pt x="345" y="105"/>
                        <a:pt x="346" y="109"/>
                        <a:pt x="346" y="113"/>
                      </a:cubicBezTo>
                      <a:close/>
                      <a:moveTo>
                        <a:pt x="367" y="128"/>
                      </a:moveTo>
                      <a:cubicBezTo>
                        <a:pt x="365" y="137"/>
                        <a:pt x="362" y="144"/>
                        <a:pt x="358" y="149"/>
                      </a:cubicBezTo>
                      <a:cubicBezTo>
                        <a:pt x="355" y="153"/>
                        <a:pt x="352" y="155"/>
                        <a:pt x="350" y="155"/>
                      </a:cubicBezTo>
                      <a:cubicBezTo>
                        <a:pt x="348" y="155"/>
                        <a:pt x="347" y="153"/>
                        <a:pt x="346" y="150"/>
                      </a:cubicBezTo>
                      <a:cubicBezTo>
                        <a:pt x="357" y="139"/>
                        <a:pt x="361" y="116"/>
                        <a:pt x="355" y="99"/>
                      </a:cubicBezTo>
                      <a:cubicBezTo>
                        <a:pt x="356" y="100"/>
                        <a:pt x="356" y="100"/>
                        <a:pt x="356" y="100"/>
                      </a:cubicBezTo>
                      <a:cubicBezTo>
                        <a:pt x="358" y="97"/>
                        <a:pt x="360" y="96"/>
                        <a:pt x="361" y="97"/>
                      </a:cubicBezTo>
                      <a:cubicBezTo>
                        <a:pt x="364" y="97"/>
                        <a:pt x="365" y="100"/>
                        <a:pt x="367" y="105"/>
                      </a:cubicBezTo>
                      <a:cubicBezTo>
                        <a:pt x="368" y="111"/>
                        <a:pt x="368" y="119"/>
                        <a:pt x="367" y="12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sp>
              <p:nvSpPr>
                <p:cNvPr id="19502" name="Freeform 29"/>
                <p:cNvSpPr>
                  <a:spLocks noChangeArrowheads="1"/>
                </p:cNvSpPr>
                <p:nvPr/>
              </p:nvSpPr>
              <p:spPr bwMode="auto">
                <a:xfrm>
                  <a:off x="1042987" y="820738"/>
                  <a:ext cx="158750" cy="158750"/>
                </a:xfrm>
                <a:custGeom>
                  <a:avLst/>
                  <a:gdLst>
                    <a:gd name="T0" fmla="*/ 74 w 100"/>
                    <a:gd name="T1" fmla="*/ 0 h 100"/>
                    <a:gd name="T2" fmla="*/ 46 w 100"/>
                    <a:gd name="T3" fmla="*/ 17 h 100"/>
                    <a:gd name="T4" fmla="*/ 12 w 100"/>
                    <a:gd name="T5" fmla="*/ 7 h 100"/>
                    <a:gd name="T6" fmla="*/ 17 w 100"/>
                    <a:gd name="T7" fmla="*/ 43 h 100"/>
                    <a:gd name="T8" fmla="*/ 0 w 100"/>
                    <a:gd name="T9" fmla="*/ 69 h 100"/>
                    <a:gd name="T10" fmla="*/ 34 w 100"/>
                    <a:gd name="T11" fmla="*/ 76 h 100"/>
                    <a:gd name="T12" fmla="*/ 55 w 100"/>
                    <a:gd name="T13" fmla="*/ 100 h 100"/>
                    <a:gd name="T14" fmla="*/ 72 w 100"/>
                    <a:gd name="T15" fmla="*/ 69 h 100"/>
                    <a:gd name="T16" fmla="*/ 100 w 100"/>
                    <a:gd name="T17" fmla="*/ 57 h 100"/>
                    <a:gd name="T18" fmla="*/ 77 w 100"/>
                    <a:gd name="T19" fmla="*/ 33 h 100"/>
                    <a:gd name="T20" fmla="*/ 74 w 100"/>
                    <a:gd name="T21" fmla="*/ 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
                    <a:gd name="T34" fmla="*/ 0 h 100"/>
                    <a:gd name="T35" fmla="*/ 100 w 100"/>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 h="100">
                      <a:moveTo>
                        <a:pt x="74" y="0"/>
                      </a:moveTo>
                      <a:lnTo>
                        <a:pt x="46" y="17"/>
                      </a:lnTo>
                      <a:lnTo>
                        <a:pt x="12" y="7"/>
                      </a:lnTo>
                      <a:lnTo>
                        <a:pt x="17" y="43"/>
                      </a:lnTo>
                      <a:lnTo>
                        <a:pt x="0" y="69"/>
                      </a:lnTo>
                      <a:lnTo>
                        <a:pt x="34" y="76"/>
                      </a:lnTo>
                      <a:lnTo>
                        <a:pt x="55" y="100"/>
                      </a:lnTo>
                      <a:lnTo>
                        <a:pt x="72" y="69"/>
                      </a:lnTo>
                      <a:lnTo>
                        <a:pt x="100" y="57"/>
                      </a:lnTo>
                      <a:lnTo>
                        <a:pt x="77" y="33"/>
                      </a:lnTo>
                      <a:lnTo>
                        <a:pt x="74"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sp>
              <p:nvSpPr>
                <p:cNvPr id="19503" name="Freeform 30"/>
                <p:cNvSpPr>
                  <a:spLocks noEditPoints="1" noChangeArrowheads="1"/>
                </p:cNvSpPr>
                <p:nvPr/>
              </p:nvSpPr>
              <p:spPr bwMode="auto">
                <a:xfrm>
                  <a:off x="1028700" y="0"/>
                  <a:ext cx="298450" cy="295275"/>
                </a:xfrm>
                <a:custGeom>
                  <a:avLst/>
                  <a:gdLst>
                    <a:gd name="T0" fmla="*/ 62 w 188"/>
                    <a:gd name="T1" fmla="*/ 139 h 186"/>
                    <a:gd name="T2" fmla="*/ 102 w 188"/>
                    <a:gd name="T3" fmla="*/ 186 h 186"/>
                    <a:gd name="T4" fmla="*/ 131 w 188"/>
                    <a:gd name="T5" fmla="*/ 129 h 186"/>
                    <a:gd name="T6" fmla="*/ 188 w 188"/>
                    <a:gd name="T7" fmla="*/ 108 h 186"/>
                    <a:gd name="T8" fmla="*/ 145 w 188"/>
                    <a:gd name="T9" fmla="*/ 62 h 186"/>
                    <a:gd name="T10" fmla="*/ 140 w 188"/>
                    <a:gd name="T11" fmla="*/ 0 h 186"/>
                    <a:gd name="T12" fmla="*/ 83 w 188"/>
                    <a:gd name="T13" fmla="*/ 29 h 186"/>
                    <a:gd name="T14" fmla="*/ 24 w 188"/>
                    <a:gd name="T15" fmla="*/ 15 h 186"/>
                    <a:gd name="T16" fmla="*/ 33 w 188"/>
                    <a:gd name="T17" fmla="*/ 77 h 186"/>
                    <a:gd name="T18" fmla="*/ 0 w 188"/>
                    <a:gd name="T19" fmla="*/ 129 h 186"/>
                    <a:gd name="T20" fmla="*/ 62 w 188"/>
                    <a:gd name="T21" fmla="*/ 139 h 186"/>
                    <a:gd name="T22" fmla="*/ 38 w 188"/>
                    <a:gd name="T23" fmla="*/ 31 h 186"/>
                    <a:gd name="T24" fmla="*/ 47 w 188"/>
                    <a:gd name="T25" fmla="*/ 34 h 186"/>
                    <a:gd name="T26" fmla="*/ 62 w 188"/>
                    <a:gd name="T27" fmla="*/ 86 h 186"/>
                    <a:gd name="T28" fmla="*/ 28 w 188"/>
                    <a:gd name="T29" fmla="*/ 117 h 186"/>
                    <a:gd name="T30" fmla="*/ 47 w 188"/>
                    <a:gd name="T31" fmla="*/ 81 h 186"/>
                    <a:gd name="T32" fmla="*/ 38 w 188"/>
                    <a:gd name="T33" fmla="*/ 31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86"/>
                    <a:gd name="T53" fmla="*/ 188 w 188"/>
                    <a:gd name="T54" fmla="*/ 186 h 1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86">
                      <a:moveTo>
                        <a:pt x="62" y="139"/>
                      </a:moveTo>
                      <a:lnTo>
                        <a:pt x="102" y="186"/>
                      </a:lnTo>
                      <a:lnTo>
                        <a:pt x="131" y="129"/>
                      </a:lnTo>
                      <a:lnTo>
                        <a:pt x="188" y="108"/>
                      </a:lnTo>
                      <a:lnTo>
                        <a:pt x="145" y="62"/>
                      </a:lnTo>
                      <a:lnTo>
                        <a:pt x="140" y="0"/>
                      </a:lnTo>
                      <a:lnTo>
                        <a:pt x="83" y="29"/>
                      </a:lnTo>
                      <a:lnTo>
                        <a:pt x="24" y="15"/>
                      </a:lnTo>
                      <a:lnTo>
                        <a:pt x="33" y="77"/>
                      </a:lnTo>
                      <a:lnTo>
                        <a:pt x="0" y="129"/>
                      </a:lnTo>
                      <a:lnTo>
                        <a:pt x="62" y="139"/>
                      </a:lnTo>
                      <a:close/>
                      <a:moveTo>
                        <a:pt x="38" y="31"/>
                      </a:moveTo>
                      <a:lnTo>
                        <a:pt x="47" y="34"/>
                      </a:lnTo>
                      <a:lnTo>
                        <a:pt x="62" y="86"/>
                      </a:lnTo>
                      <a:lnTo>
                        <a:pt x="28" y="117"/>
                      </a:lnTo>
                      <a:lnTo>
                        <a:pt x="47" y="81"/>
                      </a:lnTo>
                      <a:lnTo>
                        <a:pt x="38" y="3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53989F"/>
                    </a:solidFill>
                    <a:latin typeface="Calibri" panose="020F0502020204030204" pitchFamily="34" charset="0"/>
                    <a:sym typeface="宋体" panose="02010600030101010101" pitchFamily="2" charset="-122"/>
                  </a:endParaRPr>
                </a:p>
              </p:txBody>
            </p:sp>
          </p:grpSp>
        </p:grpSp>
      </p:grpSp>
      <p:sp>
        <p:nvSpPr>
          <p:cNvPr id="49" name="文本框 48"/>
          <p:cNvSpPr txBox="1"/>
          <p:nvPr/>
        </p:nvSpPr>
        <p:spPr>
          <a:xfrm>
            <a:off x="422728" y="221610"/>
            <a:ext cx="3810000" cy="954107"/>
          </a:xfrm>
          <a:prstGeom prst="rect">
            <a:avLst/>
          </a:prstGeom>
          <a:noFill/>
        </p:spPr>
        <p:txBody>
          <a:bodyPr wrap="square" rtlCol="0">
            <a:spAutoFit/>
          </a:bodyPr>
          <a:lstStyle/>
          <a:p>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Please </a:t>
            </a:r>
            <a:endPar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enter </a:t>
            </a: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your </a:t>
            </a:r>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title</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9071429" y="6104218"/>
            <a:ext cx="3120571" cy="457200"/>
          </a:xfrm>
          <a:prstGeom prst="rect">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edge">
                                      <p:cBhvr>
                                        <p:cTn id="7" dur="2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467"/>
                                        </p:tgtEl>
                                        <p:attrNameLst>
                                          <p:attrName>style.visibility</p:attrName>
                                        </p:attrNameLst>
                                      </p:cBhvr>
                                      <p:to>
                                        <p:strVal val="visible"/>
                                      </p:to>
                                    </p:set>
                                    <p:animEffect transition="in" filter="barn(inVertical)">
                                      <p:cBhvr>
                                        <p:cTn id="12" dur="500"/>
                                        <p:tgtEl>
                                          <p:spTgt spid="1946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70662" y="667272"/>
            <a:ext cx="10821338" cy="5523455"/>
          </a:xfrm>
          <a:prstGeom prst="rect">
            <a:avLst/>
          </a:prstGeom>
        </p:spPr>
      </p:pic>
      <p:sp>
        <p:nvSpPr>
          <p:cNvPr id="13" name="圆角矩形 12"/>
          <p:cNvSpPr/>
          <p:nvPr/>
        </p:nvSpPr>
        <p:spPr bwMode="auto">
          <a:xfrm rot="18784635">
            <a:off x="3532773" y="2048200"/>
            <a:ext cx="1302381" cy="1323195"/>
          </a:xfrm>
          <a:prstGeom prst="roundRect">
            <a:avLst>
              <a:gd name="adj" fmla="val 10833"/>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圆角矩形 13"/>
          <p:cNvSpPr/>
          <p:nvPr/>
        </p:nvSpPr>
        <p:spPr bwMode="auto">
          <a:xfrm rot="18784635">
            <a:off x="3401887" y="3376669"/>
            <a:ext cx="568292" cy="56290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bwMode="auto">
          <a:xfrm rot="18784635">
            <a:off x="1260544" y="1634971"/>
            <a:ext cx="2326308" cy="2281348"/>
          </a:xfrm>
          <a:prstGeom prst="roundRect">
            <a:avLst>
              <a:gd name="adj" fmla="val 6182"/>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 name="文本框 1"/>
          <p:cNvSpPr txBox="1"/>
          <p:nvPr/>
        </p:nvSpPr>
        <p:spPr>
          <a:xfrm>
            <a:off x="1627322" y="2039670"/>
            <a:ext cx="2516772" cy="1446550"/>
          </a:xfrm>
          <a:prstGeom prst="rect">
            <a:avLst/>
          </a:prstGeom>
          <a:noFill/>
        </p:spPr>
        <p:txBody>
          <a:bodyPr wrap="square" rtlCol="0">
            <a:spAutoFit/>
          </a:bodyPr>
          <a:lstStyle/>
          <a:p>
            <a:r>
              <a:rPr lang="en-US" altLang="zh-CN" sz="8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8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7781538" y="4788362"/>
            <a:ext cx="4514850" cy="542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9532" y="3149522"/>
            <a:ext cx="6720840" cy="1477328"/>
          </a:xfrm>
          <a:prstGeom prst="rect">
            <a:avLst/>
          </a:prstGeom>
          <a:noFill/>
        </p:spPr>
        <p:txBody>
          <a:bodyPr wrap="square" rtlCol="0">
            <a:spAutoFit/>
          </a:bodyPr>
          <a:lstStyle/>
          <a:p>
            <a:r>
              <a:rPr lang="en-US" altLang="zh-CN"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Input </a:t>
            </a:r>
            <a:r>
              <a:rPr lang="en-US" altLang="zh-CN" sz="72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header</a:t>
            </a:r>
            <a:endParaRPr lang="zh-CN" altLang="en-US"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style.rotation</p:attrName>
                                        </p:attrNameLst>
                                      </p:cBhvr>
                                      <p:tavLst>
                                        <p:tav tm="0">
                                          <p:val>
                                            <p:fltVal val="90"/>
                                          </p:val>
                                        </p:tav>
                                        <p:tav tm="100000">
                                          <p:val>
                                            <p:fltVal val="0"/>
                                          </p:val>
                                        </p:tav>
                                      </p:tavLst>
                                    </p:anim>
                                    <p:animEffect transition="in" filter="fade">
                                      <p:cBhvr>
                                        <p:cTn id="25" dur="1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ppt_w</p:attrName>
                                        </p:attrNameLst>
                                      </p:cBhvr>
                                      <p:tavLst>
                                        <p:tav tm="0">
                                          <p:val>
                                            <p:fltVal val="0"/>
                                          </p:val>
                                        </p:tav>
                                        <p:tav tm="100000">
                                          <p:val>
                                            <p:strVal val="#ppt_w"/>
                                          </p:val>
                                        </p:tav>
                                      </p:tavLst>
                                    </p:anim>
                                    <p:anim calcmode="lin" valueType="num">
                                      <p:cBhvr>
                                        <p:cTn id="37" dur="1000" fill="hold"/>
                                        <p:tgtEl>
                                          <p:spTgt spid="2"/>
                                        </p:tgtEl>
                                        <p:attrNameLst>
                                          <p:attrName>ppt_h</p:attrName>
                                        </p:attrNameLst>
                                      </p:cBhvr>
                                      <p:tavLst>
                                        <p:tav tm="0">
                                          <p:val>
                                            <p:fltVal val="0"/>
                                          </p:val>
                                        </p:tav>
                                        <p:tav tm="100000">
                                          <p:val>
                                            <p:strVal val="#ppt_h"/>
                                          </p:val>
                                        </p:tav>
                                      </p:tavLst>
                                    </p:anim>
                                    <p:anim calcmode="lin" valueType="num">
                                      <p:cBhvr>
                                        <p:cTn id="38" dur="1000" fill="hold"/>
                                        <p:tgtEl>
                                          <p:spTgt spid="2"/>
                                        </p:tgtEl>
                                        <p:attrNameLst>
                                          <p:attrName>style.rotation</p:attrName>
                                        </p:attrNameLst>
                                      </p:cBhvr>
                                      <p:tavLst>
                                        <p:tav tm="0">
                                          <p:val>
                                            <p:fltVal val="90"/>
                                          </p:val>
                                        </p:tav>
                                        <p:tav tm="100000">
                                          <p:val>
                                            <p:fltVal val="0"/>
                                          </p:val>
                                        </p:tav>
                                      </p:tavLst>
                                    </p:anim>
                                    <p:animEffect transition="in" filter="fade">
                                      <p:cBhvr>
                                        <p:cTn id="39" dur="10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checkerboard(across)">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 grpId="0"/>
      <p:bldP spid="7"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3330947" y="1842909"/>
            <a:ext cx="5587330" cy="5015091"/>
            <a:chOff x="3330947" y="1842909"/>
            <a:chExt cx="5587330" cy="5015091"/>
          </a:xfrm>
        </p:grpSpPr>
        <p:sp>
          <p:nvSpPr>
            <p:cNvPr id="23" name="Freeform 5"/>
            <p:cNvSpPr/>
            <p:nvPr/>
          </p:nvSpPr>
          <p:spPr bwMode="auto">
            <a:xfrm>
              <a:off x="5427587" y="1850135"/>
              <a:ext cx="3490690" cy="2863444"/>
            </a:xfrm>
            <a:custGeom>
              <a:avLst/>
              <a:gdLst>
                <a:gd name="T0" fmla="*/ 883 w 1766"/>
                <a:gd name="T1" fmla="*/ 0 h 1486"/>
                <a:gd name="T2" fmla="*/ 1766 w 1766"/>
                <a:gd name="T3" fmla="*/ 624 h 1486"/>
                <a:gd name="T4" fmla="*/ 883 w 1766"/>
                <a:gd name="T5" fmla="*/ 1249 h 1486"/>
                <a:gd name="T6" fmla="*/ 637 w 1766"/>
                <a:gd name="T7" fmla="*/ 1224 h 1486"/>
                <a:gd name="T8" fmla="*/ 714 w 1766"/>
                <a:gd name="T9" fmla="*/ 1486 h 1486"/>
                <a:gd name="T10" fmla="*/ 498 w 1766"/>
                <a:gd name="T11" fmla="*/ 1186 h 1486"/>
                <a:gd name="T12" fmla="*/ 0 w 1766"/>
                <a:gd name="T13" fmla="*/ 624 h 1486"/>
                <a:gd name="T14" fmla="*/ 883 w 1766"/>
                <a:gd name="T15" fmla="*/ 0 h 1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6" h="1486">
                  <a:moveTo>
                    <a:pt x="883" y="0"/>
                  </a:moveTo>
                  <a:cubicBezTo>
                    <a:pt x="1371" y="0"/>
                    <a:pt x="1766" y="279"/>
                    <a:pt x="1766" y="624"/>
                  </a:cubicBezTo>
                  <a:cubicBezTo>
                    <a:pt x="1766" y="969"/>
                    <a:pt x="1371" y="1249"/>
                    <a:pt x="883" y="1249"/>
                  </a:cubicBezTo>
                  <a:cubicBezTo>
                    <a:pt x="798" y="1249"/>
                    <a:pt x="715" y="1240"/>
                    <a:pt x="637" y="1224"/>
                  </a:cubicBezTo>
                  <a:cubicBezTo>
                    <a:pt x="649" y="1314"/>
                    <a:pt x="674" y="1405"/>
                    <a:pt x="714" y="1486"/>
                  </a:cubicBezTo>
                  <a:cubicBezTo>
                    <a:pt x="617" y="1381"/>
                    <a:pt x="547" y="1287"/>
                    <a:pt x="498" y="1186"/>
                  </a:cubicBezTo>
                  <a:cubicBezTo>
                    <a:pt x="203" y="1085"/>
                    <a:pt x="0" y="871"/>
                    <a:pt x="0" y="624"/>
                  </a:cubicBezTo>
                  <a:cubicBezTo>
                    <a:pt x="0" y="279"/>
                    <a:pt x="395" y="0"/>
                    <a:pt x="883" y="0"/>
                  </a:cubicBezTo>
                  <a:close/>
                </a:path>
              </a:pathLst>
            </a:custGeom>
            <a:solidFill>
              <a:srgbClr val="549AA0">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6"/>
            <p:cNvSpPr/>
            <p:nvPr/>
          </p:nvSpPr>
          <p:spPr bwMode="auto">
            <a:xfrm>
              <a:off x="3330947" y="1850135"/>
              <a:ext cx="3492544" cy="2863444"/>
            </a:xfrm>
            <a:custGeom>
              <a:avLst/>
              <a:gdLst>
                <a:gd name="T0" fmla="*/ 883 w 1766"/>
                <a:gd name="T1" fmla="*/ 0 h 1486"/>
                <a:gd name="T2" fmla="*/ 0 w 1766"/>
                <a:gd name="T3" fmla="*/ 624 h 1486"/>
                <a:gd name="T4" fmla="*/ 883 w 1766"/>
                <a:gd name="T5" fmla="*/ 1249 h 1486"/>
                <a:gd name="T6" fmla="*/ 1129 w 1766"/>
                <a:gd name="T7" fmla="*/ 1224 h 1486"/>
                <a:gd name="T8" fmla="*/ 1051 w 1766"/>
                <a:gd name="T9" fmla="*/ 1486 h 1486"/>
                <a:gd name="T10" fmla="*/ 1268 w 1766"/>
                <a:gd name="T11" fmla="*/ 1186 h 1486"/>
                <a:gd name="T12" fmla="*/ 1766 w 1766"/>
                <a:gd name="T13" fmla="*/ 624 h 1486"/>
                <a:gd name="T14" fmla="*/ 883 w 1766"/>
                <a:gd name="T15" fmla="*/ 0 h 1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6" h="1486">
                  <a:moveTo>
                    <a:pt x="883" y="0"/>
                  </a:moveTo>
                  <a:cubicBezTo>
                    <a:pt x="395" y="0"/>
                    <a:pt x="0" y="279"/>
                    <a:pt x="0" y="624"/>
                  </a:cubicBezTo>
                  <a:cubicBezTo>
                    <a:pt x="0" y="969"/>
                    <a:pt x="395" y="1249"/>
                    <a:pt x="883" y="1249"/>
                  </a:cubicBezTo>
                  <a:cubicBezTo>
                    <a:pt x="968" y="1249"/>
                    <a:pt x="1051" y="1240"/>
                    <a:pt x="1129" y="1224"/>
                  </a:cubicBezTo>
                  <a:cubicBezTo>
                    <a:pt x="1117" y="1314"/>
                    <a:pt x="1092" y="1405"/>
                    <a:pt x="1051" y="1486"/>
                  </a:cubicBezTo>
                  <a:cubicBezTo>
                    <a:pt x="1149" y="1381"/>
                    <a:pt x="1219" y="1287"/>
                    <a:pt x="1268" y="1186"/>
                  </a:cubicBezTo>
                  <a:cubicBezTo>
                    <a:pt x="1562" y="1085"/>
                    <a:pt x="1766" y="871"/>
                    <a:pt x="1766" y="624"/>
                  </a:cubicBezTo>
                  <a:cubicBezTo>
                    <a:pt x="1766" y="279"/>
                    <a:pt x="1370" y="0"/>
                    <a:pt x="883" y="0"/>
                  </a:cubicBezTo>
                  <a:close/>
                </a:path>
              </a:pathLst>
            </a:custGeom>
            <a:solidFill>
              <a:srgbClr val="354B5E">
                <a:alpha val="7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7"/>
            <p:cNvSpPr/>
            <p:nvPr/>
          </p:nvSpPr>
          <p:spPr bwMode="auto">
            <a:xfrm>
              <a:off x="6380436" y="4554600"/>
              <a:ext cx="2094785" cy="2303400"/>
            </a:xfrm>
            <a:custGeom>
              <a:avLst/>
              <a:gdLst>
                <a:gd name="T0" fmla="*/ 206 w 1060"/>
                <a:gd name="T1" fmla="*/ 214 h 1196"/>
                <a:gd name="T2" fmla="*/ 131 w 1060"/>
                <a:gd name="T3" fmla="*/ 433 h 1196"/>
                <a:gd name="T4" fmla="*/ 115 w 1060"/>
                <a:gd name="T5" fmla="*/ 502 h 1196"/>
                <a:gd name="T6" fmla="*/ 46 w 1060"/>
                <a:gd name="T7" fmla="*/ 575 h 1196"/>
                <a:gd name="T8" fmla="*/ 25 w 1060"/>
                <a:gd name="T9" fmla="*/ 650 h 1196"/>
                <a:gd name="T10" fmla="*/ 77 w 1060"/>
                <a:gd name="T11" fmla="*/ 693 h 1196"/>
                <a:gd name="T12" fmla="*/ 60 w 1060"/>
                <a:gd name="T13" fmla="*/ 745 h 1196"/>
                <a:gd name="T14" fmla="*/ 87 w 1060"/>
                <a:gd name="T15" fmla="*/ 774 h 1196"/>
                <a:gd name="T16" fmla="*/ 76 w 1060"/>
                <a:gd name="T17" fmla="*/ 815 h 1196"/>
                <a:gd name="T18" fmla="*/ 95 w 1060"/>
                <a:gd name="T19" fmla="*/ 850 h 1196"/>
                <a:gd name="T20" fmla="*/ 89 w 1060"/>
                <a:gd name="T21" fmla="*/ 965 h 1196"/>
                <a:gd name="T22" fmla="*/ 257 w 1060"/>
                <a:gd name="T23" fmla="*/ 994 h 1196"/>
                <a:gd name="T24" fmla="*/ 304 w 1060"/>
                <a:gd name="T25" fmla="*/ 1021 h 1196"/>
                <a:gd name="T26" fmla="*/ 342 w 1060"/>
                <a:gd name="T27" fmla="*/ 1115 h 1196"/>
                <a:gd name="T28" fmla="*/ 352 w 1060"/>
                <a:gd name="T29" fmla="*/ 1196 h 1196"/>
                <a:gd name="T30" fmla="*/ 892 w 1060"/>
                <a:gd name="T31" fmla="*/ 1196 h 1196"/>
                <a:gd name="T32" fmla="*/ 791 w 1060"/>
                <a:gd name="T33" fmla="*/ 932 h 1196"/>
                <a:gd name="T34" fmla="*/ 897 w 1060"/>
                <a:gd name="T35" fmla="*/ 712 h 1196"/>
                <a:gd name="T36" fmla="*/ 964 w 1060"/>
                <a:gd name="T37" fmla="*/ 254 h 1196"/>
                <a:gd name="T38" fmla="*/ 458 w 1060"/>
                <a:gd name="T39" fmla="*/ 27 h 1196"/>
                <a:gd name="T40" fmla="*/ 206 w 1060"/>
                <a:gd name="T41" fmla="*/ 214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60" h="1196">
                  <a:moveTo>
                    <a:pt x="206" y="214"/>
                  </a:moveTo>
                  <a:cubicBezTo>
                    <a:pt x="186" y="246"/>
                    <a:pt x="127" y="400"/>
                    <a:pt x="131" y="433"/>
                  </a:cubicBezTo>
                  <a:cubicBezTo>
                    <a:pt x="133" y="456"/>
                    <a:pt x="141" y="482"/>
                    <a:pt x="115" y="502"/>
                  </a:cubicBezTo>
                  <a:cubicBezTo>
                    <a:pt x="89" y="521"/>
                    <a:pt x="67" y="551"/>
                    <a:pt x="46" y="575"/>
                  </a:cubicBezTo>
                  <a:cubicBezTo>
                    <a:pt x="26" y="599"/>
                    <a:pt x="0" y="623"/>
                    <a:pt x="25" y="650"/>
                  </a:cubicBezTo>
                  <a:cubicBezTo>
                    <a:pt x="50" y="677"/>
                    <a:pt x="81" y="669"/>
                    <a:pt x="77" y="693"/>
                  </a:cubicBezTo>
                  <a:cubicBezTo>
                    <a:pt x="73" y="717"/>
                    <a:pt x="50" y="718"/>
                    <a:pt x="60" y="745"/>
                  </a:cubicBezTo>
                  <a:cubicBezTo>
                    <a:pt x="70" y="773"/>
                    <a:pt x="87" y="774"/>
                    <a:pt x="87" y="774"/>
                  </a:cubicBezTo>
                  <a:cubicBezTo>
                    <a:pt x="87" y="774"/>
                    <a:pt x="65" y="802"/>
                    <a:pt x="76" y="815"/>
                  </a:cubicBezTo>
                  <a:cubicBezTo>
                    <a:pt x="88" y="829"/>
                    <a:pt x="102" y="833"/>
                    <a:pt x="95" y="850"/>
                  </a:cubicBezTo>
                  <a:cubicBezTo>
                    <a:pt x="89" y="868"/>
                    <a:pt x="53" y="921"/>
                    <a:pt x="89" y="965"/>
                  </a:cubicBezTo>
                  <a:cubicBezTo>
                    <a:pt x="124" y="1010"/>
                    <a:pt x="231" y="1001"/>
                    <a:pt x="257" y="994"/>
                  </a:cubicBezTo>
                  <a:cubicBezTo>
                    <a:pt x="283" y="988"/>
                    <a:pt x="298" y="976"/>
                    <a:pt x="304" y="1021"/>
                  </a:cubicBezTo>
                  <a:cubicBezTo>
                    <a:pt x="309" y="1066"/>
                    <a:pt x="339" y="1093"/>
                    <a:pt x="342" y="1115"/>
                  </a:cubicBezTo>
                  <a:cubicBezTo>
                    <a:pt x="344" y="1138"/>
                    <a:pt x="340" y="1160"/>
                    <a:pt x="352" y="1196"/>
                  </a:cubicBezTo>
                  <a:cubicBezTo>
                    <a:pt x="892" y="1196"/>
                    <a:pt x="892" y="1196"/>
                    <a:pt x="892" y="1196"/>
                  </a:cubicBezTo>
                  <a:cubicBezTo>
                    <a:pt x="848" y="1114"/>
                    <a:pt x="783" y="1019"/>
                    <a:pt x="791" y="932"/>
                  </a:cubicBezTo>
                  <a:cubicBezTo>
                    <a:pt x="799" y="833"/>
                    <a:pt x="833" y="784"/>
                    <a:pt x="897" y="712"/>
                  </a:cubicBezTo>
                  <a:cubicBezTo>
                    <a:pt x="961" y="640"/>
                    <a:pt x="1060" y="453"/>
                    <a:pt x="964" y="254"/>
                  </a:cubicBezTo>
                  <a:cubicBezTo>
                    <a:pt x="869" y="56"/>
                    <a:pt x="607" y="0"/>
                    <a:pt x="458" y="27"/>
                  </a:cubicBezTo>
                  <a:cubicBezTo>
                    <a:pt x="309" y="54"/>
                    <a:pt x="233" y="137"/>
                    <a:pt x="206" y="214"/>
                  </a:cubicBezTo>
                  <a:close/>
                </a:path>
              </a:pathLst>
            </a:custGeom>
            <a:solidFill>
              <a:srgbClr val="549AA0"/>
            </a:solidFill>
            <a:ln>
              <a:noFill/>
            </a:ln>
          </p:spPr>
          <p:txBody>
            <a:bodyPr/>
            <a:lstStyle/>
            <a:p>
              <a:endParaRPr lang="zh-CN" altLang="en-US"/>
            </a:p>
          </p:txBody>
        </p:sp>
        <p:sp>
          <p:nvSpPr>
            <p:cNvPr id="26" name="Freeform 8"/>
            <p:cNvSpPr/>
            <p:nvPr/>
          </p:nvSpPr>
          <p:spPr bwMode="auto">
            <a:xfrm>
              <a:off x="3848156" y="4509434"/>
              <a:ext cx="1907551" cy="2348566"/>
            </a:xfrm>
            <a:custGeom>
              <a:avLst/>
              <a:gdLst>
                <a:gd name="T0" fmla="*/ 728 w 964"/>
                <a:gd name="T1" fmla="*/ 141 h 1219"/>
                <a:gd name="T2" fmla="*/ 869 w 964"/>
                <a:gd name="T3" fmla="*/ 347 h 1219"/>
                <a:gd name="T4" fmla="*/ 871 w 964"/>
                <a:gd name="T5" fmla="*/ 494 h 1219"/>
                <a:gd name="T6" fmla="*/ 909 w 964"/>
                <a:gd name="T7" fmla="*/ 638 h 1219"/>
                <a:gd name="T8" fmla="*/ 930 w 964"/>
                <a:gd name="T9" fmla="*/ 726 h 1219"/>
                <a:gd name="T10" fmla="*/ 877 w 964"/>
                <a:gd name="T11" fmla="*/ 773 h 1219"/>
                <a:gd name="T12" fmla="*/ 884 w 964"/>
                <a:gd name="T13" fmla="*/ 813 h 1219"/>
                <a:gd name="T14" fmla="*/ 872 w 964"/>
                <a:gd name="T15" fmla="*/ 831 h 1219"/>
                <a:gd name="T16" fmla="*/ 881 w 964"/>
                <a:gd name="T17" fmla="*/ 871 h 1219"/>
                <a:gd name="T18" fmla="*/ 846 w 964"/>
                <a:gd name="T19" fmla="*/ 900 h 1219"/>
                <a:gd name="T20" fmla="*/ 821 w 964"/>
                <a:gd name="T21" fmla="*/ 987 h 1219"/>
                <a:gd name="T22" fmla="*/ 656 w 964"/>
                <a:gd name="T23" fmla="*/ 979 h 1219"/>
                <a:gd name="T24" fmla="*/ 550 w 964"/>
                <a:gd name="T25" fmla="*/ 1057 h 1219"/>
                <a:gd name="T26" fmla="*/ 502 w 964"/>
                <a:gd name="T27" fmla="*/ 1219 h 1219"/>
                <a:gd name="T28" fmla="*/ 68 w 964"/>
                <a:gd name="T29" fmla="*/ 1219 h 1219"/>
                <a:gd name="T30" fmla="*/ 172 w 964"/>
                <a:gd name="T31" fmla="*/ 853 h 1219"/>
                <a:gd name="T32" fmla="*/ 30 w 964"/>
                <a:gd name="T33" fmla="*/ 579 h 1219"/>
                <a:gd name="T34" fmla="*/ 209 w 964"/>
                <a:gd name="T35" fmla="*/ 96 h 1219"/>
                <a:gd name="T36" fmla="*/ 728 w 964"/>
                <a:gd name="T37" fmla="*/ 141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4" h="1219">
                  <a:moveTo>
                    <a:pt x="728" y="141"/>
                  </a:moveTo>
                  <a:cubicBezTo>
                    <a:pt x="796" y="195"/>
                    <a:pt x="858" y="292"/>
                    <a:pt x="869" y="347"/>
                  </a:cubicBezTo>
                  <a:cubicBezTo>
                    <a:pt x="881" y="402"/>
                    <a:pt x="879" y="441"/>
                    <a:pt x="871" y="494"/>
                  </a:cubicBezTo>
                  <a:cubicBezTo>
                    <a:pt x="864" y="547"/>
                    <a:pt x="875" y="596"/>
                    <a:pt x="909" y="638"/>
                  </a:cubicBezTo>
                  <a:cubicBezTo>
                    <a:pt x="942" y="679"/>
                    <a:pt x="964" y="702"/>
                    <a:pt x="930" y="726"/>
                  </a:cubicBezTo>
                  <a:cubicBezTo>
                    <a:pt x="897" y="750"/>
                    <a:pt x="868" y="753"/>
                    <a:pt x="877" y="773"/>
                  </a:cubicBezTo>
                  <a:cubicBezTo>
                    <a:pt x="887" y="793"/>
                    <a:pt x="891" y="801"/>
                    <a:pt x="884" y="813"/>
                  </a:cubicBezTo>
                  <a:cubicBezTo>
                    <a:pt x="877" y="826"/>
                    <a:pt x="872" y="831"/>
                    <a:pt x="872" y="831"/>
                  </a:cubicBezTo>
                  <a:cubicBezTo>
                    <a:pt x="872" y="831"/>
                    <a:pt x="891" y="857"/>
                    <a:pt x="881" y="871"/>
                  </a:cubicBezTo>
                  <a:cubicBezTo>
                    <a:pt x="870" y="885"/>
                    <a:pt x="849" y="871"/>
                    <a:pt x="846" y="900"/>
                  </a:cubicBezTo>
                  <a:cubicBezTo>
                    <a:pt x="842" y="930"/>
                    <a:pt x="858" y="966"/>
                    <a:pt x="821" y="987"/>
                  </a:cubicBezTo>
                  <a:cubicBezTo>
                    <a:pt x="785" y="1008"/>
                    <a:pt x="693" y="987"/>
                    <a:pt x="656" y="979"/>
                  </a:cubicBezTo>
                  <a:cubicBezTo>
                    <a:pt x="620" y="970"/>
                    <a:pt x="583" y="970"/>
                    <a:pt x="550" y="1057"/>
                  </a:cubicBezTo>
                  <a:cubicBezTo>
                    <a:pt x="529" y="1113"/>
                    <a:pt x="507" y="1168"/>
                    <a:pt x="502" y="1219"/>
                  </a:cubicBezTo>
                  <a:cubicBezTo>
                    <a:pt x="68" y="1219"/>
                    <a:pt x="68" y="1219"/>
                    <a:pt x="68" y="1219"/>
                  </a:cubicBezTo>
                  <a:cubicBezTo>
                    <a:pt x="109" y="1121"/>
                    <a:pt x="192" y="931"/>
                    <a:pt x="172" y="853"/>
                  </a:cubicBezTo>
                  <a:cubicBezTo>
                    <a:pt x="151" y="770"/>
                    <a:pt x="60" y="735"/>
                    <a:pt x="30" y="579"/>
                  </a:cubicBezTo>
                  <a:cubicBezTo>
                    <a:pt x="0" y="423"/>
                    <a:pt x="11" y="192"/>
                    <a:pt x="209" y="96"/>
                  </a:cubicBezTo>
                  <a:cubicBezTo>
                    <a:pt x="408" y="0"/>
                    <a:pt x="624" y="57"/>
                    <a:pt x="728" y="141"/>
                  </a:cubicBezTo>
                  <a:close/>
                </a:path>
              </a:pathLst>
            </a:custGeom>
            <a:solidFill>
              <a:srgbClr val="354B5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9"/>
            <p:cNvSpPr/>
            <p:nvPr/>
          </p:nvSpPr>
          <p:spPr bwMode="auto">
            <a:xfrm>
              <a:off x="3457005" y="3087649"/>
              <a:ext cx="202064" cy="270988"/>
            </a:xfrm>
            <a:custGeom>
              <a:avLst/>
              <a:gdLst>
                <a:gd name="T0" fmla="*/ 55 w 102"/>
                <a:gd name="T1" fmla="*/ 27 h 141"/>
                <a:gd name="T2" fmla="*/ 55 w 102"/>
                <a:gd name="T3" fmla="*/ 27 h 141"/>
                <a:gd name="T4" fmla="*/ 55 w 102"/>
                <a:gd name="T5" fmla="*/ 112 h 141"/>
                <a:gd name="T6" fmla="*/ 37 w 102"/>
                <a:gd name="T7" fmla="*/ 131 h 141"/>
                <a:gd name="T8" fmla="*/ 12 w 102"/>
                <a:gd name="T9" fmla="*/ 117 h 141"/>
                <a:gd name="T10" fmla="*/ 16 w 102"/>
                <a:gd name="T11" fmla="*/ 117 h 141"/>
                <a:gd name="T12" fmla="*/ 16 w 102"/>
                <a:gd name="T13" fmla="*/ 110 h 141"/>
                <a:gd name="T14" fmla="*/ 0 w 102"/>
                <a:gd name="T15" fmla="*/ 110 h 141"/>
                <a:gd name="T16" fmla="*/ 0 w 102"/>
                <a:gd name="T17" fmla="*/ 117 h 141"/>
                <a:gd name="T18" fmla="*/ 5 w 102"/>
                <a:gd name="T19" fmla="*/ 117 h 141"/>
                <a:gd name="T20" fmla="*/ 34 w 102"/>
                <a:gd name="T21" fmla="*/ 139 h 141"/>
                <a:gd name="T22" fmla="*/ 63 w 102"/>
                <a:gd name="T23" fmla="*/ 110 h 141"/>
                <a:gd name="T24" fmla="*/ 63 w 102"/>
                <a:gd name="T25" fmla="*/ 27 h 141"/>
                <a:gd name="T26" fmla="*/ 78 w 102"/>
                <a:gd name="T27" fmla="*/ 9 h 141"/>
                <a:gd name="T28" fmla="*/ 93 w 102"/>
                <a:gd name="T29" fmla="*/ 28 h 141"/>
                <a:gd name="T30" fmla="*/ 93 w 102"/>
                <a:gd name="T31" fmla="*/ 122 h 141"/>
                <a:gd name="T32" fmla="*/ 102 w 102"/>
                <a:gd name="T33" fmla="*/ 122 h 141"/>
                <a:gd name="T34" fmla="*/ 101 w 102"/>
                <a:gd name="T35" fmla="*/ 26 h 141"/>
                <a:gd name="T36" fmla="*/ 79 w 102"/>
                <a:gd name="T37" fmla="*/ 1 h 141"/>
                <a:gd name="T38" fmla="*/ 55 w 102"/>
                <a:gd name="T39" fmla="*/ 2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141">
                  <a:moveTo>
                    <a:pt x="55" y="27"/>
                  </a:moveTo>
                  <a:cubicBezTo>
                    <a:pt x="55" y="27"/>
                    <a:pt x="55" y="27"/>
                    <a:pt x="55" y="27"/>
                  </a:cubicBezTo>
                  <a:cubicBezTo>
                    <a:pt x="55" y="27"/>
                    <a:pt x="55" y="111"/>
                    <a:pt x="55" y="112"/>
                  </a:cubicBezTo>
                  <a:cubicBezTo>
                    <a:pt x="55" y="122"/>
                    <a:pt x="46" y="129"/>
                    <a:pt x="37" y="131"/>
                  </a:cubicBezTo>
                  <a:cubicBezTo>
                    <a:pt x="29" y="133"/>
                    <a:pt x="11" y="129"/>
                    <a:pt x="12" y="117"/>
                  </a:cubicBezTo>
                  <a:cubicBezTo>
                    <a:pt x="16" y="117"/>
                    <a:pt x="16" y="117"/>
                    <a:pt x="16" y="117"/>
                  </a:cubicBezTo>
                  <a:cubicBezTo>
                    <a:pt x="16" y="110"/>
                    <a:pt x="16" y="110"/>
                    <a:pt x="16" y="110"/>
                  </a:cubicBezTo>
                  <a:cubicBezTo>
                    <a:pt x="0" y="110"/>
                    <a:pt x="0" y="110"/>
                    <a:pt x="0" y="110"/>
                  </a:cubicBezTo>
                  <a:cubicBezTo>
                    <a:pt x="0" y="117"/>
                    <a:pt x="0" y="117"/>
                    <a:pt x="0" y="117"/>
                  </a:cubicBezTo>
                  <a:cubicBezTo>
                    <a:pt x="5" y="117"/>
                    <a:pt x="5" y="117"/>
                    <a:pt x="5" y="117"/>
                  </a:cubicBezTo>
                  <a:cubicBezTo>
                    <a:pt x="4" y="133"/>
                    <a:pt x="21" y="141"/>
                    <a:pt x="34" y="139"/>
                  </a:cubicBezTo>
                  <a:cubicBezTo>
                    <a:pt x="50" y="138"/>
                    <a:pt x="63" y="125"/>
                    <a:pt x="63" y="110"/>
                  </a:cubicBezTo>
                  <a:cubicBezTo>
                    <a:pt x="63" y="109"/>
                    <a:pt x="63" y="27"/>
                    <a:pt x="63" y="27"/>
                  </a:cubicBezTo>
                  <a:cubicBezTo>
                    <a:pt x="63" y="18"/>
                    <a:pt x="68" y="9"/>
                    <a:pt x="78" y="9"/>
                  </a:cubicBezTo>
                  <a:cubicBezTo>
                    <a:pt x="88" y="8"/>
                    <a:pt x="93" y="18"/>
                    <a:pt x="93" y="28"/>
                  </a:cubicBezTo>
                  <a:cubicBezTo>
                    <a:pt x="93" y="29"/>
                    <a:pt x="93" y="122"/>
                    <a:pt x="93" y="122"/>
                  </a:cubicBezTo>
                  <a:cubicBezTo>
                    <a:pt x="93" y="127"/>
                    <a:pt x="102" y="127"/>
                    <a:pt x="102" y="122"/>
                  </a:cubicBezTo>
                  <a:cubicBezTo>
                    <a:pt x="102" y="122"/>
                    <a:pt x="102" y="27"/>
                    <a:pt x="101" y="26"/>
                  </a:cubicBezTo>
                  <a:cubicBezTo>
                    <a:pt x="101" y="13"/>
                    <a:pt x="92" y="2"/>
                    <a:pt x="79" y="1"/>
                  </a:cubicBezTo>
                  <a:cubicBezTo>
                    <a:pt x="65" y="0"/>
                    <a:pt x="55" y="13"/>
                    <a:pt x="55"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10"/>
            <p:cNvSpPr/>
            <p:nvPr/>
          </p:nvSpPr>
          <p:spPr bwMode="auto">
            <a:xfrm>
              <a:off x="3431052" y="3150879"/>
              <a:ext cx="85274" cy="140914"/>
            </a:xfrm>
            <a:custGeom>
              <a:avLst/>
              <a:gdLst>
                <a:gd name="T0" fmla="*/ 13 w 43"/>
                <a:gd name="T1" fmla="*/ 73 h 73"/>
                <a:gd name="T2" fmla="*/ 29 w 43"/>
                <a:gd name="T3" fmla="*/ 73 h 73"/>
                <a:gd name="T4" fmla="*/ 35 w 43"/>
                <a:gd name="T5" fmla="*/ 73 h 73"/>
                <a:gd name="T6" fmla="*/ 43 w 43"/>
                <a:gd name="T7" fmla="*/ 0 h 73"/>
                <a:gd name="T8" fmla="*/ 21 w 43"/>
                <a:gd name="T9" fmla="*/ 6 h 73"/>
                <a:gd name="T10" fmla="*/ 0 w 43"/>
                <a:gd name="T11" fmla="*/ 0 h 73"/>
                <a:gd name="T12" fmla="*/ 7 w 43"/>
                <a:gd name="T13" fmla="*/ 73 h 73"/>
                <a:gd name="T14" fmla="*/ 13 w 43"/>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3">
                  <a:moveTo>
                    <a:pt x="13" y="73"/>
                  </a:moveTo>
                  <a:cubicBezTo>
                    <a:pt x="29" y="73"/>
                    <a:pt x="29" y="73"/>
                    <a:pt x="29" y="73"/>
                  </a:cubicBezTo>
                  <a:cubicBezTo>
                    <a:pt x="35" y="73"/>
                    <a:pt x="35" y="73"/>
                    <a:pt x="35" y="73"/>
                  </a:cubicBezTo>
                  <a:cubicBezTo>
                    <a:pt x="43" y="0"/>
                    <a:pt x="43" y="0"/>
                    <a:pt x="43" y="0"/>
                  </a:cubicBezTo>
                  <a:cubicBezTo>
                    <a:pt x="36" y="4"/>
                    <a:pt x="29" y="6"/>
                    <a:pt x="21" y="6"/>
                  </a:cubicBezTo>
                  <a:cubicBezTo>
                    <a:pt x="13" y="6"/>
                    <a:pt x="6" y="4"/>
                    <a:pt x="0" y="0"/>
                  </a:cubicBezTo>
                  <a:cubicBezTo>
                    <a:pt x="7" y="73"/>
                    <a:pt x="7" y="73"/>
                    <a:pt x="7" y="73"/>
                  </a:cubicBezTo>
                  <a:lnTo>
                    <a:pt x="13" y="7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11"/>
            <p:cNvSpPr/>
            <p:nvPr/>
          </p:nvSpPr>
          <p:spPr bwMode="auto">
            <a:xfrm>
              <a:off x="3419929" y="3064163"/>
              <a:ext cx="107520" cy="90329"/>
            </a:xfrm>
            <a:custGeom>
              <a:avLst/>
              <a:gdLst>
                <a:gd name="T0" fmla="*/ 0 w 54"/>
                <a:gd name="T1" fmla="*/ 26 h 47"/>
                <a:gd name="T2" fmla="*/ 3 w 54"/>
                <a:gd name="T3" fmla="*/ 37 h 47"/>
                <a:gd name="T4" fmla="*/ 4 w 54"/>
                <a:gd name="T5" fmla="*/ 39 h 47"/>
                <a:gd name="T6" fmla="*/ 6 w 54"/>
                <a:gd name="T7" fmla="*/ 41 h 47"/>
                <a:gd name="T8" fmla="*/ 6 w 54"/>
                <a:gd name="T9" fmla="*/ 41 h 47"/>
                <a:gd name="T10" fmla="*/ 6 w 54"/>
                <a:gd name="T11" fmla="*/ 41 h 47"/>
                <a:gd name="T12" fmla="*/ 27 w 54"/>
                <a:gd name="T13" fmla="*/ 47 h 47"/>
                <a:gd name="T14" fmla="*/ 27 w 54"/>
                <a:gd name="T15" fmla="*/ 47 h 47"/>
                <a:gd name="T16" fmla="*/ 28 w 54"/>
                <a:gd name="T17" fmla="*/ 47 h 47"/>
                <a:gd name="T18" fmla="*/ 48 w 54"/>
                <a:gd name="T19" fmla="*/ 41 h 47"/>
                <a:gd name="T20" fmla="*/ 48 w 54"/>
                <a:gd name="T21" fmla="*/ 41 h 47"/>
                <a:gd name="T22" fmla="*/ 48 w 54"/>
                <a:gd name="T23" fmla="*/ 41 h 47"/>
                <a:gd name="T24" fmla="*/ 50 w 54"/>
                <a:gd name="T25" fmla="*/ 39 h 47"/>
                <a:gd name="T26" fmla="*/ 51 w 54"/>
                <a:gd name="T27" fmla="*/ 37 h 47"/>
                <a:gd name="T28" fmla="*/ 54 w 54"/>
                <a:gd name="T29" fmla="*/ 26 h 47"/>
                <a:gd name="T30" fmla="*/ 27 w 54"/>
                <a:gd name="T31" fmla="*/ 0 h 47"/>
                <a:gd name="T32" fmla="*/ 0 w 54"/>
                <a:gd name="T33"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7">
                  <a:moveTo>
                    <a:pt x="0" y="26"/>
                  </a:moveTo>
                  <a:cubicBezTo>
                    <a:pt x="0" y="31"/>
                    <a:pt x="1" y="34"/>
                    <a:pt x="3" y="37"/>
                  </a:cubicBezTo>
                  <a:cubicBezTo>
                    <a:pt x="3" y="37"/>
                    <a:pt x="4" y="38"/>
                    <a:pt x="4" y="39"/>
                  </a:cubicBezTo>
                  <a:cubicBezTo>
                    <a:pt x="5" y="39"/>
                    <a:pt x="5" y="40"/>
                    <a:pt x="6" y="41"/>
                  </a:cubicBezTo>
                  <a:cubicBezTo>
                    <a:pt x="6" y="41"/>
                    <a:pt x="6" y="41"/>
                    <a:pt x="6" y="41"/>
                  </a:cubicBezTo>
                  <a:cubicBezTo>
                    <a:pt x="6" y="41"/>
                    <a:pt x="6" y="41"/>
                    <a:pt x="6" y="41"/>
                  </a:cubicBezTo>
                  <a:cubicBezTo>
                    <a:pt x="12" y="45"/>
                    <a:pt x="19" y="47"/>
                    <a:pt x="27" y="47"/>
                  </a:cubicBezTo>
                  <a:cubicBezTo>
                    <a:pt x="27" y="47"/>
                    <a:pt x="27" y="47"/>
                    <a:pt x="27" y="47"/>
                  </a:cubicBezTo>
                  <a:cubicBezTo>
                    <a:pt x="27" y="47"/>
                    <a:pt x="27" y="47"/>
                    <a:pt x="28" y="47"/>
                  </a:cubicBezTo>
                  <a:cubicBezTo>
                    <a:pt x="35" y="47"/>
                    <a:pt x="42" y="45"/>
                    <a:pt x="48" y="41"/>
                  </a:cubicBezTo>
                  <a:cubicBezTo>
                    <a:pt x="48" y="41"/>
                    <a:pt x="48" y="41"/>
                    <a:pt x="48" y="41"/>
                  </a:cubicBezTo>
                  <a:cubicBezTo>
                    <a:pt x="48" y="41"/>
                    <a:pt x="48" y="41"/>
                    <a:pt x="48" y="41"/>
                  </a:cubicBezTo>
                  <a:cubicBezTo>
                    <a:pt x="49" y="40"/>
                    <a:pt x="50" y="39"/>
                    <a:pt x="50" y="39"/>
                  </a:cubicBezTo>
                  <a:cubicBezTo>
                    <a:pt x="51" y="38"/>
                    <a:pt x="51" y="37"/>
                    <a:pt x="51" y="37"/>
                  </a:cubicBezTo>
                  <a:cubicBezTo>
                    <a:pt x="53" y="34"/>
                    <a:pt x="54" y="31"/>
                    <a:pt x="54" y="26"/>
                  </a:cubicBezTo>
                  <a:cubicBezTo>
                    <a:pt x="54" y="12"/>
                    <a:pt x="42" y="0"/>
                    <a:pt x="27" y="0"/>
                  </a:cubicBezTo>
                  <a:cubicBezTo>
                    <a:pt x="12" y="0"/>
                    <a:pt x="0" y="12"/>
                    <a:pt x="0"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Oval 12"/>
            <p:cNvSpPr>
              <a:spLocks noChangeArrowheads="1"/>
            </p:cNvSpPr>
            <p:nvPr/>
          </p:nvSpPr>
          <p:spPr bwMode="auto">
            <a:xfrm>
              <a:off x="4619333" y="3956618"/>
              <a:ext cx="216893" cy="20956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1" name="Rectangle 13"/>
            <p:cNvSpPr>
              <a:spLocks noChangeArrowheads="1"/>
            </p:cNvSpPr>
            <p:nvPr/>
          </p:nvSpPr>
          <p:spPr bwMode="auto">
            <a:xfrm>
              <a:off x="4715731" y="3902420"/>
              <a:ext cx="27806" cy="379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2" name="Rectangle 14"/>
            <p:cNvSpPr>
              <a:spLocks noChangeArrowheads="1"/>
            </p:cNvSpPr>
            <p:nvPr/>
          </p:nvSpPr>
          <p:spPr bwMode="auto">
            <a:xfrm>
              <a:off x="4851057" y="4046948"/>
              <a:ext cx="40783" cy="270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3" name="Rectangle 15"/>
            <p:cNvSpPr>
              <a:spLocks noChangeArrowheads="1"/>
            </p:cNvSpPr>
            <p:nvPr/>
          </p:nvSpPr>
          <p:spPr bwMode="auto">
            <a:xfrm>
              <a:off x="4715731" y="4182442"/>
              <a:ext cx="27806" cy="37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4" name="Rectangle 16"/>
            <p:cNvSpPr>
              <a:spLocks noChangeArrowheads="1"/>
            </p:cNvSpPr>
            <p:nvPr/>
          </p:nvSpPr>
          <p:spPr bwMode="auto">
            <a:xfrm>
              <a:off x="4565573" y="4046948"/>
              <a:ext cx="38930" cy="270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5" name="Freeform 17"/>
            <p:cNvSpPr/>
            <p:nvPr/>
          </p:nvSpPr>
          <p:spPr bwMode="auto">
            <a:xfrm>
              <a:off x="4806566" y="3938552"/>
              <a:ext cx="46345" cy="46971"/>
            </a:xfrm>
            <a:custGeom>
              <a:avLst/>
              <a:gdLst>
                <a:gd name="T0" fmla="*/ 25 w 25"/>
                <a:gd name="T1" fmla="*/ 11 h 26"/>
                <a:gd name="T2" fmla="*/ 10 w 25"/>
                <a:gd name="T3" fmla="*/ 26 h 26"/>
                <a:gd name="T4" fmla="*/ 0 w 25"/>
                <a:gd name="T5" fmla="*/ 15 h 26"/>
                <a:gd name="T6" fmla="*/ 15 w 25"/>
                <a:gd name="T7" fmla="*/ 0 h 26"/>
                <a:gd name="T8" fmla="*/ 25 w 25"/>
                <a:gd name="T9" fmla="*/ 11 h 26"/>
              </a:gdLst>
              <a:ahLst/>
              <a:cxnLst>
                <a:cxn ang="0">
                  <a:pos x="T0" y="T1"/>
                </a:cxn>
                <a:cxn ang="0">
                  <a:pos x="T2" y="T3"/>
                </a:cxn>
                <a:cxn ang="0">
                  <a:pos x="T4" y="T5"/>
                </a:cxn>
                <a:cxn ang="0">
                  <a:pos x="T6" y="T7"/>
                </a:cxn>
                <a:cxn ang="0">
                  <a:pos x="T8" y="T9"/>
                </a:cxn>
              </a:cxnLst>
              <a:rect l="0" t="0" r="r" b="b"/>
              <a:pathLst>
                <a:path w="25" h="26">
                  <a:moveTo>
                    <a:pt x="25" y="11"/>
                  </a:moveTo>
                  <a:lnTo>
                    <a:pt x="10" y="26"/>
                  </a:lnTo>
                  <a:lnTo>
                    <a:pt x="0" y="15"/>
                  </a:lnTo>
                  <a:lnTo>
                    <a:pt x="15" y="0"/>
                  </a:lnTo>
                  <a:lnTo>
                    <a:pt x="25"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18"/>
            <p:cNvSpPr/>
            <p:nvPr/>
          </p:nvSpPr>
          <p:spPr bwMode="auto">
            <a:xfrm>
              <a:off x="4806566" y="4137277"/>
              <a:ext cx="46345" cy="46971"/>
            </a:xfrm>
            <a:custGeom>
              <a:avLst/>
              <a:gdLst>
                <a:gd name="T0" fmla="*/ 10 w 25"/>
                <a:gd name="T1" fmla="*/ 0 h 26"/>
                <a:gd name="T2" fmla="*/ 25 w 25"/>
                <a:gd name="T3" fmla="*/ 15 h 26"/>
                <a:gd name="T4" fmla="*/ 15 w 25"/>
                <a:gd name="T5" fmla="*/ 26 h 26"/>
                <a:gd name="T6" fmla="*/ 0 w 25"/>
                <a:gd name="T7" fmla="*/ 11 h 26"/>
                <a:gd name="T8" fmla="*/ 10 w 25"/>
                <a:gd name="T9" fmla="*/ 0 h 26"/>
              </a:gdLst>
              <a:ahLst/>
              <a:cxnLst>
                <a:cxn ang="0">
                  <a:pos x="T0" y="T1"/>
                </a:cxn>
                <a:cxn ang="0">
                  <a:pos x="T2" y="T3"/>
                </a:cxn>
                <a:cxn ang="0">
                  <a:pos x="T4" y="T5"/>
                </a:cxn>
                <a:cxn ang="0">
                  <a:pos x="T6" y="T7"/>
                </a:cxn>
                <a:cxn ang="0">
                  <a:pos x="T8" y="T9"/>
                </a:cxn>
              </a:cxnLst>
              <a:rect l="0" t="0" r="r" b="b"/>
              <a:pathLst>
                <a:path w="25" h="26">
                  <a:moveTo>
                    <a:pt x="10" y="0"/>
                  </a:moveTo>
                  <a:lnTo>
                    <a:pt x="25" y="15"/>
                  </a:lnTo>
                  <a:lnTo>
                    <a:pt x="15" y="26"/>
                  </a:lnTo>
                  <a:lnTo>
                    <a:pt x="0" y="11"/>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19"/>
            <p:cNvSpPr/>
            <p:nvPr/>
          </p:nvSpPr>
          <p:spPr bwMode="auto">
            <a:xfrm>
              <a:off x="4602649" y="4137277"/>
              <a:ext cx="46345" cy="46971"/>
            </a:xfrm>
            <a:custGeom>
              <a:avLst/>
              <a:gdLst>
                <a:gd name="T0" fmla="*/ 15 w 25"/>
                <a:gd name="T1" fmla="*/ 0 h 26"/>
                <a:gd name="T2" fmla="*/ 25 w 25"/>
                <a:gd name="T3" fmla="*/ 11 h 26"/>
                <a:gd name="T4" fmla="*/ 10 w 25"/>
                <a:gd name="T5" fmla="*/ 26 h 26"/>
                <a:gd name="T6" fmla="*/ 0 w 25"/>
                <a:gd name="T7" fmla="*/ 15 h 26"/>
                <a:gd name="T8" fmla="*/ 15 w 25"/>
                <a:gd name="T9" fmla="*/ 0 h 26"/>
              </a:gdLst>
              <a:ahLst/>
              <a:cxnLst>
                <a:cxn ang="0">
                  <a:pos x="T0" y="T1"/>
                </a:cxn>
                <a:cxn ang="0">
                  <a:pos x="T2" y="T3"/>
                </a:cxn>
                <a:cxn ang="0">
                  <a:pos x="T4" y="T5"/>
                </a:cxn>
                <a:cxn ang="0">
                  <a:pos x="T6" y="T7"/>
                </a:cxn>
                <a:cxn ang="0">
                  <a:pos x="T8" y="T9"/>
                </a:cxn>
              </a:cxnLst>
              <a:rect l="0" t="0" r="r" b="b"/>
              <a:pathLst>
                <a:path w="25" h="26">
                  <a:moveTo>
                    <a:pt x="15" y="0"/>
                  </a:moveTo>
                  <a:lnTo>
                    <a:pt x="25" y="11"/>
                  </a:lnTo>
                  <a:lnTo>
                    <a:pt x="10" y="26"/>
                  </a:lnTo>
                  <a:lnTo>
                    <a:pt x="0" y="15"/>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0"/>
            <p:cNvSpPr/>
            <p:nvPr/>
          </p:nvSpPr>
          <p:spPr bwMode="auto">
            <a:xfrm>
              <a:off x="4602649" y="3938552"/>
              <a:ext cx="46345" cy="46971"/>
            </a:xfrm>
            <a:custGeom>
              <a:avLst/>
              <a:gdLst>
                <a:gd name="T0" fmla="*/ 25 w 25"/>
                <a:gd name="T1" fmla="*/ 15 h 26"/>
                <a:gd name="T2" fmla="*/ 15 w 25"/>
                <a:gd name="T3" fmla="*/ 26 h 26"/>
                <a:gd name="T4" fmla="*/ 0 w 25"/>
                <a:gd name="T5" fmla="*/ 11 h 26"/>
                <a:gd name="T6" fmla="*/ 10 w 25"/>
                <a:gd name="T7" fmla="*/ 0 h 26"/>
                <a:gd name="T8" fmla="*/ 25 w 25"/>
                <a:gd name="T9" fmla="*/ 15 h 26"/>
              </a:gdLst>
              <a:ahLst/>
              <a:cxnLst>
                <a:cxn ang="0">
                  <a:pos x="T0" y="T1"/>
                </a:cxn>
                <a:cxn ang="0">
                  <a:pos x="T2" y="T3"/>
                </a:cxn>
                <a:cxn ang="0">
                  <a:pos x="T4" y="T5"/>
                </a:cxn>
                <a:cxn ang="0">
                  <a:pos x="T6" y="T7"/>
                </a:cxn>
                <a:cxn ang="0">
                  <a:pos x="T8" y="T9"/>
                </a:cxn>
              </a:cxnLst>
              <a:rect l="0" t="0" r="r" b="b"/>
              <a:pathLst>
                <a:path w="25" h="26">
                  <a:moveTo>
                    <a:pt x="25" y="15"/>
                  </a:moveTo>
                  <a:lnTo>
                    <a:pt x="15" y="26"/>
                  </a:lnTo>
                  <a:lnTo>
                    <a:pt x="0" y="11"/>
                  </a:lnTo>
                  <a:lnTo>
                    <a:pt x="10" y="0"/>
                  </a:lnTo>
                  <a:lnTo>
                    <a:pt x="25" y="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21"/>
            <p:cNvSpPr/>
            <p:nvPr/>
          </p:nvSpPr>
          <p:spPr bwMode="auto">
            <a:xfrm>
              <a:off x="4762075" y="3909647"/>
              <a:ext cx="40783" cy="45165"/>
            </a:xfrm>
            <a:custGeom>
              <a:avLst/>
              <a:gdLst>
                <a:gd name="T0" fmla="*/ 22 w 22"/>
                <a:gd name="T1" fmla="*/ 6 h 25"/>
                <a:gd name="T2" fmla="*/ 14 w 22"/>
                <a:gd name="T3" fmla="*/ 25 h 25"/>
                <a:gd name="T4" fmla="*/ 0 w 22"/>
                <a:gd name="T5" fmla="*/ 20 h 25"/>
                <a:gd name="T6" fmla="*/ 8 w 22"/>
                <a:gd name="T7" fmla="*/ 0 h 25"/>
                <a:gd name="T8" fmla="*/ 22 w 22"/>
                <a:gd name="T9" fmla="*/ 6 h 25"/>
              </a:gdLst>
              <a:ahLst/>
              <a:cxnLst>
                <a:cxn ang="0">
                  <a:pos x="T0" y="T1"/>
                </a:cxn>
                <a:cxn ang="0">
                  <a:pos x="T2" y="T3"/>
                </a:cxn>
                <a:cxn ang="0">
                  <a:pos x="T4" y="T5"/>
                </a:cxn>
                <a:cxn ang="0">
                  <a:pos x="T6" y="T7"/>
                </a:cxn>
                <a:cxn ang="0">
                  <a:pos x="T8" y="T9"/>
                </a:cxn>
              </a:cxnLst>
              <a:rect l="0" t="0" r="r" b="b"/>
              <a:pathLst>
                <a:path w="22" h="25">
                  <a:moveTo>
                    <a:pt x="22" y="6"/>
                  </a:moveTo>
                  <a:lnTo>
                    <a:pt x="14" y="25"/>
                  </a:lnTo>
                  <a:lnTo>
                    <a:pt x="0" y="20"/>
                  </a:lnTo>
                  <a:lnTo>
                    <a:pt x="8" y="0"/>
                  </a:lnTo>
                  <a:lnTo>
                    <a:pt x="22"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22"/>
            <p:cNvSpPr/>
            <p:nvPr/>
          </p:nvSpPr>
          <p:spPr bwMode="auto">
            <a:xfrm>
              <a:off x="4838081" y="4095726"/>
              <a:ext cx="44491" cy="37938"/>
            </a:xfrm>
            <a:custGeom>
              <a:avLst/>
              <a:gdLst>
                <a:gd name="T0" fmla="*/ 5 w 24"/>
                <a:gd name="T1" fmla="*/ 0 h 21"/>
                <a:gd name="T2" fmla="*/ 24 w 24"/>
                <a:gd name="T3" fmla="*/ 7 h 21"/>
                <a:gd name="T4" fmla="*/ 19 w 24"/>
                <a:gd name="T5" fmla="*/ 21 h 21"/>
                <a:gd name="T6" fmla="*/ 0 w 24"/>
                <a:gd name="T7" fmla="*/ 14 h 21"/>
                <a:gd name="T8" fmla="*/ 5 w 24"/>
                <a:gd name="T9" fmla="*/ 0 h 21"/>
              </a:gdLst>
              <a:ahLst/>
              <a:cxnLst>
                <a:cxn ang="0">
                  <a:pos x="T0" y="T1"/>
                </a:cxn>
                <a:cxn ang="0">
                  <a:pos x="T2" y="T3"/>
                </a:cxn>
                <a:cxn ang="0">
                  <a:pos x="T4" y="T5"/>
                </a:cxn>
                <a:cxn ang="0">
                  <a:pos x="T6" y="T7"/>
                </a:cxn>
                <a:cxn ang="0">
                  <a:pos x="T8" y="T9"/>
                </a:cxn>
              </a:cxnLst>
              <a:rect l="0" t="0" r="r" b="b"/>
              <a:pathLst>
                <a:path w="24" h="21">
                  <a:moveTo>
                    <a:pt x="5" y="0"/>
                  </a:moveTo>
                  <a:lnTo>
                    <a:pt x="24" y="7"/>
                  </a:lnTo>
                  <a:lnTo>
                    <a:pt x="19" y="21"/>
                  </a:lnTo>
                  <a:lnTo>
                    <a:pt x="0" y="14"/>
                  </a:ln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23"/>
            <p:cNvSpPr/>
            <p:nvPr/>
          </p:nvSpPr>
          <p:spPr bwMode="auto">
            <a:xfrm>
              <a:off x="4654555" y="4167990"/>
              <a:ext cx="38930" cy="45164"/>
            </a:xfrm>
            <a:custGeom>
              <a:avLst/>
              <a:gdLst>
                <a:gd name="T0" fmla="*/ 21 w 21"/>
                <a:gd name="T1" fmla="*/ 6 h 25"/>
                <a:gd name="T2" fmla="*/ 13 w 21"/>
                <a:gd name="T3" fmla="*/ 25 h 25"/>
                <a:gd name="T4" fmla="*/ 0 w 21"/>
                <a:gd name="T5" fmla="*/ 19 h 25"/>
                <a:gd name="T6" fmla="*/ 7 w 21"/>
                <a:gd name="T7" fmla="*/ 0 h 25"/>
                <a:gd name="T8" fmla="*/ 21 w 21"/>
                <a:gd name="T9" fmla="*/ 6 h 25"/>
              </a:gdLst>
              <a:ahLst/>
              <a:cxnLst>
                <a:cxn ang="0">
                  <a:pos x="T0" y="T1"/>
                </a:cxn>
                <a:cxn ang="0">
                  <a:pos x="T2" y="T3"/>
                </a:cxn>
                <a:cxn ang="0">
                  <a:pos x="T4" y="T5"/>
                </a:cxn>
                <a:cxn ang="0">
                  <a:pos x="T6" y="T7"/>
                </a:cxn>
                <a:cxn ang="0">
                  <a:pos x="T8" y="T9"/>
                </a:cxn>
              </a:cxnLst>
              <a:rect l="0" t="0" r="r" b="b"/>
              <a:pathLst>
                <a:path w="21" h="25">
                  <a:moveTo>
                    <a:pt x="21" y="6"/>
                  </a:moveTo>
                  <a:lnTo>
                    <a:pt x="13" y="25"/>
                  </a:lnTo>
                  <a:lnTo>
                    <a:pt x="0" y="19"/>
                  </a:lnTo>
                  <a:lnTo>
                    <a:pt x="7" y="0"/>
                  </a:lnTo>
                  <a:lnTo>
                    <a:pt x="21" y="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24"/>
            <p:cNvSpPr/>
            <p:nvPr/>
          </p:nvSpPr>
          <p:spPr bwMode="auto">
            <a:xfrm>
              <a:off x="4572988" y="3989137"/>
              <a:ext cx="44491" cy="37939"/>
            </a:xfrm>
            <a:custGeom>
              <a:avLst/>
              <a:gdLst>
                <a:gd name="T0" fmla="*/ 19 w 24"/>
                <a:gd name="T1" fmla="*/ 21 h 21"/>
                <a:gd name="T2" fmla="*/ 0 w 24"/>
                <a:gd name="T3" fmla="*/ 14 h 21"/>
                <a:gd name="T4" fmla="*/ 5 w 24"/>
                <a:gd name="T5" fmla="*/ 0 h 21"/>
                <a:gd name="T6" fmla="*/ 24 w 24"/>
                <a:gd name="T7" fmla="*/ 8 h 21"/>
                <a:gd name="T8" fmla="*/ 19 w 24"/>
                <a:gd name="T9" fmla="*/ 21 h 21"/>
              </a:gdLst>
              <a:ahLst/>
              <a:cxnLst>
                <a:cxn ang="0">
                  <a:pos x="T0" y="T1"/>
                </a:cxn>
                <a:cxn ang="0">
                  <a:pos x="T2" y="T3"/>
                </a:cxn>
                <a:cxn ang="0">
                  <a:pos x="T4" y="T5"/>
                </a:cxn>
                <a:cxn ang="0">
                  <a:pos x="T6" y="T7"/>
                </a:cxn>
                <a:cxn ang="0">
                  <a:pos x="T8" y="T9"/>
                </a:cxn>
              </a:cxnLst>
              <a:rect l="0" t="0" r="r" b="b"/>
              <a:pathLst>
                <a:path w="24" h="21">
                  <a:moveTo>
                    <a:pt x="19" y="21"/>
                  </a:moveTo>
                  <a:lnTo>
                    <a:pt x="0" y="14"/>
                  </a:lnTo>
                  <a:lnTo>
                    <a:pt x="5" y="0"/>
                  </a:lnTo>
                  <a:lnTo>
                    <a:pt x="24" y="8"/>
                  </a:lnTo>
                  <a:lnTo>
                    <a:pt x="19"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25"/>
            <p:cNvSpPr/>
            <p:nvPr/>
          </p:nvSpPr>
          <p:spPr bwMode="auto">
            <a:xfrm>
              <a:off x="4838081" y="3987331"/>
              <a:ext cx="44491" cy="39745"/>
            </a:xfrm>
            <a:custGeom>
              <a:avLst/>
              <a:gdLst>
                <a:gd name="T0" fmla="*/ 0 w 24"/>
                <a:gd name="T1" fmla="*/ 9 h 22"/>
                <a:gd name="T2" fmla="*/ 19 w 24"/>
                <a:gd name="T3" fmla="*/ 0 h 22"/>
                <a:gd name="T4" fmla="*/ 24 w 24"/>
                <a:gd name="T5" fmla="*/ 14 h 22"/>
                <a:gd name="T6" fmla="*/ 5 w 24"/>
                <a:gd name="T7" fmla="*/ 22 h 22"/>
                <a:gd name="T8" fmla="*/ 0 w 24"/>
                <a:gd name="T9" fmla="*/ 9 h 22"/>
              </a:gdLst>
              <a:ahLst/>
              <a:cxnLst>
                <a:cxn ang="0">
                  <a:pos x="T0" y="T1"/>
                </a:cxn>
                <a:cxn ang="0">
                  <a:pos x="T2" y="T3"/>
                </a:cxn>
                <a:cxn ang="0">
                  <a:pos x="T4" y="T5"/>
                </a:cxn>
                <a:cxn ang="0">
                  <a:pos x="T6" y="T7"/>
                </a:cxn>
                <a:cxn ang="0">
                  <a:pos x="T8" y="T9"/>
                </a:cxn>
              </a:cxnLst>
              <a:rect l="0" t="0" r="r" b="b"/>
              <a:pathLst>
                <a:path w="24" h="22">
                  <a:moveTo>
                    <a:pt x="0" y="9"/>
                  </a:moveTo>
                  <a:lnTo>
                    <a:pt x="19" y="0"/>
                  </a:lnTo>
                  <a:lnTo>
                    <a:pt x="24" y="14"/>
                  </a:lnTo>
                  <a:lnTo>
                    <a:pt x="5" y="22"/>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26"/>
            <p:cNvSpPr/>
            <p:nvPr/>
          </p:nvSpPr>
          <p:spPr bwMode="auto">
            <a:xfrm>
              <a:off x="4762075" y="4167990"/>
              <a:ext cx="42638" cy="45164"/>
            </a:xfrm>
            <a:custGeom>
              <a:avLst/>
              <a:gdLst>
                <a:gd name="T0" fmla="*/ 23 w 23"/>
                <a:gd name="T1" fmla="*/ 19 h 25"/>
                <a:gd name="T2" fmla="*/ 9 w 23"/>
                <a:gd name="T3" fmla="*/ 25 h 25"/>
                <a:gd name="T4" fmla="*/ 0 w 23"/>
                <a:gd name="T5" fmla="*/ 6 h 25"/>
                <a:gd name="T6" fmla="*/ 14 w 23"/>
                <a:gd name="T7" fmla="*/ 0 h 25"/>
                <a:gd name="T8" fmla="*/ 23 w 23"/>
                <a:gd name="T9" fmla="*/ 19 h 25"/>
              </a:gdLst>
              <a:ahLst/>
              <a:cxnLst>
                <a:cxn ang="0">
                  <a:pos x="T0" y="T1"/>
                </a:cxn>
                <a:cxn ang="0">
                  <a:pos x="T2" y="T3"/>
                </a:cxn>
                <a:cxn ang="0">
                  <a:pos x="T4" y="T5"/>
                </a:cxn>
                <a:cxn ang="0">
                  <a:pos x="T6" y="T7"/>
                </a:cxn>
                <a:cxn ang="0">
                  <a:pos x="T8" y="T9"/>
                </a:cxn>
              </a:cxnLst>
              <a:rect l="0" t="0" r="r" b="b"/>
              <a:pathLst>
                <a:path w="23" h="25">
                  <a:moveTo>
                    <a:pt x="23" y="19"/>
                  </a:moveTo>
                  <a:lnTo>
                    <a:pt x="9" y="25"/>
                  </a:lnTo>
                  <a:lnTo>
                    <a:pt x="0" y="6"/>
                  </a:lnTo>
                  <a:lnTo>
                    <a:pt x="14" y="0"/>
                  </a:lnTo>
                  <a:lnTo>
                    <a:pt x="23" y="1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27"/>
            <p:cNvSpPr/>
            <p:nvPr/>
          </p:nvSpPr>
          <p:spPr bwMode="auto">
            <a:xfrm>
              <a:off x="4572988" y="4095726"/>
              <a:ext cx="44491" cy="39745"/>
            </a:xfrm>
            <a:custGeom>
              <a:avLst/>
              <a:gdLst>
                <a:gd name="T0" fmla="*/ 24 w 24"/>
                <a:gd name="T1" fmla="*/ 14 h 22"/>
                <a:gd name="T2" fmla="*/ 5 w 24"/>
                <a:gd name="T3" fmla="*/ 22 h 22"/>
                <a:gd name="T4" fmla="*/ 0 w 24"/>
                <a:gd name="T5" fmla="*/ 8 h 22"/>
                <a:gd name="T6" fmla="*/ 19 w 24"/>
                <a:gd name="T7" fmla="*/ 0 h 22"/>
                <a:gd name="T8" fmla="*/ 24 w 24"/>
                <a:gd name="T9" fmla="*/ 14 h 22"/>
              </a:gdLst>
              <a:ahLst/>
              <a:cxnLst>
                <a:cxn ang="0">
                  <a:pos x="T0" y="T1"/>
                </a:cxn>
                <a:cxn ang="0">
                  <a:pos x="T2" y="T3"/>
                </a:cxn>
                <a:cxn ang="0">
                  <a:pos x="T4" y="T5"/>
                </a:cxn>
                <a:cxn ang="0">
                  <a:pos x="T6" y="T7"/>
                </a:cxn>
                <a:cxn ang="0">
                  <a:pos x="T8" y="T9"/>
                </a:cxn>
              </a:cxnLst>
              <a:rect l="0" t="0" r="r" b="b"/>
              <a:pathLst>
                <a:path w="24" h="22">
                  <a:moveTo>
                    <a:pt x="24" y="14"/>
                  </a:moveTo>
                  <a:lnTo>
                    <a:pt x="5" y="22"/>
                  </a:lnTo>
                  <a:lnTo>
                    <a:pt x="0" y="8"/>
                  </a:lnTo>
                  <a:lnTo>
                    <a:pt x="19" y="0"/>
                  </a:lnTo>
                  <a:lnTo>
                    <a:pt x="24"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28"/>
            <p:cNvSpPr/>
            <p:nvPr/>
          </p:nvSpPr>
          <p:spPr bwMode="auto">
            <a:xfrm>
              <a:off x="4650847" y="3909647"/>
              <a:ext cx="42638" cy="45165"/>
            </a:xfrm>
            <a:custGeom>
              <a:avLst/>
              <a:gdLst>
                <a:gd name="T0" fmla="*/ 23 w 23"/>
                <a:gd name="T1" fmla="*/ 20 h 25"/>
                <a:gd name="T2" fmla="*/ 9 w 23"/>
                <a:gd name="T3" fmla="*/ 25 h 25"/>
                <a:gd name="T4" fmla="*/ 0 w 23"/>
                <a:gd name="T5" fmla="*/ 6 h 25"/>
                <a:gd name="T6" fmla="*/ 14 w 23"/>
                <a:gd name="T7" fmla="*/ 0 h 25"/>
                <a:gd name="T8" fmla="*/ 23 w 23"/>
                <a:gd name="T9" fmla="*/ 20 h 25"/>
              </a:gdLst>
              <a:ahLst/>
              <a:cxnLst>
                <a:cxn ang="0">
                  <a:pos x="T0" y="T1"/>
                </a:cxn>
                <a:cxn ang="0">
                  <a:pos x="T2" y="T3"/>
                </a:cxn>
                <a:cxn ang="0">
                  <a:pos x="T4" y="T5"/>
                </a:cxn>
                <a:cxn ang="0">
                  <a:pos x="T6" y="T7"/>
                </a:cxn>
                <a:cxn ang="0">
                  <a:pos x="T8" y="T9"/>
                </a:cxn>
              </a:cxnLst>
              <a:rect l="0" t="0" r="r" b="b"/>
              <a:pathLst>
                <a:path w="23" h="25">
                  <a:moveTo>
                    <a:pt x="23" y="20"/>
                  </a:moveTo>
                  <a:lnTo>
                    <a:pt x="9" y="25"/>
                  </a:lnTo>
                  <a:lnTo>
                    <a:pt x="0" y="6"/>
                  </a:lnTo>
                  <a:lnTo>
                    <a:pt x="14" y="0"/>
                  </a:lnTo>
                  <a:lnTo>
                    <a:pt x="23" y="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29"/>
            <p:cNvSpPr/>
            <p:nvPr/>
          </p:nvSpPr>
          <p:spPr bwMode="auto">
            <a:xfrm>
              <a:off x="5446125" y="4560019"/>
              <a:ext cx="105666" cy="92137"/>
            </a:xfrm>
            <a:custGeom>
              <a:avLst/>
              <a:gdLst>
                <a:gd name="T0" fmla="*/ 5 w 53"/>
                <a:gd name="T1" fmla="*/ 5 h 48"/>
                <a:gd name="T2" fmla="*/ 0 w 53"/>
                <a:gd name="T3" fmla="*/ 15 h 48"/>
                <a:gd name="T4" fmla="*/ 0 w 53"/>
                <a:gd name="T5" fmla="*/ 17 h 48"/>
                <a:gd name="T6" fmla="*/ 0 w 53"/>
                <a:gd name="T7" fmla="*/ 18 h 48"/>
                <a:gd name="T8" fmla="*/ 0 w 53"/>
                <a:gd name="T9" fmla="*/ 21 h 48"/>
                <a:gd name="T10" fmla="*/ 0 w 53"/>
                <a:gd name="T11" fmla="*/ 22 h 48"/>
                <a:gd name="T12" fmla="*/ 2 w 53"/>
                <a:gd name="T13" fmla="*/ 31 h 48"/>
                <a:gd name="T14" fmla="*/ 8 w 53"/>
                <a:gd name="T15" fmla="*/ 42 h 48"/>
                <a:gd name="T16" fmla="*/ 8 w 53"/>
                <a:gd name="T17" fmla="*/ 42 h 48"/>
                <a:gd name="T18" fmla="*/ 11 w 53"/>
                <a:gd name="T19" fmla="*/ 46 h 48"/>
                <a:gd name="T20" fmla="*/ 12 w 53"/>
                <a:gd name="T21" fmla="*/ 47 h 48"/>
                <a:gd name="T22" fmla="*/ 18 w 53"/>
                <a:gd name="T23" fmla="*/ 48 h 48"/>
                <a:gd name="T24" fmla="*/ 19 w 53"/>
                <a:gd name="T25" fmla="*/ 48 h 48"/>
                <a:gd name="T26" fmla="*/ 21 w 53"/>
                <a:gd name="T27" fmla="*/ 47 h 48"/>
                <a:gd name="T28" fmla="*/ 23 w 53"/>
                <a:gd name="T29" fmla="*/ 46 h 48"/>
                <a:gd name="T30" fmla="*/ 27 w 53"/>
                <a:gd name="T31" fmla="*/ 45 h 48"/>
                <a:gd name="T32" fmla="*/ 27 w 53"/>
                <a:gd name="T33" fmla="*/ 45 h 48"/>
                <a:gd name="T34" fmla="*/ 30 w 53"/>
                <a:gd name="T35" fmla="*/ 46 h 48"/>
                <a:gd name="T36" fmla="*/ 32 w 53"/>
                <a:gd name="T37" fmla="*/ 47 h 48"/>
                <a:gd name="T38" fmla="*/ 35 w 53"/>
                <a:gd name="T39" fmla="*/ 48 h 48"/>
                <a:gd name="T40" fmla="*/ 35 w 53"/>
                <a:gd name="T41" fmla="*/ 48 h 48"/>
                <a:gd name="T42" fmla="*/ 41 w 53"/>
                <a:gd name="T43" fmla="*/ 47 h 48"/>
                <a:gd name="T44" fmla="*/ 42 w 53"/>
                <a:gd name="T45" fmla="*/ 46 h 48"/>
                <a:gd name="T46" fmla="*/ 45 w 53"/>
                <a:gd name="T47" fmla="*/ 42 h 48"/>
                <a:gd name="T48" fmla="*/ 45 w 53"/>
                <a:gd name="T49" fmla="*/ 42 h 48"/>
                <a:gd name="T50" fmla="*/ 51 w 53"/>
                <a:gd name="T51" fmla="*/ 31 h 48"/>
                <a:gd name="T52" fmla="*/ 53 w 53"/>
                <a:gd name="T53" fmla="*/ 22 h 48"/>
                <a:gd name="T54" fmla="*/ 53 w 53"/>
                <a:gd name="T55" fmla="*/ 21 h 48"/>
                <a:gd name="T56" fmla="*/ 53 w 53"/>
                <a:gd name="T57" fmla="*/ 18 h 48"/>
                <a:gd name="T58" fmla="*/ 53 w 53"/>
                <a:gd name="T59" fmla="*/ 17 h 48"/>
                <a:gd name="T60" fmla="*/ 53 w 53"/>
                <a:gd name="T61" fmla="*/ 15 h 48"/>
                <a:gd name="T62" fmla="*/ 48 w 53"/>
                <a:gd name="T63" fmla="*/ 5 h 48"/>
                <a:gd name="T64" fmla="*/ 47 w 53"/>
                <a:gd name="T65" fmla="*/ 4 h 48"/>
                <a:gd name="T66" fmla="*/ 39 w 53"/>
                <a:gd name="T67" fmla="*/ 0 h 48"/>
                <a:gd name="T68" fmla="*/ 31 w 53"/>
                <a:gd name="T69" fmla="*/ 1 h 48"/>
                <a:gd name="T70" fmla="*/ 27 w 53"/>
                <a:gd name="T71" fmla="*/ 3 h 48"/>
                <a:gd name="T72" fmla="*/ 22 w 53"/>
                <a:gd name="T73" fmla="*/ 1 h 48"/>
                <a:gd name="T74" fmla="*/ 14 w 53"/>
                <a:gd name="T75" fmla="*/ 0 h 48"/>
                <a:gd name="T76" fmla="*/ 6 w 53"/>
                <a:gd name="T77" fmla="*/ 4 h 48"/>
                <a:gd name="T78" fmla="*/ 5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5" y="5"/>
                  </a:moveTo>
                  <a:cubicBezTo>
                    <a:pt x="2" y="7"/>
                    <a:pt x="1" y="11"/>
                    <a:pt x="0" y="15"/>
                  </a:cubicBezTo>
                  <a:cubicBezTo>
                    <a:pt x="0" y="15"/>
                    <a:pt x="0" y="16"/>
                    <a:pt x="0" y="17"/>
                  </a:cubicBezTo>
                  <a:cubicBezTo>
                    <a:pt x="0" y="18"/>
                    <a:pt x="0" y="18"/>
                    <a:pt x="0" y="18"/>
                  </a:cubicBezTo>
                  <a:cubicBezTo>
                    <a:pt x="0" y="19"/>
                    <a:pt x="0" y="20"/>
                    <a:pt x="0" y="21"/>
                  </a:cubicBezTo>
                  <a:cubicBezTo>
                    <a:pt x="0" y="21"/>
                    <a:pt x="0" y="22"/>
                    <a:pt x="0" y="22"/>
                  </a:cubicBezTo>
                  <a:cubicBezTo>
                    <a:pt x="0" y="26"/>
                    <a:pt x="1" y="28"/>
                    <a:pt x="2" y="31"/>
                  </a:cubicBezTo>
                  <a:cubicBezTo>
                    <a:pt x="3" y="35"/>
                    <a:pt x="5" y="39"/>
                    <a:pt x="8" y="42"/>
                  </a:cubicBezTo>
                  <a:cubicBezTo>
                    <a:pt x="8" y="42"/>
                    <a:pt x="8" y="42"/>
                    <a:pt x="8" y="42"/>
                  </a:cubicBezTo>
                  <a:cubicBezTo>
                    <a:pt x="9" y="44"/>
                    <a:pt x="10" y="45"/>
                    <a:pt x="11" y="46"/>
                  </a:cubicBezTo>
                  <a:cubicBezTo>
                    <a:pt x="12" y="46"/>
                    <a:pt x="12" y="47"/>
                    <a:pt x="12" y="47"/>
                  </a:cubicBezTo>
                  <a:cubicBezTo>
                    <a:pt x="14" y="48"/>
                    <a:pt x="16" y="48"/>
                    <a:pt x="18" y="48"/>
                  </a:cubicBezTo>
                  <a:cubicBezTo>
                    <a:pt x="18" y="48"/>
                    <a:pt x="18" y="48"/>
                    <a:pt x="19" y="48"/>
                  </a:cubicBezTo>
                  <a:cubicBezTo>
                    <a:pt x="19" y="47"/>
                    <a:pt x="20" y="47"/>
                    <a:pt x="21" y="47"/>
                  </a:cubicBezTo>
                  <a:cubicBezTo>
                    <a:pt x="22" y="46"/>
                    <a:pt x="23" y="46"/>
                    <a:pt x="23" y="46"/>
                  </a:cubicBezTo>
                  <a:cubicBezTo>
                    <a:pt x="24" y="46"/>
                    <a:pt x="27" y="45"/>
                    <a:pt x="27" y="45"/>
                  </a:cubicBezTo>
                  <a:cubicBezTo>
                    <a:pt x="27" y="45"/>
                    <a:pt x="27" y="45"/>
                    <a:pt x="27" y="45"/>
                  </a:cubicBezTo>
                  <a:cubicBezTo>
                    <a:pt x="28" y="46"/>
                    <a:pt x="29" y="46"/>
                    <a:pt x="30" y="46"/>
                  </a:cubicBezTo>
                  <a:cubicBezTo>
                    <a:pt x="31" y="46"/>
                    <a:pt x="31" y="46"/>
                    <a:pt x="32" y="47"/>
                  </a:cubicBezTo>
                  <a:cubicBezTo>
                    <a:pt x="33" y="47"/>
                    <a:pt x="34" y="47"/>
                    <a:pt x="35" y="48"/>
                  </a:cubicBezTo>
                  <a:cubicBezTo>
                    <a:pt x="35" y="48"/>
                    <a:pt x="35" y="48"/>
                    <a:pt x="35" y="48"/>
                  </a:cubicBezTo>
                  <a:cubicBezTo>
                    <a:pt x="37" y="48"/>
                    <a:pt x="39" y="48"/>
                    <a:pt x="41" y="47"/>
                  </a:cubicBezTo>
                  <a:cubicBezTo>
                    <a:pt x="41" y="47"/>
                    <a:pt x="41" y="46"/>
                    <a:pt x="42" y="46"/>
                  </a:cubicBezTo>
                  <a:cubicBezTo>
                    <a:pt x="43" y="45"/>
                    <a:pt x="44" y="44"/>
                    <a:pt x="45" y="42"/>
                  </a:cubicBezTo>
                  <a:cubicBezTo>
                    <a:pt x="45" y="42"/>
                    <a:pt x="45" y="42"/>
                    <a:pt x="45" y="42"/>
                  </a:cubicBezTo>
                  <a:cubicBezTo>
                    <a:pt x="48" y="39"/>
                    <a:pt x="50" y="35"/>
                    <a:pt x="51" y="31"/>
                  </a:cubicBezTo>
                  <a:cubicBezTo>
                    <a:pt x="52" y="28"/>
                    <a:pt x="53" y="26"/>
                    <a:pt x="53" y="22"/>
                  </a:cubicBezTo>
                  <a:cubicBezTo>
                    <a:pt x="53" y="22"/>
                    <a:pt x="53" y="21"/>
                    <a:pt x="53" y="21"/>
                  </a:cubicBezTo>
                  <a:cubicBezTo>
                    <a:pt x="53" y="20"/>
                    <a:pt x="53" y="19"/>
                    <a:pt x="53" y="18"/>
                  </a:cubicBezTo>
                  <a:cubicBezTo>
                    <a:pt x="53" y="18"/>
                    <a:pt x="53" y="18"/>
                    <a:pt x="53" y="17"/>
                  </a:cubicBezTo>
                  <a:cubicBezTo>
                    <a:pt x="53" y="16"/>
                    <a:pt x="53" y="15"/>
                    <a:pt x="53" y="15"/>
                  </a:cubicBezTo>
                  <a:cubicBezTo>
                    <a:pt x="52" y="11"/>
                    <a:pt x="51" y="7"/>
                    <a:pt x="48" y="5"/>
                  </a:cubicBezTo>
                  <a:cubicBezTo>
                    <a:pt x="48" y="4"/>
                    <a:pt x="47" y="4"/>
                    <a:pt x="47" y="4"/>
                  </a:cubicBezTo>
                  <a:cubicBezTo>
                    <a:pt x="45" y="2"/>
                    <a:pt x="42" y="1"/>
                    <a:pt x="39" y="0"/>
                  </a:cubicBezTo>
                  <a:cubicBezTo>
                    <a:pt x="36" y="0"/>
                    <a:pt x="34" y="0"/>
                    <a:pt x="31" y="1"/>
                  </a:cubicBezTo>
                  <a:cubicBezTo>
                    <a:pt x="30" y="2"/>
                    <a:pt x="27" y="3"/>
                    <a:pt x="27" y="3"/>
                  </a:cubicBezTo>
                  <a:cubicBezTo>
                    <a:pt x="26" y="3"/>
                    <a:pt x="24" y="2"/>
                    <a:pt x="22" y="1"/>
                  </a:cubicBezTo>
                  <a:cubicBezTo>
                    <a:pt x="20" y="0"/>
                    <a:pt x="17" y="0"/>
                    <a:pt x="14" y="0"/>
                  </a:cubicBezTo>
                  <a:cubicBezTo>
                    <a:pt x="11" y="1"/>
                    <a:pt x="8" y="2"/>
                    <a:pt x="6" y="4"/>
                  </a:cubicBezTo>
                  <a:cubicBezTo>
                    <a:pt x="6" y="4"/>
                    <a:pt x="5" y="4"/>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30"/>
            <p:cNvSpPr/>
            <p:nvPr/>
          </p:nvSpPr>
          <p:spPr bwMode="auto">
            <a:xfrm>
              <a:off x="5473931" y="4531113"/>
              <a:ext cx="25953" cy="28905"/>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0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5" y="12"/>
                    <a:pt x="7" y="14"/>
                    <a:pt x="9" y="14"/>
                  </a:cubicBezTo>
                  <a:cubicBezTo>
                    <a:pt x="10" y="14"/>
                    <a:pt x="11" y="15"/>
                    <a:pt x="12" y="14"/>
                  </a:cubicBezTo>
                  <a:cubicBezTo>
                    <a:pt x="12" y="14"/>
                    <a:pt x="13" y="14"/>
                    <a:pt x="13" y="14"/>
                  </a:cubicBezTo>
                  <a:cubicBezTo>
                    <a:pt x="13" y="11"/>
                    <a:pt x="12" y="8"/>
                    <a:pt x="10" y="6"/>
                  </a:cubicBezTo>
                  <a:cubicBezTo>
                    <a:pt x="8" y="3"/>
                    <a:pt x="4" y="1"/>
                    <a:pt x="1" y="0"/>
                  </a:cubicBezTo>
                  <a:cubicBezTo>
                    <a:pt x="1" y="0"/>
                    <a:pt x="0" y="0"/>
                    <a:pt x="0" y="0"/>
                  </a:cubicBezTo>
                  <a:cubicBezTo>
                    <a:pt x="0" y="0"/>
                    <a:pt x="0" y="0"/>
                    <a:pt x="0" y="0"/>
                  </a:cubicBezTo>
                  <a:cubicBezTo>
                    <a:pt x="0" y="1"/>
                    <a:pt x="0" y="2"/>
                    <a:pt x="0" y="4"/>
                  </a:cubicBezTo>
                  <a:cubicBezTo>
                    <a:pt x="1" y="6"/>
                    <a:pt x="2" y="9"/>
                    <a:pt x="4"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31"/>
            <p:cNvSpPr/>
            <p:nvPr/>
          </p:nvSpPr>
          <p:spPr bwMode="auto">
            <a:xfrm>
              <a:off x="4810273" y="3618787"/>
              <a:ext cx="144596" cy="272794"/>
            </a:xfrm>
            <a:custGeom>
              <a:avLst/>
              <a:gdLst>
                <a:gd name="T0" fmla="*/ 73 w 73"/>
                <a:gd name="T1" fmla="*/ 104 h 141"/>
                <a:gd name="T2" fmla="*/ 73 w 73"/>
                <a:gd name="T3" fmla="*/ 34 h 141"/>
                <a:gd name="T4" fmla="*/ 43 w 73"/>
                <a:gd name="T5" fmla="*/ 0 h 141"/>
                <a:gd name="T6" fmla="*/ 29 w 73"/>
                <a:gd name="T7" fmla="*/ 0 h 141"/>
                <a:gd name="T8" fmla="*/ 0 w 73"/>
                <a:gd name="T9" fmla="*/ 34 h 141"/>
                <a:gd name="T10" fmla="*/ 0 w 73"/>
                <a:gd name="T11" fmla="*/ 112 h 141"/>
                <a:gd name="T12" fmla="*/ 28 w 73"/>
                <a:gd name="T13" fmla="*/ 141 h 141"/>
                <a:gd name="T14" fmla="*/ 28 w 73"/>
                <a:gd name="T15" fmla="*/ 141 h 141"/>
                <a:gd name="T16" fmla="*/ 57 w 73"/>
                <a:gd name="T17" fmla="*/ 113 h 141"/>
                <a:gd name="T18" fmla="*/ 57 w 73"/>
                <a:gd name="T19" fmla="*/ 58 h 141"/>
                <a:gd name="T20" fmla="*/ 37 w 73"/>
                <a:gd name="T21" fmla="*/ 38 h 141"/>
                <a:gd name="T22" fmla="*/ 35 w 73"/>
                <a:gd name="T23" fmla="*/ 38 h 141"/>
                <a:gd name="T24" fmla="*/ 16 w 73"/>
                <a:gd name="T25" fmla="*/ 58 h 141"/>
                <a:gd name="T26" fmla="*/ 16 w 73"/>
                <a:gd name="T27" fmla="*/ 103 h 141"/>
                <a:gd name="T28" fmla="*/ 27 w 73"/>
                <a:gd name="T29" fmla="*/ 103 h 141"/>
                <a:gd name="T30" fmla="*/ 27 w 73"/>
                <a:gd name="T31" fmla="*/ 58 h 141"/>
                <a:gd name="T32" fmla="*/ 35 w 73"/>
                <a:gd name="T33" fmla="*/ 49 h 141"/>
                <a:gd name="T34" fmla="*/ 37 w 73"/>
                <a:gd name="T35" fmla="*/ 49 h 141"/>
                <a:gd name="T36" fmla="*/ 46 w 73"/>
                <a:gd name="T37" fmla="*/ 58 h 141"/>
                <a:gd name="T38" fmla="*/ 46 w 73"/>
                <a:gd name="T39" fmla="*/ 112 h 141"/>
                <a:gd name="T40" fmla="*/ 28 w 73"/>
                <a:gd name="T41" fmla="*/ 130 h 141"/>
                <a:gd name="T42" fmla="*/ 15 w 73"/>
                <a:gd name="T43" fmla="*/ 124 h 141"/>
                <a:gd name="T44" fmla="*/ 10 w 73"/>
                <a:gd name="T45" fmla="*/ 107 h 141"/>
                <a:gd name="T46" fmla="*/ 10 w 73"/>
                <a:gd name="T47" fmla="*/ 34 h 141"/>
                <a:gd name="T48" fmla="*/ 29 w 73"/>
                <a:gd name="T49" fmla="*/ 11 h 141"/>
                <a:gd name="T50" fmla="*/ 43 w 73"/>
                <a:gd name="T51" fmla="*/ 11 h 141"/>
                <a:gd name="T52" fmla="*/ 62 w 73"/>
                <a:gd name="T53" fmla="*/ 34 h 141"/>
                <a:gd name="T54" fmla="*/ 62 w 73"/>
                <a:gd name="T55" fmla="*/ 104 h 141"/>
                <a:gd name="T56" fmla="*/ 73 w 73"/>
                <a:gd name="T57" fmla="*/ 10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3" h="141">
                  <a:moveTo>
                    <a:pt x="73" y="104"/>
                  </a:moveTo>
                  <a:cubicBezTo>
                    <a:pt x="73" y="34"/>
                    <a:pt x="73" y="34"/>
                    <a:pt x="73" y="34"/>
                  </a:cubicBezTo>
                  <a:cubicBezTo>
                    <a:pt x="73" y="14"/>
                    <a:pt x="61" y="0"/>
                    <a:pt x="43" y="0"/>
                  </a:cubicBezTo>
                  <a:cubicBezTo>
                    <a:pt x="29" y="0"/>
                    <a:pt x="29" y="0"/>
                    <a:pt x="29" y="0"/>
                  </a:cubicBezTo>
                  <a:cubicBezTo>
                    <a:pt x="11" y="0"/>
                    <a:pt x="0" y="14"/>
                    <a:pt x="0" y="34"/>
                  </a:cubicBezTo>
                  <a:cubicBezTo>
                    <a:pt x="0" y="34"/>
                    <a:pt x="0" y="112"/>
                    <a:pt x="0" y="112"/>
                  </a:cubicBezTo>
                  <a:cubicBezTo>
                    <a:pt x="0" y="127"/>
                    <a:pt x="12" y="141"/>
                    <a:pt x="28" y="141"/>
                  </a:cubicBezTo>
                  <a:cubicBezTo>
                    <a:pt x="28" y="141"/>
                    <a:pt x="28" y="141"/>
                    <a:pt x="28" y="141"/>
                  </a:cubicBezTo>
                  <a:cubicBezTo>
                    <a:pt x="44" y="141"/>
                    <a:pt x="56" y="128"/>
                    <a:pt x="57" y="113"/>
                  </a:cubicBezTo>
                  <a:cubicBezTo>
                    <a:pt x="57" y="58"/>
                    <a:pt x="57" y="58"/>
                    <a:pt x="57" y="58"/>
                  </a:cubicBezTo>
                  <a:cubicBezTo>
                    <a:pt x="57" y="47"/>
                    <a:pt x="48" y="38"/>
                    <a:pt x="37" y="38"/>
                  </a:cubicBezTo>
                  <a:cubicBezTo>
                    <a:pt x="35" y="38"/>
                    <a:pt x="35" y="38"/>
                    <a:pt x="35" y="38"/>
                  </a:cubicBezTo>
                  <a:cubicBezTo>
                    <a:pt x="24" y="38"/>
                    <a:pt x="16" y="47"/>
                    <a:pt x="16" y="58"/>
                  </a:cubicBezTo>
                  <a:cubicBezTo>
                    <a:pt x="16" y="103"/>
                    <a:pt x="16" y="103"/>
                    <a:pt x="16" y="103"/>
                  </a:cubicBezTo>
                  <a:cubicBezTo>
                    <a:pt x="27" y="103"/>
                    <a:pt x="27" y="103"/>
                    <a:pt x="27" y="103"/>
                  </a:cubicBezTo>
                  <a:cubicBezTo>
                    <a:pt x="27" y="58"/>
                    <a:pt x="27" y="58"/>
                    <a:pt x="27" y="58"/>
                  </a:cubicBezTo>
                  <a:cubicBezTo>
                    <a:pt x="27" y="53"/>
                    <a:pt x="29" y="49"/>
                    <a:pt x="35" y="49"/>
                  </a:cubicBezTo>
                  <a:cubicBezTo>
                    <a:pt x="37" y="49"/>
                    <a:pt x="37" y="49"/>
                    <a:pt x="37" y="49"/>
                  </a:cubicBezTo>
                  <a:cubicBezTo>
                    <a:pt x="42" y="49"/>
                    <a:pt x="46" y="53"/>
                    <a:pt x="46" y="58"/>
                  </a:cubicBezTo>
                  <a:cubicBezTo>
                    <a:pt x="46" y="112"/>
                    <a:pt x="46" y="112"/>
                    <a:pt x="46" y="112"/>
                  </a:cubicBezTo>
                  <a:cubicBezTo>
                    <a:pt x="46" y="122"/>
                    <a:pt x="38" y="130"/>
                    <a:pt x="28" y="130"/>
                  </a:cubicBezTo>
                  <a:cubicBezTo>
                    <a:pt x="23" y="130"/>
                    <a:pt x="18" y="128"/>
                    <a:pt x="15" y="124"/>
                  </a:cubicBezTo>
                  <a:cubicBezTo>
                    <a:pt x="12" y="120"/>
                    <a:pt x="10" y="115"/>
                    <a:pt x="10" y="107"/>
                  </a:cubicBezTo>
                  <a:cubicBezTo>
                    <a:pt x="10" y="34"/>
                    <a:pt x="10" y="34"/>
                    <a:pt x="10" y="34"/>
                  </a:cubicBezTo>
                  <a:cubicBezTo>
                    <a:pt x="10" y="17"/>
                    <a:pt x="20" y="11"/>
                    <a:pt x="29" y="11"/>
                  </a:cubicBezTo>
                  <a:cubicBezTo>
                    <a:pt x="43" y="11"/>
                    <a:pt x="43" y="11"/>
                    <a:pt x="43" y="11"/>
                  </a:cubicBezTo>
                  <a:cubicBezTo>
                    <a:pt x="56" y="11"/>
                    <a:pt x="62" y="23"/>
                    <a:pt x="62" y="34"/>
                  </a:cubicBezTo>
                  <a:cubicBezTo>
                    <a:pt x="62" y="104"/>
                    <a:pt x="62" y="104"/>
                    <a:pt x="62" y="104"/>
                  </a:cubicBezTo>
                  <a:lnTo>
                    <a:pt x="73" y="10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32"/>
            <p:cNvSpPr/>
            <p:nvPr/>
          </p:nvSpPr>
          <p:spPr bwMode="auto">
            <a:xfrm>
              <a:off x="4906671" y="1898914"/>
              <a:ext cx="235432" cy="140914"/>
            </a:xfrm>
            <a:custGeom>
              <a:avLst/>
              <a:gdLst>
                <a:gd name="T0" fmla="*/ 13 w 119"/>
                <a:gd name="T1" fmla="*/ 73 h 73"/>
                <a:gd name="T2" fmla="*/ 43 w 119"/>
                <a:gd name="T3" fmla="*/ 73 h 73"/>
                <a:gd name="T4" fmla="*/ 84 w 119"/>
                <a:gd name="T5" fmla="*/ 48 h 73"/>
                <a:gd name="T6" fmla="*/ 116 w 119"/>
                <a:gd name="T7" fmla="*/ 62 h 73"/>
                <a:gd name="T8" fmla="*/ 117 w 119"/>
                <a:gd name="T9" fmla="*/ 62 h 73"/>
                <a:gd name="T10" fmla="*/ 119 w 119"/>
                <a:gd name="T11" fmla="*/ 52 h 73"/>
                <a:gd name="T12" fmla="*/ 98 w 119"/>
                <a:gd name="T13" fmla="*/ 31 h 73"/>
                <a:gd name="T14" fmla="*/ 85 w 119"/>
                <a:gd name="T15" fmla="*/ 36 h 73"/>
                <a:gd name="T16" fmla="*/ 48 w 119"/>
                <a:gd name="T17" fmla="*/ 0 h 73"/>
                <a:gd name="T18" fmla="*/ 11 w 119"/>
                <a:gd name="T19" fmla="*/ 37 h 73"/>
                <a:gd name="T20" fmla="*/ 13 w 119"/>
                <a:gd name="T21" fmla="*/ 47 h 73"/>
                <a:gd name="T22" fmla="*/ 0 w 119"/>
                <a:gd name="T23" fmla="*/ 60 h 73"/>
                <a:gd name="T24" fmla="*/ 13 w 119"/>
                <a:gd name="T2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73">
                  <a:moveTo>
                    <a:pt x="13" y="73"/>
                  </a:moveTo>
                  <a:cubicBezTo>
                    <a:pt x="43" y="73"/>
                    <a:pt x="43" y="73"/>
                    <a:pt x="43" y="73"/>
                  </a:cubicBezTo>
                  <a:cubicBezTo>
                    <a:pt x="51" y="58"/>
                    <a:pt x="66" y="48"/>
                    <a:pt x="84" y="48"/>
                  </a:cubicBezTo>
                  <a:cubicBezTo>
                    <a:pt x="96" y="48"/>
                    <a:pt x="107" y="53"/>
                    <a:pt x="116" y="62"/>
                  </a:cubicBezTo>
                  <a:cubicBezTo>
                    <a:pt x="116" y="62"/>
                    <a:pt x="116" y="62"/>
                    <a:pt x="117" y="62"/>
                  </a:cubicBezTo>
                  <a:cubicBezTo>
                    <a:pt x="118" y="59"/>
                    <a:pt x="119" y="56"/>
                    <a:pt x="119" y="52"/>
                  </a:cubicBezTo>
                  <a:cubicBezTo>
                    <a:pt x="119" y="40"/>
                    <a:pt x="110" y="31"/>
                    <a:pt x="98" y="31"/>
                  </a:cubicBezTo>
                  <a:cubicBezTo>
                    <a:pt x="93" y="31"/>
                    <a:pt x="88" y="33"/>
                    <a:pt x="85" y="36"/>
                  </a:cubicBezTo>
                  <a:cubicBezTo>
                    <a:pt x="84" y="16"/>
                    <a:pt x="68" y="0"/>
                    <a:pt x="48" y="0"/>
                  </a:cubicBezTo>
                  <a:cubicBezTo>
                    <a:pt x="28" y="0"/>
                    <a:pt x="11" y="16"/>
                    <a:pt x="11" y="37"/>
                  </a:cubicBezTo>
                  <a:cubicBezTo>
                    <a:pt x="11" y="40"/>
                    <a:pt x="12" y="44"/>
                    <a:pt x="13" y="47"/>
                  </a:cubicBezTo>
                  <a:cubicBezTo>
                    <a:pt x="6" y="47"/>
                    <a:pt x="0" y="53"/>
                    <a:pt x="0" y="60"/>
                  </a:cubicBezTo>
                  <a:cubicBezTo>
                    <a:pt x="0" y="67"/>
                    <a:pt x="6" y="73"/>
                    <a:pt x="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33"/>
            <p:cNvSpPr/>
            <p:nvPr/>
          </p:nvSpPr>
          <p:spPr bwMode="auto">
            <a:xfrm>
              <a:off x="4965992" y="2001889"/>
              <a:ext cx="266946" cy="158980"/>
            </a:xfrm>
            <a:custGeom>
              <a:avLst/>
              <a:gdLst>
                <a:gd name="T0" fmla="*/ 111 w 135"/>
                <a:gd name="T1" fmla="*/ 35 h 83"/>
                <a:gd name="T2" fmla="*/ 95 w 135"/>
                <a:gd name="T3" fmla="*/ 40 h 83"/>
                <a:gd name="T4" fmla="*/ 84 w 135"/>
                <a:gd name="T5" fmla="*/ 13 h 83"/>
                <a:gd name="T6" fmla="*/ 54 w 135"/>
                <a:gd name="T7" fmla="*/ 0 h 83"/>
                <a:gd name="T8" fmla="*/ 18 w 135"/>
                <a:gd name="T9" fmla="*/ 20 h 83"/>
                <a:gd name="T10" fmla="*/ 12 w 135"/>
                <a:gd name="T11" fmla="*/ 41 h 83"/>
                <a:gd name="T12" fmla="*/ 14 w 135"/>
                <a:gd name="T13" fmla="*/ 53 h 83"/>
                <a:gd name="T14" fmla="*/ 0 w 135"/>
                <a:gd name="T15" fmla="*/ 68 h 83"/>
                <a:gd name="T16" fmla="*/ 14 w 135"/>
                <a:gd name="T17" fmla="*/ 83 h 83"/>
                <a:gd name="T18" fmla="*/ 54 w 135"/>
                <a:gd name="T19" fmla="*/ 83 h 83"/>
                <a:gd name="T20" fmla="*/ 56 w 135"/>
                <a:gd name="T21" fmla="*/ 83 h 83"/>
                <a:gd name="T22" fmla="*/ 111 w 135"/>
                <a:gd name="T23" fmla="*/ 83 h 83"/>
                <a:gd name="T24" fmla="*/ 135 w 135"/>
                <a:gd name="T25" fmla="*/ 59 h 83"/>
                <a:gd name="T26" fmla="*/ 111 w 135"/>
                <a:gd name="T27"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83">
                  <a:moveTo>
                    <a:pt x="111" y="35"/>
                  </a:moveTo>
                  <a:cubicBezTo>
                    <a:pt x="105" y="35"/>
                    <a:pt x="100" y="37"/>
                    <a:pt x="95" y="40"/>
                  </a:cubicBezTo>
                  <a:cubicBezTo>
                    <a:pt x="95" y="30"/>
                    <a:pt x="91" y="20"/>
                    <a:pt x="84" y="13"/>
                  </a:cubicBezTo>
                  <a:cubicBezTo>
                    <a:pt x="77" y="5"/>
                    <a:pt x="66" y="0"/>
                    <a:pt x="54" y="0"/>
                  </a:cubicBezTo>
                  <a:cubicBezTo>
                    <a:pt x="39" y="0"/>
                    <a:pt x="25" y="8"/>
                    <a:pt x="18" y="20"/>
                  </a:cubicBezTo>
                  <a:cubicBezTo>
                    <a:pt x="14" y="26"/>
                    <a:pt x="12" y="34"/>
                    <a:pt x="12" y="41"/>
                  </a:cubicBezTo>
                  <a:cubicBezTo>
                    <a:pt x="12" y="46"/>
                    <a:pt x="13" y="50"/>
                    <a:pt x="14" y="53"/>
                  </a:cubicBezTo>
                  <a:cubicBezTo>
                    <a:pt x="6" y="54"/>
                    <a:pt x="0" y="60"/>
                    <a:pt x="0" y="68"/>
                  </a:cubicBezTo>
                  <a:cubicBezTo>
                    <a:pt x="0" y="76"/>
                    <a:pt x="6" y="83"/>
                    <a:pt x="14" y="83"/>
                  </a:cubicBezTo>
                  <a:cubicBezTo>
                    <a:pt x="54" y="83"/>
                    <a:pt x="54" y="83"/>
                    <a:pt x="54" y="83"/>
                  </a:cubicBezTo>
                  <a:cubicBezTo>
                    <a:pt x="56" y="83"/>
                    <a:pt x="56" y="83"/>
                    <a:pt x="56" y="83"/>
                  </a:cubicBezTo>
                  <a:cubicBezTo>
                    <a:pt x="111" y="83"/>
                    <a:pt x="111" y="83"/>
                    <a:pt x="111" y="83"/>
                  </a:cubicBezTo>
                  <a:cubicBezTo>
                    <a:pt x="124" y="83"/>
                    <a:pt x="135" y="72"/>
                    <a:pt x="135" y="59"/>
                  </a:cubicBezTo>
                  <a:cubicBezTo>
                    <a:pt x="135" y="46"/>
                    <a:pt x="124" y="35"/>
                    <a:pt x="111"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34"/>
            <p:cNvSpPr/>
            <p:nvPr/>
          </p:nvSpPr>
          <p:spPr bwMode="auto">
            <a:xfrm>
              <a:off x="5119857" y="3967458"/>
              <a:ext cx="51906" cy="61424"/>
            </a:xfrm>
            <a:custGeom>
              <a:avLst/>
              <a:gdLst>
                <a:gd name="T0" fmla="*/ 28 w 28"/>
                <a:gd name="T1" fmla="*/ 0 h 34"/>
                <a:gd name="T2" fmla="*/ 0 w 28"/>
                <a:gd name="T3" fmla="*/ 0 h 34"/>
                <a:gd name="T4" fmla="*/ 0 w 28"/>
                <a:gd name="T5" fmla="*/ 12 h 34"/>
                <a:gd name="T6" fmla="*/ 28 w 28"/>
                <a:gd name="T7" fmla="*/ 3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0" y="0"/>
                  </a:lnTo>
                  <a:lnTo>
                    <a:pt x="0" y="12"/>
                  </a:lnTo>
                  <a:lnTo>
                    <a:pt x="28" y="34"/>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35"/>
            <p:cNvSpPr/>
            <p:nvPr/>
          </p:nvSpPr>
          <p:spPr bwMode="auto">
            <a:xfrm>
              <a:off x="4962284" y="4019849"/>
              <a:ext cx="209479" cy="196918"/>
            </a:xfrm>
            <a:custGeom>
              <a:avLst/>
              <a:gdLst>
                <a:gd name="T0" fmla="*/ 113 w 113"/>
                <a:gd name="T1" fmla="*/ 58 h 109"/>
                <a:gd name="T2" fmla="*/ 113 w 113"/>
                <a:gd name="T3" fmla="*/ 46 h 109"/>
                <a:gd name="T4" fmla="*/ 85 w 113"/>
                <a:gd name="T5" fmla="*/ 24 h 109"/>
                <a:gd name="T6" fmla="*/ 56 w 113"/>
                <a:gd name="T7" fmla="*/ 0 h 109"/>
                <a:gd name="T8" fmla="*/ 0 w 113"/>
                <a:gd name="T9" fmla="*/ 46 h 109"/>
                <a:gd name="T10" fmla="*/ 0 w 113"/>
                <a:gd name="T11" fmla="*/ 109 h 109"/>
                <a:gd name="T12" fmla="*/ 35 w 113"/>
                <a:gd name="T13" fmla="*/ 109 h 109"/>
                <a:gd name="T14" fmla="*/ 35 w 113"/>
                <a:gd name="T15" fmla="*/ 47 h 109"/>
                <a:gd name="T16" fmla="*/ 77 w 113"/>
                <a:gd name="T17" fmla="*/ 47 h 109"/>
                <a:gd name="T18" fmla="*/ 77 w 113"/>
                <a:gd name="T19" fmla="*/ 109 h 109"/>
                <a:gd name="T20" fmla="*/ 113 w 113"/>
                <a:gd name="T21" fmla="*/ 109 h 109"/>
                <a:gd name="T22" fmla="*/ 113 w 113"/>
                <a:gd name="T23" fmla="*/ 5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9">
                  <a:moveTo>
                    <a:pt x="113" y="58"/>
                  </a:moveTo>
                  <a:lnTo>
                    <a:pt x="113" y="46"/>
                  </a:lnTo>
                  <a:lnTo>
                    <a:pt x="85" y="24"/>
                  </a:lnTo>
                  <a:lnTo>
                    <a:pt x="56" y="0"/>
                  </a:lnTo>
                  <a:lnTo>
                    <a:pt x="0" y="46"/>
                  </a:lnTo>
                  <a:lnTo>
                    <a:pt x="0" y="109"/>
                  </a:lnTo>
                  <a:lnTo>
                    <a:pt x="35" y="109"/>
                  </a:lnTo>
                  <a:lnTo>
                    <a:pt x="35" y="47"/>
                  </a:lnTo>
                  <a:lnTo>
                    <a:pt x="77" y="47"/>
                  </a:lnTo>
                  <a:lnTo>
                    <a:pt x="77" y="109"/>
                  </a:lnTo>
                  <a:lnTo>
                    <a:pt x="113" y="109"/>
                  </a:lnTo>
                  <a:lnTo>
                    <a:pt x="113" y="5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36"/>
            <p:cNvSpPr/>
            <p:nvPr/>
          </p:nvSpPr>
          <p:spPr bwMode="auto">
            <a:xfrm>
              <a:off x="4912232" y="3956618"/>
              <a:ext cx="309583" cy="153561"/>
            </a:xfrm>
            <a:custGeom>
              <a:avLst/>
              <a:gdLst>
                <a:gd name="T0" fmla="*/ 27 w 167"/>
                <a:gd name="T1" fmla="*/ 76 h 85"/>
                <a:gd name="T2" fmla="*/ 83 w 167"/>
                <a:gd name="T3" fmla="*/ 30 h 85"/>
                <a:gd name="T4" fmla="*/ 112 w 167"/>
                <a:gd name="T5" fmla="*/ 53 h 85"/>
                <a:gd name="T6" fmla="*/ 140 w 167"/>
                <a:gd name="T7" fmla="*/ 76 h 85"/>
                <a:gd name="T8" fmla="*/ 152 w 167"/>
                <a:gd name="T9" fmla="*/ 85 h 85"/>
                <a:gd name="T10" fmla="*/ 167 w 167"/>
                <a:gd name="T11" fmla="*/ 68 h 85"/>
                <a:gd name="T12" fmla="*/ 140 w 167"/>
                <a:gd name="T13" fmla="*/ 46 h 85"/>
                <a:gd name="T14" fmla="*/ 112 w 167"/>
                <a:gd name="T15" fmla="*/ 23 h 85"/>
                <a:gd name="T16" fmla="*/ 83 w 167"/>
                <a:gd name="T17" fmla="*/ 0 h 85"/>
                <a:gd name="T18" fmla="*/ 0 w 167"/>
                <a:gd name="T19" fmla="*/ 68 h 85"/>
                <a:gd name="T20" fmla="*/ 14 w 167"/>
                <a:gd name="T21" fmla="*/ 85 h 85"/>
                <a:gd name="T22" fmla="*/ 27 w 167"/>
                <a:gd name="T23"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85">
                  <a:moveTo>
                    <a:pt x="27" y="76"/>
                  </a:moveTo>
                  <a:lnTo>
                    <a:pt x="83" y="30"/>
                  </a:lnTo>
                  <a:lnTo>
                    <a:pt x="112" y="53"/>
                  </a:lnTo>
                  <a:lnTo>
                    <a:pt x="140" y="76"/>
                  </a:lnTo>
                  <a:lnTo>
                    <a:pt x="152" y="85"/>
                  </a:lnTo>
                  <a:lnTo>
                    <a:pt x="167" y="68"/>
                  </a:lnTo>
                  <a:lnTo>
                    <a:pt x="140" y="46"/>
                  </a:lnTo>
                  <a:lnTo>
                    <a:pt x="112" y="23"/>
                  </a:lnTo>
                  <a:lnTo>
                    <a:pt x="83" y="0"/>
                  </a:lnTo>
                  <a:lnTo>
                    <a:pt x="0" y="68"/>
                  </a:lnTo>
                  <a:lnTo>
                    <a:pt x="14" y="85"/>
                  </a:lnTo>
                  <a:lnTo>
                    <a:pt x="27"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Rectangle 37"/>
            <p:cNvSpPr>
              <a:spLocks noChangeArrowheads="1"/>
            </p:cNvSpPr>
            <p:nvPr/>
          </p:nvSpPr>
          <p:spPr bwMode="auto">
            <a:xfrm>
              <a:off x="3696145" y="3542910"/>
              <a:ext cx="72297" cy="541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56" name="Freeform 38"/>
            <p:cNvSpPr/>
            <p:nvPr/>
          </p:nvSpPr>
          <p:spPr bwMode="auto">
            <a:xfrm>
              <a:off x="3616431" y="3606140"/>
              <a:ext cx="70444" cy="32519"/>
            </a:xfrm>
            <a:custGeom>
              <a:avLst/>
              <a:gdLst>
                <a:gd name="T0" fmla="*/ 38 w 38"/>
                <a:gd name="T1" fmla="*/ 18 h 18"/>
                <a:gd name="T2" fmla="*/ 38 w 38"/>
                <a:gd name="T3" fmla="*/ 0 h 18"/>
                <a:gd name="T4" fmla="*/ 0 w 38"/>
                <a:gd name="T5" fmla="*/ 0 h 18"/>
                <a:gd name="T6" fmla="*/ 5 w 38"/>
                <a:gd name="T7" fmla="*/ 18 h 18"/>
                <a:gd name="T8" fmla="*/ 38 w 38"/>
                <a:gd name="T9" fmla="*/ 18 h 18"/>
              </a:gdLst>
              <a:ahLst/>
              <a:cxnLst>
                <a:cxn ang="0">
                  <a:pos x="T0" y="T1"/>
                </a:cxn>
                <a:cxn ang="0">
                  <a:pos x="T2" y="T3"/>
                </a:cxn>
                <a:cxn ang="0">
                  <a:pos x="T4" y="T5"/>
                </a:cxn>
                <a:cxn ang="0">
                  <a:pos x="T6" y="T7"/>
                </a:cxn>
                <a:cxn ang="0">
                  <a:pos x="T8" y="T9"/>
                </a:cxn>
              </a:cxnLst>
              <a:rect l="0" t="0" r="r" b="b"/>
              <a:pathLst>
                <a:path w="38" h="18">
                  <a:moveTo>
                    <a:pt x="38" y="18"/>
                  </a:moveTo>
                  <a:lnTo>
                    <a:pt x="38" y="0"/>
                  </a:lnTo>
                  <a:lnTo>
                    <a:pt x="0" y="0"/>
                  </a:lnTo>
                  <a:lnTo>
                    <a:pt x="5" y="18"/>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Rectangle 39"/>
            <p:cNvSpPr>
              <a:spLocks noChangeArrowheads="1"/>
            </p:cNvSpPr>
            <p:nvPr/>
          </p:nvSpPr>
          <p:spPr bwMode="auto">
            <a:xfrm>
              <a:off x="3696145" y="3497745"/>
              <a:ext cx="72297" cy="343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58" name="Rectangle 40"/>
            <p:cNvSpPr>
              <a:spLocks noChangeArrowheads="1"/>
            </p:cNvSpPr>
            <p:nvPr/>
          </p:nvSpPr>
          <p:spPr bwMode="auto">
            <a:xfrm>
              <a:off x="3696145" y="3606140"/>
              <a:ext cx="72297" cy="325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59" name="Freeform 41"/>
            <p:cNvSpPr/>
            <p:nvPr/>
          </p:nvSpPr>
          <p:spPr bwMode="auto">
            <a:xfrm>
              <a:off x="3775857" y="3542910"/>
              <a:ext cx="87129" cy="54198"/>
            </a:xfrm>
            <a:custGeom>
              <a:avLst/>
              <a:gdLst>
                <a:gd name="T0" fmla="*/ 47 w 47"/>
                <a:gd name="T1" fmla="*/ 0 h 30"/>
                <a:gd name="T2" fmla="*/ 0 w 47"/>
                <a:gd name="T3" fmla="*/ 0 h 30"/>
                <a:gd name="T4" fmla="*/ 0 w 47"/>
                <a:gd name="T5" fmla="*/ 30 h 30"/>
                <a:gd name="T6" fmla="*/ 39 w 47"/>
                <a:gd name="T7" fmla="*/ 30 h 30"/>
                <a:gd name="T8" fmla="*/ 47 w 47"/>
                <a:gd name="T9" fmla="*/ 0 h 30"/>
              </a:gdLst>
              <a:ahLst/>
              <a:cxnLst>
                <a:cxn ang="0">
                  <a:pos x="T0" y="T1"/>
                </a:cxn>
                <a:cxn ang="0">
                  <a:pos x="T2" y="T3"/>
                </a:cxn>
                <a:cxn ang="0">
                  <a:pos x="T4" y="T5"/>
                </a:cxn>
                <a:cxn ang="0">
                  <a:pos x="T6" y="T7"/>
                </a:cxn>
                <a:cxn ang="0">
                  <a:pos x="T8" y="T9"/>
                </a:cxn>
              </a:cxnLst>
              <a:rect l="0" t="0" r="r" b="b"/>
              <a:pathLst>
                <a:path w="47" h="30">
                  <a:moveTo>
                    <a:pt x="47" y="0"/>
                  </a:moveTo>
                  <a:lnTo>
                    <a:pt x="0" y="0"/>
                  </a:lnTo>
                  <a:lnTo>
                    <a:pt x="0" y="30"/>
                  </a:lnTo>
                  <a:lnTo>
                    <a:pt x="39" y="3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42"/>
            <p:cNvSpPr/>
            <p:nvPr/>
          </p:nvSpPr>
          <p:spPr bwMode="auto">
            <a:xfrm>
              <a:off x="3775857" y="3606140"/>
              <a:ext cx="70444" cy="32519"/>
            </a:xfrm>
            <a:custGeom>
              <a:avLst/>
              <a:gdLst>
                <a:gd name="T0" fmla="*/ 0 w 38"/>
                <a:gd name="T1" fmla="*/ 18 h 18"/>
                <a:gd name="T2" fmla="*/ 33 w 38"/>
                <a:gd name="T3" fmla="*/ 18 h 18"/>
                <a:gd name="T4" fmla="*/ 38 w 38"/>
                <a:gd name="T5" fmla="*/ 0 h 18"/>
                <a:gd name="T6" fmla="*/ 0 w 38"/>
                <a:gd name="T7" fmla="*/ 0 h 18"/>
                <a:gd name="T8" fmla="*/ 0 w 38"/>
                <a:gd name="T9" fmla="*/ 18 h 18"/>
              </a:gdLst>
              <a:ahLst/>
              <a:cxnLst>
                <a:cxn ang="0">
                  <a:pos x="T0" y="T1"/>
                </a:cxn>
                <a:cxn ang="0">
                  <a:pos x="T2" y="T3"/>
                </a:cxn>
                <a:cxn ang="0">
                  <a:pos x="T4" y="T5"/>
                </a:cxn>
                <a:cxn ang="0">
                  <a:pos x="T6" y="T7"/>
                </a:cxn>
                <a:cxn ang="0">
                  <a:pos x="T8" y="T9"/>
                </a:cxn>
              </a:cxnLst>
              <a:rect l="0" t="0" r="r" b="b"/>
              <a:pathLst>
                <a:path w="38" h="18">
                  <a:moveTo>
                    <a:pt x="0" y="18"/>
                  </a:moveTo>
                  <a:lnTo>
                    <a:pt x="33" y="18"/>
                  </a:lnTo>
                  <a:lnTo>
                    <a:pt x="38" y="0"/>
                  </a:lnTo>
                  <a:lnTo>
                    <a:pt x="0" y="0"/>
                  </a:lnTo>
                  <a:lnTo>
                    <a:pt x="0"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43"/>
            <p:cNvSpPr/>
            <p:nvPr/>
          </p:nvSpPr>
          <p:spPr bwMode="auto">
            <a:xfrm>
              <a:off x="3597893" y="3542910"/>
              <a:ext cx="88982" cy="54198"/>
            </a:xfrm>
            <a:custGeom>
              <a:avLst/>
              <a:gdLst>
                <a:gd name="T0" fmla="*/ 48 w 48"/>
                <a:gd name="T1" fmla="*/ 0 h 30"/>
                <a:gd name="T2" fmla="*/ 0 w 48"/>
                <a:gd name="T3" fmla="*/ 0 h 30"/>
                <a:gd name="T4" fmla="*/ 9 w 48"/>
                <a:gd name="T5" fmla="*/ 30 h 30"/>
                <a:gd name="T6" fmla="*/ 48 w 48"/>
                <a:gd name="T7" fmla="*/ 30 h 30"/>
                <a:gd name="T8" fmla="*/ 48 w 48"/>
                <a:gd name="T9" fmla="*/ 0 h 30"/>
              </a:gdLst>
              <a:ahLst/>
              <a:cxnLst>
                <a:cxn ang="0">
                  <a:pos x="T0" y="T1"/>
                </a:cxn>
                <a:cxn ang="0">
                  <a:pos x="T2" y="T3"/>
                </a:cxn>
                <a:cxn ang="0">
                  <a:pos x="T4" y="T5"/>
                </a:cxn>
                <a:cxn ang="0">
                  <a:pos x="T6" y="T7"/>
                </a:cxn>
                <a:cxn ang="0">
                  <a:pos x="T8" y="T9"/>
                </a:cxn>
              </a:cxnLst>
              <a:rect l="0" t="0" r="r" b="b"/>
              <a:pathLst>
                <a:path w="48" h="30">
                  <a:moveTo>
                    <a:pt x="48" y="0"/>
                  </a:moveTo>
                  <a:lnTo>
                    <a:pt x="0" y="0"/>
                  </a:lnTo>
                  <a:lnTo>
                    <a:pt x="9" y="30"/>
                  </a:lnTo>
                  <a:lnTo>
                    <a:pt x="48" y="30"/>
                  </a:lnTo>
                  <a:lnTo>
                    <a:pt x="4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44"/>
            <p:cNvSpPr/>
            <p:nvPr/>
          </p:nvSpPr>
          <p:spPr bwMode="auto">
            <a:xfrm>
              <a:off x="3586771" y="3418255"/>
              <a:ext cx="113082" cy="113816"/>
            </a:xfrm>
            <a:custGeom>
              <a:avLst/>
              <a:gdLst>
                <a:gd name="T0" fmla="*/ 0 w 58"/>
                <a:gd name="T1" fmla="*/ 41 h 59"/>
                <a:gd name="T2" fmla="*/ 5 w 58"/>
                <a:gd name="T3" fmla="*/ 59 h 59"/>
                <a:gd name="T4" fmla="*/ 51 w 58"/>
                <a:gd name="T5" fmla="*/ 59 h 59"/>
                <a:gd name="T6" fmla="*/ 51 w 58"/>
                <a:gd name="T7" fmla="*/ 41 h 59"/>
                <a:gd name="T8" fmla="*/ 33 w 58"/>
                <a:gd name="T9" fmla="*/ 41 h 59"/>
                <a:gd name="T10" fmla="*/ 58 w 58"/>
                <a:gd name="T11" fmla="*/ 8 h 59"/>
                <a:gd name="T12" fmla="*/ 47 w 58"/>
                <a:gd name="T13" fmla="*/ 0 h 59"/>
                <a:gd name="T14" fmla="*/ 15 w 58"/>
                <a:gd name="T15" fmla="*/ 41 h 59"/>
                <a:gd name="T16" fmla="*/ 0 w 58"/>
                <a:gd name="T17" fmla="*/ 4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9">
                  <a:moveTo>
                    <a:pt x="0" y="41"/>
                  </a:moveTo>
                  <a:cubicBezTo>
                    <a:pt x="5" y="59"/>
                    <a:pt x="5" y="59"/>
                    <a:pt x="5" y="59"/>
                  </a:cubicBezTo>
                  <a:cubicBezTo>
                    <a:pt x="51" y="59"/>
                    <a:pt x="51" y="59"/>
                    <a:pt x="51" y="59"/>
                  </a:cubicBezTo>
                  <a:cubicBezTo>
                    <a:pt x="51" y="41"/>
                    <a:pt x="51" y="41"/>
                    <a:pt x="51" y="41"/>
                  </a:cubicBezTo>
                  <a:cubicBezTo>
                    <a:pt x="33" y="41"/>
                    <a:pt x="33" y="41"/>
                    <a:pt x="33" y="41"/>
                  </a:cubicBezTo>
                  <a:cubicBezTo>
                    <a:pt x="58" y="8"/>
                    <a:pt x="58" y="8"/>
                    <a:pt x="58" y="8"/>
                  </a:cubicBezTo>
                  <a:cubicBezTo>
                    <a:pt x="53" y="7"/>
                    <a:pt x="49" y="4"/>
                    <a:pt x="47" y="0"/>
                  </a:cubicBezTo>
                  <a:cubicBezTo>
                    <a:pt x="15" y="41"/>
                    <a:pt x="15" y="41"/>
                    <a:pt x="15" y="41"/>
                  </a:cubicBez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45"/>
            <p:cNvSpPr/>
            <p:nvPr/>
          </p:nvSpPr>
          <p:spPr bwMode="auto">
            <a:xfrm>
              <a:off x="3683168" y="3385736"/>
              <a:ext cx="42638" cy="41552"/>
            </a:xfrm>
            <a:custGeom>
              <a:avLst/>
              <a:gdLst>
                <a:gd name="T0" fmla="*/ 22 w 22"/>
                <a:gd name="T1" fmla="*/ 8 h 21"/>
                <a:gd name="T2" fmla="*/ 12 w 22"/>
                <a:gd name="T3" fmla="*/ 0 h 21"/>
                <a:gd name="T4" fmla="*/ 9 w 22"/>
                <a:gd name="T5" fmla="*/ 0 h 21"/>
                <a:gd name="T6" fmla="*/ 1 w 22"/>
                <a:gd name="T7" fmla="*/ 12 h 21"/>
                <a:gd name="T8" fmla="*/ 1 w 22"/>
                <a:gd name="T9" fmla="*/ 13 h 21"/>
                <a:gd name="T10" fmla="*/ 12 w 22"/>
                <a:gd name="T11" fmla="*/ 21 h 21"/>
                <a:gd name="T12" fmla="*/ 13 w 22"/>
                <a:gd name="T13" fmla="*/ 21 h 21"/>
                <a:gd name="T14" fmla="*/ 14 w 22"/>
                <a:gd name="T15" fmla="*/ 20 h 21"/>
                <a:gd name="T16" fmla="*/ 22 w 22"/>
                <a:gd name="T17" fmla="*/ 10 h 21"/>
                <a:gd name="T18" fmla="*/ 22 w 22"/>
                <a:gd name="T19" fmla="*/ 10 h 21"/>
                <a:gd name="T20" fmla="*/ 22 w 22"/>
                <a:gd name="T2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1">
                  <a:moveTo>
                    <a:pt x="22" y="8"/>
                  </a:moveTo>
                  <a:cubicBezTo>
                    <a:pt x="21" y="3"/>
                    <a:pt x="16" y="0"/>
                    <a:pt x="12" y="0"/>
                  </a:cubicBezTo>
                  <a:cubicBezTo>
                    <a:pt x="11" y="0"/>
                    <a:pt x="10" y="0"/>
                    <a:pt x="9" y="0"/>
                  </a:cubicBezTo>
                  <a:cubicBezTo>
                    <a:pt x="4" y="1"/>
                    <a:pt x="0" y="7"/>
                    <a:pt x="1" y="12"/>
                  </a:cubicBezTo>
                  <a:cubicBezTo>
                    <a:pt x="1" y="12"/>
                    <a:pt x="1" y="12"/>
                    <a:pt x="1" y="13"/>
                  </a:cubicBezTo>
                  <a:cubicBezTo>
                    <a:pt x="3" y="17"/>
                    <a:pt x="7" y="21"/>
                    <a:pt x="12" y="21"/>
                  </a:cubicBezTo>
                  <a:cubicBezTo>
                    <a:pt x="12" y="21"/>
                    <a:pt x="12" y="21"/>
                    <a:pt x="13" y="21"/>
                  </a:cubicBezTo>
                  <a:cubicBezTo>
                    <a:pt x="13" y="21"/>
                    <a:pt x="14" y="20"/>
                    <a:pt x="14" y="20"/>
                  </a:cubicBezTo>
                  <a:cubicBezTo>
                    <a:pt x="19" y="19"/>
                    <a:pt x="22" y="15"/>
                    <a:pt x="22" y="10"/>
                  </a:cubicBezTo>
                  <a:cubicBezTo>
                    <a:pt x="22" y="10"/>
                    <a:pt x="22" y="10"/>
                    <a:pt x="22" y="10"/>
                  </a:cubicBezTo>
                  <a:cubicBezTo>
                    <a:pt x="22" y="9"/>
                    <a:pt x="22" y="9"/>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46"/>
            <p:cNvSpPr/>
            <p:nvPr/>
          </p:nvSpPr>
          <p:spPr bwMode="auto">
            <a:xfrm>
              <a:off x="3759174" y="3418255"/>
              <a:ext cx="114935" cy="113816"/>
            </a:xfrm>
            <a:custGeom>
              <a:avLst/>
              <a:gdLst>
                <a:gd name="T0" fmla="*/ 12 w 58"/>
                <a:gd name="T1" fmla="*/ 0 h 59"/>
                <a:gd name="T2" fmla="*/ 0 w 58"/>
                <a:gd name="T3" fmla="*/ 8 h 59"/>
                <a:gd name="T4" fmla="*/ 25 w 58"/>
                <a:gd name="T5" fmla="*/ 41 h 59"/>
                <a:gd name="T6" fmla="*/ 8 w 58"/>
                <a:gd name="T7" fmla="*/ 41 h 59"/>
                <a:gd name="T8" fmla="*/ 8 w 58"/>
                <a:gd name="T9" fmla="*/ 59 h 59"/>
                <a:gd name="T10" fmla="*/ 53 w 58"/>
                <a:gd name="T11" fmla="*/ 59 h 59"/>
                <a:gd name="T12" fmla="*/ 58 w 58"/>
                <a:gd name="T13" fmla="*/ 41 h 59"/>
                <a:gd name="T14" fmla="*/ 43 w 58"/>
                <a:gd name="T15" fmla="*/ 41 h 59"/>
                <a:gd name="T16" fmla="*/ 12 w 58"/>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9">
                  <a:moveTo>
                    <a:pt x="12" y="0"/>
                  </a:moveTo>
                  <a:cubicBezTo>
                    <a:pt x="10" y="4"/>
                    <a:pt x="6" y="7"/>
                    <a:pt x="0" y="8"/>
                  </a:cubicBezTo>
                  <a:cubicBezTo>
                    <a:pt x="25" y="41"/>
                    <a:pt x="25" y="41"/>
                    <a:pt x="25" y="41"/>
                  </a:cubicBezTo>
                  <a:cubicBezTo>
                    <a:pt x="8" y="41"/>
                    <a:pt x="8" y="41"/>
                    <a:pt x="8" y="41"/>
                  </a:cubicBezTo>
                  <a:cubicBezTo>
                    <a:pt x="8" y="59"/>
                    <a:pt x="8" y="59"/>
                    <a:pt x="8" y="59"/>
                  </a:cubicBezTo>
                  <a:cubicBezTo>
                    <a:pt x="53" y="59"/>
                    <a:pt x="53" y="59"/>
                    <a:pt x="53" y="59"/>
                  </a:cubicBezTo>
                  <a:cubicBezTo>
                    <a:pt x="58" y="41"/>
                    <a:pt x="58" y="41"/>
                    <a:pt x="58" y="41"/>
                  </a:cubicBezTo>
                  <a:cubicBezTo>
                    <a:pt x="43" y="41"/>
                    <a:pt x="43" y="41"/>
                    <a:pt x="43" y="41"/>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47"/>
            <p:cNvSpPr/>
            <p:nvPr/>
          </p:nvSpPr>
          <p:spPr bwMode="auto">
            <a:xfrm>
              <a:off x="3736928" y="3385736"/>
              <a:ext cx="40783" cy="41552"/>
            </a:xfrm>
            <a:custGeom>
              <a:avLst/>
              <a:gdLst>
                <a:gd name="T0" fmla="*/ 0 w 21"/>
                <a:gd name="T1" fmla="*/ 8 h 21"/>
                <a:gd name="T2" fmla="*/ 0 w 21"/>
                <a:gd name="T3" fmla="*/ 10 h 21"/>
                <a:gd name="T4" fmla="*/ 0 w 21"/>
                <a:gd name="T5" fmla="*/ 10 h 21"/>
                <a:gd name="T6" fmla="*/ 8 w 21"/>
                <a:gd name="T7" fmla="*/ 20 h 21"/>
                <a:gd name="T8" fmla="*/ 9 w 21"/>
                <a:gd name="T9" fmla="*/ 21 h 21"/>
                <a:gd name="T10" fmla="*/ 10 w 21"/>
                <a:gd name="T11" fmla="*/ 21 h 21"/>
                <a:gd name="T12" fmla="*/ 20 w 21"/>
                <a:gd name="T13" fmla="*/ 13 h 21"/>
                <a:gd name="T14" fmla="*/ 20 w 21"/>
                <a:gd name="T15" fmla="*/ 12 h 21"/>
                <a:gd name="T16" fmla="*/ 12 w 21"/>
                <a:gd name="T17" fmla="*/ 0 h 21"/>
                <a:gd name="T18" fmla="*/ 10 w 21"/>
                <a:gd name="T19" fmla="*/ 0 h 21"/>
                <a:gd name="T20" fmla="*/ 0 w 21"/>
                <a:gd name="T2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1">
                  <a:moveTo>
                    <a:pt x="0" y="8"/>
                  </a:moveTo>
                  <a:cubicBezTo>
                    <a:pt x="0" y="9"/>
                    <a:pt x="0" y="9"/>
                    <a:pt x="0" y="10"/>
                  </a:cubicBezTo>
                  <a:cubicBezTo>
                    <a:pt x="0" y="10"/>
                    <a:pt x="0" y="10"/>
                    <a:pt x="0" y="10"/>
                  </a:cubicBezTo>
                  <a:cubicBezTo>
                    <a:pt x="0" y="15"/>
                    <a:pt x="3" y="19"/>
                    <a:pt x="8" y="20"/>
                  </a:cubicBezTo>
                  <a:cubicBezTo>
                    <a:pt x="8" y="20"/>
                    <a:pt x="9" y="21"/>
                    <a:pt x="9" y="21"/>
                  </a:cubicBezTo>
                  <a:cubicBezTo>
                    <a:pt x="9" y="21"/>
                    <a:pt x="10" y="21"/>
                    <a:pt x="10" y="21"/>
                  </a:cubicBezTo>
                  <a:cubicBezTo>
                    <a:pt x="15" y="21"/>
                    <a:pt x="19" y="17"/>
                    <a:pt x="20" y="13"/>
                  </a:cubicBezTo>
                  <a:cubicBezTo>
                    <a:pt x="20" y="12"/>
                    <a:pt x="20" y="12"/>
                    <a:pt x="20" y="12"/>
                  </a:cubicBezTo>
                  <a:cubicBezTo>
                    <a:pt x="21" y="7"/>
                    <a:pt x="18" y="1"/>
                    <a:pt x="12" y="0"/>
                  </a:cubicBezTo>
                  <a:cubicBezTo>
                    <a:pt x="12" y="0"/>
                    <a:pt x="11" y="0"/>
                    <a:pt x="10" y="0"/>
                  </a:cubicBezTo>
                  <a:cubicBezTo>
                    <a:pt x="5" y="0"/>
                    <a:pt x="1" y="3"/>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Oval 48"/>
            <p:cNvSpPr>
              <a:spLocks noChangeArrowheads="1"/>
            </p:cNvSpPr>
            <p:nvPr/>
          </p:nvSpPr>
          <p:spPr bwMode="auto">
            <a:xfrm>
              <a:off x="4995653" y="3439934"/>
              <a:ext cx="27807" cy="2709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67" name="Oval 49"/>
            <p:cNvSpPr>
              <a:spLocks noChangeArrowheads="1"/>
            </p:cNvSpPr>
            <p:nvPr/>
          </p:nvSpPr>
          <p:spPr bwMode="auto">
            <a:xfrm>
              <a:off x="5023460" y="3411028"/>
              <a:ext cx="24099" cy="2167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68" name="Oval 50"/>
            <p:cNvSpPr>
              <a:spLocks noChangeArrowheads="1"/>
            </p:cNvSpPr>
            <p:nvPr/>
          </p:nvSpPr>
          <p:spPr bwMode="auto">
            <a:xfrm>
              <a:off x="5001214" y="3374896"/>
              <a:ext cx="16684" cy="1264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69" name="Oval 51"/>
            <p:cNvSpPr>
              <a:spLocks noChangeArrowheads="1"/>
            </p:cNvSpPr>
            <p:nvPr/>
          </p:nvSpPr>
          <p:spPr bwMode="auto">
            <a:xfrm>
              <a:off x="4995653" y="3313472"/>
              <a:ext cx="27807" cy="2709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70" name="Freeform 52"/>
            <p:cNvSpPr>
              <a:spLocks noEditPoints="1"/>
            </p:cNvSpPr>
            <p:nvPr/>
          </p:nvSpPr>
          <p:spPr bwMode="auto">
            <a:xfrm>
              <a:off x="4956723" y="3187011"/>
              <a:ext cx="142741" cy="312540"/>
            </a:xfrm>
            <a:custGeom>
              <a:avLst/>
              <a:gdLst>
                <a:gd name="T0" fmla="*/ 39 w 72"/>
                <a:gd name="T1" fmla="*/ 8 h 162"/>
                <a:gd name="T2" fmla="*/ 37 w 72"/>
                <a:gd name="T3" fmla="*/ 14 h 162"/>
                <a:gd name="T4" fmla="*/ 37 w 72"/>
                <a:gd name="T5" fmla="*/ 24 h 162"/>
                <a:gd name="T6" fmla="*/ 34 w 72"/>
                <a:gd name="T7" fmla="*/ 24 h 162"/>
                <a:gd name="T8" fmla="*/ 34 w 72"/>
                <a:gd name="T9" fmla="*/ 53 h 162"/>
                <a:gd name="T10" fmla="*/ 37 w 72"/>
                <a:gd name="T11" fmla="*/ 53 h 162"/>
                <a:gd name="T12" fmla="*/ 37 w 72"/>
                <a:gd name="T13" fmla="*/ 74 h 162"/>
                <a:gd name="T14" fmla="*/ 37 w 72"/>
                <a:gd name="T15" fmla="*/ 84 h 162"/>
                <a:gd name="T16" fmla="*/ 44 w 72"/>
                <a:gd name="T17" fmla="*/ 91 h 162"/>
                <a:gd name="T18" fmla="*/ 45 w 72"/>
                <a:gd name="T19" fmla="*/ 91 h 162"/>
                <a:gd name="T20" fmla="*/ 50 w 72"/>
                <a:gd name="T21" fmla="*/ 84 h 162"/>
                <a:gd name="T22" fmla="*/ 50 w 72"/>
                <a:gd name="T23" fmla="*/ 53 h 162"/>
                <a:gd name="T24" fmla="*/ 54 w 72"/>
                <a:gd name="T25" fmla="*/ 53 h 162"/>
                <a:gd name="T26" fmla="*/ 54 w 72"/>
                <a:gd name="T27" fmla="*/ 53 h 162"/>
                <a:gd name="T28" fmla="*/ 54 w 72"/>
                <a:gd name="T29" fmla="*/ 147 h 162"/>
                <a:gd name="T30" fmla="*/ 34 w 72"/>
                <a:gd name="T31" fmla="*/ 147 h 162"/>
                <a:gd name="T32" fmla="*/ 34 w 72"/>
                <a:gd name="T33" fmla="*/ 162 h 162"/>
                <a:gd name="T34" fmla="*/ 68 w 72"/>
                <a:gd name="T35" fmla="*/ 162 h 162"/>
                <a:gd name="T36" fmla="*/ 68 w 72"/>
                <a:gd name="T37" fmla="*/ 24 h 162"/>
                <a:gd name="T38" fmla="*/ 50 w 72"/>
                <a:gd name="T39" fmla="*/ 24 h 162"/>
                <a:gd name="T40" fmla="*/ 50 w 72"/>
                <a:gd name="T41" fmla="*/ 17 h 162"/>
                <a:gd name="T42" fmla="*/ 67 w 72"/>
                <a:gd name="T43" fmla="*/ 13 h 162"/>
                <a:gd name="T44" fmla="*/ 71 w 72"/>
                <a:gd name="T45" fmla="*/ 6 h 162"/>
                <a:gd name="T46" fmla="*/ 64 w 72"/>
                <a:gd name="T47" fmla="*/ 1 h 162"/>
                <a:gd name="T48" fmla="*/ 43 w 72"/>
                <a:gd name="T49" fmla="*/ 6 h 162"/>
                <a:gd name="T50" fmla="*/ 39 w 72"/>
                <a:gd name="T51" fmla="*/ 8 h 162"/>
                <a:gd name="T52" fmla="*/ 34 w 72"/>
                <a:gd name="T53" fmla="*/ 24 h 162"/>
                <a:gd name="T54" fmla="*/ 0 w 72"/>
                <a:gd name="T55" fmla="*/ 24 h 162"/>
                <a:gd name="T56" fmla="*/ 0 w 72"/>
                <a:gd name="T57" fmla="*/ 162 h 162"/>
                <a:gd name="T58" fmla="*/ 34 w 72"/>
                <a:gd name="T59" fmla="*/ 162 h 162"/>
                <a:gd name="T60" fmla="*/ 34 w 72"/>
                <a:gd name="T61" fmla="*/ 147 h 162"/>
                <a:gd name="T62" fmla="*/ 14 w 72"/>
                <a:gd name="T63" fmla="*/ 147 h 162"/>
                <a:gd name="T64" fmla="*/ 14 w 72"/>
                <a:gd name="T65" fmla="*/ 53 h 162"/>
                <a:gd name="T66" fmla="*/ 34 w 72"/>
                <a:gd name="T67" fmla="*/ 53 h 162"/>
                <a:gd name="T68" fmla="*/ 34 w 72"/>
                <a:gd name="T69" fmla="*/ 2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62">
                  <a:moveTo>
                    <a:pt x="39" y="8"/>
                  </a:moveTo>
                  <a:cubicBezTo>
                    <a:pt x="37" y="10"/>
                    <a:pt x="37" y="12"/>
                    <a:pt x="37" y="14"/>
                  </a:cubicBezTo>
                  <a:cubicBezTo>
                    <a:pt x="37" y="14"/>
                    <a:pt x="37" y="18"/>
                    <a:pt x="37" y="24"/>
                  </a:cubicBezTo>
                  <a:cubicBezTo>
                    <a:pt x="34" y="24"/>
                    <a:pt x="34" y="24"/>
                    <a:pt x="34" y="24"/>
                  </a:cubicBezTo>
                  <a:cubicBezTo>
                    <a:pt x="34" y="53"/>
                    <a:pt x="34" y="53"/>
                    <a:pt x="34" y="53"/>
                  </a:cubicBezTo>
                  <a:cubicBezTo>
                    <a:pt x="37" y="53"/>
                    <a:pt x="37" y="53"/>
                    <a:pt x="37" y="53"/>
                  </a:cubicBezTo>
                  <a:cubicBezTo>
                    <a:pt x="37" y="64"/>
                    <a:pt x="37" y="73"/>
                    <a:pt x="37" y="74"/>
                  </a:cubicBezTo>
                  <a:cubicBezTo>
                    <a:pt x="37" y="76"/>
                    <a:pt x="37" y="84"/>
                    <a:pt x="37" y="84"/>
                  </a:cubicBezTo>
                  <a:cubicBezTo>
                    <a:pt x="37" y="88"/>
                    <a:pt x="40" y="91"/>
                    <a:pt x="44" y="91"/>
                  </a:cubicBezTo>
                  <a:cubicBezTo>
                    <a:pt x="44" y="91"/>
                    <a:pt x="45" y="91"/>
                    <a:pt x="45" y="91"/>
                  </a:cubicBezTo>
                  <a:cubicBezTo>
                    <a:pt x="48" y="90"/>
                    <a:pt x="50" y="87"/>
                    <a:pt x="50" y="84"/>
                  </a:cubicBezTo>
                  <a:cubicBezTo>
                    <a:pt x="50" y="53"/>
                    <a:pt x="50" y="53"/>
                    <a:pt x="50" y="53"/>
                  </a:cubicBezTo>
                  <a:cubicBezTo>
                    <a:pt x="54" y="53"/>
                    <a:pt x="54" y="53"/>
                    <a:pt x="54" y="53"/>
                  </a:cubicBezTo>
                  <a:cubicBezTo>
                    <a:pt x="54" y="53"/>
                    <a:pt x="54" y="53"/>
                    <a:pt x="54" y="53"/>
                  </a:cubicBezTo>
                  <a:cubicBezTo>
                    <a:pt x="54" y="147"/>
                    <a:pt x="54" y="147"/>
                    <a:pt x="54" y="147"/>
                  </a:cubicBezTo>
                  <a:cubicBezTo>
                    <a:pt x="34" y="147"/>
                    <a:pt x="34" y="147"/>
                    <a:pt x="34" y="147"/>
                  </a:cubicBezTo>
                  <a:cubicBezTo>
                    <a:pt x="34" y="162"/>
                    <a:pt x="34" y="162"/>
                    <a:pt x="34" y="162"/>
                  </a:cubicBezTo>
                  <a:cubicBezTo>
                    <a:pt x="68" y="162"/>
                    <a:pt x="68" y="162"/>
                    <a:pt x="68" y="162"/>
                  </a:cubicBezTo>
                  <a:cubicBezTo>
                    <a:pt x="68" y="24"/>
                    <a:pt x="68" y="24"/>
                    <a:pt x="68" y="24"/>
                  </a:cubicBezTo>
                  <a:cubicBezTo>
                    <a:pt x="50" y="24"/>
                    <a:pt x="50" y="24"/>
                    <a:pt x="50" y="24"/>
                  </a:cubicBezTo>
                  <a:cubicBezTo>
                    <a:pt x="50" y="17"/>
                    <a:pt x="50" y="17"/>
                    <a:pt x="50" y="17"/>
                  </a:cubicBezTo>
                  <a:cubicBezTo>
                    <a:pt x="67" y="13"/>
                    <a:pt x="67" y="13"/>
                    <a:pt x="67" y="13"/>
                  </a:cubicBezTo>
                  <a:cubicBezTo>
                    <a:pt x="70" y="13"/>
                    <a:pt x="72" y="9"/>
                    <a:pt x="71" y="6"/>
                  </a:cubicBezTo>
                  <a:cubicBezTo>
                    <a:pt x="71" y="2"/>
                    <a:pt x="67" y="0"/>
                    <a:pt x="64" y="1"/>
                  </a:cubicBezTo>
                  <a:cubicBezTo>
                    <a:pt x="62" y="1"/>
                    <a:pt x="46" y="5"/>
                    <a:pt x="43" y="6"/>
                  </a:cubicBezTo>
                  <a:cubicBezTo>
                    <a:pt x="42" y="6"/>
                    <a:pt x="40" y="7"/>
                    <a:pt x="39" y="8"/>
                  </a:cubicBezTo>
                  <a:close/>
                  <a:moveTo>
                    <a:pt x="34" y="24"/>
                  </a:moveTo>
                  <a:cubicBezTo>
                    <a:pt x="0" y="24"/>
                    <a:pt x="0" y="24"/>
                    <a:pt x="0" y="24"/>
                  </a:cubicBezTo>
                  <a:cubicBezTo>
                    <a:pt x="0" y="162"/>
                    <a:pt x="0" y="162"/>
                    <a:pt x="0" y="162"/>
                  </a:cubicBezTo>
                  <a:cubicBezTo>
                    <a:pt x="34" y="162"/>
                    <a:pt x="34" y="162"/>
                    <a:pt x="34" y="162"/>
                  </a:cubicBezTo>
                  <a:cubicBezTo>
                    <a:pt x="34" y="147"/>
                    <a:pt x="34" y="147"/>
                    <a:pt x="34" y="147"/>
                  </a:cubicBezTo>
                  <a:cubicBezTo>
                    <a:pt x="14" y="147"/>
                    <a:pt x="14" y="147"/>
                    <a:pt x="14" y="147"/>
                  </a:cubicBezTo>
                  <a:cubicBezTo>
                    <a:pt x="14" y="53"/>
                    <a:pt x="14" y="53"/>
                    <a:pt x="14" y="53"/>
                  </a:cubicBezTo>
                  <a:cubicBezTo>
                    <a:pt x="34" y="53"/>
                    <a:pt x="34" y="53"/>
                    <a:pt x="34" y="53"/>
                  </a:cubicBezTo>
                  <a:lnTo>
                    <a:pt x="34" y="2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53"/>
            <p:cNvSpPr>
              <a:spLocks noEditPoints="1"/>
            </p:cNvSpPr>
            <p:nvPr/>
          </p:nvSpPr>
          <p:spPr bwMode="auto">
            <a:xfrm>
              <a:off x="3811080" y="2516767"/>
              <a:ext cx="126058" cy="276408"/>
            </a:xfrm>
            <a:custGeom>
              <a:avLst/>
              <a:gdLst>
                <a:gd name="T0" fmla="*/ 32 w 64"/>
                <a:gd name="T1" fmla="*/ 124 h 143"/>
                <a:gd name="T2" fmla="*/ 32 w 64"/>
                <a:gd name="T3" fmla="*/ 124 h 143"/>
                <a:gd name="T4" fmla="*/ 63 w 64"/>
                <a:gd name="T5" fmla="*/ 139 h 143"/>
                <a:gd name="T6" fmla="*/ 64 w 64"/>
                <a:gd name="T7" fmla="*/ 139 h 143"/>
                <a:gd name="T8" fmla="*/ 64 w 64"/>
                <a:gd name="T9" fmla="*/ 38 h 143"/>
                <a:gd name="T10" fmla="*/ 62 w 64"/>
                <a:gd name="T11" fmla="*/ 23 h 143"/>
                <a:gd name="T12" fmla="*/ 54 w 64"/>
                <a:gd name="T13" fmla="*/ 13 h 143"/>
                <a:gd name="T14" fmla="*/ 54 w 64"/>
                <a:gd name="T15" fmla="*/ 4 h 143"/>
                <a:gd name="T16" fmla="*/ 54 w 64"/>
                <a:gd name="T17" fmla="*/ 0 h 143"/>
                <a:gd name="T18" fmla="*/ 50 w 64"/>
                <a:gd name="T19" fmla="*/ 0 h 143"/>
                <a:gd name="T20" fmla="*/ 32 w 64"/>
                <a:gd name="T21" fmla="*/ 0 h 143"/>
                <a:gd name="T22" fmla="*/ 32 w 64"/>
                <a:gd name="T23" fmla="*/ 4 h 143"/>
                <a:gd name="T24" fmla="*/ 50 w 64"/>
                <a:gd name="T25" fmla="*/ 4 h 143"/>
                <a:gd name="T26" fmla="*/ 50 w 64"/>
                <a:gd name="T27" fmla="*/ 11 h 143"/>
                <a:gd name="T28" fmla="*/ 50 w 64"/>
                <a:gd name="T29" fmla="*/ 60 h 143"/>
                <a:gd name="T30" fmla="*/ 32 w 64"/>
                <a:gd name="T31" fmla="*/ 42 h 143"/>
                <a:gd name="T32" fmla="*/ 32 w 64"/>
                <a:gd name="T33" fmla="*/ 42 h 143"/>
                <a:gd name="T34" fmla="*/ 32 w 64"/>
                <a:gd name="T35" fmla="*/ 124 h 143"/>
                <a:gd name="T36" fmla="*/ 1 w 64"/>
                <a:gd name="T37" fmla="*/ 139 h 143"/>
                <a:gd name="T38" fmla="*/ 32 w 64"/>
                <a:gd name="T39" fmla="*/ 124 h 143"/>
                <a:gd name="T40" fmla="*/ 32 w 64"/>
                <a:gd name="T41" fmla="*/ 42 h 143"/>
                <a:gd name="T42" fmla="*/ 14 w 64"/>
                <a:gd name="T43" fmla="*/ 60 h 143"/>
                <a:gd name="T44" fmla="*/ 14 w 64"/>
                <a:gd name="T45" fmla="*/ 11 h 143"/>
                <a:gd name="T46" fmla="*/ 14 w 64"/>
                <a:gd name="T47" fmla="*/ 11 h 143"/>
                <a:gd name="T48" fmla="*/ 14 w 64"/>
                <a:gd name="T49" fmla="*/ 11 h 143"/>
                <a:gd name="T50" fmla="*/ 14 w 64"/>
                <a:gd name="T51" fmla="*/ 4 h 143"/>
                <a:gd name="T52" fmla="*/ 32 w 64"/>
                <a:gd name="T53" fmla="*/ 4 h 143"/>
                <a:gd name="T54" fmla="*/ 32 w 64"/>
                <a:gd name="T55" fmla="*/ 0 h 143"/>
                <a:gd name="T56" fmla="*/ 14 w 64"/>
                <a:gd name="T57" fmla="*/ 0 h 143"/>
                <a:gd name="T58" fmla="*/ 10 w 64"/>
                <a:gd name="T59" fmla="*/ 0 h 143"/>
                <a:gd name="T60" fmla="*/ 10 w 64"/>
                <a:gd name="T61" fmla="*/ 4 h 143"/>
                <a:gd name="T62" fmla="*/ 10 w 64"/>
                <a:gd name="T63" fmla="*/ 13 h 143"/>
                <a:gd name="T64" fmla="*/ 1 w 64"/>
                <a:gd name="T65" fmla="*/ 23 h 143"/>
                <a:gd name="T66" fmla="*/ 0 w 64"/>
                <a:gd name="T67" fmla="*/ 38 h 143"/>
                <a:gd name="T68" fmla="*/ 0 w 64"/>
                <a:gd name="T69" fmla="*/ 139 h 143"/>
                <a:gd name="T70" fmla="*/ 1 w 64"/>
                <a:gd name="T71" fmla="*/ 13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4" h="143">
                  <a:moveTo>
                    <a:pt x="32" y="124"/>
                  </a:moveTo>
                  <a:cubicBezTo>
                    <a:pt x="32" y="124"/>
                    <a:pt x="32" y="124"/>
                    <a:pt x="32" y="124"/>
                  </a:cubicBezTo>
                  <a:cubicBezTo>
                    <a:pt x="47" y="124"/>
                    <a:pt x="59" y="128"/>
                    <a:pt x="63" y="139"/>
                  </a:cubicBezTo>
                  <a:cubicBezTo>
                    <a:pt x="64" y="143"/>
                    <a:pt x="64" y="143"/>
                    <a:pt x="64" y="139"/>
                  </a:cubicBezTo>
                  <a:cubicBezTo>
                    <a:pt x="64" y="118"/>
                    <a:pt x="64" y="59"/>
                    <a:pt x="64" y="38"/>
                  </a:cubicBezTo>
                  <a:cubicBezTo>
                    <a:pt x="64" y="34"/>
                    <a:pt x="64" y="27"/>
                    <a:pt x="62" y="23"/>
                  </a:cubicBezTo>
                  <a:cubicBezTo>
                    <a:pt x="61" y="18"/>
                    <a:pt x="58" y="15"/>
                    <a:pt x="54" y="13"/>
                  </a:cubicBezTo>
                  <a:cubicBezTo>
                    <a:pt x="54" y="4"/>
                    <a:pt x="54" y="4"/>
                    <a:pt x="54" y="4"/>
                  </a:cubicBezTo>
                  <a:cubicBezTo>
                    <a:pt x="54" y="0"/>
                    <a:pt x="54" y="0"/>
                    <a:pt x="54" y="0"/>
                  </a:cubicBezTo>
                  <a:cubicBezTo>
                    <a:pt x="50" y="0"/>
                    <a:pt x="50" y="0"/>
                    <a:pt x="50" y="0"/>
                  </a:cubicBezTo>
                  <a:cubicBezTo>
                    <a:pt x="32" y="0"/>
                    <a:pt x="32" y="0"/>
                    <a:pt x="32" y="0"/>
                  </a:cubicBezTo>
                  <a:cubicBezTo>
                    <a:pt x="32" y="4"/>
                    <a:pt x="32" y="4"/>
                    <a:pt x="32" y="4"/>
                  </a:cubicBezTo>
                  <a:cubicBezTo>
                    <a:pt x="50" y="4"/>
                    <a:pt x="50" y="4"/>
                    <a:pt x="50" y="4"/>
                  </a:cubicBezTo>
                  <a:cubicBezTo>
                    <a:pt x="50" y="11"/>
                    <a:pt x="50" y="11"/>
                    <a:pt x="50" y="11"/>
                  </a:cubicBezTo>
                  <a:cubicBezTo>
                    <a:pt x="50" y="60"/>
                    <a:pt x="50" y="60"/>
                    <a:pt x="50" y="60"/>
                  </a:cubicBezTo>
                  <a:cubicBezTo>
                    <a:pt x="32" y="42"/>
                    <a:pt x="32" y="42"/>
                    <a:pt x="32" y="42"/>
                  </a:cubicBezTo>
                  <a:cubicBezTo>
                    <a:pt x="32" y="42"/>
                    <a:pt x="32" y="42"/>
                    <a:pt x="32" y="42"/>
                  </a:cubicBezTo>
                  <a:lnTo>
                    <a:pt x="32" y="124"/>
                  </a:lnTo>
                  <a:close/>
                  <a:moveTo>
                    <a:pt x="1" y="139"/>
                  </a:moveTo>
                  <a:cubicBezTo>
                    <a:pt x="5" y="128"/>
                    <a:pt x="17" y="124"/>
                    <a:pt x="32" y="124"/>
                  </a:cubicBezTo>
                  <a:cubicBezTo>
                    <a:pt x="32" y="42"/>
                    <a:pt x="32" y="42"/>
                    <a:pt x="32" y="42"/>
                  </a:cubicBezTo>
                  <a:cubicBezTo>
                    <a:pt x="14" y="60"/>
                    <a:pt x="14" y="60"/>
                    <a:pt x="14" y="60"/>
                  </a:cubicBezTo>
                  <a:cubicBezTo>
                    <a:pt x="14" y="11"/>
                    <a:pt x="14" y="11"/>
                    <a:pt x="14" y="11"/>
                  </a:cubicBezTo>
                  <a:cubicBezTo>
                    <a:pt x="14" y="11"/>
                    <a:pt x="14" y="11"/>
                    <a:pt x="14" y="11"/>
                  </a:cubicBezTo>
                  <a:cubicBezTo>
                    <a:pt x="14" y="11"/>
                    <a:pt x="14" y="11"/>
                    <a:pt x="14" y="11"/>
                  </a:cubicBezTo>
                  <a:cubicBezTo>
                    <a:pt x="14" y="4"/>
                    <a:pt x="14" y="4"/>
                    <a:pt x="14" y="4"/>
                  </a:cubicBezTo>
                  <a:cubicBezTo>
                    <a:pt x="32" y="4"/>
                    <a:pt x="32" y="4"/>
                    <a:pt x="32" y="4"/>
                  </a:cubicBezTo>
                  <a:cubicBezTo>
                    <a:pt x="32" y="0"/>
                    <a:pt x="32" y="0"/>
                    <a:pt x="32" y="0"/>
                  </a:cubicBezTo>
                  <a:cubicBezTo>
                    <a:pt x="14" y="0"/>
                    <a:pt x="14" y="0"/>
                    <a:pt x="14" y="0"/>
                  </a:cubicBezTo>
                  <a:cubicBezTo>
                    <a:pt x="10" y="0"/>
                    <a:pt x="10" y="0"/>
                    <a:pt x="10" y="0"/>
                  </a:cubicBezTo>
                  <a:cubicBezTo>
                    <a:pt x="10" y="4"/>
                    <a:pt x="10" y="4"/>
                    <a:pt x="10" y="4"/>
                  </a:cubicBezTo>
                  <a:cubicBezTo>
                    <a:pt x="10" y="13"/>
                    <a:pt x="10" y="13"/>
                    <a:pt x="10" y="13"/>
                  </a:cubicBezTo>
                  <a:cubicBezTo>
                    <a:pt x="6" y="15"/>
                    <a:pt x="3" y="18"/>
                    <a:pt x="1" y="23"/>
                  </a:cubicBezTo>
                  <a:cubicBezTo>
                    <a:pt x="0" y="27"/>
                    <a:pt x="0" y="34"/>
                    <a:pt x="0" y="38"/>
                  </a:cubicBezTo>
                  <a:cubicBezTo>
                    <a:pt x="0" y="59"/>
                    <a:pt x="0" y="118"/>
                    <a:pt x="0" y="139"/>
                  </a:cubicBezTo>
                  <a:cubicBezTo>
                    <a:pt x="0" y="143"/>
                    <a:pt x="0" y="143"/>
                    <a:pt x="1" y="1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54"/>
            <p:cNvSpPr/>
            <p:nvPr/>
          </p:nvSpPr>
          <p:spPr bwMode="auto">
            <a:xfrm>
              <a:off x="3946406" y="2534833"/>
              <a:ext cx="126058" cy="258342"/>
            </a:xfrm>
            <a:custGeom>
              <a:avLst/>
              <a:gdLst>
                <a:gd name="T0" fmla="*/ 1 w 64"/>
                <a:gd name="T1" fmla="*/ 130 h 134"/>
                <a:gd name="T2" fmla="*/ 32 w 64"/>
                <a:gd name="T3" fmla="*/ 115 h 134"/>
                <a:gd name="T4" fmla="*/ 63 w 64"/>
                <a:gd name="T5" fmla="*/ 130 h 134"/>
                <a:gd name="T6" fmla="*/ 64 w 64"/>
                <a:gd name="T7" fmla="*/ 130 h 134"/>
                <a:gd name="T8" fmla="*/ 64 w 64"/>
                <a:gd name="T9" fmla="*/ 29 h 134"/>
                <a:gd name="T10" fmla="*/ 63 w 64"/>
                <a:gd name="T11" fmla="*/ 14 h 134"/>
                <a:gd name="T12" fmla="*/ 32 w 64"/>
                <a:gd name="T13" fmla="*/ 0 h 134"/>
                <a:gd name="T14" fmla="*/ 1 w 64"/>
                <a:gd name="T15" fmla="*/ 14 h 134"/>
                <a:gd name="T16" fmla="*/ 0 w 64"/>
                <a:gd name="T17" fmla="*/ 29 h 134"/>
                <a:gd name="T18" fmla="*/ 0 w 64"/>
                <a:gd name="T19" fmla="*/ 130 h 134"/>
                <a:gd name="T20" fmla="*/ 1 w 64"/>
                <a:gd name="T21" fmla="*/ 13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34">
                  <a:moveTo>
                    <a:pt x="1" y="130"/>
                  </a:moveTo>
                  <a:cubicBezTo>
                    <a:pt x="5" y="119"/>
                    <a:pt x="17" y="115"/>
                    <a:pt x="32" y="115"/>
                  </a:cubicBezTo>
                  <a:cubicBezTo>
                    <a:pt x="47" y="115"/>
                    <a:pt x="59" y="119"/>
                    <a:pt x="63" y="130"/>
                  </a:cubicBezTo>
                  <a:cubicBezTo>
                    <a:pt x="64" y="134"/>
                    <a:pt x="64" y="134"/>
                    <a:pt x="64" y="130"/>
                  </a:cubicBezTo>
                  <a:cubicBezTo>
                    <a:pt x="64" y="109"/>
                    <a:pt x="64" y="50"/>
                    <a:pt x="64" y="29"/>
                  </a:cubicBezTo>
                  <a:cubicBezTo>
                    <a:pt x="64" y="25"/>
                    <a:pt x="64" y="18"/>
                    <a:pt x="63" y="14"/>
                  </a:cubicBezTo>
                  <a:cubicBezTo>
                    <a:pt x="59" y="3"/>
                    <a:pt x="46" y="0"/>
                    <a:pt x="32" y="0"/>
                  </a:cubicBezTo>
                  <a:cubicBezTo>
                    <a:pt x="17" y="0"/>
                    <a:pt x="5" y="3"/>
                    <a:pt x="1" y="14"/>
                  </a:cubicBezTo>
                  <a:cubicBezTo>
                    <a:pt x="0" y="18"/>
                    <a:pt x="0" y="25"/>
                    <a:pt x="0" y="29"/>
                  </a:cubicBezTo>
                  <a:cubicBezTo>
                    <a:pt x="0" y="50"/>
                    <a:pt x="0" y="109"/>
                    <a:pt x="0" y="130"/>
                  </a:cubicBezTo>
                  <a:cubicBezTo>
                    <a:pt x="0" y="134"/>
                    <a:pt x="0" y="134"/>
                    <a:pt x="1" y="1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55"/>
            <p:cNvSpPr/>
            <p:nvPr/>
          </p:nvSpPr>
          <p:spPr bwMode="auto">
            <a:xfrm>
              <a:off x="4891840" y="2650455"/>
              <a:ext cx="296607" cy="238470"/>
            </a:xfrm>
            <a:custGeom>
              <a:avLst/>
              <a:gdLst>
                <a:gd name="T0" fmla="*/ 131 w 160"/>
                <a:gd name="T1" fmla="*/ 0 h 132"/>
                <a:gd name="T2" fmla="*/ 56 w 160"/>
                <a:gd name="T3" fmla="*/ 75 h 132"/>
                <a:gd name="T4" fmla="*/ 28 w 160"/>
                <a:gd name="T5" fmla="*/ 46 h 132"/>
                <a:gd name="T6" fmla="*/ 0 w 160"/>
                <a:gd name="T7" fmla="*/ 76 h 132"/>
                <a:gd name="T8" fmla="*/ 27 w 160"/>
                <a:gd name="T9" fmla="*/ 103 h 132"/>
                <a:gd name="T10" fmla="*/ 56 w 160"/>
                <a:gd name="T11" fmla="*/ 132 h 132"/>
                <a:gd name="T12" fmla="*/ 86 w 160"/>
                <a:gd name="T13" fmla="*/ 103 h 132"/>
                <a:gd name="T14" fmla="*/ 160 w 160"/>
                <a:gd name="T15" fmla="*/ 29 h 132"/>
                <a:gd name="T16" fmla="*/ 131 w 160"/>
                <a:gd name="T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32">
                  <a:moveTo>
                    <a:pt x="131" y="0"/>
                  </a:moveTo>
                  <a:lnTo>
                    <a:pt x="56" y="75"/>
                  </a:lnTo>
                  <a:lnTo>
                    <a:pt x="28" y="46"/>
                  </a:lnTo>
                  <a:lnTo>
                    <a:pt x="0" y="76"/>
                  </a:lnTo>
                  <a:lnTo>
                    <a:pt x="27" y="103"/>
                  </a:lnTo>
                  <a:lnTo>
                    <a:pt x="56" y="132"/>
                  </a:lnTo>
                  <a:lnTo>
                    <a:pt x="86" y="103"/>
                  </a:lnTo>
                  <a:lnTo>
                    <a:pt x="160" y="29"/>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56"/>
            <p:cNvSpPr/>
            <p:nvPr/>
          </p:nvSpPr>
          <p:spPr bwMode="auto">
            <a:xfrm>
              <a:off x="3844448" y="2374046"/>
              <a:ext cx="279922" cy="66844"/>
            </a:xfrm>
            <a:custGeom>
              <a:avLst/>
              <a:gdLst>
                <a:gd name="T0" fmla="*/ 151 w 151"/>
                <a:gd name="T1" fmla="*/ 0 h 37"/>
                <a:gd name="T2" fmla="*/ 137 w 151"/>
                <a:gd name="T3" fmla="*/ 0 h 37"/>
                <a:gd name="T4" fmla="*/ 137 w 151"/>
                <a:gd name="T5" fmla="*/ 23 h 37"/>
                <a:gd name="T6" fmla="*/ 14 w 151"/>
                <a:gd name="T7" fmla="*/ 23 h 37"/>
                <a:gd name="T8" fmla="*/ 14 w 151"/>
                <a:gd name="T9" fmla="*/ 1 h 37"/>
                <a:gd name="T10" fmla="*/ 0 w 151"/>
                <a:gd name="T11" fmla="*/ 1 h 37"/>
                <a:gd name="T12" fmla="*/ 0 w 151"/>
                <a:gd name="T13" fmla="*/ 37 h 37"/>
                <a:gd name="T14" fmla="*/ 151 w 151"/>
                <a:gd name="T15" fmla="*/ 37 h 37"/>
                <a:gd name="T16" fmla="*/ 151 w 151"/>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37">
                  <a:moveTo>
                    <a:pt x="151" y="0"/>
                  </a:moveTo>
                  <a:lnTo>
                    <a:pt x="137" y="0"/>
                  </a:lnTo>
                  <a:lnTo>
                    <a:pt x="137" y="23"/>
                  </a:lnTo>
                  <a:lnTo>
                    <a:pt x="14" y="23"/>
                  </a:lnTo>
                  <a:lnTo>
                    <a:pt x="14" y="1"/>
                  </a:lnTo>
                  <a:lnTo>
                    <a:pt x="0" y="1"/>
                  </a:lnTo>
                  <a:lnTo>
                    <a:pt x="0" y="37"/>
                  </a:lnTo>
                  <a:lnTo>
                    <a:pt x="151" y="37"/>
                  </a:lnTo>
                  <a:lnTo>
                    <a:pt x="15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57"/>
            <p:cNvSpPr/>
            <p:nvPr/>
          </p:nvSpPr>
          <p:spPr bwMode="auto">
            <a:xfrm>
              <a:off x="3885232" y="2182548"/>
              <a:ext cx="205770" cy="213177"/>
            </a:xfrm>
            <a:custGeom>
              <a:avLst/>
              <a:gdLst>
                <a:gd name="T0" fmla="*/ 19 w 111"/>
                <a:gd name="T1" fmla="*/ 50 h 118"/>
                <a:gd name="T2" fmla="*/ 0 w 111"/>
                <a:gd name="T3" fmla="*/ 50 h 118"/>
                <a:gd name="T4" fmla="*/ 55 w 111"/>
                <a:gd name="T5" fmla="*/ 118 h 118"/>
                <a:gd name="T6" fmla="*/ 111 w 111"/>
                <a:gd name="T7" fmla="*/ 50 h 118"/>
                <a:gd name="T8" fmla="*/ 91 w 111"/>
                <a:gd name="T9" fmla="*/ 50 h 118"/>
                <a:gd name="T10" fmla="*/ 91 w 111"/>
                <a:gd name="T11" fmla="*/ 0 h 118"/>
                <a:gd name="T12" fmla="*/ 19 w 111"/>
                <a:gd name="T13" fmla="*/ 0 h 118"/>
                <a:gd name="T14" fmla="*/ 19 w 111"/>
                <a:gd name="T15" fmla="*/ 50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8">
                  <a:moveTo>
                    <a:pt x="19" y="50"/>
                  </a:moveTo>
                  <a:lnTo>
                    <a:pt x="0" y="50"/>
                  </a:lnTo>
                  <a:lnTo>
                    <a:pt x="55" y="118"/>
                  </a:lnTo>
                  <a:lnTo>
                    <a:pt x="111" y="50"/>
                  </a:lnTo>
                  <a:lnTo>
                    <a:pt x="91" y="50"/>
                  </a:lnTo>
                  <a:lnTo>
                    <a:pt x="91" y="0"/>
                  </a:lnTo>
                  <a:lnTo>
                    <a:pt x="19" y="0"/>
                  </a:lnTo>
                  <a:lnTo>
                    <a:pt x="19" y="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Rectangle 58"/>
            <p:cNvSpPr>
              <a:spLocks noChangeArrowheads="1"/>
            </p:cNvSpPr>
            <p:nvPr/>
          </p:nvSpPr>
          <p:spPr bwMode="auto">
            <a:xfrm>
              <a:off x="4446930" y="2731751"/>
              <a:ext cx="40783" cy="2655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77" name="Rectangle 59"/>
            <p:cNvSpPr>
              <a:spLocks noChangeArrowheads="1"/>
            </p:cNvSpPr>
            <p:nvPr/>
          </p:nvSpPr>
          <p:spPr bwMode="auto">
            <a:xfrm>
              <a:off x="4387609" y="2876278"/>
              <a:ext cx="38930" cy="12104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78" name="Rectangle 60"/>
            <p:cNvSpPr>
              <a:spLocks noChangeArrowheads="1"/>
            </p:cNvSpPr>
            <p:nvPr/>
          </p:nvSpPr>
          <p:spPr bwMode="auto">
            <a:xfrm>
              <a:off x="4326434" y="2771496"/>
              <a:ext cx="40783" cy="2258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79" name="Rectangle 61"/>
            <p:cNvSpPr>
              <a:spLocks noChangeArrowheads="1"/>
            </p:cNvSpPr>
            <p:nvPr/>
          </p:nvSpPr>
          <p:spPr bwMode="auto">
            <a:xfrm>
              <a:off x="4267113" y="2841953"/>
              <a:ext cx="40783" cy="155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0" name="Rectangle 62"/>
            <p:cNvSpPr>
              <a:spLocks noChangeArrowheads="1"/>
            </p:cNvSpPr>
            <p:nvPr/>
          </p:nvSpPr>
          <p:spPr bwMode="auto">
            <a:xfrm>
              <a:off x="4207792" y="2816661"/>
              <a:ext cx="40783" cy="1806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1" name="Rectangle 63"/>
            <p:cNvSpPr>
              <a:spLocks noChangeArrowheads="1"/>
            </p:cNvSpPr>
            <p:nvPr/>
          </p:nvSpPr>
          <p:spPr bwMode="auto">
            <a:xfrm>
              <a:off x="4446930" y="2701039"/>
              <a:ext cx="40783" cy="180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2" name="Rectangle 64"/>
            <p:cNvSpPr>
              <a:spLocks noChangeArrowheads="1"/>
            </p:cNvSpPr>
            <p:nvPr/>
          </p:nvSpPr>
          <p:spPr bwMode="auto">
            <a:xfrm>
              <a:off x="4326434" y="2740784"/>
              <a:ext cx="40783" cy="198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3" name="Rectangle 65"/>
            <p:cNvSpPr>
              <a:spLocks noChangeArrowheads="1"/>
            </p:cNvSpPr>
            <p:nvPr/>
          </p:nvSpPr>
          <p:spPr bwMode="auto">
            <a:xfrm>
              <a:off x="4267113" y="2813048"/>
              <a:ext cx="40783" cy="180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4" name="Rectangle 66"/>
            <p:cNvSpPr>
              <a:spLocks noChangeArrowheads="1"/>
            </p:cNvSpPr>
            <p:nvPr/>
          </p:nvSpPr>
          <p:spPr bwMode="auto">
            <a:xfrm>
              <a:off x="4207792" y="2787756"/>
              <a:ext cx="40783" cy="180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5" name="Rectangle 67"/>
            <p:cNvSpPr>
              <a:spLocks noChangeArrowheads="1"/>
            </p:cNvSpPr>
            <p:nvPr/>
          </p:nvSpPr>
          <p:spPr bwMode="auto">
            <a:xfrm>
              <a:off x="4387609" y="2847372"/>
              <a:ext cx="38930" cy="180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86" name="Freeform 68"/>
            <p:cNvSpPr>
              <a:spLocks noEditPoints="1"/>
            </p:cNvSpPr>
            <p:nvPr/>
          </p:nvSpPr>
          <p:spPr bwMode="auto">
            <a:xfrm>
              <a:off x="3449590" y="2814854"/>
              <a:ext cx="159426" cy="93943"/>
            </a:xfrm>
            <a:custGeom>
              <a:avLst/>
              <a:gdLst>
                <a:gd name="T0" fmla="*/ 86 w 86"/>
                <a:gd name="T1" fmla="*/ 9 h 52"/>
                <a:gd name="T2" fmla="*/ 86 w 86"/>
                <a:gd name="T3" fmla="*/ 0 h 52"/>
                <a:gd name="T4" fmla="*/ 43 w 86"/>
                <a:gd name="T5" fmla="*/ 0 h 52"/>
                <a:gd name="T6" fmla="*/ 43 w 86"/>
                <a:gd name="T7" fmla="*/ 8 h 52"/>
                <a:gd name="T8" fmla="*/ 62 w 86"/>
                <a:gd name="T9" fmla="*/ 8 h 52"/>
                <a:gd name="T10" fmla="*/ 62 w 86"/>
                <a:gd name="T11" fmla="*/ 12 h 52"/>
                <a:gd name="T12" fmla="*/ 43 w 86"/>
                <a:gd name="T13" fmla="*/ 12 h 52"/>
                <a:gd name="T14" fmla="*/ 43 w 86"/>
                <a:gd name="T15" fmla="*/ 19 h 52"/>
                <a:gd name="T16" fmla="*/ 62 w 86"/>
                <a:gd name="T17" fmla="*/ 19 h 52"/>
                <a:gd name="T18" fmla="*/ 62 w 86"/>
                <a:gd name="T19" fmla="*/ 23 h 52"/>
                <a:gd name="T20" fmla="*/ 43 w 86"/>
                <a:gd name="T21" fmla="*/ 23 h 52"/>
                <a:gd name="T22" fmla="*/ 43 w 86"/>
                <a:gd name="T23" fmla="*/ 52 h 52"/>
                <a:gd name="T24" fmla="*/ 86 w 86"/>
                <a:gd name="T25" fmla="*/ 9 h 52"/>
                <a:gd name="T26" fmla="*/ 43 w 86"/>
                <a:gd name="T27" fmla="*/ 0 h 52"/>
                <a:gd name="T28" fmla="*/ 0 w 86"/>
                <a:gd name="T29" fmla="*/ 0 h 52"/>
                <a:gd name="T30" fmla="*/ 0 w 86"/>
                <a:gd name="T31" fmla="*/ 9 h 52"/>
                <a:gd name="T32" fmla="*/ 43 w 86"/>
                <a:gd name="T33" fmla="*/ 52 h 52"/>
                <a:gd name="T34" fmla="*/ 43 w 86"/>
                <a:gd name="T35" fmla="*/ 23 h 52"/>
                <a:gd name="T36" fmla="*/ 23 w 86"/>
                <a:gd name="T37" fmla="*/ 23 h 52"/>
                <a:gd name="T38" fmla="*/ 23 w 86"/>
                <a:gd name="T39" fmla="*/ 19 h 52"/>
                <a:gd name="T40" fmla="*/ 43 w 86"/>
                <a:gd name="T41" fmla="*/ 19 h 52"/>
                <a:gd name="T42" fmla="*/ 43 w 86"/>
                <a:gd name="T43" fmla="*/ 12 h 52"/>
                <a:gd name="T44" fmla="*/ 23 w 86"/>
                <a:gd name="T45" fmla="*/ 12 h 52"/>
                <a:gd name="T46" fmla="*/ 23 w 86"/>
                <a:gd name="T47" fmla="*/ 8 h 52"/>
                <a:gd name="T48" fmla="*/ 43 w 86"/>
                <a:gd name="T49" fmla="*/ 8 h 52"/>
                <a:gd name="T50" fmla="*/ 43 w 86"/>
                <a:gd name="T5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52">
                  <a:moveTo>
                    <a:pt x="86" y="9"/>
                  </a:moveTo>
                  <a:lnTo>
                    <a:pt x="86" y="0"/>
                  </a:lnTo>
                  <a:lnTo>
                    <a:pt x="43" y="0"/>
                  </a:lnTo>
                  <a:lnTo>
                    <a:pt x="43" y="8"/>
                  </a:lnTo>
                  <a:lnTo>
                    <a:pt x="62" y="8"/>
                  </a:lnTo>
                  <a:lnTo>
                    <a:pt x="62" y="12"/>
                  </a:lnTo>
                  <a:lnTo>
                    <a:pt x="43" y="12"/>
                  </a:lnTo>
                  <a:lnTo>
                    <a:pt x="43" y="19"/>
                  </a:lnTo>
                  <a:lnTo>
                    <a:pt x="62" y="19"/>
                  </a:lnTo>
                  <a:lnTo>
                    <a:pt x="62" y="23"/>
                  </a:lnTo>
                  <a:lnTo>
                    <a:pt x="43" y="23"/>
                  </a:lnTo>
                  <a:lnTo>
                    <a:pt x="43" y="52"/>
                  </a:lnTo>
                  <a:lnTo>
                    <a:pt x="86" y="9"/>
                  </a:lnTo>
                  <a:close/>
                  <a:moveTo>
                    <a:pt x="43" y="0"/>
                  </a:moveTo>
                  <a:lnTo>
                    <a:pt x="0" y="0"/>
                  </a:lnTo>
                  <a:lnTo>
                    <a:pt x="0" y="9"/>
                  </a:lnTo>
                  <a:lnTo>
                    <a:pt x="43" y="52"/>
                  </a:lnTo>
                  <a:lnTo>
                    <a:pt x="43" y="23"/>
                  </a:lnTo>
                  <a:lnTo>
                    <a:pt x="23" y="23"/>
                  </a:lnTo>
                  <a:lnTo>
                    <a:pt x="23" y="19"/>
                  </a:lnTo>
                  <a:lnTo>
                    <a:pt x="43" y="19"/>
                  </a:lnTo>
                  <a:lnTo>
                    <a:pt x="43" y="12"/>
                  </a:lnTo>
                  <a:lnTo>
                    <a:pt x="23" y="12"/>
                  </a:lnTo>
                  <a:lnTo>
                    <a:pt x="23" y="8"/>
                  </a:lnTo>
                  <a:lnTo>
                    <a:pt x="43" y="8"/>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69"/>
            <p:cNvSpPr>
              <a:spLocks noEditPoints="1"/>
            </p:cNvSpPr>
            <p:nvPr/>
          </p:nvSpPr>
          <p:spPr bwMode="auto">
            <a:xfrm>
              <a:off x="3395831" y="2677553"/>
              <a:ext cx="265092" cy="272796"/>
            </a:xfrm>
            <a:custGeom>
              <a:avLst/>
              <a:gdLst>
                <a:gd name="T0" fmla="*/ 72 w 143"/>
                <a:gd name="T1" fmla="*/ 151 h 151"/>
                <a:gd name="T2" fmla="*/ 143 w 143"/>
                <a:gd name="T3" fmla="*/ 151 h 151"/>
                <a:gd name="T4" fmla="*/ 143 w 143"/>
                <a:gd name="T5" fmla="*/ 70 h 151"/>
                <a:gd name="T6" fmla="*/ 72 w 143"/>
                <a:gd name="T7" fmla="*/ 0 h 151"/>
                <a:gd name="T8" fmla="*/ 72 w 143"/>
                <a:gd name="T9" fmla="*/ 71 h 151"/>
                <a:gd name="T10" fmla="*/ 136 w 143"/>
                <a:gd name="T11" fmla="*/ 71 h 151"/>
                <a:gd name="T12" fmla="*/ 115 w 143"/>
                <a:gd name="T13" fmla="*/ 91 h 151"/>
                <a:gd name="T14" fmla="*/ 72 w 143"/>
                <a:gd name="T15" fmla="*/ 134 h 151"/>
                <a:gd name="T16" fmla="*/ 72 w 143"/>
                <a:gd name="T17" fmla="*/ 151 h 151"/>
                <a:gd name="T18" fmla="*/ 0 w 143"/>
                <a:gd name="T19" fmla="*/ 151 h 151"/>
                <a:gd name="T20" fmla="*/ 72 w 143"/>
                <a:gd name="T21" fmla="*/ 151 h 151"/>
                <a:gd name="T22" fmla="*/ 72 w 143"/>
                <a:gd name="T23" fmla="*/ 134 h 151"/>
                <a:gd name="T24" fmla="*/ 29 w 143"/>
                <a:gd name="T25" fmla="*/ 91 h 151"/>
                <a:gd name="T26" fmla="*/ 9 w 143"/>
                <a:gd name="T27" fmla="*/ 71 h 151"/>
                <a:gd name="T28" fmla="*/ 72 w 143"/>
                <a:gd name="T29" fmla="*/ 71 h 151"/>
                <a:gd name="T30" fmla="*/ 72 w 143"/>
                <a:gd name="T31" fmla="*/ 0 h 151"/>
                <a:gd name="T32" fmla="*/ 0 w 143"/>
                <a:gd name="T33" fmla="*/ 70 h 151"/>
                <a:gd name="T34" fmla="*/ 0 w 143"/>
                <a:gd name="T35"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 h="151">
                  <a:moveTo>
                    <a:pt x="72" y="151"/>
                  </a:moveTo>
                  <a:lnTo>
                    <a:pt x="143" y="151"/>
                  </a:lnTo>
                  <a:lnTo>
                    <a:pt x="143" y="70"/>
                  </a:lnTo>
                  <a:lnTo>
                    <a:pt x="72" y="0"/>
                  </a:lnTo>
                  <a:lnTo>
                    <a:pt x="72" y="71"/>
                  </a:lnTo>
                  <a:lnTo>
                    <a:pt x="136" y="71"/>
                  </a:lnTo>
                  <a:lnTo>
                    <a:pt x="115" y="91"/>
                  </a:lnTo>
                  <a:lnTo>
                    <a:pt x="72" y="134"/>
                  </a:lnTo>
                  <a:lnTo>
                    <a:pt x="72" y="151"/>
                  </a:lnTo>
                  <a:close/>
                  <a:moveTo>
                    <a:pt x="0" y="151"/>
                  </a:moveTo>
                  <a:lnTo>
                    <a:pt x="72" y="151"/>
                  </a:lnTo>
                  <a:lnTo>
                    <a:pt x="72" y="134"/>
                  </a:lnTo>
                  <a:lnTo>
                    <a:pt x="29" y="91"/>
                  </a:lnTo>
                  <a:lnTo>
                    <a:pt x="9" y="71"/>
                  </a:lnTo>
                  <a:lnTo>
                    <a:pt x="72" y="71"/>
                  </a:lnTo>
                  <a:lnTo>
                    <a:pt x="72" y="0"/>
                  </a:lnTo>
                  <a:lnTo>
                    <a:pt x="0" y="70"/>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70"/>
            <p:cNvSpPr>
              <a:spLocks noEditPoints="1"/>
            </p:cNvSpPr>
            <p:nvPr/>
          </p:nvSpPr>
          <p:spPr bwMode="auto">
            <a:xfrm>
              <a:off x="4167008" y="3842804"/>
              <a:ext cx="283630" cy="276408"/>
            </a:xfrm>
            <a:custGeom>
              <a:avLst/>
              <a:gdLst>
                <a:gd name="T0" fmla="*/ 72 w 143"/>
                <a:gd name="T1" fmla="*/ 0 h 143"/>
                <a:gd name="T2" fmla="*/ 72 w 143"/>
                <a:gd name="T3" fmla="*/ 0 h 143"/>
                <a:gd name="T4" fmla="*/ 72 w 143"/>
                <a:gd name="T5" fmla="*/ 9 h 143"/>
                <a:gd name="T6" fmla="*/ 77 w 143"/>
                <a:gd name="T7" fmla="*/ 9 h 143"/>
                <a:gd name="T8" fmla="*/ 77 w 143"/>
                <a:gd name="T9" fmla="*/ 71 h 143"/>
                <a:gd name="T10" fmla="*/ 72 w 143"/>
                <a:gd name="T11" fmla="*/ 71 h 143"/>
                <a:gd name="T12" fmla="*/ 72 w 143"/>
                <a:gd name="T13" fmla="*/ 117 h 143"/>
                <a:gd name="T14" fmla="*/ 72 w 143"/>
                <a:gd name="T15" fmla="*/ 117 h 143"/>
                <a:gd name="T16" fmla="*/ 117 w 143"/>
                <a:gd name="T17" fmla="*/ 72 h 143"/>
                <a:gd name="T18" fmla="*/ 92 w 143"/>
                <a:gd name="T19" fmla="*/ 31 h 143"/>
                <a:gd name="T20" fmla="*/ 97 w 143"/>
                <a:gd name="T21" fmla="*/ 21 h 143"/>
                <a:gd name="T22" fmla="*/ 129 w 143"/>
                <a:gd name="T23" fmla="*/ 72 h 143"/>
                <a:gd name="T24" fmla="*/ 72 w 143"/>
                <a:gd name="T25" fmla="*/ 129 h 143"/>
                <a:gd name="T26" fmla="*/ 72 w 143"/>
                <a:gd name="T27" fmla="*/ 129 h 143"/>
                <a:gd name="T28" fmla="*/ 72 w 143"/>
                <a:gd name="T29" fmla="*/ 129 h 143"/>
                <a:gd name="T30" fmla="*/ 72 w 143"/>
                <a:gd name="T31" fmla="*/ 143 h 143"/>
                <a:gd name="T32" fmla="*/ 72 w 143"/>
                <a:gd name="T33" fmla="*/ 143 h 143"/>
                <a:gd name="T34" fmla="*/ 143 w 143"/>
                <a:gd name="T35" fmla="*/ 72 h 143"/>
                <a:gd name="T36" fmla="*/ 72 w 143"/>
                <a:gd name="T37" fmla="*/ 0 h 143"/>
                <a:gd name="T38" fmla="*/ 72 w 143"/>
                <a:gd name="T39" fmla="*/ 0 h 143"/>
                <a:gd name="T40" fmla="*/ 0 w 143"/>
                <a:gd name="T41" fmla="*/ 72 h 143"/>
                <a:gd name="T42" fmla="*/ 72 w 143"/>
                <a:gd name="T43" fmla="*/ 143 h 143"/>
                <a:gd name="T44" fmla="*/ 72 w 143"/>
                <a:gd name="T45" fmla="*/ 129 h 143"/>
                <a:gd name="T46" fmla="*/ 14 w 143"/>
                <a:gd name="T47" fmla="*/ 72 h 143"/>
                <a:gd name="T48" fmla="*/ 46 w 143"/>
                <a:gd name="T49" fmla="*/ 21 h 143"/>
                <a:gd name="T50" fmla="*/ 51 w 143"/>
                <a:gd name="T51" fmla="*/ 31 h 143"/>
                <a:gd name="T52" fmla="*/ 26 w 143"/>
                <a:gd name="T53" fmla="*/ 72 h 143"/>
                <a:gd name="T54" fmla="*/ 72 w 143"/>
                <a:gd name="T55" fmla="*/ 117 h 143"/>
                <a:gd name="T56" fmla="*/ 72 w 143"/>
                <a:gd name="T57" fmla="*/ 71 h 143"/>
                <a:gd name="T58" fmla="*/ 66 w 143"/>
                <a:gd name="T59" fmla="*/ 71 h 143"/>
                <a:gd name="T60" fmla="*/ 66 w 143"/>
                <a:gd name="T61" fmla="*/ 9 h 143"/>
                <a:gd name="T62" fmla="*/ 66 w 143"/>
                <a:gd name="T63" fmla="*/ 9 h 143"/>
                <a:gd name="T64" fmla="*/ 72 w 143"/>
                <a:gd name="T65" fmla="*/ 9 h 143"/>
                <a:gd name="T66" fmla="*/ 72 w 143"/>
                <a:gd name="T6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3" h="143">
                  <a:moveTo>
                    <a:pt x="72" y="0"/>
                  </a:moveTo>
                  <a:cubicBezTo>
                    <a:pt x="72" y="0"/>
                    <a:pt x="72" y="0"/>
                    <a:pt x="72" y="0"/>
                  </a:cubicBezTo>
                  <a:cubicBezTo>
                    <a:pt x="72" y="9"/>
                    <a:pt x="72" y="9"/>
                    <a:pt x="72" y="9"/>
                  </a:cubicBezTo>
                  <a:cubicBezTo>
                    <a:pt x="77" y="9"/>
                    <a:pt x="77" y="9"/>
                    <a:pt x="77" y="9"/>
                  </a:cubicBezTo>
                  <a:cubicBezTo>
                    <a:pt x="77" y="71"/>
                    <a:pt x="77" y="71"/>
                    <a:pt x="77" y="71"/>
                  </a:cubicBezTo>
                  <a:cubicBezTo>
                    <a:pt x="72" y="71"/>
                    <a:pt x="72" y="71"/>
                    <a:pt x="72" y="71"/>
                  </a:cubicBezTo>
                  <a:cubicBezTo>
                    <a:pt x="72" y="117"/>
                    <a:pt x="72" y="117"/>
                    <a:pt x="72" y="117"/>
                  </a:cubicBezTo>
                  <a:cubicBezTo>
                    <a:pt x="72" y="117"/>
                    <a:pt x="72" y="117"/>
                    <a:pt x="72" y="117"/>
                  </a:cubicBezTo>
                  <a:cubicBezTo>
                    <a:pt x="97" y="117"/>
                    <a:pt x="117" y="97"/>
                    <a:pt x="117" y="72"/>
                  </a:cubicBezTo>
                  <a:cubicBezTo>
                    <a:pt x="117" y="54"/>
                    <a:pt x="107" y="39"/>
                    <a:pt x="92" y="31"/>
                  </a:cubicBezTo>
                  <a:cubicBezTo>
                    <a:pt x="97" y="21"/>
                    <a:pt x="97" y="21"/>
                    <a:pt x="97" y="21"/>
                  </a:cubicBezTo>
                  <a:cubicBezTo>
                    <a:pt x="117" y="30"/>
                    <a:pt x="129" y="50"/>
                    <a:pt x="129" y="72"/>
                  </a:cubicBezTo>
                  <a:cubicBezTo>
                    <a:pt x="129" y="103"/>
                    <a:pt x="103" y="129"/>
                    <a:pt x="72" y="129"/>
                  </a:cubicBezTo>
                  <a:cubicBezTo>
                    <a:pt x="72" y="129"/>
                    <a:pt x="72" y="129"/>
                    <a:pt x="72" y="129"/>
                  </a:cubicBezTo>
                  <a:cubicBezTo>
                    <a:pt x="72" y="129"/>
                    <a:pt x="72" y="129"/>
                    <a:pt x="72" y="129"/>
                  </a:cubicBezTo>
                  <a:cubicBezTo>
                    <a:pt x="72" y="143"/>
                    <a:pt x="72" y="143"/>
                    <a:pt x="72" y="143"/>
                  </a:cubicBezTo>
                  <a:cubicBezTo>
                    <a:pt x="72" y="143"/>
                    <a:pt x="72" y="143"/>
                    <a:pt x="72" y="143"/>
                  </a:cubicBezTo>
                  <a:cubicBezTo>
                    <a:pt x="111" y="143"/>
                    <a:pt x="143" y="111"/>
                    <a:pt x="143" y="72"/>
                  </a:cubicBezTo>
                  <a:cubicBezTo>
                    <a:pt x="143" y="32"/>
                    <a:pt x="111" y="0"/>
                    <a:pt x="72" y="0"/>
                  </a:cubicBezTo>
                  <a:close/>
                  <a:moveTo>
                    <a:pt x="72" y="0"/>
                  </a:moveTo>
                  <a:cubicBezTo>
                    <a:pt x="32" y="0"/>
                    <a:pt x="0" y="32"/>
                    <a:pt x="0" y="72"/>
                  </a:cubicBezTo>
                  <a:cubicBezTo>
                    <a:pt x="0" y="111"/>
                    <a:pt x="32" y="143"/>
                    <a:pt x="72" y="143"/>
                  </a:cubicBezTo>
                  <a:cubicBezTo>
                    <a:pt x="72" y="129"/>
                    <a:pt x="72" y="129"/>
                    <a:pt x="72" y="129"/>
                  </a:cubicBezTo>
                  <a:cubicBezTo>
                    <a:pt x="40" y="129"/>
                    <a:pt x="14" y="103"/>
                    <a:pt x="14" y="72"/>
                  </a:cubicBezTo>
                  <a:cubicBezTo>
                    <a:pt x="14" y="50"/>
                    <a:pt x="26" y="30"/>
                    <a:pt x="46" y="21"/>
                  </a:cubicBezTo>
                  <a:cubicBezTo>
                    <a:pt x="51" y="31"/>
                    <a:pt x="51" y="31"/>
                    <a:pt x="51" y="31"/>
                  </a:cubicBezTo>
                  <a:cubicBezTo>
                    <a:pt x="36" y="39"/>
                    <a:pt x="26" y="54"/>
                    <a:pt x="26" y="72"/>
                  </a:cubicBezTo>
                  <a:cubicBezTo>
                    <a:pt x="26" y="97"/>
                    <a:pt x="47" y="117"/>
                    <a:pt x="72" y="117"/>
                  </a:cubicBezTo>
                  <a:cubicBezTo>
                    <a:pt x="72" y="71"/>
                    <a:pt x="72" y="71"/>
                    <a:pt x="72" y="71"/>
                  </a:cubicBezTo>
                  <a:cubicBezTo>
                    <a:pt x="66" y="71"/>
                    <a:pt x="66" y="71"/>
                    <a:pt x="66" y="71"/>
                  </a:cubicBezTo>
                  <a:cubicBezTo>
                    <a:pt x="66" y="9"/>
                    <a:pt x="66" y="9"/>
                    <a:pt x="66" y="9"/>
                  </a:cubicBezTo>
                  <a:cubicBezTo>
                    <a:pt x="66" y="9"/>
                    <a:pt x="66" y="9"/>
                    <a:pt x="66" y="9"/>
                  </a:cubicBezTo>
                  <a:cubicBezTo>
                    <a:pt x="72" y="9"/>
                    <a:pt x="72" y="9"/>
                    <a:pt x="72" y="9"/>
                  </a:cubicBezTo>
                  <a:lnTo>
                    <a:pt x="7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71"/>
            <p:cNvSpPr>
              <a:spLocks noEditPoints="1"/>
            </p:cNvSpPr>
            <p:nvPr/>
          </p:nvSpPr>
          <p:spPr bwMode="auto">
            <a:xfrm>
              <a:off x="4589673" y="3008159"/>
              <a:ext cx="283630" cy="278215"/>
            </a:xfrm>
            <a:custGeom>
              <a:avLst/>
              <a:gdLst>
                <a:gd name="T0" fmla="*/ 71 w 143"/>
                <a:gd name="T1" fmla="*/ 144 h 144"/>
                <a:gd name="T2" fmla="*/ 143 w 143"/>
                <a:gd name="T3" fmla="*/ 144 h 144"/>
                <a:gd name="T4" fmla="*/ 143 w 143"/>
                <a:gd name="T5" fmla="*/ 0 h 144"/>
                <a:gd name="T6" fmla="*/ 71 w 143"/>
                <a:gd name="T7" fmla="*/ 0 h 144"/>
                <a:gd name="T8" fmla="*/ 71 w 143"/>
                <a:gd name="T9" fmla="*/ 12 h 144"/>
                <a:gd name="T10" fmla="*/ 73 w 143"/>
                <a:gd name="T11" fmla="*/ 12 h 144"/>
                <a:gd name="T12" fmla="*/ 73 w 143"/>
                <a:gd name="T13" fmla="*/ 12 h 144"/>
                <a:gd name="T14" fmla="*/ 104 w 143"/>
                <a:gd name="T15" fmla="*/ 42 h 144"/>
                <a:gd name="T16" fmla="*/ 86 w 143"/>
                <a:gd name="T17" fmla="*/ 72 h 144"/>
                <a:gd name="T18" fmla="*/ 77 w 143"/>
                <a:gd name="T19" fmla="*/ 91 h 144"/>
                <a:gd name="T20" fmla="*/ 77 w 143"/>
                <a:gd name="T21" fmla="*/ 93 h 144"/>
                <a:gd name="T22" fmla="*/ 71 w 143"/>
                <a:gd name="T23" fmla="*/ 93 h 144"/>
                <a:gd name="T24" fmla="*/ 71 w 143"/>
                <a:gd name="T25" fmla="*/ 109 h 144"/>
                <a:gd name="T26" fmla="*/ 77 w 143"/>
                <a:gd name="T27" fmla="*/ 109 h 144"/>
                <a:gd name="T28" fmla="*/ 77 w 143"/>
                <a:gd name="T29" fmla="*/ 121 h 144"/>
                <a:gd name="T30" fmla="*/ 77 w 143"/>
                <a:gd name="T31" fmla="*/ 121 h 144"/>
                <a:gd name="T32" fmla="*/ 77 w 143"/>
                <a:gd name="T33" fmla="*/ 121 h 144"/>
                <a:gd name="T34" fmla="*/ 71 w 143"/>
                <a:gd name="T35" fmla="*/ 121 h 144"/>
                <a:gd name="T36" fmla="*/ 71 w 143"/>
                <a:gd name="T37" fmla="*/ 144 h 144"/>
                <a:gd name="T38" fmla="*/ 71 w 143"/>
                <a:gd name="T39" fmla="*/ 70 h 144"/>
                <a:gd name="T40" fmla="*/ 71 w 143"/>
                <a:gd name="T41" fmla="*/ 24 h 144"/>
                <a:gd name="T42" fmla="*/ 73 w 143"/>
                <a:gd name="T43" fmla="*/ 23 h 144"/>
                <a:gd name="T44" fmla="*/ 91 w 143"/>
                <a:gd name="T45" fmla="*/ 43 h 144"/>
                <a:gd name="T46" fmla="*/ 76 w 143"/>
                <a:gd name="T47" fmla="*/ 66 h 144"/>
                <a:gd name="T48" fmla="*/ 71 w 143"/>
                <a:gd name="T49" fmla="*/ 70 h 144"/>
                <a:gd name="T50" fmla="*/ 0 w 143"/>
                <a:gd name="T51" fmla="*/ 144 h 144"/>
                <a:gd name="T52" fmla="*/ 71 w 143"/>
                <a:gd name="T53" fmla="*/ 144 h 144"/>
                <a:gd name="T54" fmla="*/ 71 w 143"/>
                <a:gd name="T55" fmla="*/ 121 h 144"/>
                <a:gd name="T56" fmla="*/ 65 w 143"/>
                <a:gd name="T57" fmla="*/ 121 h 144"/>
                <a:gd name="T58" fmla="*/ 65 w 143"/>
                <a:gd name="T59" fmla="*/ 109 h 144"/>
                <a:gd name="T60" fmla="*/ 71 w 143"/>
                <a:gd name="T61" fmla="*/ 109 h 144"/>
                <a:gd name="T62" fmla="*/ 71 w 143"/>
                <a:gd name="T63" fmla="*/ 93 h 144"/>
                <a:gd name="T64" fmla="*/ 65 w 143"/>
                <a:gd name="T65" fmla="*/ 93 h 144"/>
                <a:gd name="T66" fmla="*/ 65 w 143"/>
                <a:gd name="T67" fmla="*/ 90 h 144"/>
                <a:gd name="T68" fmla="*/ 71 w 143"/>
                <a:gd name="T69" fmla="*/ 70 h 144"/>
                <a:gd name="T70" fmla="*/ 71 w 143"/>
                <a:gd name="T71" fmla="*/ 24 h 144"/>
                <a:gd name="T72" fmla="*/ 51 w 143"/>
                <a:gd name="T73" fmla="*/ 48 h 144"/>
                <a:gd name="T74" fmla="*/ 39 w 143"/>
                <a:gd name="T75" fmla="*/ 45 h 144"/>
                <a:gd name="T76" fmla="*/ 71 w 143"/>
                <a:gd name="T77" fmla="*/ 12 h 144"/>
                <a:gd name="T78" fmla="*/ 71 w 143"/>
                <a:gd name="T79" fmla="*/ 0 h 144"/>
                <a:gd name="T80" fmla="*/ 0 w 143"/>
                <a:gd name="T81" fmla="*/ 0 h 144"/>
                <a:gd name="T82" fmla="*/ 0 w 143"/>
                <a:gd name="T8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44">
                  <a:moveTo>
                    <a:pt x="71" y="144"/>
                  </a:moveTo>
                  <a:cubicBezTo>
                    <a:pt x="143" y="144"/>
                    <a:pt x="143" y="144"/>
                    <a:pt x="143" y="144"/>
                  </a:cubicBezTo>
                  <a:cubicBezTo>
                    <a:pt x="143" y="0"/>
                    <a:pt x="143" y="0"/>
                    <a:pt x="143" y="0"/>
                  </a:cubicBezTo>
                  <a:cubicBezTo>
                    <a:pt x="71" y="0"/>
                    <a:pt x="71" y="0"/>
                    <a:pt x="71" y="0"/>
                  </a:cubicBezTo>
                  <a:cubicBezTo>
                    <a:pt x="71" y="12"/>
                    <a:pt x="71" y="12"/>
                    <a:pt x="71" y="12"/>
                  </a:cubicBezTo>
                  <a:cubicBezTo>
                    <a:pt x="72" y="12"/>
                    <a:pt x="72" y="12"/>
                    <a:pt x="73" y="12"/>
                  </a:cubicBezTo>
                  <a:cubicBezTo>
                    <a:pt x="73" y="12"/>
                    <a:pt x="73" y="12"/>
                    <a:pt x="73" y="12"/>
                  </a:cubicBezTo>
                  <a:cubicBezTo>
                    <a:pt x="91" y="12"/>
                    <a:pt x="104" y="24"/>
                    <a:pt x="104" y="42"/>
                  </a:cubicBezTo>
                  <a:cubicBezTo>
                    <a:pt x="104" y="56"/>
                    <a:pt x="96" y="64"/>
                    <a:pt x="86" y="72"/>
                  </a:cubicBezTo>
                  <a:cubicBezTo>
                    <a:pt x="79" y="79"/>
                    <a:pt x="77" y="80"/>
                    <a:pt x="77" y="91"/>
                  </a:cubicBezTo>
                  <a:cubicBezTo>
                    <a:pt x="77" y="93"/>
                    <a:pt x="77" y="93"/>
                    <a:pt x="77" y="93"/>
                  </a:cubicBezTo>
                  <a:cubicBezTo>
                    <a:pt x="71" y="93"/>
                    <a:pt x="71" y="93"/>
                    <a:pt x="71" y="93"/>
                  </a:cubicBezTo>
                  <a:cubicBezTo>
                    <a:pt x="71" y="109"/>
                    <a:pt x="71" y="109"/>
                    <a:pt x="71" y="109"/>
                  </a:cubicBezTo>
                  <a:cubicBezTo>
                    <a:pt x="77" y="109"/>
                    <a:pt x="77" y="109"/>
                    <a:pt x="77" y="109"/>
                  </a:cubicBezTo>
                  <a:cubicBezTo>
                    <a:pt x="77" y="121"/>
                    <a:pt x="77" y="121"/>
                    <a:pt x="77" y="121"/>
                  </a:cubicBezTo>
                  <a:cubicBezTo>
                    <a:pt x="77" y="121"/>
                    <a:pt x="77" y="121"/>
                    <a:pt x="77" y="121"/>
                  </a:cubicBezTo>
                  <a:cubicBezTo>
                    <a:pt x="77" y="121"/>
                    <a:pt x="77" y="121"/>
                    <a:pt x="77" y="121"/>
                  </a:cubicBezTo>
                  <a:cubicBezTo>
                    <a:pt x="71" y="121"/>
                    <a:pt x="71" y="121"/>
                    <a:pt x="71" y="121"/>
                  </a:cubicBezTo>
                  <a:cubicBezTo>
                    <a:pt x="71" y="144"/>
                    <a:pt x="71" y="144"/>
                    <a:pt x="71" y="144"/>
                  </a:cubicBezTo>
                  <a:close/>
                  <a:moveTo>
                    <a:pt x="71" y="70"/>
                  </a:moveTo>
                  <a:cubicBezTo>
                    <a:pt x="71" y="24"/>
                    <a:pt x="71" y="24"/>
                    <a:pt x="71" y="24"/>
                  </a:cubicBezTo>
                  <a:cubicBezTo>
                    <a:pt x="72" y="23"/>
                    <a:pt x="73" y="23"/>
                    <a:pt x="73" y="23"/>
                  </a:cubicBezTo>
                  <a:cubicBezTo>
                    <a:pt x="85" y="23"/>
                    <a:pt x="91" y="32"/>
                    <a:pt x="91" y="43"/>
                  </a:cubicBezTo>
                  <a:cubicBezTo>
                    <a:pt x="91" y="53"/>
                    <a:pt x="83" y="60"/>
                    <a:pt x="76" y="66"/>
                  </a:cubicBezTo>
                  <a:cubicBezTo>
                    <a:pt x="74" y="68"/>
                    <a:pt x="72" y="69"/>
                    <a:pt x="71" y="70"/>
                  </a:cubicBezTo>
                  <a:close/>
                  <a:moveTo>
                    <a:pt x="0" y="144"/>
                  </a:moveTo>
                  <a:cubicBezTo>
                    <a:pt x="71" y="144"/>
                    <a:pt x="71" y="144"/>
                    <a:pt x="71" y="144"/>
                  </a:cubicBezTo>
                  <a:cubicBezTo>
                    <a:pt x="71" y="121"/>
                    <a:pt x="71" y="121"/>
                    <a:pt x="71" y="121"/>
                  </a:cubicBezTo>
                  <a:cubicBezTo>
                    <a:pt x="65" y="121"/>
                    <a:pt x="65" y="121"/>
                    <a:pt x="65" y="121"/>
                  </a:cubicBezTo>
                  <a:cubicBezTo>
                    <a:pt x="65" y="109"/>
                    <a:pt x="65" y="109"/>
                    <a:pt x="65" y="109"/>
                  </a:cubicBezTo>
                  <a:cubicBezTo>
                    <a:pt x="71" y="109"/>
                    <a:pt x="71" y="109"/>
                    <a:pt x="71" y="109"/>
                  </a:cubicBezTo>
                  <a:cubicBezTo>
                    <a:pt x="71" y="93"/>
                    <a:pt x="71" y="93"/>
                    <a:pt x="71" y="93"/>
                  </a:cubicBezTo>
                  <a:cubicBezTo>
                    <a:pt x="65" y="93"/>
                    <a:pt x="65" y="93"/>
                    <a:pt x="65" y="93"/>
                  </a:cubicBezTo>
                  <a:cubicBezTo>
                    <a:pt x="65" y="90"/>
                    <a:pt x="65" y="90"/>
                    <a:pt x="65" y="90"/>
                  </a:cubicBezTo>
                  <a:cubicBezTo>
                    <a:pt x="65" y="80"/>
                    <a:pt x="65" y="76"/>
                    <a:pt x="71" y="70"/>
                  </a:cubicBezTo>
                  <a:cubicBezTo>
                    <a:pt x="71" y="24"/>
                    <a:pt x="71" y="24"/>
                    <a:pt x="71" y="24"/>
                  </a:cubicBezTo>
                  <a:cubicBezTo>
                    <a:pt x="59" y="25"/>
                    <a:pt x="53" y="36"/>
                    <a:pt x="51" y="48"/>
                  </a:cubicBezTo>
                  <a:cubicBezTo>
                    <a:pt x="39" y="45"/>
                    <a:pt x="39" y="45"/>
                    <a:pt x="39" y="45"/>
                  </a:cubicBezTo>
                  <a:cubicBezTo>
                    <a:pt x="43" y="27"/>
                    <a:pt x="52" y="13"/>
                    <a:pt x="71" y="12"/>
                  </a:cubicBezTo>
                  <a:cubicBezTo>
                    <a:pt x="71" y="0"/>
                    <a:pt x="71" y="0"/>
                    <a:pt x="71" y="0"/>
                  </a:cubicBezTo>
                  <a:cubicBezTo>
                    <a:pt x="0" y="0"/>
                    <a:pt x="0" y="0"/>
                    <a:pt x="0" y="0"/>
                  </a:cubicBezTo>
                  <a:lnTo>
                    <a:pt x="0"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72"/>
            <p:cNvSpPr/>
            <p:nvPr/>
          </p:nvSpPr>
          <p:spPr bwMode="auto">
            <a:xfrm>
              <a:off x="5698240" y="4153537"/>
              <a:ext cx="18538" cy="18066"/>
            </a:xfrm>
            <a:custGeom>
              <a:avLst/>
              <a:gdLst>
                <a:gd name="T0" fmla="*/ 0 w 10"/>
                <a:gd name="T1" fmla="*/ 5 h 10"/>
                <a:gd name="T2" fmla="*/ 2 w 10"/>
                <a:gd name="T3" fmla="*/ 6 h 10"/>
                <a:gd name="T4" fmla="*/ 7 w 10"/>
                <a:gd name="T5" fmla="*/ 10 h 10"/>
                <a:gd name="T6" fmla="*/ 10 w 10"/>
                <a:gd name="T7" fmla="*/ 4 h 10"/>
                <a:gd name="T8" fmla="*/ 3 w 10"/>
                <a:gd name="T9" fmla="*/ 0 h 10"/>
                <a:gd name="T10" fmla="*/ 0 w 10"/>
                <a:gd name="T11" fmla="*/ 5 h 10"/>
              </a:gdLst>
              <a:ahLst/>
              <a:cxnLst>
                <a:cxn ang="0">
                  <a:pos x="T0" y="T1"/>
                </a:cxn>
                <a:cxn ang="0">
                  <a:pos x="T2" y="T3"/>
                </a:cxn>
                <a:cxn ang="0">
                  <a:pos x="T4" y="T5"/>
                </a:cxn>
                <a:cxn ang="0">
                  <a:pos x="T6" y="T7"/>
                </a:cxn>
                <a:cxn ang="0">
                  <a:pos x="T8" y="T9"/>
                </a:cxn>
                <a:cxn ang="0">
                  <a:pos x="T10" y="T11"/>
                </a:cxn>
              </a:cxnLst>
              <a:rect l="0" t="0" r="r" b="b"/>
              <a:pathLst>
                <a:path w="10" h="10">
                  <a:moveTo>
                    <a:pt x="0" y="5"/>
                  </a:moveTo>
                  <a:cubicBezTo>
                    <a:pt x="1" y="6"/>
                    <a:pt x="1" y="6"/>
                    <a:pt x="2" y="6"/>
                  </a:cubicBezTo>
                  <a:cubicBezTo>
                    <a:pt x="3" y="7"/>
                    <a:pt x="5" y="8"/>
                    <a:pt x="7" y="10"/>
                  </a:cubicBezTo>
                  <a:cubicBezTo>
                    <a:pt x="10" y="4"/>
                    <a:pt x="10" y="4"/>
                    <a:pt x="10" y="4"/>
                  </a:cubicBezTo>
                  <a:cubicBezTo>
                    <a:pt x="3" y="0"/>
                    <a:pt x="3" y="0"/>
                    <a:pt x="3" y="0"/>
                  </a:cubicBez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73"/>
            <p:cNvSpPr/>
            <p:nvPr/>
          </p:nvSpPr>
          <p:spPr bwMode="auto">
            <a:xfrm>
              <a:off x="5562913" y="4254706"/>
              <a:ext cx="96397" cy="72264"/>
            </a:xfrm>
            <a:custGeom>
              <a:avLst/>
              <a:gdLst>
                <a:gd name="T0" fmla="*/ 12 w 49"/>
                <a:gd name="T1" fmla="*/ 34 h 37"/>
                <a:gd name="T2" fmla="*/ 21 w 49"/>
                <a:gd name="T3" fmla="*/ 37 h 37"/>
                <a:gd name="T4" fmla="*/ 27 w 49"/>
                <a:gd name="T5" fmla="*/ 36 h 37"/>
                <a:gd name="T6" fmla="*/ 38 w 49"/>
                <a:gd name="T7" fmla="*/ 27 h 37"/>
                <a:gd name="T8" fmla="*/ 49 w 49"/>
                <a:gd name="T9" fmla="*/ 6 h 37"/>
                <a:gd name="T10" fmla="*/ 45 w 49"/>
                <a:gd name="T11" fmla="*/ 1 h 37"/>
                <a:gd name="T12" fmla="*/ 43 w 49"/>
                <a:gd name="T13" fmla="*/ 0 h 37"/>
                <a:gd name="T14" fmla="*/ 31 w 49"/>
                <a:gd name="T15" fmla="*/ 23 h 37"/>
                <a:gd name="T16" fmla="*/ 16 w 49"/>
                <a:gd name="T17" fmla="*/ 27 h 37"/>
                <a:gd name="T18" fmla="*/ 11 w 49"/>
                <a:gd name="T19" fmla="*/ 13 h 37"/>
                <a:gd name="T20" fmla="*/ 4 w 49"/>
                <a:gd name="T21" fmla="*/ 9 h 37"/>
                <a:gd name="T22" fmla="*/ 12 w 49"/>
                <a:gd name="T23"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7">
                  <a:moveTo>
                    <a:pt x="12" y="34"/>
                  </a:moveTo>
                  <a:cubicBezTo>
                    <a:pt x="15" y="36"/>
                    <a:pt x="18" y="37"/>
                    <a:pt x="21" y="37"/>
                  </a:cubicBezTo>
                  <a:cubicBezTo>
                    <a:pt x="23" y="37"/>
                    <a:pt x="25" y="36"/>
                    <a:pt x="27" y="36"/>
                  </a:cubicBezTo>
                  <a:cubicBezTo>
                    <a:pt x="31" y="34"/>
                    <a:pt x="35" y="31"/>
                    <a:pt x="38" y="27"/>
                  </a:cubicBezTo>
                  <a:cubicBezTo>
                    <a:pt x="49" y="6"/>
                    <a:pt x="49" y="6"/>
                    <a:pt x="49" y="6"/>
                  </a:cubicBezTo>
                  <a:cubicBezTo>
                    <a:pt x="48" y="4"/>
                    <a:pt x="46" y="2"/>
                    <a:pt x="45" y="1"/>
                  </a:cubicBezTo>
                  <a:cubicBezTo>
                    <a:pt x="44" y="1"/>
                    <a:pt x="43" y="1"/>
                    <a:pt x="43" y="0"/>
                  </a:cubicBezTo>
                  <a:cubicBezTo>
                    <a:pt x="31" y="23"/>
                    <a:pt x="31" y="23"/>
                    <a:pt x="31" y="23"/>
                  </a:cubicBezTo>
                  <a:cubicBezTo>
                    <a:pt x="28" y="28"/>
                    <a:pt x="21" y="30"/>
                    <a:pt x="16" y="27"/>
                  </a:cubicBezTo>
                  <a:cubicBezTo>
                    <a:pt x="11" y="25"/>
                    <a:pt x="9" y="18"/>
                    <a:pt x="11" y="13"/>
                  </a:cubicBezTo>
                  <a:cubicBezTo>
                    <a:pt x="4" y="9"/>
                    <a:pt x="4" y="9"/>
                    <a:pt x="4" y="9"/>
                  </a:cubicBezTo>
                  <a:cubicBezTo>
                    <a:pt x="0" y="18"/>
                    <a:pt x="3" y="30"/>
                    <a:pt x="12" y="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74"/>
            <p:cNvSpPr/>
            <p:nvPr/>
          </p:nvSpPr>
          <p:spPr bwMode="auto">
            <a:xfrm>
              <a:off x="5581451" y="4160763"/>
              <a:ext cx="168696" cy="139107"/>
            </a:xfrm>
            <a:custGeom>
              <a:avLst/>
              <a:gdLst>
                <a:gd name="T0" fmla="*/ 64 w 86"/>
                <a:gd name="T1" fmla="*/ 8 h 72"/>
                <a:gd name="T2" fmla="*/ 60 w 86"/>
                <a:gd name="T3" fmla="*/ 5 h 72"/>
                <a:gd name="T4" fmla="*/ 58 w 86"/>
                <a:gd name="T5" fmla="*/ 4 h 72"/>
                <a:gd name="T6" fmla="*/ 41 w 86"/>
                <a:gd name="T7" fmla="*/ 0 h 72"/>
                <a:gd name="T8" fmla="*/ 5 w 86"/>
                <a:gd name="T9" fmla="*/ 22 h 72"/>
                <a:gd name="T10" fmla="*/ 1 w 86"/>
                <a:gd name="T11" fmla="*/ 36 h 72"/>
                <a:gd name="T12" fmla="*/ 0 w 86"/>
                <a:gd name="T13" fmla="*/ 39 h 72"/>
                <a:gd name="T14" fmla="*/ 1 w 86"/>
                <a:gd name="T15" fmla="*/ 40 h 72"/>
                <a:gd name="T16" fmla="*/ 2 w 86"/>
                <a:gd name="T17" fmla="*/ 40 h 72"/>
                <a:gd name="T18" fmla="*/ 4 w 86"/>
                <a:gd name="T19" fmla="*/ 38 h 72"/>
                <a:gd name="T20" fmla="*/ 11 w 86"/>
                <a:gd name="T21" fmla="*/ 36 h 72"/>
                <a:gd name="T22" fmla="*/ 16 w 86"/>
                <a:gd name="T23" fmla="*/ 37 h 72"/>
                <a:gd name="T24" fmla="*/ 22 w 86"/>
                <a:gd name="T25" fmla="*/ 47 h 72"/>
                <a:gd name="T26" fmla="*/ 22 w 86"/>
                <a:gd name="T27" fmla="*/ 50 h 72"/>
                <a:gd name="T28" fmla="*/ 24 w 86"/>
                <a:gd name="T29" fmla="*/ 49 h 72"/>
                <a:gd name="T30" fmla="*/ 31 w 86"/>
                <a:gd name="T31" fmla="*/ 46 h 72"/>
                <a:gd name="T32" fmla="*/ 35 w 86"/>
                <a:gd name="T33" fmla="*/ 47 h 72"/>
                <a:gd name="T34" fmla="*/ 37 w 86"/>
                <a:gd name="T35" fmla="*/ 48 h 72"/>
                <a:gd name="T36" fmla="*/ 41 w 86"/>
                <a:gd name="T37" fmla="*/ 52 h 72"/>
                <a:gd name="T38" fmla="*/ 43 w 86"/>
                <a:gd name="T39" fmla="*/ 58 h 72"/>
                <a:gd name="T40" fmla="*/ 43 w 86"/>
                <a:gd name="T41" fmla="*/ 61 h 72"/>
                <a:gd name="T42" fmla="*/ 45 w 86"/>
                <a:gd name="T43" fmla="*/ 60 h 72"/>
                <a:gd name="T44" fmla="*/ 52 w 86"/>
                <a:gd name="T45" fmla="*/ 57 h 72"/>
                <a:gd name="T46" fmla="*/ 57 w 86"/>
                <a:gd name="T47" fmla="*/ 59 h 72"/>
                <a:gd name="T48" fmla="*/ 64 w 86"/>
                <a:gd name="T49" fmla="*/ 69 h 72"/>
                <a:gd name="T50" fmla="*/ 65 w 86"/>
                <a:gd name="T51" fmla="*/ 72 h 72"/>
                <a:gd name="T52" fmla="*/ 66 w 86"/>
                <a:gd name="T53" fmla="*/ 71 h 72"/>
                <a:gd name="T54" fmla="*/ 76 w 86"/>
                <a:gd name="T55" fmla="*/ 59 h 72"/>
                <a:gd name="T56" fmla="*/ 64 w 86"/>
                <a:gd name="T57"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2">
                  <a:moveTo>
                    <a:pt x="64" y="8"/>
                  </a:moveTo>
                  <a:cubicBezTo>
                    <a:pt x="63" y="7"/>
                    <a:pt x="61" y="6"/>
                    <a:pt x="60" y="5"/>
                  </a:cubicBezTo>
                  <a:cubicBezTo>
                    <a:pt x="59" y="4"/>
                    <a:pt x="58" y="4"/>
                    <a:pt x="58" y="4"/>
                  </a:cubicBezTo>
                  <a:cubicBezTo>
                    <a:pt x="52" y="1"/>
                    <a:pt x="46" y="0"/>
                    <a:pt x="41" y="0"/>
                  </a:cubicBezTo>
                  <a:cubicBezTo>
                    <a:pt x="26" y="0"/>
                    <a:pt x="12" y="8"/>
                    <a:pt x="5" y="22"/>
                  </a:cubicBezTo>
                  <a:cubicBezTo>
                    <a:pt x="3" y="26"/>
                    <a:pt x="1" y="31"/>
                    <a:pt x="1" y="36"/>
                  </a:cubicBezTo>
                  <a:cubicBezTo>
                    <a:pt x="0" y="37"/>
                    <a:pt x="0" y="38"/>
                    <a:pt x="0" y="39"/>
                  </a:cubicBezTo>
                  <a:cubicBezTo>
                    <a:pt x="0" y="40"/>
                    <a:pt x="1" y="40"/>
                    <a:pt x="1" y="40"/>
                  </a:cubicBezTo>
                  <a:cubicBezTo>
                    <a:pt x="1" y="40"/>
                    <a:pt x="1" y="40"/>
                    <a:pt x="2" y="40"/>
                  </a:cubicBezTo>
                  <a:cubicBezTo>
                    <a:pt x="2" y="39"/>
                    <a:pt x="3" y="38"/>
                    <a:pt x="4" y="38"/>
                  </a:cubicBezTo>
                  <a:cubicBezTo>
                    <a:pt x="6" y="36"/>
                    <a:pt x="8" y="36"/>
                    <a:pt x="11" y="36"/>
                  </a:cubicBezTo>
                  <a:cubicBezTo>
                    <a:pt x="13" y="36"/>
                    <a:pt x="14" y="36"/>
                    <a:pt x="16" y="37"/>
                  </a:cubicBezTo>
                  <a:cubicBezTo>
                    <a:pt x="20" y="39"/>
                    <a:pt x="22" y="43"/>
                    <a:pt x="22" y="47"/>
                  </a:cubicBezTo>
                  <a:cubicBezTo>
                    <a:pt x="22" y="49"/>
                    <a:pt x="22" y="50"/>
                    <a:pt x="22" y="50"/>
                  </a:cubicBezTo>
                  <a:cubicBezTo>
                    <a:pt x="23" y="50"/>
                    <a:pt x="23" y="49"/>
                    <a:pt x="24" y="49"/>
                  </a:cubicBezTo>
                  <a:cubicBezTo>
                    <a:pt x="26" y="47"/>
                    <a:pt x="29" y="46"/>
                    <a:pt x="31" y="46"/>
                  </a:cubicBezTo>
                  <a:cubicBezTo>
                    <a:pt x="32" y="46"/>
                    <a:pt x="34" y="47"/>
                    <a:pt x="35" y="47"/>
                  </a:cubicBezTo>
                  <a:cubicBezTo>
                    <a:pt x="35" y="47"/>
                    <a:pt x="36" y="47"/>
                    <a:pt x="37" y="48"/>
                  </a:cubicBezTo>
                  <a:cubicBezTo>
                    <a:pt x="39" y="49"/>
                    <a:pt x="40" y="50"/>
                    <a:pt x="41" y="52"/>
                  </a:cubicBezTo>
                  <a:cubicBezTo>
                    <a:pt x="42" y="54"/>
                    <a:pt x="43" y="56"/>
                    <a:pt x="43" y="58"/>
                  </a:cubicBezTo>
                  <a:cubicBezTo>
                    <a:pt x="43" y="60"/>
                    <a:pt x="43" y="61"/>
                    <a:pt x="43" y="61"/>
                  </a:cubicBezTo>
                  <a:cubicBezTo>
                    <a:pt x="43" y="61"/>
                    <a:pt x="44" y="60"/>
                    <a:pt x="45" y="60"/>
                  </a:cubicBezTo>
                  <a:cubicBezTo>
                    <a:pt x="47" y="58"/>
                    <a:pt x="49" y="57"/>
                    <a:pt x="52" y="57"/>
                  </a:cubicBezTo>
                  <a:cubicBezTo>
                    <a:pt x="54" y="57"/>
                    <a:pt x="56" y="58"/>
                    <a:pt x="57" y="59"/>
                  </a:cubicBezTo>
                  <a:cubicBezTo>
                    <a:pt x="61" y="61"/>
                    <a:pt x="64" y="65"/>
                    <a:pt x="64" y="69"/>
                  </a:cubicBezTo>
                  <a:cubicBezTo>
                    <a:pt x="63" y="71"/>
                    <a:pt x="64" y="72"/>
                    <a:pt x="65" y="72"/>
                  </a:cubicBezTo>
                  <a:cubicBezTo>
                    <a:pt x="65" y="72"/>
                    <a:pt x="66" y="72"/>
                    <a:pt x="66" y="71"/>
                  </a:cubicBezTo>
                  <a:cubicBezTo>
                    <a:pt x="70" y="68"/>
                    <a:pt x="74" y="64"/>
                    <a:pt x="76" y="59"/>
                  </a:cubicBezTo>
                  <a:cubicBezTo>
                    <a:pt x="86" y="41"/>
                    <a:pt x="80" y="20"/>
                    <a:pt x="6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75"/>
            <p:cNvSpPr>
              <a:spLocks noEditPoints="1"/>
            </p:cNvSpPr>
            <p:nvPr/>
          </p:nvSpPr>
          <p:spPr bwMode="auto">
            <a:xfrm>
              <a:off x="3720244" y="3127394"/>
              <a:ext cx="289192" cy="272794"/>
            </a:xfrm>
            <a:custGeom>
              <a:avLst/>
              <a:gdLst>
                <a:gd name="T0" fmla="*/ 60 w 146"/>
                <a:gd name="T1" fmla="*/ 110 h 141"/>
                <a:gd name="T2" fmla="*/ 89 w 146"/>
                <a:gd name="T3" fmla="*/ 102 h 141"/>
                <a:gd name="T4" fmla="*/ 129 w 146"/>
                <a:gd name="T5" fmla="*/ 141 h 141"/>
                <a:gd name="T6" fmla="*/ 146 w 146"/>
                <a:gd name="T7" fmla="*/ 123 h 141"/>
                <a:gd name="T8" fmla="*/ 107 w 146"/>
                <a:gd name="T9" fmla="*/ 84 h 141"/>
                <a:gd name="T10" fmla="*/ 99 w 146"/>
                <a:gd name="T11" fmla="*/ 16 h 141"/>
                <a:gd name="T12" fmla="*/ 60 w 146"/>
                <a:gd name="T13" fmla="*/ 0 h 141"/>
                <a:gd name="T14" fmla="*/ 60 w 146"/>
                <a:gd name="T15" fmla="*/ 22 h 141"/>
                <a:gd name="T16" fmla="*/ 71 w 146"/>
                <a:gd name="T17" fmla="*/ 22 h 141"/>
                <a:gd name="T18" fmla="*/ 71 w 146"/>
                <a:gd name="T19" fmla="*/ 45 h 141"/>
                <a:gd name="T20" fmla="*/ 93 w 146"/>
                <a:gd name="T21" fmla="*/ 45 h 141"/>
                <a:gd name="T22" fmla="*/ 93 w 146"/>
                <a:gd name="T23" fmla="*/ 66 h 141"/>
                <a:gd name="T24" fmla="*/ 71 w 146"/>
                <a:gd name="T25" fmla="*/ 66 h 141"/>
                <a:gd name="T26" fmla="*/ 71 w 146"/>
                <a:gd name="T27" fmla="*/ 88 h 141"/>
                <a:gd name="T28" fmla="*/ 60 w 146"/>
                <a:gd name="T29" fmla="*/ 88 h 141"/>
                <a:gd name="T30" fmla="*/ 60 w 146"/>
                <a:gd name="T31" fmla="*/ 110 h 141"/>
                <a:gd name="T32" fmla="*/ 21 w 146"/>
                <a:gd name="T33" fmla="*/ 94 h 141"/>
                <a:gd name="T34" fmla="*/ 60 w 146"/>
                <a:gd name="T35" fmla="*/ 110 h 141"/>
                <a:gd name="T36" fmla="*/ 60 w 146"/>
                <a:gd name="T37" fmla="*/ 88 h 141"/>
                <a:gd name="T38" fmla="*/ 50 w 146"/>
                <a:gd name="T39" fmla="*/ 88 h 141"/>
                <a:gd name="T40" fmla="*/ 50 w 146"/>
                <a:gd name="T41" fmla="*/ 66 h 141"/>
                <a:gd name="T42" fmla="*/ 27 w 146"/>
                <a:gd name="T43" fmla="*/ 66 h 141"/>
                <a:gd name="T44" fmla="*/ 27 w 146"/>
                <a:gd name="T45" fmla="*/ 45 h 141"/>
                <a:gd name="T46" fmla="*/ 27 w 146"/>
                <a:gd name="T47" fmla="*/ 45 h 141"/>
                <a:gd name="T48" fmla="*/ 50 w 146"/>
                <a:gd name="T49" fmla="*/ 45 h 141"/>
                <a:gd name="T50" fmla="*/ 50 w 146"/>
                <a:gd name="T51" fmla="*/ 22 h 141"/>
                <a:gd name="T52" fmla="*/ 60 w 146"/>
                <a:gd name="T53" fmla="*/ 22 h 141"/>
                <a:gd name="T54" fmla="*/ 60 w 146"/>
                <a:gd name="T55" fmla="*/ 0 h 141"/>
                <a:gd name="T56" fmla="*/ 21 w 146"/>
                <a:gd name="T57" fmla="*/ 16 h 141"/>
                <a:gd name="T58" fmla="*/ 21 w 146"/>
                <a:gd name="T59"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1">
                  <a:moveTo>
                    <a:pt x="60" y="110"/>
                  </a:moveTo>
                  <a:cubicBezTo>
                    <a:pt x="70" y="110"/>
                    <a:pt x="80" y="108"/>
                    <a:pt x="89" y="102"/>
                  </a:cubicBezTo>
                  <a:cubicBezTo>
                    <a:pt x="129" y="141"/>
                    <a:pt x="129" y="141"/>
                    <a:pt x="129" y="141"/>
                  </a:cubicBezTo>
                  <a:cubicBezTo>
                    <a:pt x="146" y="123"/>
                    <a:pt x="146" y="123"/>
                    <a:pt x="146" y="123"/>
                  </a:cubicBezTo>
                  <a:cubicBezTo>
                    <a:pt x="107" y="84"/>
                    <a:pt x="107" y="84"/>
                    <a:pt x="107" y="84"/>
                  </a:cubicBezTo>
                  <a:cubicBezTo>
                    <a:pt x="120" y="63"/>
                    <a:pt x="118" y="35"/>
                    <a:pt x="99" y="16"/>
                  </a:cubicBezTo>
                  <a:cubicBezTo>
                    <a:pt x="88" y="5"/>
                    <a:pt x="74" y="0"/>
                    <a:pt x="60" y="0"/>
                  </a:cubicBezTo>
                  <a:cubicBezTo>
                    <a:pt x="60" y="22"/>
                    <a:pt x="60" y="22"/>
                    <a:pt x="60" y="22"/>
                  </a:cubicBezTo>
                  <a:cubicBezTo>
                    <a:pt x="71" y="22"/>
                    <a:pt x="71" y="22"/>
                    <a:pt x="71" y="22"/>
                  </a:cubicBezTo>
                  <a:cubicBezTo>
                    <a:pt x="71" y="45"/>
                    <a:pt x="71" y="45"/>
                    <a:pt x="71" y="45"/>
                  </a:cubicBezTo>
                  <a:cubicBezTo>
                    <a:pt x="93" y="45"/>
                    <a:pt x="93" y="45"/>
                    <a:pt x="93" y="45"/>
                  </a:cubicBezTo>
                  <a:cubicBezTo>
                    <a:pt x="93" y="66"/>
                    <a:pt x="93" y="66"/>
                    <a:pt x="93" y="66"/>
                  </a:cubicBezTo>
                  <a:cubicBezTo>
                    <a:pt x="71" y="66"/>
                    <a:pt x="71" y="66"/>
                    <a:pt x="71" y="66"/>
                  </a:cubicBezTo>
                  <a:cubicBezTo>
                    <a:pt x="71" y="88"/>
                    <a:pt x="71" y="88"/>
                    <a:pt x="71" y="88"/>
                  </a:cubicBezTo>
                  <a:cubicBezTo>
                    <a:pt x="60" y="88"/>
                    <a:pt x="60" y="88"/>
                    <a:pt x="60" y="88"/>
                  </a:cubicBezTo>
                  <a:lnTo>
                    <a:pt x="60" y="110"/>
                  </a:lnTo>
                  <a:close/>
                  <a:moveTo>
                    <a:pt x="21" y="94"/>
                  </a:moveTo>
                  <a:cubicBezTo>
                    <a:pt x="32" y="105"/>
                    <a:pt x="46" y="110"/>
                    <a:pt x="60" y="110"/>
                  </a:cubicBezTo>
                  <a:cubicBezTo>
                    <a:pt x="60" y="88"/>
                    <a:pt x="60" y="88"/>
                    <a:pt x="60" y="88"/>
                  </a:cubicBezTo>
                  <a:cubicBezTo>
                    <a:pt x="50" y="88"/>
                    <a:pt x="50" y="88"/>
                    <a:pt x="50" y="88"/>
                  </a:cubicBezTo>
                  <a:cubicBezTo>
                    <a:pt x="50" y="66"/>
                    <a:pt x="50" y="66"/>
                    <a:pt x="50" y="66"/>
                  </a:cubicBezTo>
                  <a:cubicBezTo>
                    <a:pt x="27" y="66"/>
                    <a:pt x="27" y="66"/>
                    <a:pt x="27" y="66"/>
                  </a:cubicBezTo>
                  <a:cubicBezTo>
                    <a:pt x="27" y="45"/>
                    <a:pt x="27" y="45"/>
                    <a:pt x="27" y="45"/>
                  </a:cubicBezTo>
                  <a:cubicBezTo>
                    <a:pt x="27" y="45"/>
                    <a:pt x="27" y="45"/>
                    <a:pt x="27" y="45"/>
                  </a:cubicBezTo>
                  <a:cubicBezTo>
                    <a:pt x="50" y="45"/>
                    <a:pt x="50" y="45"/>
                    <a:pt x="50" y="45"/>
                  </a:cubicBezTo>
                  <a:cubicBezTo>
                    <a:pt x="50" y="22"/>
                    <a:pt x="50" y="22"/>
                    <a:pt x="50" y="22"/>
                  </a:cubicBezTo>
                  <a:cubicBezTo>
                    <a:pt x="60" y="22"/>
                    <a:pt x="60" y="22"/>
                    <a:pt x="60" y="22"/>
                  </a:cubicBezTo>
                  <a:cubicBezTo>
                    <a:pt x="60" y="0"/>
                    <a:pt x="60" y="0"/>
                    <a:pt x="60" y="0"/>
                  </a:cubicBezTo>
                  <a:cubicBezTo>
                    <a:pt x="46" y="0"/>
                    <a:pt x="32" y="5"/>
                    <a:pt x="21" y="16"/>
                  </a:cubicBezTo>
                  <a:cubicBezTo>
                    <a:pt x="0" y="38"/>
                    <a:pt x="0" y="73"/>
                    <a:pt x="21" y="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76"/>
            <p:cNvSpPr/>
            <p:nvPr/>
          </p:nvSpPr>
          <p:spPr bwMode="auto">
            <a:xfrm>
              <a:off x="5175471" y="2818467"/>
              <a:ext cx="174256" cy="186079"/>
            </a:xfrm>
            <a:custGeom>
              <a:avLst/>
              <a:gdLst>
                <a:gd name="T0" fmla="*/ 0 w 88"/>
                <a:gd name="T1" fmla="*/ 29 h 97"/>
                <a:gd name="T2" fmla="*/ 14 w 88"/>
                <a:gd name="T3" fmla="*/ 97 h 97"/>
                <a:gd name="T4" fmla="*/ 74 w 88"/>
                <a:gd name="T5" fmla="*/ 97 h 97"/>
                <a:gd name="T6" fmla="*/ 88 w 88"/>
                <a:gd name="T7" fmla="*/ 29 h 97"/>
                <a:gd name="T8" fmla="*/ 74 w 88"/>
                <a:gd name="T9" fmla="*/ 0 h 97"/>
                <a:gd name="T10" fmla="*/ 65 w 88"/>
                <a:gd name="T11" fmla="*/ 0 h 97"/>
                <a:gd name="T12" fmla="*/ 44 w 88"/>
                <a:gd name="T13" fmla="*/ 24 h 97"/>
                <a:gd name="T14" fmla="*/ 23 w 88"/>
                <a:gd name="T15" fmla="*/ 0 h 97"/>
                <a:gd name="T16" fmla="*/ 14 w 88"/>
                <a:gd name="T17" fmla="*/ 0 h 97"/>
                <a:gd name="T18" fmla="*/ 0 w 88"/>
                <a:gd name="T19"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7">
                  <a:moveTo>
                    <a:pt x="0" y="29"/>
                  </a:moveTo>
                  <a:cubicBezTo>
                    <a:pt x="0" y="29"/>
                    <a:pt x="15" y="61"/>
                    <a:pt x="14" y="97"/>
                  </a:cubicBezTo>
                  <a:cubicBezTo>
                    <a:pt x="74" y="97"/>
                    <a:pt x="74" y="97"/>
                    <a:pt x="74" y="97"/>
                  </a:cubicBezTo>
                  <a:cubicBezTo>
                    <a:pt x="73" y="61"/>
                    <a:pt x="88" y="29"/>
                    <a:pt x="88" y="29"/>
                  </a:cubicBezTo>
                  <a:cubicBezTo>
                    <a:pt x="72" y="23"/>
                    <a:pt x="74" y="0"/>
                    <a:pt x="74" y="0"/>
                  </a:cubicBezTo>
                  <a:cubicBezTo>
                    <a:pt x="65" y="0"/>
                    <a:pt x="65" y="0"/>
                    <a:pt x="65" y="0"/>
                  </a:cubicBezTo>
                  <a:cubicBezTo>
                    <a:pt x="65" y="24"/>
                    <a:pt x="44" y="24"/>
                    <a:pt x="44" y="24"/>
                  </a:cubicBezTo>
                  <a:cubicBezTo>
                    <a:pt x="44" y="24"/>
                    <a:pt x="23" y="24"/>
                    <a:pt x="23" y="0"/>
                  </a:cubicBezTo>
                  <a:cubicBezTo>
                    <a:pt x="14" y="0"/>
                    <a:pt x="14" y="0"/>
                    <a:pt x="14" y="0"/>
                  </a:cubicBezTo>
                  <a:cubicBezTo>
                    <a:pt x="14" y="0"/>
                    <a:pt x="16" y="23"/>
                    <a:pt x="0" y="2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77"/>
            <p:cNvSpPr/>
            <p:nvPr/>
          </p:nvSpPr>
          <p:spPr bwMode="auto">
            <a:xfrm>
              <a:off x="5125418" y="3031645"/>
              <a:ext cx="276216" cy="137301"/>
            </a:xfrm>
            <a:custGeom>
              <a:avLst/>
              <a:gdLst>
                <a:gd name="T0" fmla="*/ 100 w 139"/>
                <a:gd name="T1" fmla="*/ 0 h 71"/>
                <a:gd name="T2" fmla="*/ 38 w 139"/>
                <a:gd name="T3" fmla="*/ 0 h 71"/>
                <a:gd name="T4" fmla="*/ 23 w 139"/>
                <a:gd name="T5" fmla="*/ 39 h 71"/>
                <a:gd name="T6" fmla="*/ 27 w 139"/>
                <a:gd name="T7" fmla="*/ 54 h 71"/>
                <a:gd name="T8" fmla="*/ 41 w 139"/>
                <a:gd name="T9" fmla="*/ 54 h 71"/>
                <a:gd name="T10" fmla="*/ 55 w 139"/>
                <a:gd name="T11" fmla="*/ 53 h 71"/>
                <a:gd name="T12" fmla="*/ 69 w 139"/>
                <a:gd name="T13" fmla="*/ 54 h 71"/>
                <a:gd name="T14" fmla="*/ 83 w 139"/>
                <a:gd name="T15" fmla="*/ 53 h 71"/>
                <a:gd name="T16" fmla="*/ 97 w 139"/>
                <a:gd name="T17" fmla="*/ 54 h 71"/>
                <a:gd name="T18" fmla="*/ 111 w 139"/>
                <a:gd name="T19" fmla="*/ 54 h 71"/>
                <a:gd name="T20" fmla="*/ 115 w 139"/>
                <a:gd name="T21" fmla="*/ 39 h 71"/>
                <a:gd name="T22" fmla="*/ 100 w 139"/>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71">
                  <a:moveTo>
                    <a:pt x="100" y="0"/>
                  </a:moveTo>
                  <a:cubicBezTo>
                    <a:pt x="38" y="0"/>
                    <a:pt x="38" y="0"/>
                    <a:pt x="38" y="0"/>
                  </a:cubicBezTo>
                  <a:cubicBezTo>
                    <a:pt x="35" y="15"/>
                    <a:pt x="29" y="32"/>
                    <a:pt x="23" y="39"/>
                  </a:cubicBezTo>
                  <a:cubicBezTo>
                    <a:pt x="0" y="71"/>
                    <a:pt x="27" y="54"/>
                    <a:pt x="27" y="54"/>
                  </a:cubicBezTo>
                  <a:cubicBezTo>
                    <a:pt x="27" y="54"/>
                    <a:pt x="33" y="65"/>
                    <a:pt x="41" y="54"/>
                  </a:cubicBezTo>
                  <a:cubicBezTo>
                    <a:pt x="41" y="54"/>
                    <a:pt x="49" y="65"/>
                    <a:pt x="55" y="53"/>
                  </a:cubicBezTo>
                  <a:cubicBezTo>
                    <a:pt x="55" y="53"/>
                    <a:pt x="62" y="64"/>
                    <a:pt x="69" y="54"/>
                  </a:cubicBezTo>
                  <a:cubicBezTo>
                    <a:pt x="76" y="64"/>
                    <a:pt x="83" y="53"/>
                    <a:pt x="83" y="53"/>
                  </a:cubicBezTo>
                  <a:cubicBezTo>
                    <a:pt x="89" y="65"/>
                    <a:pt x="97" y="54"/>
                    <a:pt x="97" y="54"/>
                  </a:cubicBezTo>
                  <a:cubicBezTo>
                    <a:pt x="105" y="65"/>
                    <a:pt x="111" y="54"/>
                    <a:pt x="111" y="54"/>
                  </a:cubicBezTo>
                  <a:cubicBezTo>
                    <a:pt x="111" y="54"/>
                    <a:pt x="139" y="71"/>
                    <a:pt x="115" y="39"/>
                  </a:cubicBezTo>
                  <a:cubicBezTo>
                    <a:pt x="110" y="32"/>
                    <a:pt x="103" y="15"/>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78"/>
            <p:cNvSpPr>
              <a:spLocks noEditPoints="1"/>
            </p:cNvSpPr>
            <p:nvPr/>
          </p:nvSpPr>
          <p:spPr bwMode="auto">
            <a:xfrm>
              <a:off x="5195862" y="3192432"/>
              <a:ext cx="291046" cy="346865"/>
            </a:xfrm>
            <a:custGeom>
              <a:avLst/>
              <a:gdLst>
                <a:gd name="T0" fmla="*/ 102 w 147"/>
                <a:gd name="T1" fmla="*/ 166 h 180"/>
                <a:gd name="T2" fmla="*/ 147 w 147"/>
                <a:gd name="T3" fmla="*/ 180 h 180"/>
                <a:gd name="T4" fmla="*/ 103 w 147"/>
                <a:gd name="T5" fmla="*/ 102 h 180"/>
                <a:gd name="T6" fmla="*/ 93 w 147"/>
                <a:gd name="T7" fmla="*/ 87 h 180"/>
                <a:gd name="T8" fmla="*/ 84 w 147"/>
                <a:gd name="T9" fmla="*/ 124 h 180"/>
                <a:gd name="T10" fmla="*/ 88 w 147"/>
                <a:gd name="T11" fmla="*/ 136 h 180"/>
                <a:gd name="T12" fmla="*/ 84 w 147"/>
                <a:gd name="T13" fmla="*/ 132 h 180"/>
                <a:gd name="T14" fmla="*/ 91 w 147"/>
                <a:gd name="T15" fmla="*/ 152 h 180"/>
                <a:gd name="T16" fmla="*/ 84 w 147"/>
                <a:gd name="T17" fmla="*/ 166 h 180"/>
                <a:gd name="T18" fmla="*/ 84 w 147"/>
                <a:gd name="T19" fmla="*/ 166 h 180"/>
                <a:gd name="T20" fmla="*/ 73 w 147"/>
                <a:gd name="T21" fmla="*/ 152 h 180"/>
                <a:gd name="T22" fmla="*/ 84 w 147"/>
                <a:gd name="T23" fmla="*/ 47 h 180"/>
                <a:gd name="T24" fmla="*/ 78 w 147"/>
                <a:gd name="T25" fmla="*/ 26 h 180"/>
                <a:gd name="T26" fmla="*/ 73 w 147"/>
                <a:gd name="T27" fmla="*/ 53 h 180"/>
                <a:gd name="T28" fmla="*/ 73 w 147"/>
                <a:gd name="T29" fmla="*/ 87 h 180"/>
                <a:gd name="T30" fmla="*/ 80 w 147"/>
                <a:gd name="T31" fmla="*/ 102 h 180"/>
                <a:gd name="T32" fmla="*/ 73 w 147"/>
                <a:gd name="T33" fmla="*/ 122 h 180"/>
                <a:gd name="T34" fmla="*/ 84 w 147"/>
                <a:gd name="T35" fmla="*/ 146 h 180"/>
                <a:gd name="T36" fmla="*/ 80 w 147"/>
                <a:gd name="T37" fmla="*/ 128 h 180"/>
                <a:gd name="T38" fmla="*/ 84 w 147"/>
                <a:gd name="T39" fmla="*/ 47 h 180"/>
                <a:gd name="T40" fmla="*/ 73 w 147"/>
                <a:gd name="T41" fmla="*/ 166 h 180"/>
                <a:gd name="T42" fmla="*/ 73 w 147"/>
                <a:gd name="T43" fmla="*/ 152 h 180"/>
                <a:gd name="T44" fmla="*/ 73 w 147"/>
                <a:gd name="T45" fmla="*/ 152 h 180"/>
                <a:gd name="T46" fmla="*/ 63 w 147"/>
                <a:gd name="T47" fmla="*/ 166 h 180"/>
                <a:gd name="T48" fmla="*/ 73 w 147"/>
                <a:gd name="T49" fmla="*/ 0 h 180"/>
                <a:gd name="T50" fmla="*/ 66 w 147"/>
                <a:gd name="T51" fmla="*/ 26 h 180"/>
                <a:gd name="T52" fmla="*/ 63 w 147"/>
                <a:gd name="T53" fmla="*/ 124 h 180"/>
                <a:gd name="T54" fmla="*/ 63 w 147"/>
                <a:gd name="T55" fmla="*/ 132 h 180"/>
                <a:gd name="T56" fmla="*/ 73 w 147"/>
                <a:gd name="T57" fmla="*/ 135 h 180"/>
                <a:gd name="T58" fmla="*/ 73 w 147"/>
                <a:gd name="T59" fmla="*/ 122 h 180"/>
                <a:gd name="T60" fmla="*/ 65 w 147"/>
                <a:gd name="T61" fmla="*/ 113 h 180"/>
                <a:gd name="T62" fmla="*/ 73 w 147"/>
                <a:gd name="T63" fmla="*/ 102 h 180"/>
                <a:gd name="T64" fmla="*/ 73 w 147"/>
                <a:gd name="T65" fmla="*/ 102 h 180"/>
                <a:gd name="T66" fmla="*/ 73 w 147"/>
                <a:gd name="T67" fmla="*/ 87 h 180"/>
                <a:gd name="T68" fmla="*/ 73 w 147"/>
                <a:gd name="T69" fmla="*/ 53 h 180"/>
                <a:gd name="T70" fmla="*/ 73 w 147"/>
                <a:gd name="T71" fmla="*/ 53 h 180"/>
                <a:gd name="T72" fmla="*/ 0 w 147"/>
                <a:gd name="T73" fmla="*/ 180 h 180"/>
                <a:gd name="T74" fmla="*/ 44 w 147"/>
                <a:gd name="T75" fmla="*/ 166 h 180"/>
                <a:gd name="T76" fmla="*/ 63 w 147"/>
                <a:gd name="T77" fmla="*/ 152 h 180"/>
                <a:gd name="T78" fmla="*/ 63 w 147"/>
                <a:gd name="T79" fmla="*/ 146 h 180"/>
                <a:gd name="T80" fmla="*/ 59 w 147"/>
                <a:gd name="T81" fmla="*/ 136 h 180"/>
                <a:gd name="T82" fmla="*/ 62 w 147"/>
                <a:gd name="T83" fmla="*/ 124 h 180"/>
                <a:gd name="T84" fmla="*/ 63 w 147"/>
                <a:gd name="T85" fmla="*/ 47 h 180"/>
                <a:gd name="T86" fmla="*/ 44 w 147"/>
                <a:gd name="T87" fmla="*/ 87 h 180"/>
                <a:gd name="T88" fmla="*/ 49 w 147"/>
                <a:gd name="T89" fmla="*/ 10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7" h="180">
                  <a:moveTo>
                    <a:pt x="84" y="166"/>
                  </a:moveTo>
                  <a:cubicBezTo>
                    <a:pt x="102" y="166"/>
                    <a:pt x="102" y="166"/>
                    <a:pt x="102" y="166"/>
                  </a:cubicBezTo>
                  <a:cubicBezTo>
                    <a:pt x="117" y="180"/>
                    <a:pt x="117" y="180"/>
                    <a:pt x="117" y="180"/>
                  </a:cubicBezTo>
                  <a:cubicBezTo>
                    <a:pt x="147" y="180"/>
                    <a:pt x="147" y="180"/>
                    <a:pt x="147" y="180"/>
                  </a:cubicBezTo>
                  <a:cubicBezTo>
                    <a:pt x="123" y="167"/>
                    <a:pt x="107" y="134"/>
                    <a:pt x="97" y="102"/>
                  </a:cubicBezTo>
                  <a:cubicBezTo>
                    <a:pt x="103" y="102"/>
                    <a:pt x="103" y="102"/>
                    <a:pt x="103" y="102"/>
                  </a:cubicBezTo>
                  <a:cubicBezTo>
                    <a:pt x="103" y="87"/>
                    <a:pt x="103" y="87"/>
                    <a:pt x="103" y="87"/>
                  </a:cubicBezTo>
                  <a:cubicBezTo>
                    <a:pt x="93" y="87"/>
                    <a:pt x="93" y="87"/>
                    <a:pt x="93" y="87"/>
                  </a:cubicBezTo>
                  <a:cubicBezTo>
                    <a:pt x="89" y="72"/>
                    <a:pt x="86" y="58"/>
                    <a:pt x="84" y="47"/>
                  </a:cubicBezTo>
                  <a:cubicBezTo>
                    <a:pt x="84" y="124"/>
                    <a:pt x="84" y="124"/>
                    <a:pt x="84" y="124"/>
                  </a:cubicBezTo>
                  <a:cubicBezTo>
                    <a:pt x="85" y="124"/>
                    <a:pt x="85" y="124"/>
                    <a:pt x="85" y="124"/>
                  </a:cubicBezTo>
                  <a:cubicBezTo>
                    <a:pt x="86" y="128"/>
                    <a:pt x="87" y="132"/>
                    <a:pt x="88" y="136"/>
                  </a:cubicBezTo>
                  <a:cubicBezTo>
                    <a:pt x="88" y="136"/>
                    <a:pt x="88" y="136"/>
                    <a:pt x="88" y="136"/>
                  </a:cubicBezTo>
                  <a:cubicBezTo>
                    <a:pt x="84" y="132"/>
                    <a:pt x="84" y="132"/>
                    <a:pt x="84" y="132"/>
                  </a:cubicBezTo>
                  <a:cubicBezTo>
                    <a:pt x="84" y="146"/>
                    <a:pt x="84" y="146"/>
                    <a:pt x="84" y="146"/>
                  </a:cubicBezTo>
                  <a:cubicBezTo>
                    <a:pt x="91" y="152"/>
                    <a:pt x="91" y="152"/>
                    <a:pt x="91" y="152"/>
                  </a:cubicBezTo>
                  <a:cubicBezTo>
                    <a:pt x="84" y="152"/>
                    <a:pt x="84" y="152"/>
                    <a:pt x="84" y="152"/>
                  </a:cubicBezTo>
                  <a:lnTo>
                    <a:pt x="84" y="166"/>
                  </a:lnTo>
                  <a:close/>
                  <a:moveTo>
                    <a:pt x="73" y="166"/>
                  </a:moveTo>
                  <a:cubicBezTo>
                    <a:pt x="84" y="166"/>
                    <a:pt x="84" y="166"/>
                    <a:pt x="84" y="166"/>
                  </a:cubicBezTo>
                  <a:cubicBezTo>
                    <a:pt x="84" y="152"/>
                    <a:pt x="84" y="152"/>
                    <a:pt x="84" y="152"/>
                  </a:cubicBezTo>
                  <a:cubicBezTo>
                    <a:pt x="73" y="152"/>
                    <a:pt x="73" y="152"/>
                    <a:pt x="73" y="152"/>
                  </a:cubicBezTo>
                  <a:cubicBezTo>
                    <a:pt x="73" y="166"/>
                    <a:pt x="73" y="166"/>
                    <a:pt x="73" y="166"/>
                  </a:cubicBezTo>
                  <a:close/>
                  <a:moveTo>
                    <a:pt x="84" y="47"/>
                  </a:moveTo>
                  <a:cubicBezTo>
                    <a:pt x="82" y="35"/>
                    <a:pt x="81" y="26"/>
                    <a:pt x="81" y="26"/>
                  </a:cubicBezTo>
                  <a:cubicBezTo>
                    <a:pt x="78" y="26"/>
                    <a:pt x="78" y="26"/>
                    <a:pt x="78" y="26"/>
                  </a:cubicBezTo>
                  <a:cubicBezTo>
                    <a:pt x="73" y="0"/>
                    <a:pt x="73" y="0"/>
                    <a:pt x="73" y="0"/>
                  </a:cubicBezTo>
                  <a:cubicBezTo>
                    <a:pt x="73" y="53"/>
                    <a:pt x="73" y="53"/>
                    <a:pt x="73" y="53"/>
                  </a:cubicBezTo>
                  <a:cubicBezTo>
                    <a:pt x="73" y="54"/>
                    <a:pt x="75" y="79"/>
                    <a:pt x="76" y="87"/>
                  </a:cubicBezTo>
                  <a:cubicBezTo>
                    <a:pt x="73" y="87"/>
                    <a:pt x="73" y="87"/>
                    <a:pt x="73" y="87"/>
                  </a:cubicBezTo>
                  <a:cubicBezTo>
                    <a:pt x="73" y="102"/>
                    <a:pt x="73" y="102"/>
                    <a:pt x="73" y="102"/>
                  </a:cubicBezTo>
                  <a:cubicBezTo>
                    <a:pt x="80" y="102"/>
                    <a:pt x="80" y="102"/>
                    <a:pt x="80" y="102"/>
                  </a:cubicBezTo>
                  <a:cubicBezTo>
                    <a:pt x="80" y="102"/>
                    <a:pt x="81" y="107"/>
                    <a:pt x="82" y="113"/>
                  </a:cubicBezTo>
                  <a:cubicBezTo>
                    <a:pt x="73" y="122"/>
                    <a:pt x="73" y="122"/>
                    <a:pt x="73" y="122"/>
                  </a:cubicBezTo>
                  <a:cubicBezTo>
                    <a:pt x="73" y="135"/>
                    <a:pt x="73" y="135"/>
                    <a:pt x="73" y="135"/>
                  </a:cubicBezTo>
                  <a:cubicBezTo>
                    <a:pt x="84" y="146"/>
                    <a:pt x="84" y="146"/>
                    <a:pt x="84" y="146"/>
                  </a:cubicBezTo>
                  <a:cubicBezTo>
                    <a:pt x="84" y="132"/>
                    <a:pt x="84" y="132"/>
                    <a:pt x="84" y="132"/>
                  </a:cubicBezTo>
                  <a:cubicBezTo>
                    <a:pt x="80" y="128"/>
                    <a:pt x="80" y="128"/>
                    <a:pt x="80" y="128"/>
                  </a:cubicBezTo>
                  <a:cubicBezTo>
                    <a:pt x="84" y="124"/>
                    <a:pt x="84" y="124"/>
                    <a:pt x="84" y="124"/>
                  </a:cubicBezTo>
                  <a:lnTo>
                    <a:pt x="84" y="47"/>
                  </a:lnTo>
                  <a:close/>
                  <a:moveTo>
                    <a:pt x="63" y="166"/>
                  </a:moveTo>
                  <a:cubicBezTo>
                    <a:pt x="73" y="166"/>
                    <a:pt x="73" y="166"/>
                    <a:pt x="73" y="166"/>
                  </a:cubicBezTo>
                  <a:cubicBezTo>
                    <a:pt x="73" y="166"/>
                    <a:pt x="73" y="166"/>
                    <a:pt x="73" y="166"/>
                  </a:cubicBezTo>
                  <a:cubicBezTo>
                    <a:pt x="73" y="152"/>
                    <a:pt x="73" y="152"/>
                    <a:pt x="73" y="152"/>
                  </a:cubicBezTo>
                  <a:cubicBezTo>
                    <a:pt x="73" y="152"/>
                    <a:pt x="73" y="152"/>
                    <a:pt x="73" y="152"/>
                  </a:cubicBezTo>
                  <a:cubicBezTo>
                    <a:pt x="73" y="152"/>
                    <a:pt x="73" y="152"/>
                    <a:pt x="73" y="152"/>
                  </a:cubicBezTo>
                  <a:cubicBezTo>
                    <a:pt x="63" y="152"/>
                    <a:pt x="63" y="152"/>
                    <a:pt x="63" y="152"/>
                  </a:cubicBezTo>
                  <a:cubicBezTo>
                    <a:pt x="63" y="166"/>
                    <a:pt x="63" y="166"/>
                    <a:pt x="63" y="166"/>
                  </a:cubicBezTo>
                  <a:close/>
                  <a:moveTo>
                    <a:pt x="73" y="0"/>
                  </a:moveTo>
                  <a:cubicBezTo>
                    <a:pt x="73" y="0"/>
                    <a:pt x="73" y="0"/>
                    <a:pt x="73" y="0"/>
                  </a:cubicBezTo>
                  <a:cubicBezTo>
                    <a:pt x="69" y="26"/>
                    <a:pt x="69" y="26"/>
                    <a:pt x="69" y="26"/>
                  </a:cubicBezTo>
                  <a:cubicBezTo>
                    <a:pt x="66" y="26"/>
                    <a:pt x="66" y="26"/>
                    <a:pt x="66" y="26"/>
                  </a:cubicBezTo>
                  <a:cubicBezTo>
                    <a:pt x="66" y="26"/>
                    <a:pt x="65" y="35"/>
                    <a:pt x="63" y="47"/>
                  </a:cubicBezTo>
                  <a:cubicBezTo>
                    <a:pt x="63" y="124"/>
                    <a:pt x="63" y="124"/>
                    <a:pt x="63" y="124"/>
                  </a:cubicBezTo>
                  <a:cubicBezTo>
                    <a:pt x="67" y="128"/>
                    <a:pt x="67" y="128"/>
                    <a:pt x="67" y="128"/>
                  </a:cubicBezTo>
                  <a:cubicBezTo>
                    <a:pt x="63" y="132"/>
                    <a:pt x="63" y="132"/>
                    <a:pt x="63" y="132"/>
                  </a:cubicBezTo>
                  <a:cubicBezTo>
                    <a:pt x="63" y="146"/>
                    <a:pt x="63" y="146"/>
                    <a:pt x="63" y="146"/>
                  </a:cubicBezTo>
                  <a:cubicBezTo>
                    <a:pt x="73" y="135"/>
                    <a:pt x="73" y="135"/>
                    <a:pt x="73" y="135"/>
                  </a:cubicBezTo>
                  <a:cubicBezTo>
                    <a:pt x="73" y="135"/>
                    <a:pt x="73" y="135"/>
                    <a:pt x="73" y="135"/>
                  </a:cubicBezTo>
                  <a:cubicBezTo>
                    <a:pt x="73" y="122"/>
                    <a:pt x="73" y="122"/>
                    <a:pt x="73" y="122"/>
                  </a:cubicBezTo>
                  <a:cubicBezTo>
                    <a:pt x="73" y="122"/>
                    <a:pt x="73" y="122"/>
                    <a:pt x="73" y="122"/>
                  </a:cubicBezTo>
                  <a:cubicBezTo>
                    <a:pt x="65" y="113"/>
                    <a:pt x="65" y="113"/>
                    <a:pt x="65" y="113"/>
                  </a:cubicBezTo>
                  <a:cubicBezTo>
                    <a:pt x="66" y="107"/>
                    <a:pt x="67" y="102"/>
                    <a:pt x="67" y="102"/>
                  </a:cubicBezTo>
                  <a:cubicBezTo>
                    <a:pt x="73" y="102"/>
                    <a:pt x="73" y="102"/>
                    <a:pt x="73" y="102"/>
                  </a:cubicBezTo>
                  <a:cubicBezTo>
                    <a:pt x="73" y="102"/>
                    <a:pt x="73" y="102"/>
                    <a:pt x="73" y="102"/>
                  </a:cubicBezTo>
                  <a:cubicBezTo>
                    <a:pt x="73" y="102"/>
                    <a:pt x="73" y="102"/>
                    <a:pt x="73" y="102"/>
                  </a:cubicBezTo>
                  <a:cubicBezTo>
                    <a:pt x="73" y="87"/>
                    <a:pt x="73" y="87"/>
                    <a:pt x="73" y="87"/>
                  </a:cubicBezTo>
                  <a:cubicBezTo>
                    <a:pt x="73" y="87"/>
                    <a:pt x="73" y="87"/>
                    <a:pt x="73" y="87"/>
                  </a:cubicBezTo>
                  <a:cubicBezTo>
                    <a:pt x="70" y="87"/>
                    <a:pt x="70" y="87"/>
                    <a:pt x="70" y="87"/>
                  </a:cubicBezTo>
                  <a:cubicBezTo>
                    <a:pt x="72" y="79"/>
                    <a:pt x="73" y="53"/>
                    <a:pt x="73" y="53"/>
                  </a:cubicBezTo>
                  <a:cubicBezTo>
                    <a:pt x="73" y="53"/>
                    <a:pt x="73" y="53"/>
                    <a:pt x="73" y="53"/>
                  </a:cubicBezTo>
                  <a:cubicBezTo>
                    <a:pt x="73" y="53"/>
                    <a:pt x="73" y="53"/>
                    <a:pt x="73" y="53"/>
                  </a:cubicBezTo>
                  <a:lnTo>
                    <a:pt x="73" y="0"/>
                  </a:lnTo>
                  <a:close/>
                  <a:moveTo>
                    <a:pt x="0" y="180"/>
                  </a:moveTo>
                  <a:cubicBezTo>
                    <a:pt x="29" y="180"/>
                    <a:pt x="29" y="180"/>
                    <a:pt x="29" y="180"/>
                  </a:cubicBezTo>
                  <a:cubicBezTo>
                    <a:pt x="44" y="166"/>
                    <a:pt x="44" y="166"/>
                    <a:pt x="44" y="166"/>
                  </a:cubicBezTo>
                  <a:cubicBezTo>
                    <a:pt x="63" y="166"/>
                    <a:pt x="63" y="166"/>
                    <a:pt x="63" y="166"/>
                  </a:cubicBezTo>
                  <a:cubicBezTo>
                    <a:pt x="63" y="152"/>
                    <a:pt x="63" y="152"/>
                    <a:pt x="63" y="152"/>
                  </a:cubicBezTo>
                  <a:cubicBezTo>
                    <a:pt x="56" y="152"/>
                    <a:pt x="56" y="152"/>
                    <a:pt x="56" y="152"/>
                  </a:cubicBezTo>
                  <a:cubicBezTo>
                    <a:pt x="63" y="146"/>
                    <a:pt x="63" y="146"/>
                    <a:pt x="63" y="146"/>
                  </a:cubicBezTo>
                  <a:cubicBezTo>
                    <a:pt x="63" y="132"/>
                    <a:pt x="63" y="132"/>
                    <a:pt x="63" y="132"/>
                  </a:cubicBezTo>
                  <a:cubicBezTo>
                    <a:pt x="59" y="136"/>
                    <a:pt x="59" y="136"/>
                    <a:pt x="59" y="136"/>
                  </a:cubicBezTo>
                  <a:cubicBezTo>
                    <a:pt x="60" y="132"/>
                    <a:pt x="61" y="128"/>
                    <a:pt x="62" y="124"/>
                  </a:cubicBezTo>
                  <a:cubicBezTo>
                    <a:pt x="62" y="124"/>
                    <a:pt x="62" y="124"/>
                    <a:pt x="62" y="124"/>
                  </a:cubicBezTo>
                  <a:cubicBezTo>
                    <a:pt x="63" y="124"/>
                    <a:pt x="63" y="124"/>
                    <a:pt x="63" y="124"/>
                  </a:cubicBezTo>
                  <a:cubicBezTo>
                    <a:pt x="63" y="47"/>
                    <a:pt x="63" y="47"/>
                    <a:pt x="63" y="47"/>
                  </a:cubicBezTo>
                  <a:cubicBezTo>
                    <a:pt x="61" y="58"/>
                    <a:pt x="58" y="72"/>
                    <a:pt x="54" y="87"/>
                  </a:cubicBezTo>
                  <a:cubicBezTo>
                    <a:pt x="44" y="87"/>
                    <a:pt x="44" y="87"/>
                    <a:pt x="44" y="87"/>
                  </a:cubicBezTo>
                  <a:cubicBezTo>
                    <a:pt x="44" y="102"/>
                    <a:pt x="44" y="102"/>
                    <a:pt x="44" y="102"/>
                  </a:cubicBezTo>
                  <a:cubicBezTo>
                    <a:pt x="49" y="102"/>
                    <a:pt x="49" y="102"/>
                    <a:pt x="49" y="102"/>
                  </a:cubicBezTo>
                  <a:cubicBezTo>
                    <a:pt x="39" y="134"/>
                    <a:pt x="24" y="167"/>
                    <a:pt x="0" y="1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79"/>
            <p:cNvSpPr/>
            <p:nvPr/>
          </p:nvSpPr>
          <p:spPr bwMode="auto">
            <a:xfrm>
              <a:off x="5612966" y="3859062"/>
              <a:ext cx="283630" cy="260149"/>
            </a:xfrm>
            <a:custGeom>
              <a:avLst/>
              <a:gdLst>
                <a:gd name="T0" fmla="*/ 86 w 144"/>
                <a:gd name="T1" fmla="*/ 67 h 135"/>
                <a:gd name="T2" fmla="*/ 110 w 144"/>
                <a:gd name="T3" fmla="*/ 48 h 135"/>
                <a:gd name="T4" fmla="*/ 116 w 144"/>
                <a:gd name="T5" fmla="*/ 48 h 135"/>
                <a:gd name="T6" fmla="*/ 132 w 144"/>
                <a:gd name="T7" fmla="*/ 60 h 135"/>
                <a:gd name="T8" fmla="*/ 143 w 144"/>
                <a:gd name="T9" fmla="*/ 56 h 135"/>
                <a:gd name="T10" fmla="*/ 142 w 144"/>
                <a:gd name="T11" fmla="*/ 34 h 135"/>
                <a:gd name="T12" fmla="*/ 97 w 144"/>
                <a:gd name="T13" fmla="*/ 5 h 135"/>
                <a:gd name="T14" fmla="*/ 69 w 144"/>
                <a:gd name="T15" fmla="*/ 31 h 135"/>
                <a:gd name="T16" fmla="*/ 33 w 144"/>
                <a:gd name="T17" fmla="*/ 19 h 135"/>
                <a:gd name="T18" fmla="*/ 4 w 144"/>
                <a:gd name="T19" fmla="*/ 64 h 135"/>
                <a:gd name="T20" fmla="*/ 92 w 144"/>
                <a:gd name="T21" fmla="*/ 135 h 135"/>
                <a:gd name="T22" fmla="*/ 107 w 144"/>
                <a:gd name="T23" fmla="*/ 122 h 135"/>
                <a:gd name="T24" fmla="*/ 86 w 144"/>
                <a:gd name="T25" fmla="*/ 6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35">
                  <a:moveTo>
                    <a:pt x="86" y="67"/>
                  </a:moveTo>
                  <a:cubicBezTo>
                    <a:pt x="88" y="56"/>
                    <a:pt x="98" y="48"/>
                    <a:pt x="110" y="48"/>
                  </a:cubicBezTo>
                  <a:cubicBezTo>
                    <a:pt x="112" y="48"/>
                    <a:pt x="114" y="48"/>
                    <a:pt x="116" y="48"/>
                  </a:cubicBezTo>
                  <a:cubicBezTo>
                    <a:pt x="123" y="50"/>
                    <a:pt x="128" y="54"/>
                    <a:pt x="132" y="60"/>
                  </a:cubicBezTo>
                  <a:cubicBezTo>
                    <a:pt x="135" y="58"/>
                    <a:pt x="139" y="56"/>
                    <a:pt x="143" y="56"/>
                  </a:cubicBezTo>
                  <a:cubicBezTo>
                    <a:pt x="144" y="42"/>
                    <a:pt x="142" y="34"/>
                    <a:pt x="142" y="34"/>
                  </a:cubicBezTo>
                  <a:cubicBezTo>
                    <a:pt x="138" y="13"/>
                    <a:pt x="117" y="0"/>
                    <a:pt x="97" y="5"/>
                  </a:cubicBezTo>
                  <a:cubicBezTo>
                    <a:pt x="83" y="8"/>
                    <a:pt x="73" y="18"/>
                    <a:pt x="69" y="31"/>
                  </a:cubicBezTo>
                  <a:cubicBezTo>
                    <a:pt x="60" y="21"/>
                    <a:pt x="47" y="16"/>
                    <a:pt x="33" y="19"/>
                  </a:cubicBezTo>
                  <a:cubicBezTo>
                    <a:pt x="13" y="24"/>
                    <a:pt x="0" y="44"/>
                    <a:pt x="4" y="64"/>
                  </a:cubicBezTo>
                  <a:cubicBezTo>
                    <a:pt x="4" y="64"/>
                    <a:pt x="12" y="114"/>
                    <a:pt x="92" y="135"/>
                  </a:cubicBezTo>
                  <a:cubicBezTo>
                    <a:pt x="98" y="131"/>
                    <a:pt x="103" y="126"/>
                    <a:pt x="107" y="122"/>
                  </a:cubicBezTo>
                  <a:cubicBezTo>
                    <a:pt x="79" y="94"/>
                    <a:pt x="85" y="70"/>
                    <a:pt x="86" y="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80"/>
            <p:cNvSpPr/>
            <p:nvPr/>
          </p:nvSpPr>
          <p:spPr bwMode="auto">
            <a:xfrm>
              <a:off x="5776100" y="3958425"/>
              <a:ext cx="170549" cy="140914"/>
            </a:xfrm>
            <a:custGeom>
              <a:avLst/>
              <a:gdLst>
                <a:gd name="T0" fmla="*/ 67 w 86"/>
                <a:gd name="T1" fmla="*/ 9 h 73"/>
                <a:gd name="T2" fmla="*/ 63 w 86"/>
                <a:gd name="T3" fmla="*/ 8 h 73"/>
                <a:gd name="T4" fmla="*/ 59 w 86"/>
                <a:gd name="T5" fmla="*/ 8 h 73"/>
                <a:gd name="T6" fmla="*/ 47 w 86"/>
                <a:gd name="T7" fmla="*/ 15 h 73"/>
                <a:gd name="T8" fmla="*/ 32 w 86"/>
                <a:gd name="T9" fmla="*/ 1 h 73"/>
                <a:gd name="T10" fmla="*/ 27 w 86"/>
                <a:gd name="T11" fmla="*/ 0 h 73"/>
                <a:gd name="T12" fmla="*/ 7 w 86"/>
                <a:gd name="T13" fmla="*/ 16 h 73"/>
                <a:gd name="T14" fmla="*/ 27 w 86"/>
                <a:gd name="T15" fmla="*/ 67 h 73"/>
                <a:gd name="T16" fmla="*/ 34 w 86"/>
                <a:gd name="T17" fmla="*/ 73 h 73"/>
                <a:gd name="T18" fmla="*/ 83 w 86"/>
                <a:gd name="T19" fmla="*/ 34 h 73"/>
                <a:gd name="T20" fmla="*/ 67 w 86"/>
                <a:gd name="T21"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73">
                  <a:moveTo>
                    <a:pt x="67" y="9"/>
                  </a:moveTo>
                  <a:cubicBezTo>
                    <a:pt x="66" y="8"/>
                    <a:pt x="64" y="8"/>
                    <a:pt x="63" y="8"/>
                  </a:cubicBezTo>
                  <a:cubicBezTo>
                    <a:pt x="61" y="8"/>
                    <a:pt x="60" y="8"/>
                    <a:pt x="59" y="8"/>
                  </a:cubicBezTo>
                  <a:cubicBezTo>
                    <a:pt x="54" y="9"/>
                    <a:pt x="50" y="12"/>
                    <a:pt x="47" y="15"/>
                  </a:cubicBezTo>
                  <a:cubicBezTo>
                    <a:pt x="45" y="8"/>
                    <a:pt x="40" y="2"/>
                    <a:pt x="32" y="1"/>
                  </a:cubicBezTo>
                  <a:cubicBezTo>
                    <a:pt x="30" y="0"/>
                    <a:pt x="29" y="0"/>
                    <a:pt x="27" y="0"/>
                  </a:cubicBezTo>
                  <a:cubicBezTo>
                    <a:pt x="18" y="0"/>
                    <a:pt x="9" y="7"/>
                    <a:pt x="7" y="16"/>
                  </a:cubicBezTo>
                  <a:cubicBezTo>
                    <a:pt x="7" y="16"/>
                    <a:pt x="0" y="40"/>
                    <a:pt x="27" y="67"/>
                  </a:cubicBezTo>
                  <a:cubicBezTo>
                    <a:pt x="29" y="69"/>
                    <a:pt x="32" y="71"/>
                    <a:pt x="34" y="73"/>
                  </a:cubicBezTo>
                  <a:cubicBezTo>
                    <a:pt x="79" y="62"/>
                    <a:pt x="83" y="34"/>
                    <a:pt x="83" y="34"/>
                  </a:cubicBezTo>
                  <a:cubicBezTo>
                    <a:pt x="86" y="22"/>
                    <a:pt x="79" y="11"/>
                    <a:pt x="67"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Rectangle 81"/>
            <p:cNvSpPr>
              <a:spLocks noChangeArrowheads="1"/>
            </p:cNvSpPr>
            <p:nvPr/>
          </p:nvSpPr>
          <p:spPr bwMode="auto">
            <a:xfrm>
              <a:off x="4585965" y="2682973"/>
              <a:ext cx="24099" cy="578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00" name="Freeform 82"/>
            <p:cNvSpPr/>
            <p:nvPr/>
          </p:nvSpPr>
          <p:spPr bwMode="auto">
            <a:xfrm>
              <a:off x="4686070" y="2682973"/>
              <a:ext cx="94543" cy="57811"/>
            </a:xfrm>
            <a:custGeom>
              <a:avLst/>
              <a:gdLst>
                <a:gd name="T0" fmla="*/ 51 w 51"/>
                <a:gd name="T1" fmla="*/ 32 h 32"/>
                <a:gd name="T2" fmla="*/ 51 w 51"/>
                <a:gd name="T3" fmla="*/ 0 h 32"/>
                <a:gd name="T4" fmla="*/ 31 w 51"/>
                <a:gd name="T5" fmla="*/ 0 h 32"/>
                <a:gd name="T6" fmla="*/ 0 w 51"/>
                <a:gd name="T7" fmla="*/ 32 h 32"/>
                <a:gd name="T8" fmla="*/ 51 w 51"/>
                <a:gd name="T9" fmla="*/ 32 h 32"/>
              </a:gdLst>
              <a:ahLst/>
              <a:cxnLst>
                <a:cxn ang="0">
                  <a:pos x="T0" y="T1"/>
                </a:cxn>
                <a:cxn ang="0">
                  <a:pos x="T2" y="T3"/>
                </a:cxn>
                <a:cxn ang="0">
                  <a:pos x="T4" y="T5"/>
                </a:cxn>
                <a:cxn ang="0">
                  <a:pos x="T6" y="T7"/>
                </a:cxn>
                <a:cxn ang="0">
                  <a:pos x="T8" y="T9"/>
                </a:cxn>
              </a:cxnLst>
              <a:rect l="0" t="0" r="r" b="b"/>
              <a:pathLst>
                <a:path w="51" h="32">
                  <a:moveTo>
                    <a:pt x="51" y="32"/>
                  </a:moveTo>
                  <a:lnTo>
                    <a:pt x="51" y="0"/>
                  </a:lnTo>
                  <a:lnTo>
                    <a:pt x="31" y="0"/>
                  </a:lnTo>
                  <a:lnTo>
                    <a:pt x="0" y="32"/>
                  </a:lnTo>
                  <a:lnTo>
                    <a:pt x="51" y="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83"/>
            <p:cNvSpPr/>
            <p:nvPr/>
          </p:nvSpPr>
          <p:spPr bwMode="auto">
            <a:xfrm>
              <a:off x="4619333" y="2682973"/>
              <a:ext cx="64882" cy="57811"/>
            </a:xfrm>
            <a:custGeom>
              <a:avLst/>
              <a:gdLst>
                <a:gd name="T0" fmla="*/ 35 w 35"/>
                <a:gd name="T1" fmla="*/ 0 h 32"/>
                <a:gd name="T2" fmla="*/ 0 w 35"/>
                <a:gd name="T3" fmla="*/ 0 h 32"/>
                <a:gd name="T4" fmla="*/ 0 w 35"/>
                <a:gd name="T5" fmla="*/ 32 h 32"/>
                <a:gd name="T6" fmla="*/ 3 w 35"/>
                <a:gd name="T7" fmla="*/ 32 h 32"/>
                <a:gd name="T8" fmla="*/ 35 w 35"/>
                <a:gd name="T9" fmla="*/ 0 h 32"/>
              </a:gdLst>
              <a:ahLst/>
              <a:cxnLst>
                <a:cxn ang="0">
                  <a:pos x="T0" y="T1"/>
                </a:cxn>
                <a:cxn ang="0">
                  <a:pos x="T2" y="T3"/>
                </a:cxn>
                <a:cxn ang="0">
                  <a:pos x="T4" y="T5"/>
                </a:cxn>
                <a:cxn ang="0">
                  <a:pos x="T6" y="T7"/>
                </a:cxn>
                <a:cxn ang="0">
                  <a:pos x="T8" y="T9"/>
                </a:cxn>
              </a:cxnLst>
              <a:rect l="0" t="0" r="r" b="b"/>
              <a:pathLst>
                <a:path w="35" h="32">
                  <a:moveTo>
                    <a:pt x="35" y="0"/>
                  </a:moveTo>
                  <a:lnTo>
                    <a:pt x="0" y="0"/>
                  </a:lnTo>
                  <a:lnTo>
                    <a:pt x="0" y="32"/>
                  </a:lnTo>
                  <a:lnTo>
                    <a:pt x="3" y="32"/>
                  </a:lnTo>
                  <a:lnTo>
                    <a:pt x="3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84"/>
            <p:cNvSpPr>
              <a:spLocks noEditPoints="1"/>
            </p:cNvSpPr>
            <p:nvPr/>
          </p:nvSpPr>
          <p:spPr bwMode="auto">
            <a:xfrm>
              <a:off x="4530351" y="2563739"/>
              <a:ext cx="307729" cy="296281"/>
            </a:xfrm>
            <a:custGeom>
              <a:avLst/>
              <a:gdLst>
                <a:gd name="T0" fmla="*/ 89 w 155"/>
                <a:gd name="T1" fmla="*/ 154 h 154"/>
                <a:gd name="T2" fmla="*/ 155 w 155"/>
                <a:gd name="T3" fmla="*/ 77 h 154"/>
                <a:gd name="T4" fmla="*/ 89 w 155"/>
                <a:gd name="T5" fmla="*/ 0 h 154"/>
                <a:gd name="T6" fmla="*/ 89 w 155"/>
                <a:gd name="T7" fmla="*/ 14 h 154"/>
                <a:gd name="T8" fmla="*/ 118 w 155"/>
                <a:gd name="T9" fmla="*/ 27 h 154"/>
                <a:gd name="T10" fmla="*/ 89 w 155"/>
                <a:gd name="T11" fmla="*/ 56 h 154"/>
                <a:gd name="T12" fmla="*/ 89 w 155"/>
                <a:gd name="T13" fmla="*/ 74 h 154"/>
                <a:gd name="T14" fmla="*/ 101 w 155"/>
                <a:gd name="T15" fmla="*/ 62 h 154"/>
                <a:gd name="T16" fmla="*/ 103 w 155"/>
                <a:gd name="T17" fmla="*/ 60 h 154"/>
                <a:gd name="T18" fmla="*/ 105 w 155"/>
                <a:gd name="T19" fmla="*/ 58 h 154"/>
                <a:gd name="T20" fmla="*/ 127 w 155"/>
                <a:gd name="T21" fmla="*/ 36 h 154"/>
                <a:gd name="T22" fmla="*/ 142 w 155"/>
                <a:gd name="T23" fmla="*/ 77 h 154"/>
                <a:gd name="T24" fmla="*/ 142 w 155"/>
                <a:gd name="T25" fmla="*/ 77 h 154"/>
                <a:gd name="T26" fmla="*/ 89 w 155"/>
                <a:gd name="T27" fmla="*/ 140 h 154"/>
                <a:gd name="T28" fmla="*/ 89 w 155"/>
                <a:gd name="T29" fmla="*/ 154 h 154"/>
                <a:gd name="T30" fmla="*/ 77 w 155"/>
                <a:gd name="T31" fmla="*/ 154 h 154"/>
                <a:gd name="T32" fmla="*/ 89 w 155"/>
                <a:gd name="T33" fmla="*/ 154 h 154"/>
                <a:gd name="T34" fmla="*/ 89 w 155"/>
                <a:gd name="T35" fmla="*/ 140 h 154"/>
                <a:gd name="T36" fmla="*/ 77 w 155"/>
                <a:gd name="T37" fmla="*/ 142 h 154"/>
                <a:gd name="T38" fmla="*/ 36 w 155"/>
                <a:gd name="T39" fmla="*/ 127 h 154"/>
                <a:gd name="T40" fmla="*/ 67 w 155"/>
                <a:gd name="T41" fmla="*/ 96 h 154"/>
                <a:gd name="T42" fmla="*/ 69 w 155"/>
                <a:gd name="T43" fmla="*/ 94 h 154"/>
                <a:gd name="T44" fmla="*/ 71 w 155"/>
                <a:gd name="T45" fmla="*/ 92 h 154"/>
                <a:gd name="T46" fmla="*/ 89 w 155"/>
                <a:gd name="T47" fmla="*/ 74 h 154"/>
                <a:gd name="T48" fmla="*/ 89 w 155"/>
                <a:gd name="T49" fmla="*/ 56 h 154"/>
                <a:gd name="T50" fmla="*/ 87 w 155"/>
                <a:gd name="T51" fmla="*/ 58 h 154"/>
                <a:gd name="T52" fmla="*/ 85 w 155"/>
                <a:gd name="T53" fmla="*/ 60 h 154"/>
                <a:gd name="T54" fmla="*/ 83 w 155"/>
                <a:gd name="T55" fmla="*/ 62 h 154"/>
                <a:gd name="T56" fmla="*/ 53 w 155"/>
                <a:gd name="T57" fmla="*/ 92 h 154"/>
                <a:gd name="T58" fmla="*/ 51 w 155"/>
                <a:gd name="T59" fmla="*/ 94 h 154"/>
                <a:gd name="T60" fmla="*/ 49 w 155"/>
                <a:gd name="T61" fmla="*/ 96 h 154"/>
                <a:gd name="T62" fmla="*/ 27 w 155"/>
                <a:gd name="T63" fmla="*/ 118 h 154"/>
                <a:gd name="T64" fmla="*/ 13 w 155"/>
                <a:gd name="T65" fmla="*/ 77 h 154"/>
                <a:gd name="T66" fmla="*/ 77 w 155"/>
                <a:gd name="T67" fmla="*/ 12 h 154"/>
                <a:gd name="T68" fmla="*/ 77 w 155"/>
                <a:gd name="T69" fmla="*/ 12 h 154"/>
                <a:gd name="T70" fmla="*/ 89 w 155"/>
                <a:gd name="T71" fmla="*/ 14 h 154"/>
                <a:gd name="T72" fmla="*/ 89 w 155"/>
                <a:gd name="T73" fmla="*/ 0 h 154"/>
                <a:gd name="T74" fmla="*/ 77 w 155"/>
                <a:gd name="T75" fmla="*/ 0 h 154"/>
                <a:gd name="T76" fmla="*/ 0 w 155"/>
                <a:gd name="T77" fmla="*/ 77 h 154"/>
                <a:gd name="T78" fmla="*/ 77 w 155"/>
                <a:gd name="T7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5" h="154">
                  <a:moveTo>
                    <a:pt x="89" y="154"/>
                  </a:moveTo>
                  <a:cubicBezTo>
                    <a:pt x="126" y="148"/>
                    <a:pt x="155" y="116"/>
                    <a:pt x="155" y="77"/>
                  </a:cubicBezTo>
                  <a:cubicBezTo>
                    <a:pt x="155" y="38"/>
                    <a:pt x="126" y="6"/>
                    <a:pt x="89" y="0"/>
                  </a:cubicBezTo>
                  <a:cubicBezTo>
                    <a:pt x="89" y="14"/>
                    <a:pt x="89" y="14"/>
                    <a:pt x="89" y="14"/>
                  </a:cubicBezTo>
                  <a:cubicBezTo>
                    <a:pt x="100" y="16"/>
                    <a:pt x="110" y="20"/>
                    <a:pt x="118" y="27"/>
                  </a:cubicBezTo>
                  <a:cubicBezTo>
                    <a:pt x="89" y="56"/>
                    <a:pt x="89" y="56"/>
                    <a:pt x="89" y="56"/>
                  </a:cubicBezTo>
                  <a:cubicBezTo>
                    <a:pt x="89" y="74"/>
                    <a:pt x="89" y="74"/>
                    <a:pt x="89" y="74"/>
                  </a:cubicBezTo>
                  <a:cubicBezTo>
                    <a:pt x="101" y="62"/>
                    <a:pt x="101" y="62"/>
                    <a:pt x="101" y="62"/>
                  </a:cubicBezTo>
                  <a:cubicBezTo>
                    <a:pt x="103" y="60"/>
                    <a:pt x="103" y="60"/>
                    <a:pt x="103" y="60"/>
                  </a:cubicBezTo>
                  <a:cubicBezTo>
                    <a:pt x="105" y="58"/>
                    <a:pt x="105" y="58"/>
                    <a:pt x="105" y="58"/>
                  </a:cubicBezTo>
                  <a:cubicBezTo>
                    <a:pt x="127" y="36"/>
                    <a:pt x="127" y="36"/>
                    <a:pt x="127" y="36"/>
                  </a:cubicBezTo>
                  <a:cubicBezTo>
                    <a:pt x="136" y="47"/>
                    <a:pt x="142" y="62"/>
                    <a:pt x="142" y="77"/>
                  </a:cubicBezTo>
                  <a:cubicBezTo>
                    <a:pt x="142" y="77"/>
                    <a:pt x="142" y="77"/>
                    <a:pt x="142" y="77"/>
                  </a:cubicBezTo>
                  <a:cubicBezTo>
                    <a:pt x="142" y="109"/>
                    <a:pt x="119" y="135"/>
                    <a:pt x="89" y="140"/>
                  </a:cubicBezTo>
                  <a:lnTo>
                    <a:pt x="89" y="154"/>
                  </a:lnTo>
                  <a:close/>
                  <a:moveTo>
                    <a:pt x="77" y="154"/>
                  </a:moveTo>
                  <a:cubicBezTo>
                    <a:pt x="81" y="154"/>
                    <a:pt x="85" y="154"/>
                    <a:pt x="89" y="154"/>
                  </a:cubicBezTo>
                  <a:cubicBezTo>
                    <a:pt x="89" y="140"/>
                    <a:pt x="89" y="140"/>
                    <a:pt x="89" y="140"/>
                  </a:cubicBezTo>
                  <a:cubicBezTo>
                    <a:pt x="85" y="141"/>
                    <a:pt x="81" y="142"/>
                    <a:pt x="77" y="142"/>
                  </a:cubicBezTo>
                  <a:cubicBezTo>
                    <a:pt x="62" y="142"/>
                    <a:pt x="47" y="136"/>
                    <a:pt x="36" y="127"/>
                  </a:cubicBezTo>
                  <a:cubicBezTo>
                    <a:pt x="67" y="96"/>
                    <a:pt x="67" y="96"/>
                    <a:pt x="67" y="96"/>
                  </a:cubicBezTo>
                  <a:cubicBezTo>
                    <a:pt x="69" y="94"/>
                    <a:pt x="69" y="94"/>
                    <a:pt x="69" y="94"/>
                  </a:cubicBezTo>
                  <a:cubicBezTo>
                    <a:pt x="71" y="92"/>
                    <a:pt x="71" y="92"/>
                    <a:pt x="71" y="92"/>
                  </a:cubicBezTo>
                  <a:cubicBezTo>
                    <a:pt x="89" y="74"/>
                    <a:pt x="89" y="74"/>
                    <a:pt x="89" y="74"/>
                  </a:cubicBezTo>
                  <a:cubicBezTo>
                    <a:pt x="89" y="56"/>
                    <a:pt x="89" y="56"/>
                    <a:pt x="89" y="56"/>
                  </a:cubicBezTo>
                  <a:cubicBezTo>
                    <a:pt x="87" y="58"/>
                    <a:pt x="87" y="58"/>
                    <a:pt x="87" y="58"/>
                  </a:cubicBezTo>
                  <a:cubicBezTo>
                    <a:pt x="85" y="60"/>
                    <a:pt x="85" y="60"/>
                    <a:pt x="85" y="60"/>
                  </a:cubicBezTo>
                  <a:cubicBezTo>
                    <a:pt x="83" y="62"/>
                    <a:pt x="83" y="62"/>
                    <a:pt x="83" y="62"/>
                  </a:cubicBezTo>
                  <a:cubicBezTo>
                    <a:pt x="53" y="92"/>
                    <a:pt x="53" y="92"/>
                    <a:pt x="53" y="92"/>
                  </a:cubicBezTo>
                  <a:cubicBezTo>
                    <a:pt x="51" y="94"/>
                    <a:pt x="51" y="94"/>
                    <a:pt x="51" y="94"/>
                  </a:cubicBezTo>
                  <a:cubicBezTo>
                    <a:pt x="49" y="96"/>
                    <a:pt x="49" y="96"/>
                    <a:pt x="49" y="96"/>
                  </a:cubicBezTo>
                  <a:cubicBezTo>
                    <a:pt x="27" y="118"/>
                    <a:pt x="27" y="118"/>
                    <a:pt x="27" y="118"/>
                  </a:cubicBezTo>
                  <a:cubicBezTo>
                    <a:pt x="18" y="107"/>
                    <a:pt x="13" y="92"/>
                    <a:pt x="13" y="77"/>
                  </a:cubicBezTo>
                  <a:cubicBezTo>
                    <a:pt x="13" y="41"/>
                    <a:pt x="41" y="12"/>
                    <a:pt x="77" y="12"/>
                  </a:cubicBezTo>
                  <a:cubicBezTo>
                    <a:pt x="77" y="12"/>
                    <a:pt x="77" y="12"/>
                    <a:pt x="77" y="12"/>
                  </a:cubicBezTo>
                  <a:cubicBezTo>
                    <a:pt x="81" y="12"/>
                    <a:pt x="85" y="13"/>
                    <a:pt x="89" y="14"/>
                  </a:cubicBezTo>
                  <a:cubicBezTo>
                    <a:pt x="89" y="0"/>
                    <a:pt x="89" y="0"/>
                    <a:pt x="89" y="0"/>
                  </a:cubicBezTo>
                  <a:cubicBezTo>
                    <a:pt x="85" y="0"/>
                    <a:pt x="81" y="0"/>
                    <a:pt x="77" y="0"/>
                  </a:cubicBezTo>
                  <a:cubicBezTo>
                    <a:pt x="34" y="0"/>
                    <a:pt x="0" y="34"/>
                    <a:pt x="0" y="77"/>
                  </a:cubicBezTo>
                  <a:cubicBezTo>
                    <a:pt x="0" y="120"/>
                    <a:pt x="34" y="154"/>
                    <a:pt x="77" y="15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85"/>
            <p:cNvSpPr/>
            <p:nvPr/>
          </p:nvSpPr>
          <p:spPr bwMode="auto">
            <a:xfrm>
              <a:off x="4244867" y="2578191"/>
              <a:ext cx="183525" cy="99362"/>
            </a:xfrm>
            <a:custGeom>
              <a:avLst/>
              <a:gdLst>
                <a:gd name="T0" fmla="*/ 24 w 93"/>
                <a:gd name="T1" fmla="*/ 1 h 51"/>
                <a:gd name="T2" fmla="*/ 0 w 93"/>
                <a:gd name="T3" fmla="*/ 34 h 51"/>
                <a:gd name="T4" fmla="*/ 18 w 93"/>
                <a:gd name="T5" fmla="*/ 33 h 51"/>
                <a:gd name="T6" fmla="*/ 23 w 93"/>
                <a:gd name="T7" fmla="*/ 51 h 51"/>
                <a:gd name="T8" fmla="*/ 46 w 93"/>
                <a:gd name="T9" fmla="*/ 19 h 51"/>
                <a:gd name="T10" fmla="*/ 70 w 93"/>
                <a:gd name="T11" fmla="*/ 51 h 51"/>
                <a:gd name="T12" fmla="*/ 75 w 93"/>
                <a:gd name="T13" fmla="*/ 33 h 51"/>
                <a:gd name="T14" fmla="*/ 93 w 93"/>
                <a:gd name="T15" fmla="*/ 34 h 51"/>
                <a:gd name="T16" fmla="*/ 69 w 93"/>
                <a:gd name="T17" fmla="*/ 0 h 51"/>
                <a:gd name="T18" fmla="*/ 63 w 93"/>
                <a:gd name="T19" fmla="*/ 6 h 51"/>
                <a:gd name="T20" fmla="*/ 52 w 93"/>
                <a:gd name="T21" fmla="*/ 6 h 51"/>
                <a:gd name="T22" fmla="*/ 41 w 93"/>
                <a:gd name="T23" fmla="*/ 6 h 51"/>
                <a:gd name="T24" fmla="*/ 30 w 93"/>
                <a:gd name="T25" fmla="*/ 6 h 51"/>
                <a:gd name="T26" fmla="*/ 24 w 93"/>
                <a:gd name="T2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51">
                  <a:moveTo>
                    <a:pt x="24" y="1"/>
                  </a:moveTo>
                  <a:cubicBezTo>
                    <a:pt x="0" y="34"/>
                    <a:pt x="0" y="34"/>
                    <a:pt x="0" y="34"/>
                  </a:cubicBezTo>
                  <a:cubicBezTo>
                    <a:pt x="18" y="33"/>
                    <a:pt x="18" y="33"/>
                    <a:pt x="18" y="33"/>
                  </a:cubicBezTo>
                  <a:cubicBezTo>
                    <a:pt x="23" y="51"/>
                    <a:pt x="23" y="51"/>
                    <a:pt x="23" y="51"/>
                  </a:cubicBezTo>
                  <a:cubicBezTo>
                    <a:pt x="46" y="19"/>
                    <a:pt x="46" y="19"/>
                    <a:pt x="46" y="19"/>
                  </a:cubicBezTo>
                  <a:cubicBezTo>
                    <a:pt x="70" y="51"/>
                    <a:pt x="70" y="51"/>
                    <a:pt x="70" y="51"/>
                  </a:cubicBezTo>
                  <a:cubicBezTo>
                    <a:pt x="75" y="33"/>
                    <a:pt x="75" y="33"/>
                    <a:pt x="75" y="33"/>
                  </a:cubicBezTo>
                  <a:cubicBezTo>
                    <a:pt x="93" y="34"/>
                    <a:pt x="93" y="34"/>
                    <a:pt x="93" y="34"/>
                  </a:cubicBezTo>
                  <a:cubicBezTo>
                    <a:pt x="69" y="0"/>
                    <a:pt x="69" y="0"/>
                    <a:pt x="69" y="0"/>
                  </a:cubicBezTo>
                  <a:cubicBezTo>
                    <a:pt x="68" y="3"/>
                    <a:pt x="66" y="6"/>
                    <a:pt x="63" y="6"/>
                  </a:cubicBezTo>
                  <a:cubicBezTo>
                    <a:pt x="52" y="6"/>
                    <a:pt x="52" y="6"/>
                    <a:pt x="52" y="6"/>
                  </a:cubicBezTo>
                  <a:cubicBezTo>
                    <a:pt x="41" y="6"/>
                    <a:pt x="41" y="6"/>
                    <a:pt x="41" y="6"/>
                  </a:cubicBezTo>
                  <a:cubicBezTo>
                    <a:pt x="30" y="6"/>
                    <a:pt x="30" y="6"/>
                    <a:pt x="30" y="6"/>
                  </a:cubicBezTo>
                  <a:cubicBezTo>
                    <a:pt x="27" y="6"/>
                    <a:pt x="24" y="3"/>
                    <a:pt x="24"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86"/>
            <p:cNvSpPr/>
            <p:nvPr/>
          </p:nvSpPr>
          <p:spPr bwMode="auto">
            <a:xfrm>
              <a:off x="4172569" y="2458956"/>
              <a:ext cx="116789" cy="133688"/>
            </a:xfrm>
            <a:custGeom>
              <a:avLst/>
              <a:gdLst>
                <a:gd name="T0" fmla="*/ 59 w 59"/>
                <a:gd name="T1" fmla="*/ 59 h 69"/>
                <a:gd name="T2" fmla="*/ 59 w 59"/>
                <a:gd name="T3" fmla="*/ 33 h 69"/>
                <a:gd name="T4" fmla="*/ 0 w 59"/>
                <a:gd name="T5" fmla="*/ 21 h 69"/>
                <a:gd name="T6" fmla="*/ 0 w 59"/>
                <a:gd name="T7" fmla="*/ 59 h 69"/>
                <a:gd name="T8" fmla="*/ 3 w 59"/>
                <a:gd name="T9" fmla="*/ 65 h 69"/>
                <a:gd name="T10" fmla="*/ 17 w 59"/>
                <a:gd name="T11" fmla="*/ 69 h 69"/>
                <a:gd name="T12" fmla="*/ 59 w 59"/>
                <a:gd name="T13" fmla="*/ 59 h 69"/>
              </a:gdLst>
              <a:ahLst/>
              <a:cxnLst>
                <a:cxn ang="0">
                  <a:pos x="T0" y="T1"/>
                </a:cxn>
                <a:cxn ang="0">
                  <a:pos x="T2" y="T3"/>
                </a:cxn>
                <a:cxn ang="0">
                  <a:pos x="T4" y="T5"/>
                </a:cxn>
                <a:cxn ang="0">
                  <a:pos x="T6" y="T7"/>
                </a:cxn>
                <a:cxn ang="0">
                  <a:pos x="T8" y="T9"/>
                </a:cxn>
                <a:cxn ang="0">
                  <a:pos x="T10" y="T11"/>
                </a:cxn>
                <a:cxn ang="0">
                  <a:pos x="T12" y="T13"/>
                </a:cxn>
              </a:cxnLst>
              <a:rect l="0" t="0" r="r" b="b"/>
              <a:pathLst>
                <a:path w="59" h="69">
                  <a:moveTo>
                    <a:pt x="59" y="59"/>
                  </a:moveTo>
                  <a:cubicBezTo>
                    <a:pt x="59" y="33"/>
                    <a:pt x="59" y="33"/>
                    <a:pt x="59" y="33"/>
                  </a:cubicBezTo>
                  <a:cubicBezTo>
                    <a:pt x="55" y="28"/>
                    <a:pt x="28" y="0"/>
                    <a:pt x="0" y="21"/>
                  </a:cubicBezTo>
                  <a:cubicBezTo>
                    <a:pt x="0" y="59"/>
                    <a:pt x="0" y="59"/>
                    <a:pt x="0" y="59"/>
                  </a:cubicBezTo>
                  <a:cubicBezTo>
                    <a:pt x="0" y="60"/>
                    <a:pt x="0" y="62"/>
                    <a:pt x="3" y="65"/>
                  </a:cubicBezTo>
                  <a:cubicBezTo>
                    <a:pt x="6" y="67"/>
                    <a:pt x="11" y="69"/>
                    <a:pt x="17" y="69"/>
                  </a:cubicBezTo>
                  <a:cubicBezTo>
                    <a:pt x="27" y="69"/>
                    <a:pt x="41" y="64"/>
                    <a:pt x="59"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5" name="Freeform 87"/>
            <p:cNvSpPr/>
            <p:nvPr/>
          </p:nvSpPr>
          <p:spPr bwMode="auto">
            <a:xfrm>
              <a:off x="4380194" y="2460762"/>
              <a:ext cx="116789" cy="131882"/>
            </a:xfrm>
            <a:custGeom>
              <a:avLst/>
              <a:gdLst>
                <a:gd name="T0" fmla="*/ 58 w 59"/>
                <a:gd name="T1" fmla="*/ 20 h 68"/>
                <a:gd name="T2" fmla="*/ 0 w 59"/>
                <a:gd name="T3" fmla="*/ 32 h 68"/>
                <a:gd name="T4" fmla="*/ 0 w 59"/>
                <a:gd name="T5" fmla="*/ 58 h 68"/>
                <a:gd name="T6" fmla="*/ 41 w 59"/>
                <a:gd name="T7" fmla="*/ 68 h 68"/>
                <a:gd name="T8" fmla="*/ 56 w 59"/>
                <a:gd name="T9" fmla="*/ 64 h 68"/>
                <a:gd name="T10" fmla="*/ 58 w 59"/>
                <a:gd name="T11" fmla="*/ 58 h 68"/>
                <a:gd name="T12" fmla="*/ 58 w 59"/>
                <a:gd name="T13" fmla="*/ 20 h 68"/>
              </a:gdLst>
              <a:ahLst/>
              <a:cxnLst>
                <a:cxn ang="0">
                  <a:pos x="T0" y="T1"/>
                </a:cxn>
                <a:cxn ang="0">
                  <a:pos x="T2" y="T3"/>
                </a:cxn>
                <a:cxn ang="0">
                  <a:pos x="T4" y="T5"/>
                </a:cxn>
                <a:cxn ang="0">
                  <a:pos x="T6" y="T7"/>
                </a:cxn>
                <a:cxn ang="0">
                  <a:pos x="T8" y="T9"/>
                </a:cxn>
                <a:cxn ang="0">
                  <a:pos x="T10" y="T11"/>
                </a:cxn>
                <a:cxn ang="0">
                  <a:pos x="T12" y="T13"/>
                </a:cxn>
              </a:cxnLst>
              <a:rect l="0" t="0" r="r" b="b"/>
              <a:pathLst>
                <a:path w="59" h="68">
                  <a:moveTo>
                    <a:pt x="58" y="20"/>
                  </a:moveTo>
                  <a:cubicBezTo>
                    <a:pt x="31" y="0"/>
                    <a:pt x="6" y="25"/>
                    <a:pt x="0" y="32"/>
                  </a:cubicBezTo>
                  <a:cubicBezTo>
                    <a:pt x="0" y="58"/>
                    <a:pt x="0" y="58"/>
                    <a:pt x="0" y="58"/>
                  </a:cubicBezTo>
                  <a:cubicBezTo>
                    <a:pt x="18" y="63"/>
                    <a:pt x="31" y="68"/>
                    <a:pt x="41" y="68"/>
                  </a:cubicBezTo>
                  <a:cubicBezTo>
                    <a:pt x="48" y="68"/>
                    <a:pt x="53" y="66"/>
                    <a:pt x="56" y="64"/>
                  </a:cubicBezTo>
                  <a:cubicBezTo>
                    <a:pt x="59" y="61"/>
                    <a:pt x="58" y="59"/>
                    <a:pt x="58" y="58"/>
                  </a:cubicBezTo>
                  <a:lnTo>
                    <a:pt x="58" y="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6" name="Freeform 88"/>
            <p:cNvSpPr/>
            <p:nvPr/>
          </p:nvSpPr>
          <p:spPr bwMode="auto">
            <a:xfrm>
              <a:off x="4300481" y="2511347"/>
              <a:ext cx="70444" cy="70458"/>
            </a:xfrm>
            <a:custGeom>
              <a:avLst/>
              <a:gdLst>
                <a:gd name="T0" fmla="*/ 18 w 36"/>
                <a:gd name="T1" fmla="*/ 36 h 36"/>
                <a:gd name="T2" fmla="*/ 19 w 36"/>
                <a:gd name="T3" fmla="*/ 36 h 36"/>
                <a:gd name="T4" fmla="*/ 35 w 36"/>
                <a:gd name="T5" fmla="*/ 36 h 36"/>
                <a:gd name="T6" fmla="*/ 36 w 36"/>
                <a:gd name="T7" fmla="*/ 34 h 36"/>
                <a:gd name="T8" fmla="*/ 36 w 36"/>
                <a:gd name="T9" fmla="*/ 29 h 36"/>
                <a:gd name="T10" fmla="*/ 36 w 36"/>
                <a:gd name="T11" fmla="*/ 1 h 36"/>
                <a:gd name="T12" fmla="*/ 35 w 36"/>
                <a:gd name="T13" fmla="*/ 0 h 36"/>
                <a:gd name="T14" fmla="*/ 2 w 36"/>
                <a:gd name="T15" fmla="*/ 0 h 36"/>
                <a:gd name="T16" fmla="*/ 0 w 36"/>
                <a:gd name="T17" fmla="*/ 1 h 36"/>
                <a:gd name="T18" fmla="*/ 0 w 36"/>
                <a:gd name="T19" fmla="*/ 30 h 36"/>
                <a:gd name="T20" fmla="*/ 0 w 36"/>
                <a:gd name="T21" fmla="*/ 34 h 36"/>
                <a:gd name="T22" fmla="*/ 2 w 36"/>
                <a:gd name="T23" fmla="*/ 36 h 36"/>
                <a:gd name="T24" fmla="*/ 18 w 36"/>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36"/>
                  </a:moveTo>
                  <a:cubicBezTo>
                    <a:pt x="19" y="36"/>
                    <a:pt x="19" y="36"/>
                    <a:pt x="19" y="36"/>
                  </a:cubicBezTo>
                  <a:cubicBezTo>
                    <a:pt x="35" y="36"/>
                    <a:pt x="35" y="36"/>
                    <a:pt x="35" y="36"/>
                  </a:cubicBezTo>
                  <a:cubicBezTo>
                    <a:pt x="36" y="36"/>
                    <a:pt x="36" y="35"/>
                    <a:pt x="36" y="34"/>
                  </a:cubicBezTo>
                  <a:cubicBezTo>
                    <a:pt x="36" y="29"/>
                    <a:pt x="36" y="29"/>
                    <a:pt x="36" y="29"/>
                  </a:cubicBezTo>
                  <a:cubicBezTo>
                    <a:pt x="36" y="1"/>
                    <a:pt x="36" y="1"/>
                    <a:pt x="36" y="1"/>
                  </a:cubicBezTo>
                  <a:cubicBezTo>
                    <a:pt x="36" y="0"/>
                    <a:pt x="36" y="0"/>
                    <a:pt x="35" y="0"/>
                  </a:cubicBezTo>
                  <a:cubicBezTo>
                    <a:pt x="2" y="0"/>
                    <a:pt x="2" y="0"/>
                    <a:pt x="2" y="0"/>
                  </a:cubicBezTo>
                  <a:cubicBezTo>
                    <a:pt x="1" y="0"/>
                    <a:pt x="0" y="0"/>
                    <a:pt x="0" y="1"/>
                  </a:cubicBezTo>
                  <a:cubicBezTo>
                    <a:pt x="0" y="30"/>
                    <a:pt x="0" y="30"/>
                    <a:pt x="0" y="30"/>
                  </a:cubicBezTo>
                  <a:cubicBezTo>
                    <a:pt x="0" y="34"/>
                    <a:pt x="0" y="34"/>
                    <a:pt x="0" y="34"/>
                  </a:cubicBezTo>
                  <a:cubicBezTo>
                    <a:pt x="0" y="35"/>
                    <a:pt x="1" y="36"/>
                    <a:pt x="2" y="36"/>
                  </a:cubicBezTo>
                  <a:lnTo>
                    <a:pt x="18"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7" name="Freeform 89"/>
            <p:cNvSpPr>
              <a:spLocks noEditPoints="1"/>
            </p:cNvSpPr>
            <p:nvPr/>
          </p:nvSpPr>
          <p:spPr bwMode="auto">
            <a:xfrm>
              <a:off x="4207792" y="2265651"/>
              <a:ext cx="244701" cy="59618"/>
            </a:xfrm>
            <a:custGeom>
              <a:avLst/>
              <a:gdLst>
                <a:gd name="T0" fmla="*/ 66 w 132"/>
                <a:gd name="T1" fmla="*/ 27 h 33"/>
                <a:gd name="T2" fmla="*/ 113 w 132"/>
                <a:gd name="T3" fmla="*/ 27 h 33"/>
                <a:gd name="T4" fmla="*/ 117 w 132"/>
                <a:gd name="T5" fmla="*/ 33 h 33"/>
                <a:gd name="T6" fmla="*/ 132 w 132"/>
                <a:gd name="T7" fmla="*/ 33 h 33"/>
                <a:gd name="T8" fmla="*/ 106 w 132"/>
                <a:gd name="T9" fmla="*/ 0 h 33"/>
                <a:gd name="T10" fmla="*/ 91 w 132"/>
                <a:gd name="T11" fmla="*/ 0 h 33"/>
                <a:gd name="T12" fmla="*/ 94 w 132"/>
                <a:gd name="T13" fmla="*/ 4 h 33"/>
                <a:gd name="T14" fmla="*/ 66 w 132"/>
                <a:gd name="T15" fmla="*/ 4 h 33"/>
                <a:gd name="T16" fmla="*/ 66 w 132"/>
                <a:gd name="T17" fmla="*/ 12 h 33"/>
                <a:gd name="T18" fmla="*/ 101 w 132"/>
                <a:gd name="T19" fmla="*/ 12 h 33"/>
                <a:gd name="T20" fmla="*/ 106 w 132"/>
                <a:gd name="T21" fmla="*/ 19 h 33"/>
                <a:gd name="T22" fmla="*/ 66 w 132"/>
                <a:gd name="T23" fmla="*/ 19 h 33"/>
                <a:gd name="T24" fmla="*/ 66 w 132"/>
                <a:gd name="T25" fmla="*/ 27 h 33"/>
                <a:gd name="T26" fmla="*/ 19 w 132"/>
                <a:gd name="T27" fmla="*/ 27 h 33"/>
                <a:gd name="T28" fmla="*/ 66 w 132"/>
                <a:gd name="T29" fmla="*/ 27 h 33"/>
                <a:gd name="T30" fmla="*/ 66 w 132"/>
                <a:gd name="T31" fmla="*/ 19 h 33"/>
                <a:gd name="T32" fmla="*/ 25 w 132"/>
                <a:gd name="T33" fmla="*/ 19 h 33"/>
                <a:gd name="T34" fmla="*/ 29 w 132"/>
                <a:gd name="T35" fmla="*/ 12 h 33"/>
                <a:gd name="T36" fmla="*/ 66 w 132"/>
                <a:gd name="T37" fmla="*/ 12 h 33"/>
                <a:gd name="T38" fmla="*/ 66 w 132"/>
                <a:gd name="T39" fmla="*/ 4 h 33"/>
                <a:gd name="T40" fmla="*/ 37 w 132"/>
                <a:gd name="T41" fmla="*/ 4 h 33"/>
                <a:gd name="T42" fmla="*/ 40 w 132"/>
                <a:gd name="T43" fmla="*/ 0 h 33"/>
                <a:gd name="T44" fmla="*/ 24 w 132"/>
                <a:gd name="T45" fmla="*/ 0 h 33"/>
                <a:gd name="T46" fmla="*/ 0 w 132"/>
                <a:gd name="T47" fmla="*/ 33 h 33"/>
                <a:gd name="T48" fmla="*/ 14 w 132"/>
                <a:gd name="T49" fmla="*/ 33 h 33"/>
                <a:gd name="T50" fmla="*/ 19 w 132"/>
                <a:gd name="T51"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33">
                  <a:moveTo>
                    <a:pt x="66" y="27"/>
                  </a:moveTo>
                  <a:lnTo>
                    <a:pt x="113" y="27"/>
                  </a:lnTo>
                  <a:lnTo>
                    <a:pt x="117" y="33"/>
                  </a:lnTo>
                  <a:lnTo>
                    <a:pt x="132" y="33"/>
                  </a:lnTo>
                  <a:lnTo>
                    <a:pt x="106" y="0"/>
                  </a:lnTo>
                  <a:lnTo>
                    <a:pt x="91" y="0"/>
                  </a:lnTo>
                  <a:lnTo>
                    <a:pt x="94" y="4"/>
                  </a:lnTo>
                  <a:lnTo>
                    <a:pt x="66" y="4"/>
                  </a:lnTo>
                  <a:lnTo>
                    <a:pt x="66" y="12"/>
                  </a:lnTo>
                  <a:lnTo>
                    <a:pt x="101" y="12"/>
                  </a:lnTo>
                  <a:lnTo>
                    <a:pt x="106" y="19"/>
                  </a:lnTo>
                  <a:lnTo>
                    <a:pt x="66" y="19"/>
                  </a:lnTo>
                  <a:lnTo>
                    <a:pt x="66" y="27"/>
                  </a:lnTo>
                  <a:close/>
                  <a:moveTo>
                    <a:pt x="19" y="27"/>
                  </a:moveTo>
                  <a:lnTo>
                    <a:pt x="66" y="27"/>
                  </a:lnTo>
                  <a:lnTo>
                    <a:pt x="66" y="19"/>
                  </a:lnTo>
                  <a:lnTo>
                    <a:pt x="25" y="19"/>
                  </a:lnTo>
                  <a:lnTo>
                    <a:pt x="29" y="12"/>
                  </a:lnTo>
                  <a:lnTo>
                    <a:pt x="66" y="12"/>
                  </a:lnTo>
                  <a:lnTo>
                    <a:pt x="66" y="4"/>
                  </a:lnTo>
                  <a:lnTo>
                    <a:pt x="37" y="4"/>
                  </a:lnTo>
                  <a:lnTo>
                    <a:pt x="40" y="0"/>
                  </a:lnTo>
                  <a:lnTo>
                    <a:pt x="24" y="0"/>
                  </a:lnTo>
                  <a:lnTo>
                    <a:pt x="0" y="33"/>
                  </a:lnTo>
                  <a:lnTo>
                    <a:pt x="14" y="33"/>
                  </a:lnTo>
                  <a:lnTo>
                    <a:pt x="19" y="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8" name="Freeform 90"/>
            <p:cNvSpPr>
              <a:spLocks noEditPoints="1"/>
            </p:cNvSpPr>
            <p:nvPr/>
          </p:nvSpPr>
          <p:spPr bwMode="auto">
            <a:xfrm>
              <a:off x="4220767" y="2034407"/>
              <a:ext cx="224309" cy="222211"/>
            </a:xfrm>
            <a:custGeom>
              <a:avLst/>
              <a:gdLst>
                <a:gd name="T0" fmla="*/ 121 w 121"/>
                <a:gd name="T1" fmla="*/ 0 h 123"/>
                <a:gd name="T2" fmla="*/ 100 w 121"/>
                <a:gd name="T3" fmla="*/ 0 h 123"/>
                <a:gd name="T4" fmla="*/ 100 w 121"/>
                <a:gd name="T5" fmla="*/ 26 h 123"/>
                <a:gd name="T6" fmla="*/ 111 w 121"/>
                <a:gd name="T7" fmla="*/ 26 h 123"/>
                <a:gd name="T8" fmla="*/ 111 w 121"/>
                <a:gd name="T9" fmla="*/ 86 h 123"/>
                <a:gd name="T10" fmla="*/ 100 w 121"/>
                <a:gd name="T11" fmla="*/ 86 h 123"/>
                <a:gd name="T12" fmla="*/ 100 w 121"/>
                <a:gd name="T13" fmla="*/ 98 h 123"/>
                <a:gd name="T14" fmla="*/ 111 w 121"/>
                <a:gd name="T15" fmla="*/ 98 h 123"/>
                <a:gd name="T16" fmla="*/ 111 w 121"/>
                <a:gd name="T17" fmla="*/ 110 h 123"/>
                <a:gd name="T18" fmla="*/ 100 w 121"/>
                <a:gd name="T19" fmla="*/ 110 h 123"/>
                <a:gd name="T20" fmla="*/ 100 w 121"/>
                <a:gd name="T21" fmla="*/ 123 h 123"/>
                <a:gd name="T22" fmla="*/ 121 w 121"/>
                <a:gd name="T23" fmla="*/ 123 h 123"/>
                <a:gd name="T24" fmla="*/ 121 w 121"/>
                <a:gd name="T25" fmla="*/ 0 h 123"/>
                <a:gd name="T26" fmla="*/ 100 w 121"/>
                <a:gd name="T27" fmla="*/ 0 h 123"/>
                <a:gd name="T28" fmla="*/ 60 w 121"/>
                <a:gd name="T29" fmla="*/ 0 h 123"/>
                <a:gd name="T30" fmla="*/ 60 w 121"/>
                <a:gd name="T31" fmla="*/ 8 h 123"/>
                <a:gd name="T32" fmla="*/ 95 w 121"/>
                <a:gd name="T33" fmla="*/ 8 h 123"/>
                <a:gd name="T34" fmla="*/ 95 w 121"/>
                <a:gd name="T35" fmla="*/ 16 h 123"/>
                <a:gd name="T36" fmla="*/ 60 w 121"/>
                <a:gd name="T37" fmla="*/ 16 h 123"/>
                <a:gd name="T38" fmla="*/ 60 w 121"/>
                <a:gd name="T39" fmla="*/ 26 h 123"/>
                <a:gd name="T40" fmla="*/ 100 w 121"/>
                <a:gd name="T41" fmla="*/ 26 h 123"/>
                <a:gd name="T42" fmla="*/ 100 w 121"/>
                <a:gd name="T43" fmla="*/ 0 h 123"/>
                <a:gd name="T44" fmla="*/ 60 w 121"/>
                <a:gd name="T45" fmla="*/ 123 h 123"/>
                <a:gd name="T46" fmla="*/ 100 w 121"/>
                <a:gd name="T47" fmla="*/ 123 h 123"/>
                <a:gd name="T48" fmla="*/ 100 w 121"/>
                <a:gd name="T49" fmla="*/ 110 h 123"/>
                <a:gd name="T50" fmla="*/ 90 w 121"/>
                <a:gd name="T51" fmla="*/ 110 h 123"/>
                <a:gd name="T52" fmla="*/ 90 w 121"/>
                <a:gd name="T53" fmla="*/ 98 h 123"/>
                <a:gd name="T54" fmla="*/ 100 w 121"/>
                <a:gd name="T55" fmla="*/ 98 h 123"/>
                <a:gd name="T56" fmla="*/ 100 w 121"/>
                <a:gd name="T57" fmla="*/ 86 h 123"/>
                <a:gd name="T58" fmla="*/ 60 w 121"/>
                <a:gd name="T59" fmla="*/ 86 h 123"/>
                <a:gd name="T60" fmla="*/ 60 w 121"/>
                <a:gd name="T61" fmla="*/ 123 h 123"/>
                <a:gd name="T62" fmla="*/ 60 w 121"/>
                <a:gd name="T63" fmla="*/ 0 h 123"/>
                <a:gd name="T64" fmla="*/ 20 w 121"/>
                <a:gd name="T65" fmla="*/ 0 h 123"/>
                <a:gd name="T66" fmla="*/ 20 w 121"/>
                <a:gd name="T67" fmla="*/ 26 h 123"/>
                <a:gd name="T68" fmla="*/ 60 w 121"/>
                <a:gd name="T69" fmla="*/ 26 h 123"/>
                <a:gd name="T70" fmla="*/ 60 w 121"/>
                <a:gd name="T71" fmla="*/ 16 h 123"/>
                <a:gd name="T72" fmla="*/ 25 w 121"/>
                <a:gd name="T73" fmla="*/ 16 h 123"/>
                <a:gd name="T74" fmla="*/ 25 w 121"/>
                <a:gd name="T75" fmla="*/ 8 h 123"/>
                <a:gd name="T76" fmla="*/ 60 w 121"/>
                <a:gd name="T77" fmla="*/ 8 h 123"/>
                <a:gd name="T78" fmla="*/ 60 w 121"/>
                <a:gd name="T79" fmla="*/ 0 h 123"/>
                <a:gd name="T80" fmla="*/ 20 w 121"/>
                <a:gd name="T81" fmla="*/ 123 h 123"/>
                <a:gd name="T82" fmla="*/ 60 w 121"/>
                <a:gd name="T83" fmla="*/ 123 h 123"/>
                <a:gd name="T84" fmla="*/ 60 w 121"/>
                <a:gd name="T85" fmla="*/ 86 h 123"/>
                <a:gd name="T86" fmla="*/ 20 w 121"/>
                <a:gd name="T87" fmla="*/ 86 h 123"/>
                <a:gd name="T88" fmla="*/ 20 w 121"/>
                <a:gd name="T89" fmla="*/ 98 h 123"/>
                <a:gd name="T90" fmla="*/ 30 w 121"/>
                <a:gd name="T91" fmla="*/ 98 h 123"/>
                <a:gd name="T92" fmla="*/ 30 w 121"/>
                <a:gd name="T93" fmla="*/ 110 h 123"/>
                <a:gd name="T94" fmla="*/ 20 w 121"/>
                <a:gd name="T95" fmla="*/ 110 h 123"/>
                <a:gd name="T96" fmla="*/ 20 w 121"/>
                <a:gd name="T97" fmla="*/ 123 h 123"/>
                <a:gd name="T98" fmla="*/ 20 w 121"/>
                <a:gd name="T99" fmla="*/ 0 h 123"/>
                <a:gd name="T100" fmla="*/ 0 w 121"/>
                <a:gd name="T101" fmla="*/ 0 h 123"/>
                <a:gd name="T102" fmla="*/ 0 w 121"/>
                <a:gd name="T103" fmla="*/ 123 h 123"/>
                <a:gd name="T104" fmla="*/ 20 w 121"/>
                <a:gd name="T105" fmla="*/ 123 h 123"/>
                <a:gd name="T106" fmla="*/ 20 w 121"/>
                <a:gd name="T107" fmla="*/ 110 h 123"/>
                <a:gd name="T108" fmla="*/ 10 w 121"/>
                <a:gd name="T109" fmla="*/ 110 h 123"/>
                <a:gd name="T110" fmla="*/ 10 w 121"/>
                <a:gd name="T111" fmla="*/ 98 h 123"/>
                <a:gd name="T112" fmla="*/ 20 w 121"/>
                <a:gd name="T113" fmla="*/ 98 h 123"/>
                <a:gd name="T114" fmla="*/ 20 w 121"/>
                <a:gd name="T115" fmla="*/ 86 h 123"/>
                <a:gd name="T116" fmla="*/ 10 w 121"/>
                <a:gd name="T117" fmla="*/ 86 h 123"/>
                <a:gd name="T118" fmla="*/ 10 w 121"/>
                <a:gd name="T119" fmla="*/ 26 h 123"/>
                <a:gd name="T120" fmla="*/ 20 w 121"/>
                <a:gd name="T121" fmla="*/ 26 h 123"/>
                <a:gd name="T122" fmla="*/ 20 w 121"/>
                <a:gd name="T12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1" h="123">
                  <a:moveTo>
                    <a:pt x="121" y="0"/>
                  </a:moveTo>
                  <a:lnTo>
                    <a:pt x="100" y="0"/>
                  </a:lnTo>
                  <a:lnTo>
                    <a:pt x="100" y="26"/>
                  </a:lnTo>
                  <a:lnTo>
                    <a:pt x="111" y="26"/>
                  </a:lnTo>
                  <a:lnTo>
                    <a:pt x="111" y="86"/>
                  </a:lnTo>
                  <a:lnTo>
                    <a:pt x="100" y="86"/>
                  </a:lnTo>
                  <a:lnTo>
                    <a:pt x="100" y="98"/>
                  </a:lnTo>
                  <a:lnTo>
                    <a:pt x="111" y="98"/>
                  </a:lnTo>
                  <a:lnTo>
                    <a:pt x="111" y="110"/>
                  </a:lnTo>
                  <a:lnTo>
                    <a:pt x="100" y="110"/>
                  </a:lnTo>
                  <a:lnTo>
                    <a:pt x="100" y="123"/>
                  </a:lnTo>
                  <a:lnTo>
                    <a:pt x="121" y="123"/>
                  </a:lnTo>
                  <a:lnTo>
                    <a:pt x="121" y="0"/>
                  </a:lnTo>
                  <a:close/>
                  <a:moveTo>
                    <a:pt x="100" y="0"/>
                  </a:moveTo>
                  <a:lnTo>
                    <a:pt x="60" y="0"/>
                  </a:lnTo>
                  <a:lnTo>
                    <a:pt x="60" y="8"/>
                  </a:lnTo>
                  <a:lnTo>
                    <a:pt x="95" y="8"/>
                  </a:lnTo>
                  <a:lnTo>
                    <a:pt x="95" y="16"/>
                  </a:lnTo>
                  <a:lnTo>
                    <a:pt x="60" y="16"/>
                  </a:lnTo>
                  <a:lnTo>
                    <a:pt x="60" y="26"/>
                  </a:lnTo>
                  <a:lnTo>
                    <a:pt x="100" y="26"/>
                  </a:lnTo>
                  <a:lnTo>
                    <a:pt x="100" y="0"/>
                  </a:lnTo>
                  <a:close/>
                  <a:moveTo>
                    <a:pt x="60" y="123"/>
                  </a:moveTo>
                  <a:lnTo>
                    <a:pt x="100" y="123"/>
                  </a:lnTo>
                  <a:lnTo>
                    <a:pt x="100" y="110"/>
                  </a:lnTo>
                  <a:lnTo>
                    <a:pt x="90" y="110"/>
                  </a:lnTo>
                  <a:lnTo>
                    <a:pt x="90" y="98"/>
                  </a:lnTo>
                  <a:lnTo>
                    <a:pt x="100" y="98"/>
                  </a:lnTo>
                  <a:lnTo>
                    <a:pt x="100" y="86"/>
                  </a:lnTo>
                  <a:lnTo>
                    <a:pt x="60" y="86"/>
                  </a:lnTo>
                  <a:lnTo>
                    <a:pt x="60" y="123"/>
                  </a:lnTo>
                  <a:close/>
                  <a:moveTo>
                    <a:pt x="60" y="0"/>
                  </a:moveTo>
                  <a:lnTo>
                    <a:pt x="20" y="0"/>
                  </a:lnTo>
                  <a:lnTo>
                    <a:pt x="20" y="26"/>
                  </a:lnTo>
                  <a:lnTo>
                    <a:pt x="60" y="26"/>
                  </a:lnTo>
                  <a:lnTo>
                    <a:pt x="60" y="16"/>
                  </a:lnTo>
                  <a:lnTo>
                    <a:pt x="25" y="16"/>
                  </a:lnTo>
                  <a:lnTo>
                    <a:pt x="25" y="8"/>
                  </a:lnTo>
                  <a:lnTo>
                    <a:pt x="60" y="8"/>
                  </a:lnTo>
                  <a:lnTo>
                    <a:pt x="60" y="0"/>
                  </a:lnTo>
                  <a:close/>
                  <a:moveTo>
                    <a:pt x="20" y="123"/>
                  </a:moveTo>
                  <a:lnTo>
                    <a:pt x="60" y="123"/>
                  </a:lnTo>
                  <a:lnTo>
                    <a:pt x="60" y="86"/>
                  </a:lnTo>
                  <a:lnTo>
                    <a:pt x="20" y="86"/>
                  </a:lnTo>
                  <a:lnTo>
                    <a:pt x="20" y="98"/>
                  </a:lnTo>
                  <a:lnTo>
                    <a:pt x="30" y="98"/>
                  </a:lnTo>
                  <a:lnTo>
                    <a:pt x="30" y="110"/>
                  </a:lnTo>
                  <a:lnTo>
                    <a:pt x="20" y="110"/>
                  </a:lnTo>
                  <a:lnTo>
                    <a:pt x="20" y="123"/>
                  </a:lnTo>
                  <a:close/>
                  <a:moveTo>
                    <a:pt x="20" y="0"/>
                  </a:moveTo>
                  <a:lnTo>
                    <a:pt x="0" y="0"/>
                  </a:lnTo>
                  <a:lnTo>
                    <a:pt x="0" y="123"/>
                  </a:lnTo>
                  <a:lnTo>
                    <a:pt x="20" y="123"/>
                  </a:lnTo>
                  <a:lnTo>
                    <a:pt x="20" y="110"/>
                  </a:lnTo>
                  <a:lnTo>
                    <a:pt x="10" y="110"/>
                  </a:lnTo>
                  <a:lnTo>
                    <a:pt x="10" y="98"/>
                  </a:lnTo>
                  <a:lnTo>
                    <a:pt x="20" y="98"/>
                  </a:lnTo>
                  <a:lnTo>
                    <a:pt x="20" y="86"/>
                  </a:lnTo>
                  <a:lnTo>
                    <a:pt x="10" y="86"/>
                  </a:lnTo>
                  <a:lnTo>
                    <a:pt x="10" y="26"/>
                  </a:lnTo>
                  <a:lnTo>
                    <a:pt x="20" y="26"/>
                  </a:lnTo>
                  <a:lnTo>
                    <a:pt x="2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9" name="Rectangle 91"/>
            <p:cNvSpPr>
              <a:spLocks noChangeArrowheads="1"/>
            </p:cNvSpPr>
            <p:nvPr/>
          </p:nvSpPr>
          <p:spPr bwMode="auto">
            <a:xfrm>
              <a:off x="4532205" y="1926012"/>
              <a:ext cx="279923" cy="325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10" name="Freeform 92"/>
            <p:cNvSpPr>
              <a:spLocks noEditPoints="1"/>
            </p:cNvSpPr>
            <p:nvPr/>
          </p:nvSpPr>
          <p:spPr bwMode="auto">
            <a:xfrm>
              <a:off x="4532205" y="1989243"/>
              <a:ext cx="279923" cy="112009"/>
            </a:xfrm>
            <a:custGeom>
              <a:avLst/>
              <a:gdLst>
                <a:gd name="T0" fmla="*/ 127 w 151"/>
                <a:gd name="T1" fmla="*/ 62 h 62"/>
                <a:gd name="T2" fmla="*/ 151 w 151"/>
                <a:gd name="T3" fmla="*/ 62 h 62"/>
                <a:gd name="T4" fmla="*/ 151 w 151"/>
                <a:gd name="T5" fmla="*/ 0 h 62"/>
                <a:gd name="T6" fmla="*/ 127 w 151"/>
                <a:gd name="T7" fmla="*/ 0 h 62"/>
                <a:gd name="T8" fmla="*/ 127 w 151"/>
                <a:gd name="T9" fmla="*/ 30 h 62"/>
                <a:gd name="T10" fmla="*/ 139 w 151"/>
                <a:gd name="T11" fmla="*/ 42 h 62"/>
                <a:gd name="T12" fmla="*/ 127 w 151"/>
                <a:gd name="T13" fmla="*/ 52 h 62"/>
                <a:gd name="T14" fmla="*/ 127 w 151"/>
                <a:gd name="T15" fmla="*/ 62 h 62"/>
                <a:gd name="T16" fmla="*/ 0 w 151"/>
                <a:gd name="T17" fmla="*/ 62 h 62"/>
                <a:gd name="T18" fmla="*/ 127 w 151"/>
                <a:gd name="T19" fmla="*/ 62 h 62"/>
                <a:gd name="T20" fmla="*/ 127 w 151"/>
                <a:gd name="T21" fmla="*/ 52 h 62"/>
                <a:gd name="T22" fmla="*/ 117 w 151"/>
                <a:gd name="T23" fmla="*/ 42 h 62"/>
                <a:gd name="T24" fmla="*/ 127 w 151"/>
                <a:gd name="T25" fmla="*/ 30 h 62"/>
                <a:gd name="T26" fmla="*/ 127 w 151"/>
                <a:gd name="T27" fmla="*/ 0 h 62"/>
                <a:gd name="T28" fmla="*/ 0 w 151"/>
                <a:gd name="T29" fmla="*/ 0 h 62"/>
                <a:gd name="T30" fmla="*/ 0 w 151"/>
                <a:gd name="T3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62">
                  <a:moveTo>
                    <a:pt x="127" y="62"/>
                  </a:moveTo>
                  <a:lnTo>
                    <a:pt x="151" y="62"/>
                  </a:lnTo>
                  <a:lnTo>
                    <a:pt x="151" y="0"/>
                  </a:lnTo>
                  <a:lnTo>
                    <a:pt x="127" y="0"/>
                  </a:lnTo>
                  <a:lnTo>
                    <a:pt x="127" y="30"/>
                  </a:lnTo>
                  <a:lnTo>
                    <a:pt x="139" y="42"/>
                  </a:lnTo>
                  <a:lnTo>
                    <a:pt x="127" y="52"/>
                  </a:lnTo>
                  <a:lnTo>
                    <a:pt x="127" y="62"/>
                  </a:lnTo>
                  <a:close/>
                  <a:moveTo>
                    <a:pt x="0" y="62"/>
                  </a:moveTo>
                  <a:lnTo>
                    <a:pt x="127" y="62"/>
                  </a:lnTo>
                  <a:lnTo>
                    <a:pt x="127" y="52"/>
                  </a:lnTo>
                  <a:lnTo>
                    <a:pt x="117" y="42"/>
                  </a:lnTo>
                  <a:lnTo>
                    <a:pt x="127" y="30"/>
                  </a:lnTo>
                  <a:lnTo>
                    <a:pt x="127" y="0"/>
                  </a:lnTo>
                  <a:lnTo>
                    <a:pt x="0"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Freeform 93"/>
            <p:cNvSpPr/>
            <p:nvPr/>
          </p:nvSpPr>
          <p:spPr bwMode="auto">
            <a:xfrm>
              <a:off x="4107687" y="3420062"/>
              <a:ext cx="194648" cy="169819"/>
            </a:xfrm>
            <a:custGeom>
              <a:avLst/>
              <a:gdLst>
                <a:gd name="T0" fmla="*/ 0 w 105"/>
                <a:gd name="T1" fmla="*/ 38 h 94"/>
                <a:gd name="T2" fmla="*/ 0 w 105"/>
                <a:gd name="T3" fmla="*/ 80 h 94"/>
                <a:gd name="T4" fmla="*/ 2 w 105"/>
                <a:gd name="T5" fmla="*/ 80 h 94"/>
                <a:gd name="T6" fmla="*/ 17 w 105"/>
                <a:gd name="T7" fmla="*/ 80 h 94"/>
                <a:gd name="T8" fmla="*/ 22 w 105"/>
                <a:gd name="T9" fmla="*/ 80 h 94"/>
                <a:gd name="T10" fmla="*/ 22 w 105"/>
                <a:gd name="T11" fmla="*/ 85 h 94"/>
                <a:gd name="T12" fmla="*/ 22 w 105"/>
                <a:gd name="T13" fmla="*/ 94 h 94"/>
                <a:gd name="T14" fmla="*/ 27 w 105"/>
                <a:gd name="T15" fmla="*/ 94 h 94"/>
                <a:gd name="T16" fmla="*/ 27 w 105"/>
                <a:gd name="T17" fmla="*/ 85 h 94"/>
                <a:gd name="T18" fmla="*/ 27 w 105"/>
                <a:gd name="T19" fmla="*/ 80 h 94"/>
                <a:gd name="T20" fmla="*/ 31 w 105"/>
                <a:gd name="T21" fmla="*/ 80 h 94"/>
                <a:gd name="T22" fmla="*/ 45 w 105"/>
                <a:gd name="T23" fmla="*/ 80 h 94"/>
                <a:gd name="T24" fmla="*/ 50 w 105"/>
                <a:gd name="T25" fmla="*/ 80 h 94"/>
                <a:gd name="T26" fmla="*/ 50 w 105"/>
                <a:gd name="T27" fmla="*/ 85 h 94"/>
                <a:gd name="T28" fmla="*/ 50 w 105"/>
                <a:gd name="T29" fmla="*/ 94 h 94"/>
                <a:gd name="T30" fmla="*/ 56 w 105"/>
                <a:gd name="T31" fmla="*/ 94 h 94"/>
                <a:gd name="T32" fmla="*/ 56 w 105"/>
                <a:gd name="T33" fmla="*/ 85 h 94"/>
                <a:gd name="T34" fmla="*/ 56 w 105"/>
                <a:gd name="T35" fmla="*/ 80 h 94"/>
                <a:gd name="T36" fmla="*/ 60 w 105"/>
                <a:gd name="T37" fmla="*/ 80 h 94"/>
                <a:gd name="T38" fmla="*/ 74 w 105"/>
                <a:gd name="T39" fmla="*/ 80 h 94"/>
                <a:gd name="T40" fmla="*/ 78 w 105"/>
                <a:gd name="T41" fmla="*/ 80 h 94"/>
                <a:gd name="T42" fmla="*/ 78 w 105"/>
                <a:gd name="T43" fmla="*/ 85 h 94"/>
                <a:gd name="T44" fmla="*/ 78 w 105"/>
                <a:gd name="T45" fmla="*/ 94 h 94"/>
                <a:gd name="T46" fmla="*/ 83 w 105"/>
                <a:gd name="T47" fmla="*/ 94 h 94"/>
                <a:gd name="T48" fmla="*/ 83 w 105"/>
                <a:gd name="T49" fmla="*/ 85 h 94"/>
                <a:gd name="T50" fmla="*/ 83 w 105"/>
                <a:gd name="T51" fmla="*/ 80 h 94"/>
                <a:gd name="T52" fmla="*/ 89 w 105"/>
                <a:gd name="T53" fmla="*/ 80 h 94"/>
                <a:gd name="T54" fmla="*/ 103 w 105"/>
                <a:gd name="T55" fmla="*/ 80 h 94"/>
                <a:gd name="T56" fmla="*/ 105 w 105"/>
                <a:gd name="T57" fmla="*/ 80 h 94"/>
                <a:gd name="T58" fmla="*/ 105 w 105"/>
                <a:gd name="T59" fmla="*/ 38 h 94"/>
                <a:gd name="T60" fmla="*/ 98 w 105"/>
                <a:gd name="T61" fmla="*/ 38 h 94"/>
                <a:gd name="T62" fmla="*/ 98 w 105"/>
                <a:gd name="T63" fmla="*/ 47 h 94"/>
                <a:gd name="T64" fmla="*/ 88 w 105"/>
                <a:gd name="T65" fmla="*/ 47 h 94"/>
                <a:gd name="T66" fmla="*/ 88 w 105"/>
                <a:gd name="T67" fmla="*/ 38 h 94"/>
                <a:gd name="T68" fmla="*/ 78 w 105"/>
                <a:gd name="T69" fmla="*/ 38 h 94"/>
                <a:gd name="T70" fmla="*/ 78 w 105"/>
                <a:gd name="T71" fmla="*/ 47 h 94"/>
                <a:gd name="T72" fmla="*/ 67 w 105"/>
                <a:gd name="T73" fmla="*/ 47 h 94"/>
                <a:gd name="T74" fmla="*/ 67 w 105"/>
                <a:gd name="T75" fmla="*/ 38 h 94"/>
                <a:gd name="T76" fmla="*/ 59 w 105"/>
                <a:gd name="T77" fmla="*/ 38 h 94"/>
                <a:gd name="T78" fmla="*/ 59 w 105"/>
                <a:gd name="T79" fmla="*/ 0 h 94"/>
                <a:gd name="T80" fmla="*/ 46 w 105"/>
                <a:gd name="T81" fmla="*/ 0 h 94"/>
                <a:gd name="T82" fmla="*/ 46 w 105"/>
                <a:gd name="T83" fmla="*/ 38 h 94"/>
                <a:gd name="T84" fmla="*/ 38 w 105"/>
                <a:gd name="T85" fmla="*/ 38 h 94"/>
                <a:gd name="T86" fmla="*/ 38 w 105"/>
                <a:gd name="T87" fmla="*/ 47 h 94"/>
                <a:gd name="T88" fmla="*/ 27 w 105"/>
                <a:gd name="T89" fmla="*/ 47 h 94"/>
                <a:gd name="T90" fmla="*/ 27 w 105"/>
                <a:gd name="T91" fmla="*/ 38 h 94"/>
                <a:gd name="T92" fmla="*/ 17 w 105"/>
                <a:gd name="T93" fmla="*/ 38 h 94"/>
                <a:gd name="T94" fmla="*/ 17 w 105"/>
                <a:gd name="T95" fmla="*/ 47 h 94"/>
                <a:gd name="T96" fmla="*/ 7 w 105"/>
                <a:gd name="T97" fmla="*/ 47 h 94"/>
                <a:gd name="T98" fmla="*/ 7 w 105"/>
                <a:gd name="T99" fmla="*/ 38 h 94"/>
                <a:gd name="T100" fmla="*/ 0 w 105"/>
                <a:gd name="T101" fmla="*/ 3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 h="94">
                  <a:moveTo>
                    <a:pt x="0" y="38"/>
                  </a:moveTo>
                  <a:lnTo>
                    <a:pt x="0" y="80"/>
                  </a:lnTo>
                  <a:lnTo>
                    <a:pt x="2" y="80"/>
                  </a:lnTo>
                  <a:lnTo>
                    <a:pt x="17" y="80"/>
                  </a:lnTo>
                  <a:lnTo>
                    <a:pt x="22" y="80"/>
                  </a:lnTo>
                  <a:lnTo>
                    <a:pt x="22" y="85"/>
                  </a:lnTo>
                  <a:lnTo>
                    <a:pt x="22" y="94"/>
                  </a:lnTo>
                  <a:lnTo>
                    <a:pt x="27" y="94"/>
                  </a:lnTo>
                  <a:lnTo>
                    <a:pt x="27" y="85"/>
                  </a:lnTo>
                  <a:lnTo>
                    <a:pt x="27" y="80"/>
                  </a:lnTo>
                  <a:lnTo>
                    <a:pt x="31" y="80"/>
                  </a:lnTo>
                  <a:lnTo>
                    <a:pt x="45" y="80"/>
                  </a:lnTo>
                  <a:lnTo>
                    <a:pt x="50" y="80"/>
                  </a:lnTo>
                  <a:lnTo>
                    <a:pt x="50" y="85"/>
                  </a:lnTo>
                  <a:lnTo>
                    <a:pt x="50" y="94"/>
                  </a:lnTo>
                  <a:lnTo>
                    <a:pt x="56" y="94"/>
                  </a:lnTo>
                  <a:lnTo>
                    <a:pt x="56" y="85"/>
                  </a:lnTo>
                  <a:lnTo>
                    <a:pt x="56" y="80"/>
                  </a:lnTo>
                  <a:lnTo>
                    <a:pt x="60" y="80"/>
                  </a:lnTo>
                  <a:lnTo>
                    <a:pt x="74" y="80"/>
                  </a:lnTo>
                  <a:lnTo>
                    <a:pt x="78" y="80"/>
                  </a:lnTo>
                  <a:lnTo>
                    <a:pt x="78" y="85"/>
                  </a:lnTo>
                  <a:lnTo>
                    <a:pt x="78" y="94"/>
                  </a:lnTo>
                  <a:lnTo>
                    <a:pt x="83" y="94"/>
                  </a:lnTo>
                  <a:lnTo>
                    <a:pt x="83" y="85"/>
                  </a:lnTo>
                  <a:lnTo>
                    <a:pt x="83" y="80"/>
                  </a:lnTo>
                  <a:lnTo>
                    <a:pt x="89" y="80"/>
                  </a:lnTo>
                  <a:lnTo>
                    <a:pt x="103" y="80"/>
                  </a:lnTo>
                  <a:lnTo>
                    <a:pt x="105" y="80"/>
                  </a:lnTo>
                  <a:lnTo>
                    <a:pt x="105" y="38"/>
                  </a:lnTo>
                  <a:lnTo>
                    <a:pt x="98" y="38"/>
                  </a:lnTo>
                  <a:lnTo>
                    <a:pt x="98" y="47"/>
                  </a:lnTo>
                  <a:lnTo>
                    <a:pt x="88" y="47"/>
                  </a:lnTo>
                  <a:lnTo>
                    <a:pt x="88" y="38"/>
                  </a:lnTo>
                  <a:lnTo>
                    <a:pt x="78" y="38"/>
                  </a:lnTo>
                  <a:lnTo>
                    <a:pt x="78" y="47"/>
                  </a:lnTo>
                  <a:lnTo>
                    <a:pt x="67" y="47"/>
                  </a:lnTo>
                  <a:lnTo>
                    <a:pt x="67" y="38"/>
                  </a:lnTo>
                  <a:lnTo>
                    <a:pt x="59" y="38"/>
                  </a:lnTo>
                  <a:lnTo>
                    <a:pt x="59" y="0"/>
                  </a:lnTo>
                  <a:lnTo>
                    <a:pt x="46" y="0"/>
                  </a:lnTo>
                  <a:lnTo>
                    <a:pt x="46" y="38"/>
                  </a:lnTo>
                  <a:lnTo>
                    <a:pt x="38" y="38"/>
                  </a:lnTo>
                  <a:lnTo>
                    <a:pt x="38" y="47"/>
                  </a:lnTo>
                  <a:lnTo>
                    <a:pt x="27" y="47"/>
                  </a:lnTo>
                  <a:lnTo>
                    <a:pt x="27" y="38"/>
                  </a:lnTo>
                  <a:lnTo>
                    <a:pt x="17" y="38"/>
                  </a:lnTo>
                  <a:lnTo>
                    <a:pt x="17" y="47"/>
                  </a:lnTo>
                  <a:lnTo>
                    <a:pt x="7" y="47"/>
                  </a:lnTo>
                  <a:lnTo>
                    <a:pt x="7" y="38"/>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 name="Freeform 94"/>
            <p:cNvSpPr/>
            <p:nvPr/>
          </p:nvSpPr>
          <p:spPr bwMode="auto">
            <a:xfrm>
              <a:off x="4066903" y="3573621"/>
              <a:ext cx="276214" cy="139108"/>
            </a:xfrm>
            <a:custGeom>
              <a:avLst/>
              <a:gdLst>
                <a:gd name="T0" fmla="*/ 149 w 149"/>
                <a:gd name="T1" fmla="*/ 0 h 77"/>
                <a:gd name="T2" fmla="*/ 138 w 149"/>
                <a:gd name="T3" fmla="*/ 0 h 77"/>
                <a:gd name="T4" fmla="*/ 138 w 149"/>
                <a:gd name="T5" fmla="*/ 14 h 77"/>
                <a:gd name="T6" fmla="*/ 127 w 149"/>
                <a:gd name="T7" fmla="*/ 14 h 77"/>
                <a:gd name="T8" fmla="*/ 125 w 149"/>
                <a:gd name="T9" fmla="*/ 14 h 77"/>
                <a:gd name="T10" fmla="*/ 125 w 149"/>
                <a:gd name="T11" fmla="*/ 0 h 77"/>
                <a:gd name="T12" fmla="*/ 111 w 149"/>
                <a:gd name="T13" fmla="*/ 0 h 77"/>
                <a:gd name="T14" fmla="*/ 111 w 149"/>
                <a:gd name="T15" fmla="*/ 14 h 77"/>
                <a:gd name="T16" fmla="*/ 96 w 149"/>
                <a:gd name="T17" fmla="*/ 14 h 77"/>
                <a:gd name="T18" fmla="*/ 96 w 149"/>
                <a:gd name="T19" fmla="*/ 0 h 77"/>
                <a:gd name="T20" fmla="*/ 82 w 149"/>
                <a:gd name="T21" fmla="*/ 0 h 77"/>
                <a:gd name="T22" fmla="*/ 82 w 149"/>
                <a:gd name="T23" fmla="*/ 14 h 77"/>
                <a:gd name="T24" fmla="*/ 67 w 149"/>
                <a:gd name="T25" fmla="*/ 14 h 77"/>
                <a:gd name="T26" fmla="*/ 67 w 149"/>
                <a:gd name="T27" fmla="*/ 0 h 77"/>
                <a:gd name="T28" fmla="*/ 53 w 149"/>
                <a:gd name="T29" fmla="*/ 0 h 77"/>
                <a:gd name="T30" fmla="*/ 53 w 149"/>
                <a:gd name="T31" fmla="*/ 14 h 77"/>
                <a:gd name="T32" fmla="*/ 39 w 149"/>
                <a:gd name="T33" fmla="*/ 14 h 77"/>
                <a:gd name="T34" fmla="*/ 39 w 149"/>
                <a:gd name="T35" fmla="*/ 0 h 77"/>
                <a:gd name="T36" fmla="*/ 24 w 149"/>
                <a:gd name="T37" fmla="*/ 0 h 77"/>
                <a:gd name="T38" fmla="*/ 24 w 149"/>
                <a:gd name="T39" fmla="*/ 14 h 77"/>
                <a:gd name="T40" fmla="*/ 22 w 149"/>
                <a:gd name="T41" fmla="*/ 14 h 77"/>
                <a:gd name="T42" fmla="*/ 10 w 149"/>
                <a:gd name="T43" fmla="*/ 14 h 77"/>
                <a:gd name="T44" fmla="*/ 10 w 149"/>
                <a:gd name="T45" fmla="*/ 0 h 77"/>
                <a:gd name="T46" fmla="*/ 0 w 149"/>
                <a:gd name="T47" fmla="*/ 0 h 77"/>
                <a:gd name="T48" fmla="*/ 0 w 149"/>
                <a:gd name="T49" fmla="*/ 77 h 77"/>
                <a:gd name="T50" fmla="*/ 56 w 149"/>
                <a:gd name="T51" fmla="*/ 77 h 77"/>
                <a:gd name="T52" fmla="*/ 56 w 149"/>
                <a:gd name="T53" fmla="*/ 47 h 77"/>
                <a:gd name="T54" fmla="*/ 96 w 149"/>
                <a:gd name="T55" fmla="*/ 47 h 77"/>
                <a:gd name="T56" fmla="*/ 96 w 149"/>
                <a:gd name="T57" fmla="*/ 77 h 77"/>
                <a:gd name="T58" fmla="*/ 149 w 149"/>
                <a:gd name="T59" fmla="*/ 77 h 77"/>
                <a:gd name="T60" fmla="*/ 149 w 149"/>
                <a:gd name="T61"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9" h="77">
                  <a:moveTo>
                    <a:pt x="149" y="0"/>
                  </a:moveTo>
                  <a:lnTo>
                    <a:pt x="138" y="0"/>
                  </a:lnTo>
                  <a:lnTo>
                    <a:pt x="138" y="14"/>
                  </a:lnTo>
                  <a:lnTo>
                    <a:pt x="127" y="14"/>
                  </a:lnTo>
                  <a:lnTo>
                    <a:pt x="125" y="14"/>
                  </a:lnTo>
                  <a:lnTo>
                    <a:pt x="125" y="0"/>
                  </a:lnTo>
                  <a:lnTo>
                    <a:pt x="111" y="0"/>
                  </a:lnTo>
                  <a:lnTo>
                    <a:pt x="111" y="14"/>
                  </a:lnTo>
                  <a:lnTo>
                    <a:pt x="96" y="14"/>
                  </a:lnTo>
                  <a:lnTo>
                    <a:pt x="96" y="0"/>
                  </a:lnTo>
                  <a:lnTo>
                    <a:pt x="82" y="0"/>
                  </a:lnTo>
                  <a:lnTo>
                    <a:pt x="82" y="14"/>
                  </a:lnTo>
                  <a:lnTo>
                    <a:pt x="67" y="14"/>
                  </a:lnTo>
                  <a:lnTo>
                    <a:pt x="67" y="0"/>
                  </a:lnTo>
                  <a:lnTo>
                    <a:pt x="53" y="0"/>
                  </a:lnTo>
                  <a:lnTo>
                    <a:pt x="53" y="14"/>
                  </a:lnTo>
                  <a:lnTo>
                    <a:pt x="39" y="14"/>
                  </a:lnTo>
                  <a:lnTo>
                    <a:pt x="39" y="0"/>
                  </a:lnTo>
                  <a:lnTo>
                    <a:pt x="24" y="0"/>
                  </a:lnTo>
                  <a:lnTo>
                    <a:pt x="24" y="14"/>
                  </a:lnTo>
                  <a:lnTo>
                    <a:pt x="22" y="14"/>
                  </a:lnTo>
                  <a:lnTo>
                    <a:pt x="10" y="14"/>
                  </a:lnTo>
                  <a:lnTo>
                    <a:pt x="10" y="0"/>
                  </a:lnTo>
                  <a:lnTo>
                    <a:pt x="0" y="0"/>
                  </a:lnTo>
                  <a:lnTo>
                    <a:pt x="0" y="77"/>
                  </a:lnTo>
                  <a:lnTo>
                    <a:pt x="56" y="77"/>
                  </a:lnTo>
                  <a:lnTo>
                    <a:pt x="56" y="47"/>
                  </a:lnTo>
                  <a:lnTo>
                    <a:pt x="96" y="47"/>
                  </a:lnTo>
                  <a:lnTo>
                    <a:pt x="96" y="77"/>
                  </a:lnTo>
                  <a:lnTo>
                    <a:pt x="149" y="77"/>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95"/>
            <p:cNvSpPr/>
            <p:nvPr/>
          </p:nvSpPr>
          <p:spPr bwMode="auto">
            <a:xfrm>
              <a:off x="4230037" y="3427288"/>
              <a:ext cx="79712" cy="48777"/>
            </a:xfrm>
            <a:custGeom>
              <a:avLst/>
              <a:gdLst>
                <a:gd name="T0" fmla="*/ 0 w 43"/>
                <a:gd name="T1" fmla="*/ 0 h 27"/>
                <a:gd name="T2" fmla="*/ 0 w 43"/>
                <a:gd name="T3" fmla="*/ 27 h 27"/>
                <a:gd name="T4" fmla="*/ 43 w 43"/>
                <a:gd name="T5" fmla="*/ 14 h 27"/>
                <a:gd name="T6" fmla="*/ 0 w 43"/>
                <a:gd name="T7" fmla="*/ 0 h 27"/>
              </a:gdLst>
              <a:ahLst/>
              <a:cxnLst>
                <a:cxn ang="0">
                  <a:pos x="T0" y="T1"/>
                </a:cxn>
                <a:cxn ang="0">
                  <a:pos x="T2" y="T3"/>
                </a:cxn>
                <a:cxn ang="0">
                  <a:pos x="T4" y="T5"/>
                </a:cxn>
                <a:cxn ang="0">
                  <a:pos x="T6" y="T7"/>
                </a:cxn>
              </a:cxnLst>
              <a:rect l="0" t="0" r="r" b="b"/>
              <a:pathLst>
                <a:path w="43" h="27">
                  <a:moveTo>
                    <a:pt x="0" y="0"/>
                  </a:moveTo>
                  <a:lnTo>
                    <a:pt x="0" y="27"/>
                  </a:lnTo>
                  <a:lnTo>
                    <a:pt x="43" y="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Oval 96"/>
            <p:cNvSpPr>
              <a:spLocks noChangeArrowheads="1"/>
            </p:cNvSpPr>
            <p:nvPr/>
          </p:nvSpPr>
          <p:spPr bwMode="auto">
            <a:xfrm>
              <a:off x="5588866" y="4352262"/>
              <a:ext cx="35223" cy="343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15" name="Freeform 97"/>
            <p:cNvSpPr/>
            <p:nvPr/>
          </p:nvSpPr>
          <p:spPr bwMode="auto">
            <a:xfrm>
              <a:off x="5494323" y="4384780"/>
              <a:ext cx="172402" cy="128267"/>
            </a:xfrm>
            <a:custGeom>
              <a:avLst/>
              <a:gdLst>
                <a:gd name="T0" fmla="*/ 74 w 93"/>
                <a:gd name="T1" fmla="*/ 14 h 71"/>
                <a:gd name="T2" fmla="*/ 64 w 93"/>
                <a:gd name="T3" fmla="*/ 6 h 71"/>
                <a:gd name="T4" fmla="*/ 47 w 93"/>
                <a:gd name="T5" fmla="*/ 0 h 71"/>
                <a:gd name="T6" fmla="*/ 25 w 93"/>
                <a:gd name="T7" fmla="*/ 0 h 71"/>
                <a:gd name="T8" fmla="*/ 16 w 93"/>
                <a:gd name="T9" fmla="*/ 22 h 71"/>
                <a:gd name="T10" fmla="*/ 13 w 93"/>
                <a:gd name="T11" fmla="*/ 21 h 71"/>
                <a:gd name="T12" fmla="*/ 12 w 93"/>
                <a:gd name="T13" fmla="*/ 23 h 71"/>
                <a:gd name="T14" fmla="*/ 12 w 93"/>
                <a:gd name="T15" fmla="*/ 24 h 71"/>
                <a:gd name="T16" fmla="*/ 11 w 93"/>
                <a:gd name="T17" fmla="*/ 25 h 71"/>
                <a:gd name="T18" fmla="*/ 7 w 93"/>
                <a:gd name="T19" fmla="*/ 24 h 71"/>
                <a:gd name="T20" fmla="*/ 0 w 93"/>
                <a:gd name="T21" fmla="*/ 41 h 71"/>
                <a:gd name="T22" fmla="*/ 17 w 93"/>
                <a:gd name="T23" fmla="*/ 49 h 71"/>
                <a:gd name="T24" fmla="*/ 19 w 93"/>
                <a:gd name="T25" fmla="*/ 50 h 71"/>
                <a:gd name="T26" fmla="*/ 19 w 93"/>
                <a:gd name="T27" fmla="*/ 49 h 71"/>
                <a:gd name="T28" fmla="*/ 26 w 93"/>
                <a:gd name="T29" fmla="*/ 32 h 71"/>
                <a:gd name="T30" fmla="*/ 23 w 93"/>
                <a:gd name="T31" fmla="*/ 31 h 71"/>
                <a:gd name="T32" fmla="*/ 23 w 93"/>
                <a:gd name="T33" fmla="*/ 30 h 71"/>
                <a:gd name="T34" fmla="*/ 23 w 93"/>
                <a:gd name="T35" fmla="*/ 29 h 71"/>
                <a:gd name="T36" fmla="*/ 24 w 93"/>
                <a:gd name="T37" fmla="*/ 26 h 71"/>
                <a:gd name="T38" fmla="*/ 22 w 93"/>
                <a:gd name="T39" fmla="*/ 25 h 71"/>
                <a:gd name="T40" fmla="*/ 30 w 93"/>
                <a:gd name="T41" fmla="*/ 6 h 71"/>
                <a:gd name="T42" fmla="*/ 45 w 93"/>
                <a:gd name="T43" fmla="*/ 6 h 71"/>
                <a:gd name="T44" fmla="*/ 35 w 93"/>
                <a:gd name="T45" fmla="*/ 33 h 71"/>
                <a:gd name="T46" fmla="*/ 32 w 93"/>
                <a:gd name="T47" fmla="*/ 48 h 71"/>
                <a:gd name="T48" fmla="*/ 28 w 93"/>
                <a:gd name="T49" fmla="*/ 48 h 71"/>
                <a:gd name="T50" fmla="*/ 26 w 93"/>
                <a:gd name="T51" fmla="*/ 52 h 71"/>
                <a:gd name="T52" fmla="*/ 25 w 93"/>
                <a:gd name="T53" fmla="*/ 54 h 71"/>
                <a:gd name="T54" fmla="*/ 23 w 93"/>
                <a:gd name="T55" fmla="*/ 54 h 71"/>
                <a:gd name="T56" fmla="*/ 13 w 93"/>
                <a:gd name="T57" fmla="*/ 49 h 71"/>
                <a:gd name="T58" fmla="*/ 11 w 93"/>
                <a:gd name="T59" fmla="*/ 49 h 71"/>
                <a:gd name="T60" fmla="*/ 12 w 93"/>
                <a:gd name="T61" fmla="*/ 58 h 71"/>
                <a:gd name="T62" fmla="*/ 40 w 93"/>
                <a:gd name="T63" fmla="*/ 56 h 71"/>
                <a:gd name="T64" fmla="*/ 44 w 93"/>
                <a:gd name="T65" fmla="*/ 39 h 71"/>
                <a:gd name="T66" fmla="*/ 44 w 93"/>
                <a:gd name="T67" fmla="*/ 40 h 71"/>
                <a:gd name="T68" fmla="*/ 55 w 93"/>
                <a:gd name="T69" fmla="*/ 48 h 71"/>
                <a:gd name="T70" fmla="*/ 56 w 93"/>
                <a:gd name="T71" fmla="*/ 71 h 71"/>
                <a:gd name="T72" fmla="*/ 66 w 93"/>
                <a:gd name="T73" fmla="*/ 70 h 71"/>
                <a:gd name="T74" fmla="*/ 65 w 93"/>
                <a:gd name="T75" fmla="*/ 43 h 71"/>
                <a:gd name="T76" fmla="*/ 51 w 93"/>
                <a:gd name="T77" fmla="*/ 33 h 71"/>
                <a:gd name="T78" fmla="*/ 61 w 93"/>
                <a:gd name="T79" fmla="*/ 13 h 71"/>
                <a:gd name="T80" fmla="*/ 74 w 93"/>
                <a:gd name="T81" fmla="*/ 23 h 71"/>
                <a:gd name="T82" fmla="*/ 93 w 93"/>
                <a:gd name="T83" fmla="*/ 7 h 71"/>
                <a:gd name="T84" fmla="*/ 87 w 93"/>
                <a:gd name="T85" fmla="*/ 2 h 71"/>
                <a:gd name="T86" fmla="*/ 74 w 93"/>
                <a:gd name="T87"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 h="71">
                  <a:moveTo>
                    <a:pt x="74" y="14"/>
                  </a:moveTo>
                  <a:lnTo>
                    <a:pt x="64" y="6"/>
                  </a:lnTo>
                  <a:lnTo>
                    <a:pt x="47" y="0"/>
                  </a:lnTo>
                  <a:lnTo>
                    <a:pt x="25" y="0"/>
                  </a:lnTo>
                  <a:lnTo>
                    <a:pt x="16" y="22"/>
                  </a:lnTo>
                  <a:lnTo>
                    <a:pt x="13" y="21"/>
                  </a:lnTo>
                  <a:lnTo>
                    <a:pt x="12" y="23"/>
                  </a:lnTo>
                  <a:lnTo>
                    <a:pt x="12" y="24"/>
                  </a:lnTo>
                  <a:lnTo>
                    <a:pt x="11" y="25"/>
                  </a:lnTo>
                  <a:lnTo>
                    <a:pt x="7" y="24"/>
                  </a:lnTo>
                  <a:lnTo>
                    <a:pt x="0" y="41"/>
                  </a:lnTo>
                  <a:lnTo>
                    <a:pt x="17" y="49"/>
                  </a:lnTo>
                  <a:lnTo>
                    <a:pt x="19" y="50"/>
                  </a:lnTo>
                  <a:lnTo>
                    <a:pt x="19" y="49"/>
                  </a:lnTo>
                  <a:lnTo>
                    <a:pt x="26" y="32"/>
                  </a:lnTo>
                  <a:lnTo>
                    <a:pt x="23" y="31"/>
                  </a:lnTo>
                  <a:lnTo>
                    <a:pt x="23" y="30"/>
                  </a:lnTo>
                  <a:lnTo>
                    <a:pt x="23" y="29"/>
                  </a:lnTo>
                  <a:lnTo>
                    <a:pt x="24" y="26"/>
                  </a:lnTo>
                  <a:lnTo>
                    <a:pt x="22" y="25"/>
                  </a:lnTo>
                  <a:lnTo>
                    <a:pt x="30" y="6"/>
                  </a:lnTo>
                  <a:lnTo>
                    <a:pt x="45" y="6"/>
                  </a:lnTo>
                  <a:lnTo>
                    <a:pt x="35" y="33"/>
                  </a:lnTo>
                  <a:lnTo>
                    <a:pt x="32" y="48"/>
                  </a:lnTo>
                  <a:lnTo>
                    <a:pt x="28" y="48"/>
                  </a:lnTo>
                  <a:lnTo>
                    <a:pt x="26" y="52"/>
                  </a:lnTo>
                  <a:lnTo>
                    <a:pt x="25" y="54"/>
                  </a:lnTo>
                  <a:lnTo>
                    <a:pt x="23" y="54"/>
                  </a:lnTo>
                  <a:lnTo>
                    <a:pt x="13" y="49"/>
                  </a:lnTo>
                  <a:lnTo>
                    <a:pt x="11" y="49"/>
                  </a:lnTo>
                  <a:lnTo>
                    <a:pt x="12" y="58"/>
                  </a:lnTo>
                  <a:lnTo>
                    <a:pt x="40" y="56"/>
                  </a:lnTo>
                  <a:lnTo>
                    <a:pt x="44" y="39"/>
                  </a:lnTo>
                  <a:lnTo>
                    <a:pt x="44" y="40"/>
                  </a:lnTo>
                  <a:lnTo>
                    <a:pt x="55" y="48"/>
                  </a:lnTo>
                  <a:lnTo>
                    <a:pt x="56" y="71"/>
                  </a:lnTo>
                  <a:lnTo>
                    <a:pt x="66" y="70"/>
                  </a:lnTo>
                  <a:lnTo>
                    <a:pt x="65" y="43"/>
                  </a:lnTo>
                  <a:lnTo>
                    <a:pt x="51" y="33"/>
                  </a:lnTo>
                  <a:lnTo>
                    <a:pt x="61" y="13"/>
                  </a:lnTo>
                  <a:lnTo>
                    <a:pt x="74" y="23"/>
                  </a:lnTo>
                  <a:lnTo>
                    <a:pt x="93" y="7"/>
                  </a:lnTo>
                  <a:lnTo>
                    <a:pt x="87" y="2"/>
                  </a:lnTo>
                  <a:lnTo>
                    <a:pt x="74"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98"/>
            <p:cNvSpPr/>
            <p:nvPr/>
          </p:nvSpPr>
          <p:spPr bwMode="auto">
            <a:xfrm>
              <a:off x="5485054" y="4424525"/>
              <a:ext cx="18538" cy="32519"/>
            </a:xfrm>
            <a:custGeom>
              <a:avLst/>
              <a:gdLst>
                <a:gd name="T0" fmla="*/ 0 w 10"/>
                <a:gd name="T1" fmla="*/ 17 h 18"/>
                <a:gd name="T2" fmla="*/ 7 w 10"/>
                <a:gd name="T3" fmla="*/ 0 h 18"/>
                <a:gd name="T4" fmla="*/ 10 w 10"/>
                <a:gd name="T5" fmla="*/ 1 h 18"/>
                <a:gd name="T6" fmla="*/ 3 w 10"/>
                <a:gd name="T7" fmla="*/ 18 h 18"/>
                <a:gd name="T8" fmla="*/ 0 w 10"/>
                <a:gd name="T9" fmla="*/ 17 h 18"/>
              </a:gdLst>
              <a:ahLst/>
              <a:cxnLst>
                <a:cxn ang="0">
                  <a:pos x="T0" y="T1"/>
                </a:cxn>
                <a:cxn ang="0">
                  <a:pos x="T2" y="T3"/>
                </a:cxn>
                <a:cxn ang="0">
                  <a:pos x="T4" y="T5"/>
                </a:cxn>
                <a:cxn ang="0">
                  <a:pos x="T6" y="T7"/>
                </a:cxn>
                <a:cxn ang="0">
                  <a:pos x="T8" y="T9"/>
                </a:cxn>
              </a:cxnLst>
              <a:rect l="0" t="0" r="r" b="b"/>
              <a:pathLst>
                <a:path w="10" h="18">
                  <a:moveTo>
                    <a:pt x="0" y="17"/>
                  </a:moveTo>
                  <a:lnTo>
                    <a:pt x="7" y="0"/>
                  </a:lnTo>
                  <a:lnTo>
                    <a:pt x="10" y="1"/>
                  </a:lnTo>
                  <a:lnTo>
                    <a:pt x="3" y="18"/>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99"/>
            <p:cNvSpPr/>
            <p:nvPr/>
          </p:nvSpPr>
          <p:spPr bwMode="auto">
            <a:xfrm>
              <a:off x="5533252" y="4444397"/>
              <a:ext cx="20392" cy="34326"/>
            </a:xfrm>
            <a:custGeom>
              <a:avLst/>
              <a:gdLst>
                <a:gd name="T0" fmla="*/ 4 w 11"/>
                <a:gd name="T1" fmla="*/ 15 h 19"/>
                <a:gd name="T2" fmla="*/ 11 w 11"/>
                <a:gd name="T3" fmla="*/ 1 h 19"/>
                <a:gd name="T4" fmla="*/ 8 w 11"/>
                <a:gd name="T5" fmla="*/ 0 h 19"/>
                <a:gd name="T6" fmla="*/ 1 w 11"/>
                <a:gd name="T7" fmla="*/ 16 h 19"/>
                <a:gd name="T8" fmla="*/ 0 w 11"/>
                <a:gd name="T9" fmla="*/ 18 h 19"/>
                <a:gd name="T10" fmla="*/ 3 w 11"/>
                <a:gd name="T11" fmla="*/ 19 h 19"/>
                <a:gd name="T12" fmla="*/ 4 w 11"/>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4" y="15"/>
                  </a:moveTo>
                  <a:lnTo>
                    <a:pt x="11" y="1"/>
                  </a:lnTo>
                  <a:lnTo>
                    <a:pt x="8" y="0"/>
                  </a:lnTo>
                  <a:lnTo>
                    <a:pt x="1" y="16"/>
                  </a:lnTo>
                  <a:lnTo>
                    <a:pt x="0" y="18"/>
                  </a:lnTo>
                  <a:lnTo>
                    <a:pt x="3" y="19"/>
                  </a:lnTo>
                  <a:lnTo>
                    <a:pt x="4" y="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100"/>
            <p:cNvSpPr/>
            <p:nvPr/>
          </p:nvSpPr>
          <p:spPr bwMode="auto">
            <a:xfrm>
              <a:off x="3508911" y="2359593"/>
              <a:ext cx="242847" cy="267375"/>
            </a:xfrm>
            <a:custGeom>
              <a:avLst/>
              <a:gdLst>
                <a:gd name="T0" fmla="*/ 3 w 123"/>
                <a:gd name="T1" fmla="*/ 126 h 139"/>
                <a:gd name="T2" fmla="*/ 11 w 123"/>
                <a:gd name="T3" fmla="*/ 132 h 139"/>
                <a:gd name="T4" fmla="*/ 27 w 123"/>
                <a:gd name="T5" fmla="*/ 136 h 139"/>
                <a:gd name="T6" fmla="*/ 65 w 123"/>
                <a:gd name="T7" fmla="*/ 138 h 139"/>
                <a:gd name="T8" fmla="*/ 81 w 123"/>
                <a:gd name="T9" fmla="*/ 132 h 139"/>
                <a:gd name="T10" fmla="*/ 84 w 123"/>
                <a:gd name="T11" fmla="*/ 117 h 139"/>
                <a:gd name="T12" fmla="*/ 87 w 123"/>
                <a:gd name="T13" fmla="*/ 82 h 139"/>
                <a:gd name="T14" fmla="*/ 94 w 123"/>
                <a:gd name="T15" fmla="*/ 66 h 139"/>
                <a:gd name="T16" fmla="*/ 100 w 123"/>
                <a:gd name="T17" fmla="*/ 68 h 139"/>
                <a:gd name="T18" fmla="*/ 101 w 123"/>
                <a:gd name="T19" fmla="*/ 76 h 139"/>
                <a:gd name="T20" fmla="*/ 106 w 123"/>
                <a:gd name="T21" fmla="*/ 135 h 139"/>
                <a:gd name="T22" fmla="*/ 111 w 123"/>
                <a:gd name="T23" fmla="*/ 135 h 139"/>
                <a:gd name="T24" fmla="*/ 112 w 123"/>
                <a:gd name="T25" fmla="*/ 124 h 139"/>
                <a:gd name="T26" fmla="*/ 113 w 123"/>
                <a:gd name="T27" fmla="*/ 104 h 139"/>
                <a:gd name="T28" fmla="*/ 116 w 123"/>
                <a:gd name="T29" fmla="*/ 66 h 139"/>
                <a:gd name="T30" fmla="*/ 120 w 123"/>
                <a:gd name="T31" fmla="*/ 46 h 139"/>
                <a:gd name="T32" fmla="*/ 122 w 123"/>
                <a:gd name="T33" fmla="*/ 37 h 139"/>
                <a:gd name="T34" fmla="*/ 123 w 123"/>
                <a:gd name="T35" fmla="*/ 26 h 139"/>
                <a:gd name="T36" fmla="*/ 120 w 123"/>
                <a:gd name="T37" fmla="*/ 20 h 139"/>
                <a:gd name="T38" fmla="*/ 106 w 123"/>
                <a:gd name="T39" fmla="*/ 5 h 139"/>
                <a:gd name="T40" fmla="*/ 101 w 123"/>
                <a:gd name="T41" fmla="*/ 1 h 139"/>
                <a:gd name="T42" fmla="*/ 97 w 123"/>
                <a:gd name="T43" fmla="*/ 3 h 139"/>
                <a:gd name="T44" fmla="*/ 78 w 123"/>
                <a:gd name="T45" fmla="*/ 33 h 139"/>
                <a:gd name="T46" fmla="*/ 62 w 123"/>
                <a:gd name="T47" fmla="*/ 68 h 139"/>
                <a:gd name="T48" fmla="*/ 49 w 123"/>
                <a:gd name="T49" fmla="*/ 78 h 139"/>
                <a:gd name="T50" fmla="*/ 41 w 123"/>
                <a:gd name="T51" fmla="*/ 81 h 139"/>
                <a:gd name="T52" fmla="*/ 35 w 123"/>
                <a:gd name="T53" fmla="*/ 85 h 139"/>
                <a:gd name="T54" fmla="*/ 3 w 123"/>
                <a:gd name="T55" fmla="*/ 97 h 139"/>
                <a:gd name="T56" fmla="*/ 3 w 123"/>
                <a:gd name="T57" fmla="*/ 110 h 139"/>
                <a:gd name="T58" fmla="*/ 3 w 123"/>
                <a:gd name="T59" fmla="*/ 12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9">
                  <a:moveTo>
                    <a:pt x="3" y="126"/>
                  </a:moveTo>
                  <a:cubicBezTo>
                    <a:pt x="4" y="130"/>
                    <a:pt x="8" y="131"/>
                    <a:pt x="11" y="132"/>
                  </a:cubicBezTo>
                  <a:cubicBezTo>
                    <a:pt x="17" y="134"/>
                    <a:pt x="22" y="135"/>
                    <a:pt x="27" y="136"/>
                  </a:cubicBezTo>
                  <a:cubicBezTo>
                    <a:pt x="40" y="138"/>
                    <a:pt x="53" y="139"/>
                    <a:pt x="65" y="138"/>
                  </a:cubicBezTo>
                  <a:cubicBezTo>
                    <a:pt x="71" y="138"/>
                    <a:pt x="76" y="137"/>
                    <a:pt x="81" y="132"/>
                  </a:cubicBezTo>
                  <a:cubicBezTo>
                    <a:pt x="84" y="129"/>
                    <a:pt x="84" y="122"/>
                    <a:pt x="84" y="117"/>
                  </a:cubicBezTo>
                  <a:cubicBezTo>
                    <a:pt x="85" y="105"/>
                    <a:pt x="84" y="94"/>
                    <a:pt x="87" y="82"/>
                  </a:cubicBezTo>
                  <a:cubicBezTo>
                    <a:pt x="89" y="77"/>
                    <a:pt x="90" y="69"/>
                    <a:pt x="94" y="66"/>
                  </a:cubicBezTo>
                  <a:cubicBezTo>
                    <a:pt x="98" y="65"/>
                    <a:pt x="99" y="65"/>
                    <a:pt x="100" y="68"/>
                  </a:cubicBezTo>
                  <a:cubicBezTo>
                    <a:pt x="100" y="71"/>
                    <a:pt x="101" y="74"/>
                    <a:pt x="101" y="76"/>
                  </a:cubicBezTo>
                  <a:cubicBezTo>
                    <a:pt x="104" y="89"/>
                    <a:pt x="106" y="134"/>
                    <a:pt x="106" y="135"/>
                  </a:cubicBezTo>
                  <a:cubicBezTo>
                    <a:pt x="106" y="136"/>
                    <a:pt x="111" y="136"/>
                    <a:pt x="111" y="135"/>
                  </a:cubicBezTo>
                  <a:cubicBezTo>
                    <a:pt x="114" y="134"/>
                    <a:pt x="112" y="126"/>
                    <a:pt x="112" y="124"/>
                  </a:cubicBezTo>
                  <a:cubicBezTo>
                    <a:pt x="112" y="117"/>
                    <a:pt x="112" y="111"/>
                    <a:pt x="113" y="104"/>
                  </a:cubicBezTo>
                  <a:cubicBezTo>
                    <a:pt x="113" y="92"/>
                    <a:pt x="114" y="79"/>
                    <a:pt x="116" y="66"/>
                  </a:cubicBezTo>
                  <a:cubicBezTo>
                    <a:pt x="117" y="59"/>
                    <a:pt x="118" y="53"/>
                    <a:pt x="120" y="46"/>
                  </a:cubicBezTo>
                  <a:cubicBezTo>
                    <a:pt x="121" y="43"/>
                    <a:pt x="121" y="40"/>
                    <a:pt x="122" y="37"/>
                  </a:cubicBezTo>
                  <a:cubicBezTo>
                    <a:pt x="123" y="32"/>
                    <a:pt x="123" y="26"/>
                    <a:pt x="123" y="26"/>
                  </a:cubicBezTo>
                  <a:cubicBezTo>
                    <a:pt x="122" y="24"/>
                    <a:pt x="121" y="22"/>
                    <a:pt x="120" y="20"/>
                  </a:cubicBezTo>
                  <a:cubicBezTo>
                    <a:pt x="116" y="14"/>
                    <a:pt x="111" y="9"/>
                    <a:pt x="106" y="5"/>
                  </a:cubicBezTo>
                  <a:cubicBezTo>
                    <a:pt x="104" y="4"/>
                    <a:pt x="103" y="2"/>
                    <a:pt x="101" y="1"/>
                  </a:cubicBezTo>
                  <a:cubicBezTo>
                    <a:pt x="98" y="0"/>
                    <a:pt x="99" y="0"/>
                    <a:pt x="97" y="3"/>
                  </a:cubicBezTo>
                  <a:cubicBezTo>
                    <a:pt x="91" y="13"/>
                    <a:pt x="84" y="22"/>
                    <a:pt x="78" y="33"/>
                  </a:cubicBezTo>
                  <a:cubicBezTo>
                    <a:pt x="72" y="44"/>
                    <a:pt x="68" y="57"/>
                    <a:pt x="62" y="68"/>
                  </a:cubicBezTo>
                  <a:cubicBezTo>
                    <a:pt x="59" y="73"/>
                    <a:pt x="55" y="76"/>
                    <a:pt x="49" y="78"/>
                  </a:cubicBezTo>
                  <a:cubicBezTo>
                    <a:pt x="46" y="78"/>
                    <a:pt x="43" y="79"/>
                    <a:pt x="41" y="81"/>
                  </a:cubicBezTo>
                  <a:cubicBezTo>
                    <a:pt x="39" y="82"/>
                    <a:pt x="37" y="84"/>
                    <a:pt x="35" y="85"/>
                  </a:cubicBezTo>
                  <a:cubicBezTo>
                    <a:pt x="25" y="91"/>
                    <a:pt x="11" y="88"/>
                    <a:pt x="3" y="97"/>
                  </a:cubicBezTo>
                  <a:cubicBezTo>
                    <a:pt x="0" y="100"/>
                    <a:pt x="2" y="106"/>
                    <a:pt x="3" y="110"/>
                  </a:cubicBezTo>
                  <a:cubicBezTo>
                    <a:pt x="3" y="115"/>
                    <a:pt x="1" y="121"/>
                    <a:pt x="3" y="1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101"/>
            <p:cNvSpPr/>
            <p:nvPr/>
          </p:nvSpPr>
          <p:spPr bwMode="auto">
            <a:xfrm>
              <a:off x="4452492" y="3456194"/>
              <a:ext cx="278069" cy="355897"/>
            </a:xfrm>
            <a:custGeom>
              <a:avLst/>
              <a:gdLst>
                <a:gd name="T0" fmla="*/ 24 w 141"/>
                <a:gd name="T1" fmla="*/ 152 h 185"/>
                <a:gd name="T2" fmla="*/ 28 w 141"/>
                <a:gd name="T3" fmla="*/ 167 h 185"/>
                <a:gd name="T4" fmla="*/ 42 w 141"/>
                <a:gd name="T5" fmla="*/ 167 h 185"/>
                <a:gd name="T6" fmla="*/ 56 w 141"/>
                <a:gd name="T7" fmla="*/ 166 h 185"/>
                <a:gd name="T8" fmla="*/ 70 w 141"/>
                <a:gd name="T9" fmla="*/ 167 h 185"/>
                <a:gd name="T10" fmla="*/ 84 w 141"/>
                <a:gd name="T11" fmla="*/ 166 h 185"/>
                <a:gd name="T12" fmla="*/ 98 w 141"/>
                <a:gd name="T13" fmla="*/ 167 h 185"/>
                <a:gd name="T14" fmla="*/ 113 w 141"/>
                <a:gd name="T15" fmla="*/ 167 h 185"/>
                <a:gd name="T16" fmla="*/ 117 w 141"/>
                <a:gd name="T17" fmla="*/ 152 h 185"/>
                <a:gd name="T18" fmla="*/ 101 w 141"/>
                <a:gd name="T19" fmla="*/ 104 h 185"/>
                <a:gd name="T20" fmla="*/ 115 w 141"/>
                <a:gd name="T21" fmla="*/ 29 h 185"/>
                <a:gd name="T22" fmla="*/ 101 w 141"/>
                <a:gd name="T23" fmla="*/ 0 h 185"/>
                <a:gd name="T24" fmla="*/ 91 w 141"/>
                <a:gd name="T25" fmla="*/ 0 h 185"/>
                <a:gd name="T26" fmla="*/ 70 w 141"/>
                <a:gd name="T27" fmla="*/ 24 h 185"/>
                <a:gd name="T28" fmla="*/ 49 w 141"/>
                <a:gd name="T29" fmla="*/ 0 h 185"/>
                <a:gd name="T30" fmla="*/ 40 w 141"/>
                <a:gd name="T31" fmla="*/ 0 h 185"/>
                <a:gd name="T32" fmla="*/ 26 w 141"/>
                <a:gd name="T33" fmla="*/ 29 h 185"/>
                <a:gd name="T34" fmla="*/ 40 w 141"/>
                <a:gd name="T35" fmla="*/ 104 h 185"/>
                <a:gd name="T36" fmla="*/ 24 w 141"/>
                <a:gd name="T37" fmla="*/ 15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85">
                  <a:moveTo>
                    <a:pt x="24" y="152"/>
                  </a:moveTo>
                  <a:cubicBezTo>
                    <a:pt x="0" y="185"/>
                    <a:pt x="28" y="167"/>
                    <a:pt x="28" y="167"/>
                  </a:cubicBezTo>
                  <a:cubicBezTo>
                    <a:pt x="28" y="167"/>
                    <a:pt x="34" y="178"/>
                    <a:pt x="42" y="167"/>
                  </a:cubicBezTo>
                  <a:cubicBezTo>
                    <a:pt x="42" y="167"/>
                    <a:pt x="50" y="178"/>
                    <a:pt x="56" y="166"/>
                  </a:cubicBezTo>
                  <a:cubicBezTo>
                    <a:pt x="56" y="166"/>
                    <a:pt x="63" y="178"/>
                    <a:pt x="70" y="167"/>
                  </a:cubicBezTo>
                  <a:cubicBezTo>
                    <a:pt x="78" y="178"/>
                    <a:pt x="84" y="166"/>
                    <a:pt x="84" y="166"/>
                  </a:cubicBezTo>
                  <a:cubicBezTo>
                    <a:pt x="90" y="178"/>
                    <a:pt x="98" y="167"/>
                    <a:pt x="98" y="167"/>
                  </a:cubicBezTo>
                  <a:cubicBezTo>
                    <a:pt x="106" y="178"/>
                    <a:pt x="113" y="167"/>
                    <a:pt x="113" y="167"/>
                  </a:cubicBezTo>
                  <a:cubicBezTo>
                    <a:pt x="113" y="167"/>
                    <a:pt x="141" y="185"/>
                    <a:pt x="117" y="152"/>
                  </a:cubicBezTo>
                  <a:cubicBezTo>
                    <a:pt x="110" y="143"/>
                    <a:pt x="102" y="119"/>
                    <a:pt x="101" y="104"/>
                  </a:cubicBezTo>
                  <a:cubicBezTo>
                    <a:pt x="98" y="66"/>
                    <a:pt x="115" y="29"/>
                    <a:pt x="115" y="29"/>
                  </a:cubicBezTo>
                  <a:cubicBezTo>
                    <a:pt x="98" y="23"/>
                    <a:pt x="101" y="0"/>
                    <a:pt x="101" y="0"/>
                  </a:cubicBezTo>
                  <a:cubicBezTo>
                    <a:pt x="91" y="0"/>
                    <a:pt x="91" y="0"/>
                    <a:pt x="91" y="0"/>
                  </a:cubicBezTo>
                  <a:cubicBezTo>
                    <a:pt x="91" y="24"/>
                    <a:pt x="70" y="24"/>
                    <a:pt x="70" y="24"/>
                  </a:cubicBezTo>
                  <a:cubicBezTo>
                    <a:pt x="70" y="24"/>
                    <a:pt x="49" y="24"/>
                    <a:pt x="49" y="0"/>
                  </a:cubicBezTo>
                  <a:cubicBezTo>
                    <a:pt x="40" y="0"/>
                    <a:pt x="40" y="0"/>
                    <a:pt x="40" y="0"/>
                  </a:cubicBezTo>
                  <a:cubicBezTo>
                    <a:pt x="40" y="0"/>
                    <a:pt x="42" y="23"/>
                    <a:pt x="26" y="29"/>
                  </a:cubicBezTo>
                  <a:cubicBezTo>
                    <a:pt x="26" y="29"/>
                    <a:pt x="42" y="66"/>
                    <a:pt x="40" y="104"/>
                  </a:cubicBezTo>
                  <a:cubicBezTo>
                    <a:pt x="39" y="119"/>
                    <a:pt x="30" y="143"/>
                    <a:pt x="24" y="15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102"/>
            <p:cNvSpPr/>
            <p:nvPr/>
          </p:nvSpPr>
          <p:spPr bwMode="auto">
            <a:xfrm>
              <a:off x="5399779" y="3553749"/>
              <a:ext cx="266946" cy="265568"/>
            </a:xfrm>
            <a:custGeom>
              <a:avLst/>
              <a:gdLst>
                <a:gd name="T0" fmla="*/ 133 w 135"/>
                <a:gd name="T1" fmla="*/ 97 h 138"/>
                <a:gd name="T2" fmla="*/ 106 w 135"/>
                <a:gd name="T3" fmla="*/ 70 h 138"/>
                <a:gd name="T4" fmla="*/ 101 w 135"/>
                <a:gd name="T5" fmla="*/ 66 h 138"/>
                <a:gd name="T6" fmla="*/ 75 w 135"/>
                <a:gd name="T7" fmla="*/ 35 h 138"/>
                <a:gd name="T8" fmla="*/ 63 w 135"/>
                <a:gd name="T9" fmla="*/ 9 h 138"/>
                <a:gd name="T10" fmla="*/ 49 w 135"/>
                <a:gd name="T11" fmla="*/ 8 h 138"/>
                <a:gd name="T12" fmla="*/ 44 w 135"/>
                <a:gd name="T13" fmla="*/ 19 h 138"/>
                <a:gd name="T14" fmla="*/ 52 w 135"/>
                <a:gd name="T15" fmla="*/ 39 h 138"/>
                <a:gd name="T16" fmla="*/ 53 w 135"/>
                <a:gd name="T17" fmla="*/ 53 h 138"/>
                <a:gd name="T18" fmla="*/ 13 w 135"/>
                <a:gd name="T19" fmla="*/ 53 h 138"/>
                <a:gd name="T20" fmla="*/ 3 w 135"/>
                <a:gd name="T21" fmla="*/ 66 h 138"/>
                <a:gd name="T22" fmla="*/ 24 w 135"/>
                <a:gd name="T23" fmla="*/ 123 h 138"/>
                <a:gd name="T24" fmla="*/ 32 w 135"/>
                <a:gd name="T25" fmla="*/ 129 h 138"/>
                <a:gd name="T26" fmla="*/ 81 w 135"/>
                <a:gd name="T27" fmla="*/ 129 h 138"/>
                <a:gd name="T28" fmla="*/ 91 w 135"/>
                <a:gd name="T29" fmla="*/ 134 h 138"/>
                <a:gd name="T30" fmla="*/ 94 w 135"/>
                <a:gd name="T31" fmla="*/ 136 h 138"/>
                <a:gd name="T32" fmla="*/ 102 w 135"/>
                <a:gd name="T33" fmla="*/ 136 h 138"/>
                <a:gd name="T34" fmla="*/ 133 w 135"/>
                <a:gd name="T35" fmla="*/ 106 h 138"/>
                <a:gd name="T36" fmla="*/ 133 w 135"/>
                <a:gd name="T37" fmla="*/ 9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5" h="138">
                  <a:moveTo>
                    <a:pt x="133" y="97"/>
                  </a:moveTo>
                  <a:cubicBezTo>
                    <a:pt x="106" y="70"/>
                    <a:pt x="106" y="70"/>
                    <a:pt x="106" y="70"/>
                  </a:cubicBezTo>
                  <a:cubicBezTo>
                    <a:pt x="103" y="68"/>
                    <a:pt x="101" y="66"/>
                    <a:pt x="101" y="66"/>
                  </a:cubicBezTo>
                  <a:cubicBezTo>
                    <a:pt x="101" y="66"/>
                    <a:pt x="91" y="45"/>
                    <a:pt x="75" y="35"/>
                  </a:cubicBezTo>
                  <a:cubicBezTo>
                    <a:pt x="59" y="25"/>
                    <a:pt x="63" y="17"/>
                    <a:pt x="63" y="9"/>
                  </a:cubicBezTo>
                  <a:cubicBezTo>
                    <a:pt x="63" y="2"/>
                    <a:pt x="55" y="0"/>
                    <a:pt x="49" y="8"/>
                  </a:cubicBezTo>
                  <a:cubicBezTo>
                    <a:pt x="47" y="10"/>
                    <a:pt x="45" y="16"/>
                    <a:pt x="44" y="19"/>
                  </a:cubicBezTo>
                  <a:cubicBezTo>
                    <a:pt x="43" y="30"/>
                    <a:pt x="50" y="36"/>
                    <a:pt x="52" y="39"/>
                  </a:cubicBezTo>
                  <a:cubicBezTo>
                    <a:pt x="54" y="42"/>
                    <a:pt x="55" y="47"/>
                    <a:pt x="53" y="53"/>
                  </a:cubicBezTo>
                  <a:cubicBezTo>
                    <a:pt x="13" y="53"/>
                    <a:pt x="13" y="53"/>
                    <a:pt x="13" y="53"/>
                  </a:cubicBezTo>
                  <a:cubicBezTo>
                    <a:pt x="5" y="53"/>
                    <a:pt x="0" y="59"/>
                    <a:pt x="3" y="66"/>
                  </a:cubicBezTo>
                  <a:cubicBezTo>
                    <a:pt x="24" y="123"/>
                    <a:pt x="24" y="123"/>
                    <a:pt x="24" y="123"/>
                  </a:cubicBezTo>
                  <a:cubicBezTo>
                    <a:pt x="25" y="127"/>
                    <a:pt x="29" y="129"/>
                    <a:pt x="32" y="129"/>
                  </a:cubicBezTo>
                  <a:cubicBezTo>
                    <a:pt x="81" y="129"/>
                    <a:pt x="81" y="129"/>
                    <a:pt x="81" y="129"/>
                  </a:cubicBezTo>
                  <a:cubicBezTo>
                    <a:pt x="84" y="129"/>
                    <a:pt x="89" y="131"/>
                    <a:pt x="91" y="134"/>
                  </a:cubicBezTo>
                  <a:cubicBezTo>
                    <a:pt x="94" y="136"/>
                    <a:pt x="94" y="136"/>
                    <a:pt x="94" y="136"/>
                  </a:cubicBezTo>
                  <a:cubicBezTo>
                    <a:pt x="96" y="138"/>
                    <a:pt x="100" y="138"/>
                    <a:pt x="102" y="136"/>
                  </a:cubicBezTo>
                  <a:cubicBezTo>
                    <a:pt x="133" y="106"/>
                    <a:pt x="133" y="106"/>
                    <a:pt x="133" y="106"/>
                  </a:cubicBezTo>
                  <a:cubicBezTo>
                    <a:pt x="135" y="103"/>
                    <a:pt x="135" y="99"/>
                    <a:pt x="133" y="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103"/>
            <p:cNvSpPr/>
            <p:nvPr/>
          </p:nvSpPr>
          <p:spPr bwMode="auto">
            <a:xfrm>
              <a:off x="5601843" y="3759700"/>
              <a:ext cx="87128" cy="84909"/>
            </a:xfrm>
            <a:custGeom>
              <a:avLst/>
              <a:gdLst>
                <a:gd name="T0" fmla="*/ 10 w 47"/>
                <a:gd name="T1" fmla="*/ 47 h 47"/>
                <a:gd name="T2" fmla="*/ 0 w 47"/>
                <a:gd name="T3" fmla="*/ 39 h 47"/>
                <a:gd name="T4" fmla="*/ 39 w 47"/>
                <a:gd name="T5" fmla="*/ 0 h 47"/>
                <a:gd name="T6" fmla="*/ 47 w 47"/>
                <a:gd name="T7" fmla="*/ 9 h 47"/>
                <a:gd name="T8" fmla="*/ 10 w 47"/>
                <a:gd name="T9" fmla="*/ 47 h 47"/>
              </a:gdLst>
              <a:ahLst/>
              <a:cxnLst>
                <a:cxn ang="0">
                  <a:pos x="T0" y="T1"/>
                </a:cxn>
                <a:cxn ang="0">
                  <a:pos x="T2" y="T3"/>
                </a:cxn>
                <a:cxn ang="0">
                  <a:pos x="T4" y="T5"/>
                </a:cxn>
                <a:cxn ang="0">
                  <a:pos x="T6" y="T7"/>
                </a:cxn>
                <a:cxn ang="0">
                  <a:pos x="T8" y="T9"/>
                </a:cxn>
              </a:cxnLst>
              <a:rect l="0" t="0" r="r" b="b"/>
              <a:pathLst>
                <a:path w="47" h="47">
                  <a:moveTo>
                    <a:pt x="10" y="47"/>
                  </a:moveTo>
                  <a:lnTo>
                    <a:pt x="0" y="39"/>
                  </a:lnTo>
                  <a:lnTo>
                    <a:pt x="39" y="0"/>
                  </a:lnTo>
                  <a:lnTo>
                    <a:pt x="47" y="9"/>
                  </a:lnTo>
                  <a:lnTo>
                    <a:pt x="10" y="4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104"/>
            <p:cNvSpPr>
              <a:spLocks noEditPoints="1"/>
            </p:cNvSpPr>
            <p:nvPr/>
          </p:nvSpPr>
          <p:spPr bwMode="auto">
            <a:xfrm>
              <a:off x="4215207" y="3078616"/>
              <a:ext cx="276214" cy="249309"/>
            </a:xfrm>
            <a:custGeom>
              <a:avLst/>
              <a:gdLst>
                <a:gd name="T0" fmla="*/ 125 w 140"/>
                <a:gd name="T1" fmla="*/ 21 h 130"/>
                <a:gd name="T2" fmla="*/ 105 w 140"/>
                <a:gd name="T3" fmla="*/ 0 h 130"/>
                <a:gd name="T4" fmla="*/ 70 w 140"/>
                <a:gd name="T5" fmla="*/ 0 h 130"/>
                <a:gd name="T6" fmla="*/ 70 w 140"/>
                <a:gd name="T7" fmla="*/ 17 h 130"/>
                <a:gd name="T8" fmla="*/ 105 w 140"/>
                <a:gd name="T9" fmla="*/ 17 h 130"/>
                <a:gd name="T10" fmla="*/ 109 w 140"/>
                <a:gd name="T11" fmla="*/ 21 h 130"/>
                <a:gd name="T12" fmla="*/ 109 w 140"/>
                <a:gd name="T13" fmla="*/ 56 h 130"/>
                <a:gd name="T14" fmla="*/ 70 w 140"/>
                <a:gd name="T15" fmla="*/ 56 h 130"/>
                <a:gd name="T16" fmla="*/ 70 w 140"/>
                <a:gd name="T17" fmla="*/ 72 h 130"/>
                <a:gd name="T18" fmla="*/ 70 w 140"/>
                <a:gd name="T19" fmla="*/ 72 h 130"/>
                <a:gd name="T20" fmla="*/ 83 w 140"/>
                <a:gd name="T21" fmla="*/ 85 h 130"/>
                <a:gd name="T22" fmla="*/ 77 w 140"/>
                <a:gd name="T23" fmla="*/ 95 h 130"/>
                <a:gd name="T24" fmla="*/ 75 w 140"/>
                <a:gd name="T25" fmla="*/ 96 h 130"/>
                <a:gd name="T26" fmla="*/ 75 w 140"/>
                <a:gd name="T27" fmla="*/ 111 h 130"/>
                <a:gd name="T28" fmla="*/ 75 w 140"/>
                <a:gd name="T29" fmla="*/ 115 h 130"/>
                <a:gd name="T30" fmla="*/ 75 w 140"/>
                <a:gd name="T31" fmla="*/ 115 h 130"/>
                <a:gd name="T32" fmla="*/ 70 w 140"/>
                <a:gd name="T33" fmla="*/ 115 h 130"/>
                <a:gd name="T34" fmla="*/ 70 w 140"/>
                <a:gd name="T35" fmla="*/ 130 h 130"/>
                <a:gd name="T36" fmla="*/ 140 w 140"/>
                <a:gd name="T37" fmla="*/ 130 h 130"/>
                <a:gd name="T38" fmla="*/ 140 w 140"/>
                <a:gd name="T39" fmla="*/ 56 h 130"/>
                <a:gd name="T40" fmla="*/ 125 w 140"/>
                <a:gd name="T41" fmla="*/ 56 h 130"/>
                <a:gd name="T42" fmla="*/ 125 w 140"/>
                <a:gd name="T43" fmla="*/ 21 h 130"/>
                <a:gd name="T44" fmla="*/ 70 w 140"/>
                <a:gd name="T45" fmla="*/ 0 h 130"/>
                <a:gd name="T46" fmla="*/ 35 w 140"/>
                <a:gd name="T47" fmla="*/ 0 h 130"/>
                <a:gd name="T48" fmla="*/ 14 w 140"/>
                <a:gd name="T49" fmla="*/ 21 h 130"/>
                <a:gd name="T50" fmla="*/ 14 w 140"/>
                <a:gd name="T51" fmla="*/ 56 h 130"/>
                <a:gd name="T52" fmla="*/ 0 w 140"/>
                <a:gd name="T53" fmla="*/ 56 h 130"/>
                <a:gd name="T54" fmla="*/ 0 w 140"/>
                <a:gd name="T55" fmla="*/ 130 h 130"/>
                <a:gd name="T56" fmla="*/ 70 w 140"/>
                <a:gd name="T57" fmla="*/ 130 h 130"/>
                <a:gd name="T58" fmla="*/ 70 w 140"/>
                <a:gd name="T59" fmla="*/ 115 h 130"/>
                <a:gd name="T60" fmla="*/ 64 w 140"/>
                <a:gd name="T61" fmla="*/ 115 h 130"/>
                <a:gd name="T62" fmla="*/ 64 w 140"/>
                <a:gd name="T63" fmla="*/ 111 h 130"/>
                <a:gd name="T64" fmla="*/ 64 w 140"/>
                <a:gd name="T65" fmla="*/ 96 h 130"/>
                <a:gd name="T66" fmla="*/ 63 w 140"/>
                <a:gd name="T67" fmla="*/ 95 h 130"/>
                <a:gd name="T68" fmla="*/ 57 w 140"/>
                <a:gd name="T69" fmla="*/ 85 h 130"/>
                <a:gd name="T70" fmla="*/ 70 w 140"/>
                <a:gd name="T71" fmla="*/ 72 h 130"/>
                <a:gd name="T72" fmla="*/ 70 w 140"/>
                <a:gd name="T73" fmla="*/ 56 h 130"/>
                <a:gd name="T74" fmla="*/ 31 w 140"/>
                <a:gd name="T75" fmla="*/ 56 h 130"/>
                <a:gd name="T76" fmla="*/ 31 w 140"/>
                <a:gd name="T77" fmla="*/ 56 h 130"/>
                <a:gd name="T78" fmla="*/ 31 w 140"/>
                <a:gd name="T79" fmla="*/ 21 h 130"/>
                <a:gd name="T80" fmla="*/ 35 w 140"/>
                <a:gd name="T81" fmla="*/ 17 h 130"/>
                <a:gd name="T82" fmla="*/ 70 w 140"/>
                <a:gd name="T83" fmla="*/ 17 h 130"/>
                <a:gd name="T84" fmla="*/ 70 w 140"/>
                <a:gd name="T8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30">
                  <a:moveTo>
                    <a:pt x="125" y="21"/>
                  </a:moveTo>
                  <a:cubicBezTo>
                    <a:pt x="125" y="10"/>
                    <a:pt x="116" y="0"/>
                    <a:pt x="105" y="0"/>
                  </a:cubicBezTo>
                  <a:cubicBezTo>
                    <a:pt x="70" y="0"/>
                    <a:pt x="70" y="0"/>
                    <a:pt x="70" y="0"/>
                  </a:cubicBezTo>
                  <a:cubicBezTo>
                    <a:pt x="70" y="17"/>
                    <a:pt x="70" y="17"/>
                    <a:pt x="70" y="17"/>
                  </a:cubicBezTo>
                  <a:cubicBezTo>
                    <a:pt x="105" y="17"/>
                    <a:pt x="105" y="17"/>
                    <a:pt x="105" y="17"/>
                  </a:cubicBezTo>
                  <a:cubicBezTo>
                    <a:pt x="107" y="17"/>
                    <a:pt x="109" y="19"/>
                    <a:pt x="109" y="21"/>
                  </a:cubicBezTo>
                  <a:cubicBezTo>
                    <a:pt x="109" y="56"/>
                    <a:pt x="109" y="56"/>
                    <a:pt x="109" y="56"/>
                  </a:cubicBezTo>
                  <a:cubicBezTo>
                    <a:pt x="70" y="56"/>
                    <a:pt x="70" y="56"/>
                    <a:pt x="70" y="56"/>
                  </a:cubicBezTo>
                  <a:cubicBezTo>
                    <a:pt x="70" y="72"/>
                    <a:pt x="70" y="72"/>
                    <a:pt x="70" y="72"/>
                  </a:cubicBezTo>
                  <a:cubicBezTo>
                    <a:pt x="70" y="72"/>
                    <a:pt x="70" y="72"/>
                    <a:pt x="70" y="72"/>
                  </a:cubicBezTo>
                  <a:cubicBezTo>
                    <a:pt x="77" y="72"/>
                    <a:pt x="83" y="78"/>
                    <a:pt x="83" y="85"/>
                  </a:cubicBezTo>
                  <a:cubicBezTo>
                    <a:pt x="83" y="89"/>
                    <a:pt x="81" y="93"/>
                    <a:pt x="77" y="95"/>
                  </a:cubicBezTo>
                  <a:cubicBezTo>
                    <a:pt x="77" y="95"/>
                    <a:pt x="76" y="96"/>
                    <a:pt x="75" y="96"/>
                  </a:cubicBezTo>
                  <a:cubicBezTo>
                    <a:pt x="75" y="111"/>
                    <a:pt x="75" y="111"/>
                    <a:pt x="75" y="111"/>
                  </a:cubicBezTo>
                  <a:cubicBezTo>
                    <a:pt x="75" y="115"/>
                    <a:pt x="75" y="115"/>
                    <a:pt x="75" y="115"/>
                  </a:cubicBezTo>
                  <a:cubicBezTo>
                    <a:pt x="75" y="115"/>
                    <a:pt x="75" y="115"/>
                    <a:pt x="75" y="115"/>
                  </a:cubicBezTo>
                  <a:cubicBezTo>
                    <a:pt x="70" y="115"/>
                    <a:pt x="70" y="115"/>
                    <a:pt x="70" y="115"/>
                  </a:cubicBezTo>
                  <a:cubicBezTo>
                    <a:pt x="70" y="130"/>
                    <a:pt x="70" y="130"/>
                    <a:pt x="70" y="130"/>
                  </a:cubicBezTo>
                  <a:cubicBezTo>
                    <a:pt x="140" y="130"/>
                    <a:pt x="140" y="130"/>
                    <a:pt x="140" y="130"/>
                  </a:cubicBezTo>
                  <a:cubicBezTo>
                    <a:pt x="140" y="56"/>
                    <a:pt x="140" y="56"/>
                    <a:pt x="140" y="56"/>
                  </a:cubicBezTo>
                  <a:cubicBezTo>
                    <a:pt x="125" y="56"/>
                    <a:pt x="125" y="56"/>
                    <a:pt x="125" y="56"/>
                  </a:cubicBezTo>
                  <a:lnTo>
                    <a:pt x="125" y="21"/>
                  </a:lnTo>
                  <a:close/>
                  <a:moveTo>
                    <a:pt x="70" y="0"/>
                  </a:moveTo>
                  <a:cubicBezTo>
                    <a:pt x="35" y="0"/>
                    <a:pt x="35" y="0"/>
                    <a:pt x="35" y="0"/>
                  </a:cubicBezTo>
                  <a:cubicBezTo>
                    <a:pt x="24" y="0"/>
                    <a:pt x="14" y="10"/>
                    <a:pt x="14" y="21"/>
                  </a:cubicBezTo>
                  <a:cubicBezTo>
                    <a:pt x="14" y="56"/>
                    <a:pt x="14" y="56"/>
                    <a:pt x="14" y="56"/>
                  </a:cubicBezTo>
                  <a:cubicBezTo>
                    <a:pt x="0" y="56"/>
                    <a:pt x="0" y="56"/>
                    <a:pt x="0" y="56"/>
                  </a:cubicBezTo>
                  <a:cubicBezTo>
                    <a:pt x="0" y="130"/>
                    <a:pt x="0" y="130"/>
                    <a:pt x="0" y="130"/>
                  </a:cubicBezTo>
                  <a:cubicBezTo>
                    <a:pt x="70" y="130"/>
                    <a:pt x="70" y="130"/>
                    <a:pt x="70" y="130"/>
                  </a:cubicBezTo>
                  <a:cubicBezTo>
                    <a:pt x="70" y="115"/>
                    <a:pt x="70" y="115"/>
                    <a:pt x="70" y="115"/>
                  </a:cubicBezTo>
                  <a:cubicBezTo>
                    <a:pt x="64" y="115"/>
                    <a:pt x="64" y="115"/>
                    <a:pt x="64" y="115"/>
                  </a:cubicBezTo>
                  <a:cubicBezTo>
                    <a:pt x="64" y="111"/>
                    <a:pt x="64" y="111"/>
                    <a:pt x="64" y="111"/>
                  </a:cubicBezTo>
                  <a:cubicBezTo>
                    <a:pt x="64" y="96"/>
                    <a:pt x="64" y="96"/>
                    <a:pt x="64" y="96"/>
                  </a:cubicBezTo>
                  <a:cubicBezTo>
                    <a:pt x="64" y="96"/>
                    <a:pt x="63" y="95"/>
                    <a:pt x="63" y="95"/>
                  </a:cubicBezTo>
                  <a:cubicBezTo>
                    <a:pt x="59" y="93"/>
                    <a:pt x="57" y="89"/>
                    <a:pt x="57" y="85"/>
                  </a:cubicBezTo>
                  <a:cubicBezTo>
                    <a:pt x="57" y="78"/>
                    <a:pt x="63" y="72"/>
                    <a:pt x="70" y="72"/>
                  </a:cubicBezTo>
                  <a:cubicBezTo>
                    <a:pt x="70" y="56"/>
                    <a:pt x="70" y="56"/>
                    <a:pt x="70" y="56"/>
                  </a:cubicBezTo>
                  <a:cubicBezTo>
                    <a:pt x="31" y="56"/>
                    <a:pt x="31" y="56"/>
                    <a:pt x="31" y="56"/>
                  </a:cubicBezTo>
                  <a:cubicBezTo>
                    <a:pt x="31" y="56"/>
                    <a:pt x="31" y="56"/>
                    <a:pt x="31" y="56"/>
                  </a:cubicBezTo>
                  <a:cubicBezTo>
                    <a:pt x="31" y="21"/>
                    <a:pt x="31" y="21"/>
                    <a:pt x="31" y="21"/>
                  </a:cubicBezTo>
                  <a:cubicBezTo>
                    <a:pt x="31" y="19"/>
                    <a:pt x="33" y="17"/>
                    <a:pt x="35" y="17"/>
                  </a:cubicBezTo>
                  <a:cubicBezTo>
                    <a:pt x="70" y="17"/>
                    <a:pt x="70" y="17"/>
                    <a:pt x="70" y="17"/>
                  </a:cubicBezTo>
                  <a:lnTo>
                    <a:pt x="7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105"/>
            <p:cNvSpPr>
              <a:spLocks noEditPoints="1"/>
            </p:cNvSpPr>
            <p:nvPr/>
          </p:nvSpPr>
          <p:spPr bwMode="auto">
            <a:xfrm>
              <a:off x="4914086" y="2254811"/>
              <a:ext cx="350367" cy="323380"/>
            </a:xfrm>
            <a:custGeom>
              <a:avLst/>
              <a:gdLst>
                <a:gd name="T0" fmla="*/ 160 w 177"/>
                <a:gd name="T1" fmla="*/ 51 h 168"/>
                <a:gd name="T2" fmla="*/ 123 w 177"/>
                <a:gd name="T3" fmla="*/ 44 h 168"/>
                <a:gd name="T4" fmla="*/ 105 w 177"/>
                <a:gd name="T5" fmla="*/ 11 h 168"/>
                <a:gd name="T6" fmla="*/ 89 w 177"/>
                <a:gd name="T7" fmla="*/ 0 h 168"/>
                <a:gd name="T8" fmla="*/ 88 w 177"/>
                <a:gd name="T9" fmla="*/ 0 h 168"/>
                <a:gd name="T10" fmla="*/ 88 w 177"/>
                <a:gd name="T11" fmla="*/ 30 h 168"/>
                <a:gd name="T12" fmla="*/ 89 w 177"/>
                <a:gd name="T13" fmla="*/ 29 h 168"/>
                <a:gd name="T14" fmla="*/ 108 w 177"/>
                <a:gd name="T15" fmla="*/ 65 h 168"/>
                <a:gd name="T16" fmla="*/ 145 w 177"/>
                <a:gd name="T17" fmla="*/ 72 h 168"/>
                <a:gd name="T18" fmla="*/ 115 w 177"/>
                <a:gd name="T19" fmla="*/ 99 h 168"/>
                <a:gd name="T20" fmla="*/ 115 w 177"/>
                <a:gd name="T21" fmla="*/ 99 h 168"/>
                <a:gd name="T22" fmla="*/ 123 w 177"/>
                <a:gd name="T23" fmla="*/ 141 h 168"/>
                <a:gd name="T24" fmla="*/ 89 w 177"/>
                <a:gd name="T25" fmla="*/ 126 h 168"/>
                <a:gd name="T26" fmla="*/ 88 w 177"/>
                <a:gd name="T27" fmla="*/ 126 h 168"/>
                <a:gd name="T28" fmla="*/ 88 w 177"/>
                <a:gd name="T29" fmla="*/ 151 h 168"/>
                <a:gd name="T30" fmla="*/ 88 w 177"/>
                <a:gd name="T31" fmla="*/ 151 h 168"/>
                <a:gd name="T32" fmla="*/ 123 w 177"/>
                <a:gd name="T33" fmla="*/ 166 h 168"/>
                <a:gd name="T34" fmla="*/ 131 w 177"/>
                <a:gd name="T35" fmla="*/ 168 h 168"/>
                <a:gd name="T36" fmla="*/ 144 w 177"/>
                <a:gd name="T37" fmla="*/ 162 h 168"/>
                <a:gd name="T38" fmla="*/ 148 w 177"/>
                <a:gd name="T39" fmla="*/ 146 h 168"/>
                <a:gd name="T40" fmla="*/ 140 w 177"/>
                <a:gd name="T41" fmla="*/ 108 h 168"/>
                <a:gd name="T42" fmla="*/ 169 w 177"/>
                <a:gd name="T43" fmla="*/ 81 h 168"/>
                <a:gd name="T44" fmla="*/ 175 w 177"/>
                <a:gd name="T45" fmla="*/ 63 h 168"/>
                <a:gd name="T46" fmla="*/ 160 w 177"/>
                <a:gd name="T47" fmla="*/ 51 h 168"/>
                <a:gd name="T48" fmla="*/ 88 w 177"/>
                <a:gd name="T49" fmla="*/ 0 h 168"/>
                <a:gd name="T50" fmla="*/ 73 w 177"/>
                <a:gd name="T51" fmla="*/ 11 h 168"/>
                <a:gd name="T52" fmla="*/ 54 w 177"/>
                <a:gd name="T53" fmla="*/ 44 h 168"/>
                <a:gd name="T54" fmla="*/ 17 w 177"/>
                <a:gd name="T55" fmla="*/ 51 h 168"/>
                <a:gd name="T56" fmla="*/ 2 w 177"/>
                <a:gd name="T57" fmla="*/ 63 h 168"/>
                <a:gd name="T58" fmla="*/ 8 w 177"/>
                <a:gd name="T59" fmla="*/ 81 h 168"/>
                <a:gd name="T60" fmla="*/ 35 w 177"/>
                <a:gd name="T61" fmla="*/ 108 h 168"/>
                <a:gd name="T62" fmla="*/ 29 w 177"/>
                <a:gd name="T63" fmla="*/ 146 h 168"/>
                <a:gd name="T64" fmla="*/ 33 w 177"/>
                <a:gd name="T65" fmla="*/ 162 h 168"/>
                <a:gd name="T66" fmla="*/ 46 w 177"/>
                <a:gd name="T67" fmla="*/ 168 h 168"/>
                <a:gd name="T68" fmla="*/ 54 w 177"/>
                <a:gd name="T69" fmla="*/ 166 h 168"/>
                <a:gd name="T70" fmla="*/ 88 w 177"/>
                <a:gd name="T71" fmla="*/ 151 h 168"/>
                <a:gd name="T72" fmla="*/ 88 w 177"/>
                <a:gd name="T73" fmla="*/ 126 h 168"/>
                <a:gd name="T74" fmla="*/ 53 w 177"/>
                <a:gd name="T75" fmla="*/ 141 h 168"/>
                <a:gd name="T76" fmla="*/ 60 w 177"/>
                <a:gd name="T77" fmla="*/ 99 h 168"/>
                <a:gd name="T78" fmla="*/ 31 w 177"/>
                <a:gd name="T79" fmla="*/ 72 h 168"/>
                <a:gd name="T80" fmla="*/ 69 w 177"/>
                <a:gd name="T81" fmla="*/ 65 h 168"/>
                <a:gd name="T82" fmla="*/ 88 w 177"/>
                <a:gd name="T83" fmla="*/ 30 h 168"/>
                <a:gd name="T84" fmla="*/ 88 w 177"/>
                <a:gd name="T8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 h="168">
                  <a:moveTo>
                    <a:pt x="160" y="51"/>
                  </a:moveTo>
                  <a:cubicBezTo>
                    <a:pt x="123" y="44"/>
                    <a:pt x="123" y="44"/>
                    <a:pt x="123" y="44"/>
                  </a:cubicBezTo>
                  <a:cubicBezTo>
                    <a:pt x="105" y="11"/>
                    <a:pt x="105" y="11"/>
                    <a:pt x="105" y="11"/>
                  </a:cubicBezTo>
                  <a:cubicBezTo>
                    <a:pt x="101" y="4"/>
                    <a:pt x="95" y="0"/>
                    <a:pt x="89" y="0"/>
                  </a:cubicBezTo>
                  <a:cubicBezTo>
                    <a:pt x="88" y="0"/>
                    <a:pt x="88" y="0"/>
                    <a:pt x="88" y="0"/>
                  </a:cubicBezTo>
                  <a:cubicBezTo>
                    <a:pt x="88" y="30"/>
                    <a:pt x="88" y="30"/>
                    <a:pt x="88" y="30"/>
                  </a:cubicBezTo>
                  <a:cubicBezTo>
                    <a:pt x="89" y="29"/>
                    <a:pt x="89" y="29"/>
                    <a:pt x="89" y="29"/>
                  </a:cubicBezTo>
                  <a:cubicBezTo>
                    <a:pt x="108" y="65"/>
                    <a:pt x="108" y="65"/>
                    <a:pt x="108" y="65"/>
                  </a:cubicBezTo>
                  <a:cubicBezTo>
                    <a:pt x="145" y="72"/>
                    <a:pt x="145" y="72"/>
                    <a:pt x="145" y="72"/>
                  </a:cubicBezTo>
                  <a:cubicBezTo>
                    <a:pt x="115" y="99"/>
                    <a:pt x="115" y="99"/>
                    <a:pt x="115" y="99"/>
                  </a:cubicBezTo>
                  <a:cubicBezTo>
                    <a:pt x="115" y="99"/>
                    <a:pt x="115" y="99"/>
                    <a:pt x="115" y="99"/>
                  </a:cubicBezTo>
                  <a:cubicBezTo>
                    <a:pt x="123" y="141"/>
                    <a:pt x="123" y="141"/>
                    <a:pt x="123" y="141"/>
                  </a:cubicBezTo>
                  <a:cubicBezTo>
                    <a:pt x="89" y="126"/>
                    <a:pt x="89" y="126"/>
                    <a:pt x="89" y="126"/>
                  </a:cubicBezTo>
                  <a:cubicBezTo>
                    <a:pt x="88" y="126"/>
                    <a:pt x="88" y="126"/>
                    <a:pt x="88" y="126"/>
                  </a:cubicBezTo>
                  <a:cubicBezTo>
                    <a:pt x="88" y="151"/>
                    <a:pt x="88" y="151"/>
                    <a:pt x="88" y="151"/>
                  </a:cubicBezTo>
                  <a:cubicBezTo>
                    <a:pt x="88" y="151"/>
                    <a:pt x="88" y="151"/>
                    <a:pt x="88" y="151"/>
                  </a:cubicBezTo>
                  <a:cubicBezTo>
                    <a:pt x="123" y="166"/>
                    <a:pt x="123" y="166"/>
                    <a:pt x="123" y="166"/>
                  </a:cubicBezTo>
                  <a:cubicBezTo>
                    <a:pt x="126" y="167"/>
                    <a:pt x="129" y="168"/>
                    <a:pt x="131" y="168"/>
                  </a:cubicBezTo>
                  <a:cubicBezTo>
                    <a:pt x="137" y="168"/>
                    <a:pt x="141" y="166"/>
                    <a:pt x="144" y="162"/>
                  </a:cubicBezTo>
                  <a:cubicBezTo>
                    <a:pt x="148" y="158"/>
                    <a:pt x="149" y="152"/>
                    <a:pt x="148" y="146"/>
                  </a:cubicBezTo>
                  <a:cubicBezTo>
                    <a:pt x="140" y="108"/>
                    <a:pt x="140" y="108"/>
                    <a:pt x="140" y="108"/>
                  </a:cubicBezTo>
                  <a:cubicBezTo>
                    <a:pt x="169" y="81"/>
                    <a:pt x="169" y="81"/>
                    <a:pt x="169" y="81"/>
                  </a:cubicBezTo>
                  <a:cubicBezTo>
                    <a:pt x="174" y="76"/>
                    <a:pt x="177" y="69"/>
                    <a:pt x="175" y="63"/>
                  </a:cubicBezTo>
                  <a:cubicBezTo>
                    <a:pt x="173" y="57"/>
                    <a:pt x="167" y="52"/>
                    <a:pt x="160" y="51"/>
                  </a:cubicBezTo>
                  <a:close/>
                  <a:moveTo>
                    <a:pt x="88" y="0"/>
                  </a:moveTo>
                  <a:cubicBezTo>
                    <a:pt x="82" y="0"/>
                    <a:pt x="76" y="4"/>
                    <a:pt x="73" y="11"/>
                  </a:cubicBezTo>
                  <a:cubicBezTo>
                    <a:pt x="54" y="44"/>
                    <a:pt x="54" y="44"/>
                    <a:pt x="54" y="44"/>
                  </a:cubicBezTo>
                  <a:cubicBezTo>
                    <a:pt x="17" y="51"/>
                    <a:pt x="17" y="51"/>
                    <a:pt x="17" y="51"/>
                  </a:cubicBezTo>
                  <a:cubicBezTo>
                    <a:pt x="10" y="52"/>
                    <a:pt x="4" y="57"/>
                    <a:pt x="2" y="63"/>
                  </a:cubicBezTo>
                  <a:cubicBezTo>
                    <a:pt x="0" y="69"/>
                    <a:pt x="3" y="76"/>
                    <a:pt x="8" y="81"/>
                  </a:cubicBezTo>
                  <a:cubicBezTo>
                    <a:pt x="35" y="108"/>
                    <a:pt x="35" y="108"/>
                    <a:pt x="35" y="108"/>
                  </a:cubicBezTo>
                  <a:cubicBezTo>
                    <a:pt x="29" y="146"/>
                    <a:pt x="29" y="146"/>
                    <a:pt x="29" y="146"/>
                  </a:cubicBezTo>
                  <a:cubicBezTo>
                    <a:pt x="28" y="152"/>
                    <a:pt x="29" y="158"/>
                    <a:pt x="33" y="162"/>
                  </a:cubicBezTo>
                  <a:cubicBezTo>
                    <a:pt x="36" y="166"/>
                    <a:pt x="40" y="168"/>
                    <a:pt x="46" y="168"/>
                  </a:cubicBezTo>
                  <a:cubicBezTo>
                    <a:pt x="48" y="168"/>
                    <a:pt x="51" y="167"/>
                    <a:pt x="54" y="166"/>
                  </a:cubicBezTo>
                  <a:cubicBezTo>
                    <a:pt x="88" y="151"/>
                    <a:pt x="88" y="151"/>
                    <a:pt x="88" y="151"/>
                  </a:cubicBezTo>
                  <a:cubicBezTo>
                    <a:pt x="88" y="126"/>
                    <a:pt x="88" y="126"/>
                    <a:pt x="88" y="126"/>
                  </a:cubicBezTo>
                  <a:cubicBezTo>
                    <a:pt x="53" y="141"/>
                    <a:pt x="53" y="141"/>
                    <a:pt x="53" y="141"/>
                  </a:cubicBezTo>
                  <a:cubicBezTo>
                    <a:pt x="60" y="99"/>
                    <a:pt x="60" y="99"/>
                    <a:pt x="60" y="99"/>
                  </a:cubicBezTo>
                  <a:cubicBezTo>
                    <a:pt x="31" y="72"/>
                    <a:pt x="31" y="72"/>
                    <a:pt x="31" y="72"/>
                  </a:cubicBezTo>
                  <a:cubicBezTo>
                    <a:pt x="69" y="65"/>
                    <a:pt x="69" y="65"/>
                    <a:pt x="69" y="65"/>
                  </a:cubicBezTo>
                  <a:cubicBezTo>
                    <a:pt x="88" y="30"/>
                    <a:pt x="88" y="30"/>
                    <a:pt x="88" y="30"/>
                  </a:cubicBezTo>
                  <a:lnTo>
                    <a:pt x="8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106"/>
            <p:cNvSpPr/>
            <p:nvPr/>
          </p:nvSpPr>
          <p:spPr bwMode="auto">
            <a:xfrm>
              <a:off x="5612966" y="2204227"/>
              <a:ext cx="94543" cy="99363"/>
            </a:xfrm>
            <a:custGeom>
              <a:avLst/>
              <a:gdLst>
                <a:gd name="T0" fmla="*/ 31 w 48"/>
                <a:gd name="T1" fmla="*/ 0 h 52"/>
                <a:gd name="T2" fmla="*/ 13 w 48"/>
                <a:gd name="T3" fmla="*/ 14 h 52"/>
                <a:gd name="T4" fmla="*/ 7 w 48"/>
                <a:gd name="T5" fmla="*/ 16 h 52"/>
                <a:gd name="T6" fmla="*/ 6 w 48"/>
                <a:gd name="T7" fmla="*/ 16 h 52"/>
                <a:gd name="T8" fmla="*/ 13 w 48"/>
                <a:gd name="T9" fmla="*/ 48 h 52"/>
                <a:gd name="T10" fmla="*/ 42 w 48"/>
                <a:gd name="T11" fmla="*/ 33 h 52"/>
                <a:gd name="T12" fmla="*/ 35 w 48"/>
                <a:gd name="T13" fmla="*/ 1 h 52"/>
                <a:gd name="T14" fmla="*/ 31 w 48"/>
                <a:gd name="T15" fmla="*/ 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52">
                  <a:moveTo>
                    <a:pt x="31" y="0"/>
                  </a:moveTo>
                  <a:cubicBezTo>
                    <a:pt x="27" y="6"/>
                    <a:pt x="21" y="11"/>
                    <a:pt x="13" y="14"/>
                  </a:cubicBezTo>
                  <a:cubicBezTo>
                    <a:pt x="11" y="15"/>
                    <a:pt x="9" y="15"/>
                    <a:pt x="7" y="16"/>
                  </a:cubicBezTo>
                  <a:cubicBezTo>
                    <a:pt x="7" y="16"/>
                    <a:pt x="6" y="16"/>
                    <a:pt x="6" y="16"/>
                  </a:cubicBezTo>
                  <a:cubicBezTo>
                    <a:pt x="0" y="29"/>
                    <a:pt x="3" y="43"/>
                    <a:pt x="13" y="48"/>
                  </a:cubicBezTo>
                  <a:cubicBezTo>
                    <a:pt x="23" y="52"/>
                    <a:pt x="36" y="46"/>
                    <a:pt x="42" y="33"/>
                  </a:cubicBezTo>
                  <a:cubicBezTo>
                    <a:pt x="48" y="20"/>
                    <a:pt x="45" y="6"/>
                    <a:pt x="35" y="1"/>
                  </a:cubicBezTo>
                  <a:cubicBezTo>
                    <a:pt x="34" y="1"/>
                    <a:pt x="33"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107"/>
            <p:cNvSpPr/>
            <p:nvPr/>
          </p:nvSpPr>
          <p:spPr bwMode="auto">
            <a:xfrm>
              <a:off x="5496176" y="2083186"/>
              <a:ext cx="189087" cy="144527"/>
            </a:xfrm>
            <a:custGeom>
              <a:avLst/>
              <a:gdLst>
                <a:gd name="T0" fmla="*/ 33 w 96"/>
                <a:gd name="T1" fmla="*/ 68 h 75"/>
                <a:gd name="T2" fmla="*/ 69 w 96"/>
                <a:gd name="T3" fmla="*/ 72 h 75"/>
                <a:gd name="T4" fmla="*/ 71 w 96"/>
                <a:gd name="T5" fmla="*/ 71 h 75"/>
                <a:gd name="T6" fmla="*/ 84 w 96"/>
                <a:gd name="T7" fmla="*/ 62 h 75"/>
                <a:gd name="T8" fmla="*/ 88 w 96"/>
                <a:gd name="T9" fmla="*/ 56 h 75"/>
                <a:gd name="T10" fmla="*/ 63 w 96"/>
                <a:gd name="T11" fmla="*/ 6 h 75"/>
                <a:gd name="T12" fmla="*/ 25 w 96"/>
                <a:gd name="T13" fmla="*/ 4 h 75"/>
                <a:gd name="T14" fmla="*/ 8 w 96"/>
                <a:gd name="T15" fmla="*/ 19 h 75"/>
                <a:gd name="T16" fmla="*/ 33 w 96"/>
                <a:gd name="T1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75">
                  <a:moveTo>
                    <a:pt x="33" y="68"/>
                  </a:moveTo>
                  <a:cubicBezTo>
                    <a:pt x="46" y="74"/>
                    <a:pt x="59" y="75"/>
                    <a:pt x="69" y="72"/>
                  </a:cubicBezTo>
                  <a:cubicBezTo>
                    <a:pt x="70" y="72"/>
                    <a:pt x="70" y="71"/>
                    <a:pt x="71" y="71"/>
                  </a:cubicBezTo>
                  <a:cubicBezTo>
                    <a:pt x="76" y="69"/>
                    <a:pt x="81" y="66"/>
                    <a:pt x="84" y="62"/>
                  </a:cubicBezTo>
                  <a:cubicBezTo>
                    <a:pt x="86" y="60"/>
                    <a:pt x="87" y="58"/>
                    <a:pt x="88" y="56"/>
                  </a:cubicBezTo>
                  <a:cubicBezTo>
                    <a:pt x="96" y="39"/>
                    <a:pt x="85" y="17"/>
                    <a:pt x="63" y="6"/>
                  </a:cubicBezTo>
                  <a:cubicBezTo>
                    <a:pt x="50" y="0"/>
                    <a:pt x="36" y="0"/>
                    <a:pt x="25" y="4"/>
                  </a:cubicBezTo>
                  <a:cubicBezTo>
                    <a:pt x="17" y="6"/>
                    <a:pt x="11" y="11"/>
                    <a:pt x="8" y="19"/>
                  </a:cubicBezTo>
                  <a:cubicBezTo>
                    <a:pt x="0" y="36"/>
                    <a:pt x="11" y="58"/>
                    <a:pt x="33"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108"/>
            <p:cNvSpPr/>
            <p:nvPr/>
          </p:nvSpPr>
          <p:spPr bwMode="auto">
            <a:xfrm>
              <a:off x="5729754" y="2171708"/>
              <a:ext cx="109374" cy="81297"/>
            </a:xfrm>
            <a:custGeom>
              <a:avLst/>
              <a:gdLst>
                <a:gd name="T0" fmla="*/ 51 w 56"/>
                <a:gd name="T1" fmla="*/ 29 h 42"/>
                <a:gd name="T2" fmla="*/ 37 w 56"/>
                <a:gd name="T3" fmla="*/ 0 h 42"/>
                <a:gd name="T4" fmla="*/ 36 w 56"/>
                <a:gd name="T5" fmla="*/ 0 h 42"/>
                <a:gd name="T6" fmla="*/ 30 w 56"/>
                <a:gd name="T7" fmla="*/ 3 h 42"/>
                <a:gd name="T8" fmla="*/ 7 w 56"/>
                <a:gd name="T9" fmla="*/ 3 h 42"/>
                <a:gd name="T10" fmla="*/ 5 w 56"/>
                <a:gd name="T11" fmla="*/ 7 h 42"/>
                <a:gd name="T12" fmla="*/ 20 w 56"/>
                <a:gd name="T13" fmla="*/ 36 h 42"/>
                <a:gd name="T14" fmla="*/ 51 w 56"/>
                <a:gd name="T15" fmla="*/ 2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42">
                  <a:moveTo>
                    <a:pt x="51" y="29"/>
                  </a:moveTo>
                  <a:cubicBezTo>
                    <a:pt x="56" y="19"/>
                    <a:pt x="49" y="6"/>
                    <a:pt x="37" y="0"/>
                  </a:cubicBezTo>
                  <a:cubicBezTo>
                    <a:pt x="36" y="0"/>
                    <a:pt x="36" y="0"/>
                    <a:pt x="36" y="0"/>
                  </a:cubicBezTo>
                  <a:cubicBezTo>
                    <a:pt x="34" y="1"/>
                    <a:pt x="32" y="2"/>
                    <a:pt x="30" y="3"/>
                  </a:cubicBezTo>
                  <a:cubicBezTo>
                    <a:pt x="22" y="5"/>
                    <a:pt x="14" y="6"/>
                    <a:pt x="7" y="3"/>
                  </a:cubicBezTo>
                  <a:cubicBezTo>
                    <a:pt x="6" y="4"/>
                    <a:pt x="6" y="6"/>
                    <a:pt x="5" y="7"/>
                  </a:cubicBezTo>
                  <a:cubicBezTo>
                    <a:pt x="0" y="17"/>
                    <a:pt x="7" y="30"/>
                    <a:pt x="20" y="36"/>
                  </a:cubicBezTo>
                  <a:cubicBezTo>
                    <a:pt x="33" y="42"/>
                    <a:pt x="47" y="39"/>
                    <a:pt x="51" y="2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109"/>
            <p:cNvSpPr/>
            <p:nvPr/>
          </p:nvSpPr>
          <p:spPr bwMode="auto">
            <a:xfrm>
              <a:off x="5696386" y="2007309"/>
              <a:ext cx="163134" cy="168012"/>
            </a:xfrm>
            <a:custGeom>
              <a:avLst/>
              <a:gdLst>
                <a:gd name="T0" fmla="*/ 60 w 83"/>
                <a:gd name="T1" fmla="*/ 3 h 87"/>
                <a:gd name="T2" fmla="*/ 37 w 83"/>
                <a:gd name="T3" fmla="*/ 3 h 87"/>
                <a:gd name="T4" fmla="*/ 10 w 83"/>
                <a:gd name="T5" fmla="*/ 29 h 87"/>
                <a:gd name="T6" fmla="*/ 22 w 83"/>
                <a:gd name="T7" fmla="*/ 83 h 87"/>
                <a:gd name="T8" fmla="*/ 29 w 83"/>
                <a:gd name="T9" fmla="*/ 86 h 87"/>
                <a:gd name="T10" fmla="*/ 45 w 83"/>
                <a:gd name="T11" fmla="*/ 84 h 87"/>
                <a:gd name="T12" fmla="*/ 47 w 83"/>
                <a:gd name="T13" fmla="*/ 83 h 87"/>
                <a:gd name="T14" fmla="*/ 72 w 83"/>
                <a:gd name="T15" fmla="*/ 58 h 87"/>
                <a:gd name="T16" fmla="*/ 60 w 83"/>
                <a:gd name="T17"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7">
                  <a:moveTo>
                    <a:pt x="60" y="3"/>
                  </a:moveTo>
                  <a:cubicBezTo>
                    <a:pt x="53" y="0"/>
                    <a:pt x="45" y="0"/>
                    <a:pt x="37" y="3"/>
                  </a:cubicBezTo>
                  <a:cubicBezTo>
                    <a:pt x="26" y="7"/>
                    <a:pt x="16" y="16"/>
                    <a:pt x="10" y="29"/>
                  </a:cubicBezTo>
                  <a:cubicBezTo>
                    <a:pt x="0" y="51"/>
                    <a:pt x="5" y="75"/>
                    <a:pt x="22" y="83"/>
                  </a:cubicBezTo>
                  <a:cubicBezTo>
                    <a:pt x="24" y="85"/>
                    <a:pt x="27" y="85"/>
                    <a:pt x="29" y="86"/>
                  </a:cubicBezTo>
                  <a:cubicBezTo>
                    <a:pt x="34" y="87"/>
                    <a:pt x="40" y="86"/>
                    <a:pt x="45" y="84"/>
                  </a:cubicBezTo>
                  <a:cubicBezTo>
                    <a:pt x="46" y="84"/>
                    <a:pt x="46" y="84"/>
                    <a:pt x="47" y="83"/>
                  </a:cubicBezTo>
                  <a:cubicBezTo>
                    <a:pt x="57" y="79"/>
                    <a:pt x="66" y="70"/>
                    <a:pt x="72" y="58"/>
                  </a:cubicBezTo>
                  <a:cubicBezTo>
                    <a:pt x="83" y="36"/>
                    <a:pt x="77" y="11"/>
                    <a:pt x="60"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110"/>
            <p:cNvSpPr/>
            <p:nvPr/>
          </p:nvSpPr>
          <p:spPr bwMode="auto">
            <a:xfrm>
              <a:off x="5635211" y="2054280"/>
              <a:ext cx="111228" cy="213177"/>
            </a:xfrm>
            <a:custGeom>
              <a:avLst/>
              <a:gdLst>
                <a:gd name="T0" fmla="*/ 28 w 57"/>
                <a:gd name="T1" fmla="*/ 5 h 110"/>
                <a:gd name="T2" fmla="*/ 24 w 57"/>
                <a:gd name="T3" fmla="*/ 3 h 110"/>
                <a:gd name="T4" fmla="*/ 20 w 57"/>
                <a:gd name="T5" fmla="*/ 15 h 110"/>
                <a:gd name="T6" fmla="*/ 18 w 57"/>
                <a:gd name="T7" fmla="*/ 15 h 110"/>
                <a:gd name="T8" fmla="*/ 16 w 57"/>
                <a:gd name="T9" fmla="*/ 17 h 110"/>
                <a:gd name="T10" fmla="*/ 5 w 57"/>
                <a:gd name="T11" fmla="*/ 9 h 110"/>
                <a:gd name="T12" fmla="*/ 3 w 57"/>
                <a:gd name="T13" fmla="*/ 14 h 110"/>
                <a:gd name="T14" fmla="*/ 13 w 57"/>
                <a:gd name="T15" fmla="*/ 21 h 110"/>
                <a:gd name="T16" fmla="*/ 14 w 57"/>
                <a:gd name="T17" fmla="*/ 24 h 110"/>
                <a:gd name="T18" fmla="*/ 19 w 57"/>
                <a:gd name="T19" fmla="*/ 38 h 110"/>
                <a:gd name="T20" fmla="*/ 25 w 57"/>
                <a:gd name="T21" fmla="*/ 55 h 110"/>
                <a:gd name="T22" fmla="*/ 43 w 57"/>
                <a:gd name="T23" fmla="*/ 105 h 110"/>
                <a:gd name="T24" fmla="*/ 52 w 57"/>
                <a:gd name="T25" fmla="*/ 109 h 110"/>
                <a:gd name="T26" fmla="*/ 56 w 57"/>
                <a:gd name="T27" fmla="*/ 100 h 110"/>
                <a:gd name="T28" fmla="*/ 38 w 57"/>
                <a:gd name="T29" fmla="*/ 51 h 110"/>
                <a:gd name="T30" fmla="*/ 32 w 57"/>
                <a:gd name="T31" fmla="*/ 34 h 110"/>
                <a:gd name="T32" fmla="*/ 26 w 57"/>
                <a:gd name="T33" fmla="*/ 20 h 110"/>
                <a:gd name="T34" fmla="*/ 25 w 57"/>
                <a:gd name="T35" fmla="*/ 17 h 110"/>
                <a:gd name="T36" fmla="*/ 28 w 57"/>
                <a:gd name="T37" fmla="*/ 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110">
                  <a:moveTo>
                    <a:pt x="28" y="5"/>
                  </a:moveTo>
                  <a:cubicBezTo>
                    <a:pt x="30" y="2"/>
                    <a:pt x="25" y="0"/>
                    <a:pt x="24" y="3"/>
                  </a:cubicBezTo>
                  <a:cubicBezTo>
                    <a:pt x="22" y="6"/>
                    <a:pt x="21" y="11"/>
                    <a:pt x="20" y="15"/>
                  </a:cubicBezTo>
                  <a:cubicBezTo>
                    <a:pt x="19" y="15"/>
                    <a:pt x="19" y="15"/>
                    <a:pt x="18" y="15"/>
                  </a:cubicBezTo>
                  <a:cubicBezTo>
                    <a:pt x="17" y="16"/>
                    <a:pt x="16" y="16"/>
                    <a:pt x="16" y="17"/>
                  </a:cubicBezTo>
                  <a:cubicBezTo>
                    <a:pt x="13" y="13"/>
                    <a:pt x="9" y="11"/>
                    <a:pt x="5" y="9"/>
                  </a:cubicBezTo>
                  <a:cubicBezTo>
                    <a:pt x="2" y="8"/>
                    <a:pt x="0" y="12"/>
                    <a:pt x="3" y="14"/>
                  </a:cubicBezTo>
                  <a:cubicBezTo>
                    <a:pt x="7" y="15"/>
                    <a:pt x="11" y="18"/>
                    <a:pt x="13" y="21"/>
                  </a:cubicBezTo>
                  <a:cubicBezTo>
                    <a:pt x="13" y="22"/>
                    <a:pt x="13" y="23"/>
                    <a:pt x="14" y="24"/>
                  </a:cubicBezTo>
                  <a:cubicBezTo>
                    <a:pt x="19" y="38"/>
                    <a:pt x="19" y="38"/>
                    <a:pt x="19" y="38"/>
                  </a:cubicBezTo>
                  <a:cubicBezTo>
                    <a:pt x="25" y="55"/>
                    <a:pt x="25" y="55"/>
                    <a:pt x="25" y="55"/>
                  </a:cubicBezTo>
                  <a:cubicBezTo>
                    <a:pt x="43" y="105"/>
                    <a:pt x="43" y="105"/>
                    <a:pt x="43" y="105"/>
                  </a:cubicBezTo>
                  <a:cubicBezTo>
                    <a:pt x="44" y="109"/>
                    <a:pt x="48" y="110"/>
                    <a:pt x="52" y="109"/>
                  </a:cubicBezTo>
                  <a:cubicBezTo>
                    <a:pt x="55" y="108"/>
                    <a:pt x="57" y="104"/>
                    <a:pt x="56" y="100"/>
                  </a:cubicBezTo>
                  <a:cubicBezTo>
                    <a:pt x="38" y="51"/>
                    <a:pt x="38" y="51"/>
                    <a:pt x="38" y="51"/>
                  </a:cubicBezTo>
                  <a:cubicBezTo>
                    <a:pt x="32" y="34"/>
                    <a:pt x="32" y="34"/>
                    <a:pt x="32" y="34"/>
                  </a:cubicBezTo>
                  <a:cubicBezTo>
                    <a:pt x="26" y="20"/>
                    <a:pt x="26" y="20"/>
                    <a:pt x="26" y="20"/>
                  </a:cubicBezTo>
                  <a:cubicBezTo>
                    <a:pt x="26" y="19"/>
                    <a:pt x="25" y="18"/>
                    <a:pt x="25" y="17"/>
                  </a:cubicBezTo>
                  <a:cubicBezTo>
                    <a:pt x="25" y="13"/>
                    <a:pt x="26" y="8"/>
                    <a:pt x="28"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111"/>
            <p:cNvSpPr/>
            <p:nvPr/>
          </p:nvSpPr>
          <p:spPr bwMode="auto">
            <a:xfrm>
              <a:off x="5371973" y="2081379"/>
              <a:ext cx="57467" cy="83103"/>
            </a:xfrm>
            <a:custGeom>
              <a:avLst/>
              <a:gdLst>
                <a:gd name="T0" fmla="*/ 21 w 29"/>
                <a:gd name="T1" fmla="*/ 40 h 43"/>
                <a:gd name="T2" fmla="*/ 25 w 29"/>
                <a:gd name="T3" fmla="*/ 34 h 43"/>
                <a:gd name="T4" fmla="*/ 8 w 29"/>
                <a:gd name="T5" fmla="*/ 6 h 43"/>
                <a:gd name="T6" fmla="*/ 4 w 29"/>
                <a:gd name="T7" fmla="*/ 0 h 43"/>
                <a:gd name="T8" fmla="*/ 0 w 29"/>
                <a:gd name="T9" fmla="*/ 7 h 43"/>
                <a:gd name="T10" fmla="*/ 21 w 29"/>
                <a:gd name="T11" fmla="*/ 40 h 43"/>
              </a:gdLst>
              <a:ahLst/>
              <a:cxnLst>
                <a:cxn ang="0">
                  <a:pos x="T0" y="T1"/>
                </a:cxn>
                <a:cxn ang="0">
                  <a:pos x="T2" y="T3"/>
                </a:cxn>
                <a:cxn ang="0">
                  <a:pos x="T4" y="T5"/>
                </a:cxn>
                <a:cxn ang="0">
                  <a:pos x="T6" y="T7"/>
                </a:cxn>
                <a:cxn ang="0">
                  <a:pos x="T8" y="T9"/>
                </a:cxn>
                <a:cxn ang="0">
                  <a:pos x="T10" y="T11"/>
                </a:cxn>
              </a:cxnLst>
              <a:rect l="0" t="0" r="r" b="b"/>
              <a:pathLst>
                <a:path w="29" h="43">
                  <a:moveTo>
                    <a:pt x="21" y="40"/>
                  </a:moveTo>
                  <a:cubicBezTo>
                    <a:pt x="25" y="43"/>
                    <a:pt x="29" y="36"/>
                    <a:pt x="25" y="34"/>
                  </a:cubicBezTo>
                  <a:cubicBezTo>
                    <a:pt x="15" y="28"/>
                    <a:pt x="8" y="17"/>
                    <a:pt x="8" y="6"/>
                  </a:cubicBezTo>
                  <a:cubicBezTo>
                    <a:pt x="6" y="4"/>
                    <a:pt x="5" y="2"/>
                    <a:pt x="4" y="0"/>
                  </a:cubicBezTo>
                  <a:cubicBezTo>
                    <a:pt x="3" y="3"/>
                    <a:pt x="2" y="5"/>
                    <a:pt x="0" y="7"/>
                  </a:cubicBezTo>
                  <a:cubicBezTo>
                    <a:pt x="1" y="21"/>
                    <a:pt x="9" y="34"/>
                    <a:pt x="21"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112"/>
            <p:cNvSpPr/>
            <p:nvPr/>
          </p:nvSpPr>
          <p:spPr bwMode="auto">
            <a:xfrm>
              <a:off x="5410902" y="1931432"/>
              <a:ext cx="88982" cy="84909"/>
            </a:xfrm>
            <a:custGeom>
              <a:avLst/>
              <a:gdLst>
                <a:gd name="T0" fmla="*/ 41 w 45"/>
                <a:gd name="T1" fmla="*/ 14 h 44"/>
                <a:gd name="T2" fmla="*/ 21 w 45"/>
                <a:gd name="T3" fmla="*/ 0 h 44"/>
                <a:gd name="T4" fmla="*/ 16 w 45"/>
                <a:gd name="T5" fmla="*/ 1 h 44"/>
                <a:gd name="T6" fmla="*/ 0 w 45"/>
                <a:gd name="T7" fmla="*/ 11 h 44"/>
                <a:gd name="T8" fmla="*/ 4 w 45"/>
                <a:gd name="T9" fmla="*/ 16 h 44"/>
                <a:gd name="T10" fmla="*/ 13 w 45"/>
                <a:gd name="T11" fmla="*/ 12 h 44"/>
                <a:gd name="T12" fmla="*/ 16 w 45"/>
                <a:gd name="T13" fmla="*/ 12 h 44"/>
                <a:gd name="T14" fmla="*/ 28 w 45"/>
                <a:gd name="T15" fmla="*/ 19 h 44"/>
                <a:gd name="T16" fmla="*/ 21 w 45"/>
                <a:gd name="T17" fmla="*/ 34 h 44"/>
                <a:gd name="T18" fmla="*/ 12 w 45"/>
                <a:gd name="T19" fmla="*/ 37 h 44"/>
                <a:gd name="T20" fmla="*/ 11 w 45"/>
                <a:gd name="T21" fmla="*/ 44 h 44"/>
                <a:gd name="T22" fmla="*/ 17 w 45"/>
                <a:gd name="T23" fmla="*/ 44 h 44"/>
                <a:gd name="T24" fmla="*/ 31 w 45"/>
                <a:gd name="T25" fmla="*/ 41 h 44"/>
                <a:gd name="T26" fmla="*/ 41 w 45"/>
                <a:gd name="T27"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4">
                  <a:moveTo>
                    <a:pt x="41" y="14"/>
                  </a:moveTo>
                  <a:cubicBezTo>
                    <a:pt x="38" y="6"/>
                    <a:pt x="29" y="0"/>
                    <a:pt x="21" y="0"/>
                  </a:cubicBezTo>
                  <a:cubicBezTo>
                    <a:pt x="19" y="0"/>
                    <a:pt x="18" y="1"/>
                    <a:pt x="16" y="1"/>
                  </a:cubicBezTo>
                  <a:cubicBezTo>
                    <a:pt x="10" y="2"/>
                    <a:pt x="5" y="6"/>
                    <a:pt x="0" y="11"/>
                  </a:cubicBezTo>
                  <a:cubicBezTo>
                    <a:pt x="1" y="13"/>
                    <a:pt x="3" y="14"/>
                    <a:pt x="4" y="16"/>
                  </a:cubicBezTo>
                  <a:cubicBezTo>
                    <a:pt x="7" y="14"/>
                    <a:pt x="10" y="13"/>
                    <a:pt x="13" y="12"/>
                  </a:cubicBezTo>
                  <a:cubicBezTo>
                    <a:pt x="14" y="12"/>
                    <a:pt x="15" y="12"/>
                    <a:pt x="16" y="12"/>
                  </a:cubicBezTo>
                  <a:cubicBezTo>
                    <a:pt x="21" y="12"/>
                    <a:pt x="26" y="15"/>
                    <a:pt x="28" y="19"/>
                  </a:cubicBezTo>
                  <a:cubicBezTo>
                    <a:pt x="30" y="25"/>
                    <a:pt x="27" y="31"/>
                    <a:pt x="21" y="34"/>
                  </a:cubicBezTo>
                  <a:cubicBezTo>
                    <a:pt x="19" y="36"/>
                    <a:pt x="16" y="37"/>
                    <a:pt x="12" y="37"/>
                  </a:cubicBezTo>
                  <a:cubicBezTo>
                    <a:pt x="12" y="40"/>
                    <a:pt x="12" y="42"/>
                    <a:pt x="11" y="44"/>
                  </a:cubicBezTo>
                  <a:cubicBezTo>
                    <a:pt x="13" y="44"/>
                    <a:pt x="15" y="44"/>
                    <a:pt x="17" y="44"/>
                  </a:cubicBezTo>
                  <a:cubicBezTo>
                    <a:pt x="22" y="44"/>
                    <a:pt x="27" y="43"/>
                    <a:pt x="31" y="41"/>
                  </a:cubicBezTo>
                  <a:cubicBezTo>
                    <a:pt x="40" y="36"/>
                    <a:pt x="45" y="25"/>
                    <a:pt x="41"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113"/>
            <p:cNvSpPr/>
            <p:nvPr/>
          </p:nvSpPr>
          <p:spPr bwMode="auto">
            <a:xfrm>
              <a:off x="5327482" y="1880848"/>
              <a:ext cx="87128" cy="74070"/>
            </a:xfrm>
            <a:custGeom>
              <a:avLst/>
              <a:gdLst>
                <a:gd name="T0" fmla="*/ 43 w 44"/>
                <a:gd name="T1" fmla="*/ 17 h 38"/>
                <a:gd name="T2" fmla="*/ 22 w 44"/>
                <a:gd name="T3" fmla="*/ 0 h 38"/>
                <a:gd name="T4" fmla="*/ 21 w 44"/>
                <a:gd name="T5" fmla="*/ 0 h 38"/>
                <a:gd name="T6" fmla="*/ 1 w 44"/>
                <a:gd name="T7" fmla="*/ 19 h 38"/>
                <a:gd name="T8" fmla="*/ 6 w 44"/>
                <a:gd name="T9" fmla="*/ 38 h 38"/>
                <a:gd name="T10" fmla="*/ 11 w 44"/>
                <a:gd name="T11" fmla="*/ 35 h 38"/>
                <a:gd name="T12" fmla="*/ 10 w 44"/>
                <a:gd name="T13" fmla="*/ 25 h 38"/>
                <a:gd name="T14" fmla="*/ 22 w 44"/>
                <a:gd name="T15" fmla="*/ 14 h 38"/>
                <a:gd name="T16" fmla="*/ 22 w 44"/>
                <a:gd name="T17" fmla="*/ 14 h 38"/>
                <a:gd name="T18" fmla="*/ 34 w 44"/>
                <a:gd name="T19" fmla="*/ 24 h 38"/>
                <a:gd name="T20" fmla="*/ 34 w 44"/>
                <a:gd name="T21" fmla="*/ 34 h 38"/>
                <a:gd name="T22" fmla="*/ 40 w 44"/>
                <a:gd name="T23" fmla="*/ 36 h 38"/>
                <a:gd name="T24" fmla="*/ 43 w 44"/>
                <a:gd name="T25" fmla="*/ 1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38">
                  <a:moveTo>
                    <a:pt x="43" y="17"/>
                  </a:moveTo>
                  <a:cubicBezTo>
                    <a:pt x="42" y="7"/>
                    <a:pt x="33" y="0"/>
                    <a:pt x="22" y="0"/>
                  </a:cubicBezTo>
                  <a:cubicBezTo>
                    <a:pt x="22" y="0"/>
                    <a:pt x="22" y="0"/>
                    <a:pt x="21" y="0"/>
                  </a:cubicBezTo>
                  <a:cubicBezTo>
                    <a:pt x="10" y="0"/>
                    <a:pt x="2" y="9"/>
                    <a:pt x="1" y="19"/>
                  </a:cubicBezTo>
                  <a:cubicBezTo>
                    <a:pt x="0" y="25"/>
                    <a:pt x="2" y="32"/>
                    <a:pt x="6" y="38"/>
                  </a:cubicBezTo>
                  <a:cubicBezTo>
                    <a:pt x="8" y="37"/>
                    <a:pt x="9" y="36"/>
                    <a:pt x="11" y="35"/>
                  </a:cubicBezTo>
                  <a:cubicBezTo>
                    <a:pt x="10" y="32"/>
                    <a:pt x="10" y="28"/>
                    <a:pt x="10" y="25"/>
                  </a:cubicBezTo>
                  <a:cubicBezTo>
                    <a:pt x="11" y="19"/>
                    <a:pt x="16" y="14"/>
                    <a:pt x="22" y="14"/>
                  </a:cubicBezTo>
                  <a:cubicBezTo>
                    <a:pt x="22" y="14"/>
                    <a:pt x="22" y="14"/>
                    <a:pt x="22" y="14"/>
                  </a:cubicBezTo>
                  <a:cubicBezTo>
                    <a:pt x="28" y="14"/>
                    <a:pt x="33" y="18"/>
                    <a:pt x="34" y="24"/>
                  </a:cubicBezTo>
                  <a:cubicBezTo>
                    <a:pt x="35" y="27"/>
                    <a:pt x="35" y="30"/>
                    <a:pt x="34" y="34"/>
                  </a:cubicBezTo>
                  <a:cubicBezTo>
                    <a:pt x="36" y="34"/>
                    <a:pt x="38" y="35"/>
                    <a:pt x="40" y="36"/>
                  </a:cubicBezTo>
                  <a:cubicBezTo>
                    <a:pt x="43" y="30"/>
                    <a:pt x="44" y="23"/>
                    <a:pt x="43"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114"/>
            <p:cNvSpPr/>
            <p:nvPr/>
          </p:nvSpPr>
          <p:spPr bwMode="auto">
            <a:xfrm>
              <a:off x="5358996" y="1983823"/>
              <a:ext cx="33368" cy="34326"/>
            </a:xfrm>
            <a:custGeom>
              <a:avLst/>
              <a:gdLst>
                <a:gd name="T0" fmla="*/ 8 w 17"/>
                <a:gd name="T1" fmla="*/ 0 h 18"/>
                <a:gd name="T2" fmla="*/ 8 w 17"/>
                <a:gd name="T3" fmla="*/ 0 h 18"/>
                <a:gd name="T4" fmla="*/ 0 w 17"/>
                <a:gd name="T5" fmla="*/ 9 h 18"/>
                <a:gd name="T6" fmla="*/ 8 w 17"/>
                <a:gd name="T7" fmla="*/ 18 h 18"/>
                <a:gd name="T8" fmla="*/ 8 w 17"/>
                <a:gd name="T9" fmla="*/ 18 h 18"/>
                <a:gd name="T10" fmla="*/ 17 w 17"/>
                <a:gd name="T11" fmla="*/ 9 h 18"/>
                <a:gd name="T12" fmla="*/ 8 w 1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8" y="0"/>
                  </a:moveTo>
                  <a:cubicBezTo>
                    <a:pt x="8" y="0"/>
                    <a:pt x="8" y="0"/>
                    <a:pt x="8" y="0"/>
                  </a:cubicBezTo>
                  <a:cubicBezTo>
                    <a:pt x="4" y="0"/>
                    <a:pt x="0" y="4"/>
                    <a:pt x="0" y="9"/>
                  </a:cubicBezTo>
                  <a:cubicBezTo>
                    <a:pt x="0" y="14"/>
                    <a:pt x="3" y="18"/>
                    <a:pt x="8" y="18"/>
                  </a:cubicBezTo>
                  <a:cubicBezTo>
                    <a:pt x="8" y="18"/>
                    <a:pt x="8" y="18"/>
                    <a:pt x="8" y="18"/>
                  </a:cubicBezTo>
                  <a:cubicBezTo>
                    <a:pt x="13" y="18"/>
                    <a:pt x="17" y="14"/>
                    <a:pt x="17" y="9"/>
                  </a:cubicBezTo>
                  <a:cubicBezTo>
                    <a:pt x="17" y="5"/>
                    <a:pt x="13" y="1"/>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3" name="Freeform 115"/>
            <p:cNvSpPr>
              <a:spLocks noEditPoints="1"/>
            </p:cNvSpPr>
            <p:nvPr/>
          </p:nvSpPr>
          <p:spPr bwMode="auto">
            <a:xfrm>
              <a:off x="5323774" y="1951304"/>
              <a:ext cx="105666" cy="99363"/>
            </a:xfrm>
            <a:custGeom>
              <a:avLst/>
              <a:gdLst>
                <a:gd name="T0" fmla="*/ 27 w 53"/>
                <a:gd name="T1" fmla="*/ 0 h 52"/>
                <a:gd name="T2" fmla="*/ 26 w 53"/>
                <a:gd name="T3" fmla="*/ 0 h 52"/>
                <a:gd name="T4" fmla="*/ 26 w 53"/>
                <a:gd name="T5" fmla="*/ 8 h 52"/>
                <a:gd name="T6" fmla="*/ 27 w 53"/>
                <a:gd name="T7" fmla="*/ 8 h 52"/>
                <a:gd name="T8" fmla="*/ 44 w 53"/>
                <a:gd name="T9" fmla="*/ 26 h 52"/>
                <a:gd name="T10" fmla="*/ 44 w 53"/>
                <a:gd name="T11" fmla="*/ 26 h 52"/>
                <a:gd name="T12" fmla="*/ 26 w 53"/>
                <a:gd name="T13" fmla="*/ 44 h 52"/>
                <a:gd name="T14" fmla="*/ 26 w 53"/>
                <a:gd name="T15" fmla="*/ 44 h 52"/>
                <a:gd name="T16" fmla="*/ 26 w 53"/>
                <a:gd name="T17" fmla="*/ 52 h 52"/>
                <a:gd name="T18" fmla="*/ 26 w 53"/>
                <a:gd name="T19" fmla="*/ 52 h 52"/>
                <a:gd name="T20" fmla="*/ 53 w 53"/>
                <a:gd name="T21" fmla="*/ 27 h 52"/>
                <a:gd name="T22" fmla="*/ 27 w 53"/>
                <a:gd name="T23" fmla="*/ 0 h 52"/>
                <a:gd name="T24" fmla="*/ 26 w 53"/>
                <a:gd name="T25" fmla="*/ 0 h 52"/>
                <a:gd name="T26" fmla="*/ 26 w 53"/>
                <a:gd name="T27" fmla="*/ 0 h 52"/>
                <a:gd name="T28" fmla="*/ 0 w 53"/>
                <a:gd name="T29" fmla="*/ 25 h 52"/>
                <a:gd name="T30" fmla="*/ 26 w 53"/>
                <a:gd name="T31" fmla="*/ 52 h 52"/>
                <a:gd name="T32" fmla="*/ 26 w 53"/>
                <a:gd name="T33" fmla="*/ 52 h 52"/>
                <a:gd name="T34" fmla="*/ 26 w 53"/>
                <a:gd name="T35" fmla="*/ 44 h 52"/>
                <a:gd name="T36" fmla="*/ 26 w 53"/>
                <a:gd name="T37" fmla="*/ 44 h 52"/>
                <a:gd name="T38" fmla="*/ 9 w 53"/>
                <a:gd name="T39" fmla="*/ 26 h 52"/>
                <a:gd name="T40" fmla="*/ 26 w 53"/>
                <a:gd name="T41" fmla="*/ 8 h 52"/>
                <a:gd name="T42" fmla="*/ 26 w 53"/>
                <a:gd name="T43" fmla="*/ 8 h 52"/>
                <a:gd name="T44" fmla="*/ 26 w 53"/>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52">
                  <a:moveTo>
                    <a:pt x="27" y="0"/>
                  </a:moveTo>
                  <a:cubicBezTo>
                    <a:pt x="26" y="0"/>
                    <a:pt x="26" y="0"/>
                    <a:pt x="26" y="0"/>
                  </a:cubicBezTo>
                  <a:cubicBezTo>
                    <a:pt x="26" y="8"/>
                    <a:pt x="26" y="8"/>
                    <a:pt x="26" y="8"/>
                  </a:cubicBezTo>
                  <a:cubicBezTo>
                    <a:pt x="27" y="8"/>
                    <a:pt x="27" y="8"/>
                    <a:pt x="27" y="8"/>
                  </a:cubicBezTo>
                  <a:cubicBezTo>
                    <a:pt x="36" y="9"/>
                    <a:pt x="44" y="17"/>
                    <a:pt x="44" y="26"/>
                  </a:cubicBezTo>
                  <a:cubicBezTo>
                    <a:pt x="44" y="26"/>
                    <a:pt x="44" y="26"/>
                    <a:pt x="44" y="26"/>
                  </a:cubicBezTo>
                  <a:cubicBezTo>
                    <a:pt x="44" y="36"/>
                    <a:pt x="36" y="44"/>
                    <a:pt x="26" y="44"/>
                  </a:cubicBezTo>
                  <a:cubicBezTo>
                    <a:pt x="26" y="44"/>
                    <a:pt x="26" y="44"/>
                    <a:pt x="26" y="44"/>
                  </a:cubicBezTo>
                  <a:cubicBezTo>
                    <a:pt x="26" y="52"/>
                    <a:pt x="26" y="52"/>
                    <a:pt x="26" y="52"/>
                  </a:cubicBezTo>
                  <a:cubicBezTo>
                    <a:pt x="26" y="52"/>
                    <a:pt x="26" y="52"/>
                    <a:pt x="26" y="52"/>
                  </a:cubicBezTo>
                  <a:cubicBezTo>
                    <a:pt x="40" y="52"/>
                    <a:pt x="52" y="41"/>
                    <a:pt x="53" y="27"/>
                  </a:cubicBezTo>
                  <a:cubicBezTo>
                    <a:pt x="53" y="12"/>
                    <a:pt x="41" y="0"/>
                    <a:pt x="27" y="0"/>
                  </a:cubicBezTo>
                  <a:close/>
                  <a:moveTo>
                    <a:pt x="26" y="0"/>
                  </a:moveTo>
                  <a:cubicBezTo>
                    <a:pt x="26" y="0"/>
                    <a:pt x="26" y="0"/>
                    <a:pt x="26" y="0"/>
                  </a:cubicBezTo>
                  <a:cubicBezTo>
                    <a:pt x="12" y="0"/>
                    <a:pt x="0" y="11"/>
                    <a:pt x="0" y="25"/>
                  </a:cubicBezTo>
                  <a:cubicBezTo>
                    <a:pt x="0" y="40"/>
                    <a:pt x="11" y="52"/>
                    <a:pt x="26" y="52"/>
                  </a:cubicBezTo>
                  <a:cubicBezTo>
                    <a:pt x="26" y="52"/>
                    <a:pt x="26" y="52"/>
                    <a:pt x="26" y="52"/>
                  </a:cubicBezTo>
                  <a:cubicBezTo>
                    <a:pt x="26" y="44"/>
                    <a:pt x="26" y="44"/>
                    <a:pt x="26" y="44"/>
                  </a:cubicBezTo>
                  <a:cubicBezTo>
                    <a:pt x="26" y="44"/>
                    <a:pt x="26" y="44"/>
                    <a:pt x="26" y="44"/>
                  </a:cubicBezTo>
                  <a:cubicBezTo>
                    <a:pt x="16" y="43"/>
                    <a:pt x="8" y="35"/>
                    <a:pt x="9" y="26"/>
                  </a:cubicBezTo>
                  <a:cubicBezTo>
                    <a:pt x="9" y="16"/>
                    <a:pt x="17" y="8"/>
                    <a:pt x="26" y="8"/>
                  </a:cubicBezTo>
                  <a:cubicBezTo>
                    <a:pt x="26" y="8"/>
                    <a:pt x="26" y="8"/>
                    <a:pt x="26" y="8"/>
                  </a:cubicBezTo>
                  <a:lnTo>
                    <a:pt x="2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16"/>
            <p:cNvSpPr/>
            <p:nvPr/>
          </p:nvSpPr>
          <p:spPr bwMode="auto">
            <a:xfrm>
              <a:off x="5282991" y="2021762"/>
              <a:ext cx="92690" cy="86716"/>
            </a:xfrm>
            <a:custGeom>
              <a:avLst/>
              <a:gdLst>
                <a:gd name="T0" fmla="*/ 22 w 47"/>
                <a:gd name="T1" fmla="*/ 6 h 45"/>
                <a:gd name="T2" fmla="*/ 19 w 47"/>
                <a:gd name="T3" fmla="*/ 0 h 45"/>
                <a:gd name="T4" fmla="*/ 5 w 47"/>
                <a:gd name="T5" fmla="*/ 15 h 45"/>
                <a:gd name="T6" fmla="*/ 12 w 47"/>
                <a:gd name="T7" fmla="*/ 42 h 45"/>
                <a:gd name="T8" fmla="*/ 24 w 47"/>
                <a:gd name="T9" fmla="*/ 45 h 45"/>
                <a:gd name="T10" fmla="*/ 40 w 47"/>
                <a:gd name="T11" fmla="*/ 38 h 45"/>
                <a:gd name="T12" fmla="*/ 47 w 47"/>
                <a:gd name="T13" fmla="*/ 19 h 45"/>
                <a:gd name="T14" fmla="*/ 47 w 47"/>
                <a:gd name="T15" fmla="*/ 19 h 45"/>
                <a:gd name="T16" fmla="*/ 46 w 47"/>
                <a:gd name="T17" fmla="*/ 19 h 45"/>
                <a:gd name="T18" fmla="*/ 41 w 47"/>
                <a:gd name="T19" fmla="*/ 19 h 45"/>
                <a:gd name="T20" fmla="*/ 36 w 47"/>
                <a:gd name="T21" fmla="*/ 27 h 45"/>
                <a:gd name="T22" fmla="*/ 26 w 47"/>
                <a:gd name="T23" fmla="*/ 32 h 45"/>
                <a:gd name="T24" fmla="*/ 20 w 47"/>
                <a:gd name="T25" fmla="*/ 30 h 45"/>
                <a:gd name="T26" fmla="*/ 16 w 47"/>
                <a:gd name="T27" fmla="*/ 14 h 45"/>
                <a:gd name="T28" fmla="*/ 22 w 47"/>
                <a:gd name="T29"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5">
                  <a:moveTo>
                    <a:pt x="22" y="6"/>
                  </a:moveTo>
                  <a:cubicBezTo>
                    <a:pt x="21" y="4"/>
                    <a:pt x="20" y="2"/>
                    <a:pt x="19" y="0"/>
                  </a:cubicBezTo>
                  <a:cubicBezTo>
                    <a:pt x="13" y="4"/>
                    <a:pt x="8" y="9"/>
                    <a:pt x="5" y="15"/>
                  </a:cubicBezTo>
                  <a:cubicBezTo>
                    <a:pt x="0" y="24"/>
                    <a:pt x="3" y="36"/>
                    <a:pt x="12" y="42"/>
                  </a:cubicBezTo>
                  <a:cubicBezTo>
                    <a:pt x="16" y="44"/>
                    <a:pt x="20" y="45"/>
                    <a:pt x="24" y="45"/>
                  </a:cubicBezTo>
                  <a:cubicBezTo>
                    <a:pt x="30" y="45"/>
                    <a:pt x="36" y="43"/>
                    <a:pt x="40" y="38"/>
                  </a:cubicBezTo>
                  <a:cubicBezTo>
                    <a:pt x="44" y="33"/>
                    <a:pt x="47" y="27"/>
                    <a:pt x="47" y="19"/>
                  </a:cubicBezTo>
                  <a:cubicBezTo>
                    <a:pt x="47" y="19"/>
                    <a:pt x="47" y="19"/>
                    <a:pt x="47" y="19"/>
                  </a:cubicBezTo>
                  <a:cubicBezTo>
                    <a:pt x="47" y="19"/>
                    <a:pt x="47" y="19"/>
                    <a:pt x="46" y="19"/>
                  </a:cubicBezTo>
                  <a:cubicBezTo>
                    <a:pt x="45" y="19"/>
                    <a:pt x="43" y="19"/>
                    <a:pt x="41" y="19"/>
                  </a:cubicBezTo>
                  <a:cubicBezTo>
                    <a:pt x="40" y="22"/>
                    <a:pt x="38" y="25"/>
                    <a:pt x="36" y="27"/>
                  </a:cubicBezTo>
                  <a:cubicBezTo>
                    <a:pt x="33" y="30"/>
                    <a:pt x="30" y="32"/>
                    <a:pt x="26" y="32"/>
                  </a:cubicBezTo>
                  <a:cubicBezTo>
                    <a:pt x="24" y="32"/>
                    <a:pt x="22" y="31"/>
                    <a:pt x="20" y="30"/>
                  </a:cubicBezTo>
                  <a:cubicBezTo>
                    <a:pt x="15" y="27"/>
                    <a:pt x="14" y="20"/>
                    <a:pt x="16" y="14"/>
                  </a:cubicBezTo>
                  <a:cubicBezTo>
                    <a:pt x="18" y="11"/>
                    <a:pt x="20" y="8"/>
                    <a:pt x="2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5" name="Freeform 117"/>
            <p:cNvSpPr/>
            <p:nvPr/>
          </p:nvSpPr>
          <p:spPr bwMode="auto">
            <a:xfrm>
              <a:off x="5379388" y="2018149"/>
              <a:ext cx="94543" cy="86716"/>
            </a:xfrm>
            <a:custGeom>
              <a:avLst/>
              <a:gdLst>
                <a:gd name="T0" fmla="*/ 37 w 48"/>
                <a:gd name="T1" fmla="*/ 41 h 45"/>
                <a:gd name="T2" fmla="*/ 42 w 48"/>
                <a:gd name="T3" fmla="*/ 13 h 45"/>
                <a:gd name="T4" fmla="*/ 27 w 48"/>
                <a:gd name="T5" fmla="*/ 0 h 45"/>
                <a:gd name="T6" fmla="*/ 24 w 48"/>
                <a:gd name="T7" fmla="*/ 6 h 45"/>
                <a:gd name="T8" fmla="*/ 31 w 48"/>
                <a:gd name="T9" fmla="*/ 13 h 45"/>
                <a:gd name="T10" fmla="*/ 28 w 48"/>
                <a:gd name="T11" fmla="*/ 29 h 45"/>
                <a:gd name="T12" fmla="*/ 21 w 48"/>
                <a:gd name="T13" fmla="*/ 32 h 45"/>
                <a:gd name="T14" fmla="*/ 12 w 48"/>
                <a:gd name="T15" fmla="*/ 28 h 45"/>
                <a:gd name="T16" fmla="*/ 6 w 48"/>
                <a:gd name="T17" fmla="*/ 20 h 45"/>
                <a:gd name="T18" fmla="*/ 0 w 48"/>
                <a:gd name="T19" fmla="*/ 21 h 45"/>
                <a:gd name="T20" fmla="*/ 3 w 48"/>
                <a:gd name="T21" fmla="*/ 30 h 45"/>
                <a:gd name="T22" fmla="*/ 4 w 48"/>
                <a:gd name="T23" fmla="*/ 32 h 45"/>
                <a:gd name="T24" fmla="*/ 9 w 48"/>
                <a:gd name="T25" fmla="*/ 39 h 45"/>
                <a:gd name="T26" fmla="*/ 24 w 48"/>
                <a:gd name="T27" fmla="*/ 45 h 45"/>
                <a:gd name="T28" fmla="*/ 37 w 48"/>
                <a:gd name="T29"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45">
                  <a:moveTo>
                    <a:pt x="37" y="41"/>
                  </a:moveTo>
                  <a:cubicBezTo>
                    <a:pt x="46" y="34"/>
                    <a:pt x="48" y="22"/>
                    <a:pt x="42" y="13"/>
                  </a:cubicBezTo>
                  <a:cubicBezTo>
                    <a:pt x="39" y="7"/>
                    <a:pt x="34" y="3"/>
                    <a:pt x="27" y="0"/>
                  </a:cubicBezTo>
                  <a:cubicBezTo>
                    <a:pt x="26" y="2"/>
                    <a:pt x="25" y="4"/>
                    <a:pt x="24" y="6"/>
                  </a:cubicBezTo>
                  <a:cubicBezTo>
                    <a:pt x="27" y="8"/>
                    <a:pt x="29" y="11"/>
                    <a:pt x="31" y="13"/>
                  </a:cubicBezTo>
                  <a:cubicBezTo>
                    <a:pt x="34" y="19"/>
                    <a:pt x="33" y="26"/>
                    <a:pt x="28" y="29"/>
                  </a:cubicBezTo>
                  <a:cubicBezTo>
                    <a:pt x="26" y="31"/>
                    <a:pt x="24" y="32"/>
                    <a:pt x="21" y="32"/>
                  </a:cubicBezTo>
                  <a:cubicBezTo>
                    <a:pt x="18" y="32"/>
                    <a:pt x="15" y="30"/>
                    <a:pt x="12" y="28"/>
                  </a:cubicBezTo>
                  <a:cubicBezTo>
                    <a:pt x="10" y="26"/>
                    <a:pt x="8" y="23"/>
                    <a:pt x="6" y="20"/>
                  </a:cubicBezTo>
                  <a:cubicBezTo>
                    <a:pt x="4" y="21"/>
                    <a:pt x="2" y="21"/>
                    <a:pt x="0" y="21"/>
                  </a:cubicBezTo>
                  <a:cubicBezTo>
                    <a:pt x="1" y="24"/>
                    <a:pt x="2" y="27"/>
                    <a:pt x="3" y="30"/>
                  </a:cubicBezTo>
                  <a:cubicBezTo>
                    <a:pt x="3" y="31"/>
                    <a:pt x="4" y="32"/>
                    <a:pt x="4" y="32"/>
                  </a:cubicBezTo>
                  <a:cubicBezTo>
                    <a:pt x="5" y="35"/>
                    <a:pt x="7" y="37"/>
                    <a:pt x="9" y="39"/>
                  </a:cubicBezTo>
                  <a:cubicBezTo>
                    <a:pt x="13" y="43"/>
                    <a:pt x="18" y="45"/>
                    <a:pt x="24" y="45"/>
                  </a:cubicBezTo>
                  <a:cubicBezTo>
                    <a:pt x="28" y="45"/>
                    <a:pt x="33" y="44"/>
                    <a:pt x="37"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6" name="Freeform 118"/>
            <p:cNvSpPr/>
            <p:nvPr/>
          </p:nvSpPr>
          <p:spPr bwMode="auto">
            <a:xfrm>
              <a:off x="5249623" y="1938659"/>
              <a:ext cx="88982" cy="83103"/>
            </a:xfrm>
            <a:custGeom>
              <a:avLst/>
              <a:gdLst>
                <a:gd name="T0" fmla="*/ 15 w 45"/>
                <a:gd name="T1" fmla="*/ 41 h 43"/>
                <a:gd name="T2" fmla="*/ 27 w 45"/>
                <a:gd name="T3" fmla="*/ 43 h 43"/>
                <a:gd name="T4" fmla="*/ 36 w 45"/>
                <a:gd name="T5" fmla="*/ 42 h 43"/>
                <a:gd name="T6" fmla="*/ 34 w 45"/>
                <a:gd name="T7" fmla="*/ 36 h 43"/>
                <a:gd name="T8" fmla="*/ 25 w 45"/>
                <a:gd name="T9" fmla="*/ 34 h 43"/>
                <a:gd name="T10" fmla="*/ 17 w 45"/>
                <a:gd name="T11" fmla="*/ 19 h 43"/>
                <a:gd name="T12" fmla="*/ 30 w 45"/>
                <a:gd name="T13" fmla="*/ 11 h 43"/>
                <a:gd name="T14" fmla="*/ 31 w 45"/>
                <a:gd name="T15" fmla="*/ 11 h 43"/>
                <a:gd name="T16" fmla="*/ 40 w 45"/>
                <a:gd name="T17" fmla="*/ 14 h 43"/>
                <a:gd name="T18" fmla="*/ 45 w 45"/>
                <a:gd name="T19" fmla="*/ 9 h 43"/>
                <a:gd name="T20" fmla="*/ 27 w 45"/>
                <a:gd name="T21" fmla="*/ 0 h 43"/>
                <a:gd name="T22" fmla="*/ 24 w 45"/>
                <a:gd name="T23" fmla="*/ 0 h 43"/>
                <a:gd name="T24" fmla="*/ 3 w 45"/>
                <a:gd name="T25" fmla="*/ 16 h 43"/>
                <a:gd name="T26" fmla="*/ 15 w 45"/>
                <a:gd name="T27"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3">
                  <a:moveTo>
                    <a:pt x="15" y="41"/>
                  </a:moveTo>
                  <a:cubicBezTo>
                    <a:pt x="19" y="42"/>
                    <a:pt x="23" y="43"/>
                    <a:pt x="27" y="43"/>
                  </a:cubicBezTo>
                  <a:cubicBezTo>
                    <a:pt x="30" y="43"/>
                    <a:pt x="33" y="43"/>
                    <a:pt x="36" y="42"/>
                  </a:cubicBezTo>
                  <a:cubicBezTo>
                    <a:pt x="35" y="40"/>
                    <a:pt x="35" y="38"/>
                    <a:pt x="34" y="36"/>
                  </a:cubicBezTo>
                  <a:cubicBezTo>
                    <a:pt x="31" y="36"/>
                    <a:pt x="28" y="35"/>
                    <a:pt x="25" y="34"/>
                  </a:cubicBezTo>
                  <a:cubicBezTo>
                    <a:pt x="19" y="31"/>
                    <a:pt x="16" y="25"/>
                    <a:pt x="17" y="19"/>
                  </a:cubicBezTo>
                  <a:cubicBezTo>
                    <a:pt x="19" y="14"/>
                    <a:pt x="24" y="11"/>
                    <a:pt x="30" y="11"/>
                  </a:cubicBezTo>
                  <a:cubicBezTo>
                    <a:pt x="30" y="11"/>
                    <a:pt x="31" y="11"/>
                    <a:pt x="31" y="11"/>
                  </a:cubicBezTo>
                  <a:cubicBezTo>
                    <a:pt x="34" y="11"/>
                    <a:pt x="37" y="12"/>
                    <a:pt x="40" y="14"/>
                  </a:cubicBezTo>
                  <a:cubicBezTo>
                    <a:pt x="42" y="12"/>
                    <a:pt x="43" y="11"/>
                    <a:pt x="45" y="9"/>
                  </a:cubicBezTo>
                  <a:cubicBezTo>
                    <a:pt x="39" y="4"/>
                    <a:pt x="33" y="1"/>
                    <a:pt x="27" y="0"/>
                  </a:cubicBezTo>
                  <a:cubicBezTo>
                    <a:pt x="26" y="0"/>
                    <a:pt x="25" y="0"/>
                    <a:pt x="24" y="0"/>
                  </a:cubicBezTo>
                  <a:cubicBezTo>
                    <a:pt x="15" y="0"/>
                    <a:pt x="6" y="6"/>
                    <a:pt x="3" y="16"/>
                  </a:cubicBezTo>
                  <a:cubicBezTo>
                    <a:pt x="0" y="26"/>
                    <a:pt x="6" y="37"/>
                    <a:pt x="15"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7" name="Freeform 119"/>
            <p:cNvSpPr/>
            <p:nvPr/>
          </p:nvSpPr>
          <p:spPr bwMode="auto">
            <a:xfrm>
              <a:off x="3735074" y="3707309"/>
              <a:ext cx="335537" cy="233051"/>
            </a:xfrm>
            <a:custGeom>
              <a:avLst/>
              <a:gdLst>
                <a:gd name="T0" fmla="*/ 157 w 170"/>
                <a:gd name="T1" fmla="*/ 59 h 121"/>
                <a:gd name="T2" fmla="*/ 162 w 170"/>
                <a:gd name="T3" fmla="*/ 37 h 121"/>
                <a:gd name="T4" fmla="*/ 154 w 170"/>
                <a:gd name="T5" fmla="*/ 36 h 121"/>
                <a:gd name="T6" fmla="*/ 113 w 170"/>
                <a:gd name="T7" fmla="*/ 52 h 121"/>
                <a:gd name="T8" fmla="*/ 101 w 170"/>
                <a:gd name="T9" fmla="*/ 53 h 121"/>
                <a:gd name="T10" fmla="*/ 82 w 170"/>
                <a:gd name="T11" fmla="*/ 58 h 121"/>
                <a:gd name="T12" fmla="*/ 54 w 170"/>
                <a:gd name="T13" fmla="*/ 65 h 121"/>
                <a:gd name="T14" fmla="*/ 32 w 170"/>
                <a:gd name="T15" fmla="*/ 56 h 121"/>
                <a:gd name="T16" fmla="*/ 43 w 170"/>
                <a:gd name="T17" fmla="*/ 58 h 121"/>
                <a:gd name="T18" fmla="*/ 62 w 170"/>
                <a:gd name="T19" fmla="*/ 23 h 121"/>
                <a:gd name="T20" fmla="*/ 41 w 170"/>
                <a:gd name="T21" fmla="*/ 19 h 121"/>
                <a:gd name="T22" fmla="*/ 43 w 170"/>
                <a:gd name="T23" fmla="*/ 43 h 121"/>
                <a:gd name="T24" fmla="*/ 51 w 170"/>
                <a:gd name="T25" fmla="*/ 35 h 121"/>
                <a:gd name="T26" fmla="*/ 44 w 170"/>
                <a:gd name="T27" fmla="*/ 33 h 121"/>
                <a:gd name="T28" fmla="*/ 43 w 170"/>
                <a:gd name="T29" fmla="*/ 33 h 121"/>
                <a:gd name="T30" fmla="*/ 47 w 170"/>
                <a:gd name="T31" fmla="*/ 27 h 121"/>
                <a:gd name="T32" fmla="*/ 55 w 170"/>
                <a:gd name="T33" fmla="*/ 29 h 121"/>
                <a:gd name="T34" fmla="*/ 52 w 170"/>
                <a:gd name="T35" fmla="*/ 46 h 121"/>
                <a:gd name="T36" fmla="*/ 30 w 170"/>
                <a:gd name="T37" fmla="*/ 45 h 121"/>
                <a:gd name="T38" fmla="*/ 31 w 170"/>
                <a:gd name="T39" fmla="*/ 17 h 121"/>
                <a:gd name="T40" fmla="*/ 58 w 170"/>
                <a:gd name="T41" fmla="*/ 11 h 121"/>
                <a:gd name="T42" fmla="*/ 74 w 170"/>
                <a:gd name="T43" fmla="*/ 38 h 121"/>
                <a:gd name="T44" fmla="*/ 82 w 170"/>
                <a:gd name="T45" fmla="*/ 35 h 121"/>
                <a:gd name="T46" fmla="*/ 69 w 170"/>
                <a:gd name="T47" fmla="*/ 7 h 121"/>
                <a:gd name="T48" fmla="*/ 30 w 170"/>
                <a:gd name="T49" fmla="*/ 7 h 121"/>
                <a:gd name="T50" fmla="*/ 28 w 170"/>
                <a:gd name="T51" fmla="*/ 65 h 121"/>
                <a:gd name="T52" fmla="*/ 30 w 170"/>
                <a:gd name="T53" fmla="*/ 69 h 121"/>
                <a:gd name="T54" fmla="*/ 20 w 170"/>
                <a:gd name="T55" fmla="*/ 9 h 121"/>
                <a:gd name="T56" fmla="*/ 16 w 170"/>
                <a:gd name="T57" fmla="*/ 2 h 121"/>
                <a:gd name="T58" fmla="*/ 4 w 170"/>
                <a:gd name="T59" fmla="*/ 49 h 121"/>
                <a:gd name="T60" fmla="*/ 47 w 170"/>
                <a:gd name="T61" fmla="*/ 82 h 121"/>
                <a:gd name="T62" fmla="*/ 86 w 170"/>
                <a:gd name="T63" fmla="*/ 72 h 121"/>
                <a:gd name="T64" fmla="*/ 114 w 170"/>
                <a:gd name="T65" fmla="*/ 121 h 121"/>
                <a:gd name="T66" fmla="*/ 126 w 170"/>
                <a:gd name="T67" fmla="*/ 115 h 121"/>
                <a:gd name="T68" fmla="*/ 121 w 170"/>
                <a:gd name="T69" fmla="*/ 111 h 121"/>
                <a:gd name="T70" fmla="*/ 91 w 170"/>
                <a:gd name="T71" fmla="*/ 94 h 121"/>
                <a:gd name="T72" fmla="*/ 102 w 170"/>
                <a:gd name="T73" fmla="*/ 105 h 121"/>
                <a:gd name="T74" fmla="*/ 126 w 170"/>
                <a:gd name="T75" fmla="*/ 100 h 121"/>
                <a:gd name="T76" fmla="*/ 116 w 170"/>
                <a:gd name="T77" fmla="*/ 72 h 121"/>
                <a:gd name="T78" fmla="*/ 104 w 170"/>
                <a:gd name="T79" fmla="*/ 86 h 121"/>
                <a:gd name="T80" fmla="*/ 112 w 170"/>
                <a:gd name="T81" fmla="*/ 84 h 121"/>
                <a:gd name="T82" fmla="*/ 121 w 170"/>
                <a:gd name="T83" fmla="*/ 83 h 121"/>
                <a:gd name="T84" fmla="*/ 111 w 170"/>
                <a:gd name="T85" fmla="*/ 97 h 121"/>
                <a:gd name="T86" fmla="*/ 105 w 170"/>
                <a:gd name="T87" fmla="*/ 67 h 121"/>
                <a:gd name="T88" fmla="*/ 128 w 170"/>
                <a:gd name="T89" fmla="*/ 64 h 121"/>
                <a:gd name="T90" fmla="*/ 164 w 170"/>
                <a:gd name="T91" fmla="*/ 84 h 121"/>
                <a:gd name="T92" fmla="*/ 170 w 170"/>
                <a:gd name="T93" fmla="*/ 7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0" h="121">
                  <a:moveTo>
                    <a:pt x="168" y="74"/>
                  </a:moveTo>
                  <a:cubicBezTo>
                    <a:pt x="162" y="71"/>
                    <a:pt x="158" y="66"/>
                    <a:pt x="157" y="59"/>
                  </a:cubicBezTo>
                  <a:cubicBezTo>
                    <a:pt x="156" y="53"/>
                    <a:pt x="157" y="47"/>
                    <a:pt x="161" y="42"/>
                  </a:cubicBezTo>
                  <a:cubicBezTo>
                    <a:pt x="162" y="41"/>
                    <a:pt x="162" y="39"/>
                    <a:pt x="162" y="37"/>
                  </a:cubicBezTo>
                  <a:cubicBezTo>
                    <a:pt x="161" y="35"/>
                    <a:pt x="159" y="34"/>
                    <a:pt x="158" y="34"/>
                  </a:cubicBezTo>
                  <a:cubicBezTo>
                    <a:pt x="157" y="34"/>
                    <a:pt x="155" y="35"/>
                    <a:pt x="154" y="36"/>
                  </a:cubicBezTo>
                  <a:cubicBezTo>
                    <a:pt x="149" y="43"/>
                    <a:pt x="147" y="52"/>
                    <a:pt x="148" y="61"/>
                  </a:cubicBezTo>
                  <a:cubicBezTo>
                    <a:pt x="137" y="55"/>
                    <a:pt x="125" y="52"/>
                    <a:pt x="113" y="52"/>
                  </a:cubicBezTo>
                  <a:cubicBezTo>
                    <a:pt x="113" y="52"/>
                    <a:pt x="113" y="52"/>
                    <a:pt x="113" y="52"/>
                  </a:cubicBezTo>
                  <a:cubicBezTo>
                    <a:pt x="112" y="52"/>
                    <a:pt x="103" y="52"/>
                    <a:pt x="101" y="53"/>
                  </a:cubicBezTo>
                  <a:cubicBezTo>
                    <a:pt x="101" y="53"/>
                    <a:pt x="101" y="53"/>
                    <a:pt x="101" y="53"/>
                  </a:cubicBezTo>
                  <a:cubicBezTo>
                    <a:pt x="95" y="54"/>
                    <a:pt x="89" y="55"/>
                    <a:pt x="82" y="58"/>
                  </a:cubicBezTo>
                  <a:cubicBezTo>
                    <a:pt x="81" y="58"/>
                    <a:pt x="80" y="59"/>
                    <a:pt x="78" y="59"/>
                  </a:cubicBezTo>
                  <a:cubicBezTo>
                    <a:pt x="71" y="62"/>
                    <a:pt x="63" y="65"/>
                    <a:pt x="54" y="65"/>
                  </a:cubicBezTo>
                  <a:cubicBezTo>
                    <a:pt x="52" y="65"/>
                    <a:pt x="50" y="65"/>
                    <a:pt x="48" y="65"/>
                  </a:cubicBezTo>
                  <a:cubicBezTo>
                    <a:pt x="42" y="63"/>
                    <a:pt x="36" y="60"/>
                    <a:pt x="32" y="56"/>
                  </a:cubicBezTo>
                  <a:cubicBezTo>
                    <a:pt x="32" y="56"/>
                    <a:pt x="32" y="56"/>
                    <a:pt x="33" y="56"/>
                  </a:cubicBezTo>
                  <a:cubicBezTo>
                    <a:pt x="36" y="57"/>
                    <a:pt x="39" y="58"/>
                    <a:pt x="43" y="58"/>
                  </a:cubicBezTo>
                  <a:cubicBezTo>
                    <a:pt x="53" y="58"/>
                    <a:pt x="65" y="51"/>
                    <a:pt x="67" y="39"/>
                  </a:cubicBezTo>
                  <a:cubicBezTo>
                    <a:pt x="68" y="34"/>
                    <a:pt x="66" y="28"/>
                    <a:pt x="62" y="23"/>
                  </a:cubicBezTo>
                  <a:cubicBezTo>
                    <a:pt x="59" y="19"/>
                    <a:pt x="54" y="17"/>
                    <a:pt x="49" y="17"/>
                  </a:cubicBezTo>
                  <a:cubicBezTo>
                    <a:pt x="46" y="17"/>
                    <a:pt x="44" y="18"/>
                    <a:pt x="41" y="19"/>
                  </a:cubicBezTo>
                  <a:cubicBezTo>
                    <a:pt x="36" y="22"/>
                    <a:pt x="30" y="30"/>
                    <a:pt x="34" y="37"/>
                  </a:cubicBezTo>
                  <a:cubicBezTo>
                    <a:pt x="36" y="40"/>
                    <a:pt x="40" y="43"/>
                    <a:pt x="43" y="43"/>
                  </a:cubicBezTo>
                  <a:cubicBezTo>
                    <a:pt x="46" y="43"/>
                    <a:pt x="48" y="42"/>
                    <a:pt x="50" y="40"/>
                  </a:cubicBezTo>
                  <a:cubicBezTo>
                    <a:pt x="52" y="38"/>
                    <a:pt x="52" y="36"/>
                    <a:pt x="51" y="35"/>
                  </a:cubicBezTo>
                  <a:cubicBezTo>
                    <a:pt x="50" y="33"/>
                    <a:pt x="49" y="32"/>
                    <a:pt x="47" y="32"/>
                  </a:cubicBezTo>
                  <a:cubicBezTo>
                    <a:pt x="46" y="32"/>
                    <a:pt x="45" y="32"/>
                    <a:pt x="44" y="33"/>
                  </a:cubicBezTo>
                  <a:cubicBezTo>
                    <a:pt x="43" y="34"/>
                    <a:pt x="43" y="34"/>
                    <a:pt x="43" y="34"/>
                  </a:cubicBezTo>
                  <a:cubicBezTo>
                    <a:pt x="43" y="34"/>
                    <a:pt x="43" y="33"/>
                    <a:pt x="43" y="33"/>
                  </a:cubicBezTo>
                  <a:cubicBezTo>
                    <a:pt x="42" y="32"/>
                    <a:pt x="43" y="30"/>
                    <a:pt x="43" y="29"/>
                  </a:cubicBezTo>
                  <a:cubicBezTo>
                    <a:pt x="44" y="28"/>
                    <a:pt x="45" y="27"/>
                    <a:pt x="47" y="27"/>
                  </a:cubicBezTo>
                  <a:cubicBezTo>
                    <a:pt x="48" y="26"/>
                    <a:pt x="48" y="26"/>
                    <a:pt x="49" y="26"/>
                  </a:cubicBezTo>
                  <a:cubicBezTo>
                    <a:pt x="51" y="26"/>
                    <a:pt x="53" y="27"/>
                    <a:pt x="55" y="29"/>
                  </a:cubicBezTo>
                  <a:cubicBezTo>
                    <a:pt x="57" y="31"/>
                    <a:pt x="58" y="34"/>
                    <a:pt x="58" y="38"/>
                  </a:cubicBezTo>
                  <a:cubicBezTo>
                    <a:pt x="57" y="41"/>
                    <a:pt x="55" y="45"/>
                    <a:pt x="52" y="46"/>
                  </a:cubicBezTo>
                  <a:cubicBezTo>
                    <a:pt x="49" y="48"/>
                    <a:pt x="46" y="49"/>
                    <a:pt x="43" y="49"/>
                  </a:cubicBezTo>
                  <a:cubicBezTo>
                    <a:pt x="39" y="49"/>
                    <a:pt x="34" y="47"/>
                    <a:pt x="30" y="45"/>
                  </a:cubicBezTo>
                  <a:cubicBezTo>
                    <a:pt x="27" y="44"/>
                    <a:pt x="26" y="41"/>
                    <a:pt x="25" y="37"/>
                  </a:cubicBezTo>
                  <a:cubicBezTo>
                    <a:pt x="24" y="32"/>
                    <a:pt x="25" y="24"/>
                    <a:pt x="31" y="17"/>
                  </a:cubicBezTo>
                  <a:cubicBezTo>
                    <a:pt x="36" y="12"/>
                    <a:pt x="43" y="9"/>
                    <a:pt x="50" y="9"/>
                  </a:cubicBezTo>
                  <a:cubicBezTo>
                    <a:pt x="53" y="9"/>
                    <a:pt x="56" y="10"/>
                    <a:pt x="58" y="11"/>
                  </a:cubicBezTo>
                  <a:cubicBezTo>
                    <a:pt x="68" y="15"/>
                    <a:pt x="74" y="25"/>
                    <a:pt x="73" y="35"/>
                  </a:cubicBezTo>
                  <a:cubicBezTo>
                    <a:pt x="73" y="36"/>
                    <a:pt x="73" y="37"/>
                    <a:pt x="74" y="38"/>
                  </a:cubicBezTo>
                  <a:cubicBezTo>
                    <a:pt x="75" y="39"/>
                    <a:pt x="76" y="39"/>
                    <a:pt x="77" y="39"/>
                  </a:cubicBezTo>
                  <a:cubicBezTo>
                    <a:pt x="80" y="39"/>
                    <a:pt x="82" y="38"/>
                    <a:pt x="82" y="35"/>
                  </a:cubicBezTo>
                  <a:cubicBezTo>
                    <a:pt x="82" y="32"/>
                    <a:pt x="82" y="28"/>
                    <a:pt x="82" y="26"/>
                  </a:cubicBezTo>
                  <a:cubicBezTo>
                    <a:pt x="80" y="18"/>
                    <a:pt x="75" y="12"/>
                    <a:pt x="69" y="7"/>
                  </a:cubicBezTo>
                  <a:cubicBezTo>
                    <a:pt x="63" y="3"/>
                    <a:pt x="56" y="0"/>
                    <a:pt x="49" y="0"/>
                  </a:cubicBezTo>
                  <a:cubicBezTo>
                    <a:pt x="42" y="0"/>
                    <a:pt x="35" y="3"/>
                    <a:pt x="30" y="7"/>
                  </a:cubicBezTo>
                  <a:cubicBezTo>
                    <a:pt x="21" y="13"/>
                    <a:pt x="15" y="24"/>
                    <a:pt x="15" y="36"/>
                  </a:cubicBezTo>
                  <a:cubicBezTo>
                    <a:pt x="15" y="47"/>
                    <a:pt x="20" y="58"/>
                    <a:pt x="28" y="65"/>
                  </a:cubicBezTo>
                  <a:cubicBezTo>
                    <a:pt x="33" y="69"/>
                    <a:pt x="40" y="72"/>
                    <a:pt x="46" y="73"/>
                  </a:cubicBezTo>
                  <a:cubicBezTo>
                    <a:pt x="40" y="73"/>
                    <a:pt x="35" y="72"/>
                    <a:pt x="30" y="69"/>
                  </a:cubicBezTo>
                  <a:cubicBezTo>
                    <a:pt x="21" y="64"/>
                    <a:pt x="15" y="56"/>
                    <a:pt x="12" y="47"/>
                  </a:cubicBezTo>
                  <a:cubicBezTo>
                    <a:pt x="9" y="35"/>
                    <a:pt x="12" y="21"/>
                    <a:pt x="20" y="9"/>
                  </a:cubicBezTo>
                  <a:cubicBezTo>
                    <a:pt x="21" y="7"/>
                    <a:pt x="21" y="6"/>
                    <a:pt x="20" y="4"/>
                  </a:cubicBezTo>
                  <a:cubicBezTo>
                    <a:pt x="19" y="3"/>
                    <a:pt x="17" y="2"/>
                    <a:pt x="16" y="2"/>
                  </a:cubicBezTo>
                  <a:cubicBezTo>
                    <a:pt x="14" y="2"/>
                    <a:pt x="13" y="3"/>
                    <a:pt x="12" y="4"/>
                  </a:cubicBezTo>
                  <a:cubicBezTo>
                    <a:pt x="3" y="18"/>
                    <a:pt x="0" y="35"/>
                    <a:pt x="4" y="49"/>
                  </a:cubicBezTo>
                  <a:cubicBezTo>
                    <a:pt x="7" y="61"/>
                    <a:pt x="14" y="71"/>
                    <a:pt x="25" y="77"/>
                  </a:cubicBezTo>
                  <a:cubicBezTo>
                    <a:pt x="31" y="80"/>
                    <a:pt x="39" y="82"/>
                    <a:pt x="47" y="82"/>
                  </a:cubicBezTo>
                  <a:cubicBezTo>
                    <a:pt x="53" y="82"/>
                    <a:pt x="59" y="81"/>
                    <a:pt x="66" y="79"/>
                  </a:cubicBezTo>
                  <a:cubicBezTo>
                    <a:pt x="73" y="77"/>
                    <a:pt x="79" y="75"/>
                    <a:pt x="86" y="72"/>
                  </a:cubicBezTo>
                  <a:cubicBezTo>
                    <a:pt x="81" y="80"/>
                    <a:pt x="79" y="89"/>
                    <a:pt x="82" y="98"/>
                  </a:cubicBezTo>
                  <a:cubicBezTo>
                    <a:pt x="87" y="112"/>
                    <a:pt x="99" y="121"/>
                    <a:pt x="114" y="121"/>
                  </a:cubicBezTo>
                  <a:cubicBezTo>
                    <a:pt x="117" y="121"/>
                    <a:pt x="120" y="121"/>
                    <a:pt x="123" y="120"/>
                  </a:cubicBezTo>
                  <a:cubicBezTo>
                    <a:pt x="126" y="119"/>
                    <a:pt x="127" y="117"/>
                    <a:pt x="126" y="115"/>
                  </a:cubicBezTo>
                  <a:cubicBezTo>
                    <a:pt x="126" y="113"/>
                    <a:pt x="124" y="111"/>
                    <a:pt x="122" y="111"/>
                  </a:cubicBezTo>
                  <a:cubicBezTo>
                    <a:pt x="122" y="111"/>
                    <a:pt x="121" y="111"/>
                    <a:pt x="121" y="111"/>
                  </a:cubicBezTo>
                  <a:cubicBezTo>
                    <a:pt x="118" y="111"/>
                    <a:pt x="116" y="112"/>
                    <a:pt x="114" y="112"/>
                  </a:cubicBezTo>
                  <a:cubicBezTo>
                    <a:pt x="103" y="112"/>
                    <a:pt x="93" y="105"/>
                    <a:pt x="91" y="94"/>
                  </a:cubicBezTo>
                  <a:cubicBezTo>
                    <a:pt x="91" y="94"/>
                    <a:pt x="90" y="93"/>
                    <a:pt x="90" y="92"/>
                  </a:cubicBezTo>
                  <a:cubicBezTo>
                    <a:pt x="93" y="98"/>
                    <a:pt x="97" y="102"/>
                    <a:pt x="102" y="105"/>
                  </a:cubicBezTo>
                  <a:cubicBezTo>
                    <a:pt x="105" y="106"/>
                    <a:pt x="108" y="106"/>
                    <a:pt x="111" y="106"/>
                  </a:cubicBezTo>
                  <a:cubicBezTo>
                    <a:pt x="116" y="106"/>
                    <a:pt x="122" y="104"/>
                    <a:pt x="126" y="100"/>
                  </a:cubicBezTo>
                  <a:cubicBezTo>
                    <a:pt x="130" y="96"/>
                    <a:pt x="132" y="91"/>
                    <a:pt x="131" y="85"/>
                  </a:cubicBezTo>
                  <a:cubicBezTo>
                    <a:pt x="130" y="77"/>
                    <a:pt x="123" y="72"/>
                    <a:pt x="116" y="72"/>
                  </a:cubicBezTo>
                  <a:cubicBezTo>
                    <a:pt x="111" y="72"/>
                    <a:pt x="105" y="74"/>
                    <a:pt x="104" y="82"/>
                  </a:cubicBezTo>
                  <a:cubicBezTo>
                    <a:pt x="103" y="83"/>
                    <a:pt x="104" y="85"/>
                    <a:pt x="104" y="86"/>
                  </a:cubicBezTo>
                  <a:cubicBezTo>
                    <a:pt x="105" y="87"/>
                    <a:pt x="107" y="88"/>
                    <a:pt x="108" y="88"/>
                  </a:cubicBezTo>
                  <a:cubicBezTo>
                    <a:pt x="110" y="88"/>
                    <a:pt x="112" y="86"/>
                    <a:pt x="112" y="84"/>
                  </a:cubicBezTo>
                  <a:cubicBezTo>
                    <a:pt x="113" y="81"/>
                    <a:pt x="115" y="81"/>
                    <a:pt x="117" y="81"/>
                  </a:cubicBezTo>
                  <a:cubicBezTo>
                    <a:pt x="119" y="81"/>
                    <a:pt x="120" y="82"/>
                    <a:pt x="121" y="83"/>
                  </a:cubicBezTo>
                  <a:cubicBezTo>
                    <a:pt x="123" y="88"/>
                    <a:pt x="122" y="93"/>
                    <a:pt x="118" y="95"/>
                  </a:cubicBezTo>
                  <a:cubicBezTo>
                    <a:pt x="116" y="96"/>
                    <a:pt x="113" y="97"/>
                    <a:pt x="111" y="97"/>
                  </a:cubicBezTo>
                  <a:cubicBezTo>
                    <a:pt x="106" y="97"/>
                    <a:pt x="102" y="94"/>
                    <a:pt x="99" y="90"/>
                  </a:cubicBezTo>
                  <a:cubicBezTo>
                    <a:pt x="95" y="82"/>
                    <a:pt x="98" y="72"/>
                    <a:pt x="105" y="67"/>
                  </a:cubicBezTo>
                  <a:cubicBezTo>
                    <a:pt x="109" y="65"/>
                    <a:pt x="113" y="64"/>
                    <a:pt x="119" y="64"/>
                  </a:cubicBezTo>
                  <a:cubicBezTo>
                    <a:pt x="122" y="64"/>
                    <a:pt x="125" y="64"/>
                    <a:pt x="128" y="64"/>
                  </a:cubicBezTo>
                  <a:cubicBezTo>
                    <a:pt x="141" y="66"/>
                    <a:pt x="153" y="73"/>
                    <a:pt x="161" y="82"/>
                  </a:cubicBezTo>
                  <a:cubicBezTo>
                    <a:pt x="162" y="83"/>
                    <a:pt x="163" y="84"/>
                    <a:pt x="164" y="84"/>
                  </a:cubicBezTo>
                  <a:cubicBezTo>
                    <a:pt x="166" y="84"/>
                    <a:pt x="167" y="83"/>
                    <a:pt x="168" y="82"/>
                  </a:cubicBezTo>
                  <a:cubicBezTo>
                    <a:pt x="169" y="81"/>
                    <a:pt x="170" y="80"/>
                    <a:pt x="170" y="78"/>
                  </a:cubicBezTo>
                  <a:cubicBezTo>
                    <a:pt x="170" y="77"/>
                    <a:pt x="169" y="75"/>
                    <a:pt x="168"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8" name="Freeform 120"/>
            <p:cNvSpPr/>
            <p:nvPr/>
          </p:nvSpPr>
          <p:spPr bwMode="auto">
            <a:xfrm>
              <a:off x="3777712" y="3694663"/>
              <a:ext cx="18538" cy="18066"/>
            </a:xfrm>
            <a:custGeom>
              <a:avLst/>
              <a:gdLst>
                <a:gd name="T0" fmla="*/ 0 w 9"/>
                <a:gd name="T1" fmla="*/ 4 h 9"/>
                <a:gd name="T2" fmla="*/ 1 w 9"/>
                <a:gd name="T3" fmla="*/ 7 h 9"/>
                <a:gd name="T4" fmla="*/ 5 w 9"/>
                <a:gd name="T5" fmla="*/ 9 h 9"/>
                <a:gd name="T6" fmla="*/ 9 w 9"/>
                <a:gd name="T7" fmla="*/ 4 h 9"/>
                <a:gd name="T8" fmla="*/ 8 w 9"/>
                <a:gd name="T9" fmla="*/ 1 h 9"/>
                <a:gd name="T10" fmla="*/ 5 w 9"/>
                <a:gd name="T11" fmla="*/ 0 h 9"/>
                <a:gd name="T12" fmla="*/ 0 w 9"/>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0" y="4"/>
                  </a:moveTo>
                  <a:cubicBezTo>
                    <a:pt x="0" y="5"/>
                    <a:pt x="1" y="6"/>
                    <a:pt x="1" y="7"/>
                  </a:cubicBezTo>
                  <a:cubicBezTo>
                    <a:pt x="2" y="8"/>
                    <a:pt x="3" y="9"/>
                    <a:pt x="5" y="9"/>
                  </a:cubicBezTo>
                  <a:cubicBezTo>
                    <a:pt x="8" y="9"/>
                    <a:pt x="9" y="6"/>
                    <a:pt x="9" y="4"/>
                  </a:cubicBezTo>
                  <a:cubicBezTo>
                    <a:pt x="9" y="3"/>
                    <a:pt x="9" y="2"/>
                    <a:pt x="8" y="1"/>
                  </a:cubicBezTo>
                  <a:cubicBezTo>
                    <a:pt x="7" y="0"/>
                    <a:pt x="6" y="0"/>
                    <a:pt x="5" y="0"/>
                  </a:cubicBezTo>
                  <a:cubicBezTo>
                    <a:pt x="2" y="0"/>
                    <a:pt x="0" y="2"/>
                    <a:pt x="0"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9" name="Freeform 121"/>
            <p:cNvSpPr>
              <a:spLocks noEditPoints="1"/>
            </p:cNvSpPr>
            <p:nvPr/>
          </p:nvSpPr>
          <p:spPr bwMode="auto">
            <a:xfrm>
              <a:off x="4565573" y="2204227"/>
              <a:ext cx="289192" cy="270988"/>
            </a:xfrm>
            <a:custGeom>
              <a:avLst/>
              <a:gdLst>
                <a:gd name="T0" fmla="*/ 76 w 147"/>
                <a:gd name="T1" fmla="*/ 139 h 141"/>
                <a:gd name="T2" fmla="*/ 101 w 147"/>
                <a:gd name="T3" fmla="*/ 137 h 141"/>
                <a:gd name="T4" fmla="*/ 125 w 147"/>
                <a:gd name="T5" fmla="*/ 98 h 141"/>
                <a:gd name="T6" fmla="*/ 147 w 147"/>
                <a:gd name="T7" fmla="*/ 0 h 141"/>
                <a:gd name="T8" fmla="*/ 76 w 147"/>
                <a:gd name="T9" fmla="*/ 16 h 141"/>
                <a:gd name="T10" fmla="*/ 76 w 147"/>
                <a:gd name="T11" fmla="*/ 30 h 141"/>
                <a:gd name="T12" fmla="*/ 129 w 147"/>
                <a:gd name="T13" fmla="*/ 19 h 141"/>
                <a:gd name="T14" fmla="*/ 112 w 147"/>
                <a:gd name="T15" fmla="*/ 92 h 141"/>
                <a:gd name="T16" fmla="*/ 99 w 147"/>
                <a:gd name="T17" fmla="*/ 120 h 141"/>
                <a:gd name="T18" fmla="*/ 76 w 147"/>
                <a:gd name="T19" fmla="*/ 123 h 141"/>
                <a:gd name="T20" fmla="*/ 76 w 147"/>
                <a:gd name="T21" fmla="*/ 139 h 141"/>
                <a:gd name="T22" fmla="*/ 76 w 147"/>
                <a:gd name="T23" fmla="*/ 105 h 141"/>
                <a:gd name="T24" fmla="*/ 76 w 147"/>
                <a:gd name="T25" fmla="*/ 91 h 141"/>
                <a:gd name="T26" fmla="*/ 101 w 147"/>
                <a:gd name="T27" fmla="*/ 91 h 141"/>
                <a:gd name="T28" fmla="*/ 97 w 147"/>
                <a:gd name="T29" fmla="*/ 103 h 141"/>
                <a:gd name="T30" fmla="*/ 90 w 147"/>
                <a:gd name="T31" fmla="*/ 105 h 141"/>
                <a:gd name="T32" fmla="*/ 76 w 147"/>
                <a:gd name="T33" fmla="*/ 105 h 141"/>
                <a:gd name="T34" fmla="*/ 76 w 147"/>
                <a:gd name="T35" fmla="*/ 81 h 141"/>
                <a:gd name="T36" fmla="*/ 76 w 147"/>
                <a:gd name="T37" fmla="*/ 42 h 141"/>
                <a:gd name="T38" fmla="*/ 83 w 147"/>
                <a:gd name="T39" fmla="*/ 40 h 141"/>
                <a:gd name="T40" fmla="*/ 83 w 147"/>
                <a:gd name="T41" fmla="*/ 55 h 141"/>
                <a:gd name="T42" fmla="*/ 99 w 147"/>
                <a:gd name="T43" fmla="*/ 38 h 141"/>
                <a:gd name="T44" fmla="*/ 114 w 147"/>
                <a:gd name="T45" fmla="*/ 33 h 141"/>
                <a:gd name="T46" fmla="*/ 109 w 147"/>
                <a:gd name="T47" fmla="*/ 48 h 141"/>
                <a:gd name="T48" fmla="*/ 92 w 147"/>
                <a:gd name="T49" fmla="*/ 64 h 141"/>
                <a:gd name="T50" fmla="*/ 107 w 147"/>
                <a:gd name="T51" fmla="*/ 64 h 141"/>
                <a:gd name="T52" fmla="*/ 103 w 147"/>
                <a:gd name="T53" fmla="*/ 79 h 141"/>
                <a:gd name="T54" fmla="*/ 90 w 147"/>
                <a:gd name="T55" fmla="*/ 79 h 141"/>
                <a:gd name="T56" fmla="*/ 77 w 147"/>
                <a:gd name="T57" fmla="*/ 80 h 141"/>
                <a:gd name="T58" fmla="*/ 76 w 147"/>
                <a:gd name="T59" fmla="*/ 81 h 141"/>
                <a:gd name="T60" fmla="*/ 18 w 147"/>
                <a:gd name="T61" fmla="*/ 130 h 141"/>
                <a:gd name="T62" fmla="*/ 22 w 147"/>
                <a:gd name="T63" fmla="*/ 135 h 141"/>
                <a:gd name="T64" fmla="*/ 48 w 147"/>
                <a:gd name="T65" fmla="*/ 109 h 141"/>
                <a:gd name="T66" fmla="*/ 76 w 147"/>
                <a:gd name="T67" fmla="*/ 139 h 141"/>
                <a:gd name="T68" fmla="*/ 76 w 147"/>
                <a:gd name="T69" fmla="*/ 123 h 141"/>
                <a:gd name="T70" fmla="*/ 63 w 147"/>
                <a:gd name="T71" fmla="*/ 105 h 141"/>
                <a:gd name="T72" fmla="*/ 76 w 147"/>
                <a:gd name="T73" fmla="*/ 105 h 141"/>
                <a:gd name="T74" fmla="*/ 76 w 147"/>
                <a:gd name="T75" fmla="*/ 91 h 141"/>
                <a:gd name="T76" fmla="*/ 66 w 147"/>
                <a:gd name="T77" fmla="*/ 91 h 141"/>
                <a:gd name="T78" fmla="*/ 76 w 147"/>
                <a:gd name="T79" fmla="*/ 81 h 141"/>
                <a:gd name="T80" fmla="*/ 76 w 147"/>
                <a:gd name="T81" fmla="*/ 42 h 141"/>
                <a:gd name="T82" fmla="*/ 69 w 147"/>
                <a:gd name="T83" fmla="*/ 44 h 141"/>
                <a:gd name="T84" fmla="*/ 68 w 147"/>
                <a:gd name="T85" fmla="*/ 57 h 141"/>
                <a:gd name="T86" fmla="*/ 68 w 147"/>
                <a:gd name="T87" fmla="*/ 70 h 141"/>
                <a:gd name="T88" fmla="*/ 57 w 147"/>
                <a:gd name="T89" fmla="*/ 81 h 141"/>
                <a:gd name="T90" fmla="*/ 57 w 147"/>
                <a:gd name="T91" fmla="*/ 46 h 141"/>
                <a:gd name="T92" fmla="*/ 44 w 147"/>
                <a:gd name="T93" fmla="*/ 50 h 141"/>
                <a:gd name="T94" fmla="*/ 43 w 147"/>
                <a:gd name="T95" fmla="*/ 57 h 141"/>
                <a:gd name="T96" fmla="*/ 43 w 147"/>
                <a:gd name="T97" fmla="*/ 85 h 141"/>
                <a:gd name="T98" fmla="*/ 27 w 147"/>
                <a:gd name="T99" fmla="*/ 48 h 141"/>
                <a:gd name="T100" fmla="*/ 27 w 147"/>
                <a:gd name="T101" fmla="*/ 48 h 141"/>
                <a:gd name="T102" fmla="*/ 56 w 147"/>
                <a:gd name="T103" fmla="*/ 35 h 141"/>
                <a:gd name="T104" fmla="*/ 76 w 147"/>
                <a:gd name="T105" fmla="*/ 30 h 141"/>
                <a:gd name="T106" fmla="*/ 76 w 147"/>
                <a:gd name="T107" fmla="*/ 16 h 141"/>
                <a:gd name="T108" fmla="*/ 49 w 147"/>
                <a:gd name="T109" fmla="*/ 22 h 141"/>
                <a:gd name="T110" fmla="*/ 10 w 147"/>
                <a:gd name="T111" fmla="*/ 47 h 141"/>
                <a:gd name="T112" fmla="*/ 38 w 147"/>
                <a:gd name="T113" fmla="*/ 100 h 141"/>
                <a:gd name="T114" fmla="*/ 13 w 147"/>
                <a:gd name="T115" fmla="*/ 125 h 141"/>
                <a:gd name="T116" fmla="*/ 18 w 147"/>
                <a:gd name="T117" fmla="*/ 13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 h="141">
                  <a:moveTo>
                    <a:pt x="76" y="139"/>
                  </a:moveTo>
                  <a:cubicBezTo>
                    <a:pt x="84" y="141"/>
                    <a:pt x="92" y="141"/>
                    <a:pt x="101" y="137"/>
                  </a:cubicBezTo>
                  <a:cubicBezTo>
                    <a:pt x="117" y="129"/>
                    <a:pt x="121" y="114"/>
                    <a:pt x="125" y="98"/>
                  </a:cubicBezTo>
                  <a:cubicBezTo>
                    <a:pt x="134" y="66"/>
                    <a:pt x="141" y="33"/>
                    <a:pt x="147" y="0"/>
                  </a:cubicBezTo>
                  <a:cubicBezTo>
                    <a:pt x="123" y="5"/>
                    <a:pt x="99" y="10"/>
                    <a:pt x="76" y="16"/>
                  </a:cubicBezTo>
                  <a:cubicBezTo>
                    <a:pt x="76" y="30"/>
                    <a:pt x="76" y="30"/>
                    <a:pt x="76" y="30"/>
                  </a:cubicBezTo>
                  <a:cubicBezTo>
                    <a:pt x="93" y="26"/>
                    <a:pt x="111" y="22"/>
                    <a:pt x="129" y="19"/>
                  </a:cubicBezTo>
                  <a:cubicBezTo>
                    <a:pt x="125" y="43"/>
                    <a:pt x="118" y="68"/>
                    <a:pt x="112" y="92"/>
                  </a:cubicBezTo>
                  <a:cubicBezTo>
                    <a:pt x="109" y="102"/>
                    <a:pt x="108" y="113"/>
                    <a:pt x="99" y="120"/>
                  </a:cubicBezTo>
                  <a:cubicBezTo>
                    <a:pt x="92" y="126"/>
                    <a:pt x="83" y="126"/>
                    <a:pt x="76" y="123"/>
                  </a:cubicBezTo>
                  <a:cubicBezTo>
                    <a:pt x="76" y="139"/>
                    <a:pt x="76" y="139"/>
                    <a:pt x="76" y="139"/>
                  </a:cubicBezTo>
                  <a:close/>
                  <a:moveTo>
                    <a:pt x="76" y="105"/>
                  </a:moveTo>
                  <a:cubicBezTo>
                    <a:pt x="76" y="91"/>
                    <a:pt x="76" y="91"/>
                    <a:pt x="76" y="91"/>
                  </a:cubicBezTo>
                  <a:cubicBezTo>
                    <a:pt x="101" y="91"/>
                    <a:pt x="101" y="91"/>
                    <a:pt x="101" y="91"/>
                  </a:cubicBezTo>
                  <a:cubicBezTo>
                    <a:pt x="100" y="95"/>
                    <a:pt x="99" y="99"/>
                    <a:pt x="97" y="103"/>
                  </a:cubicBezTo>
                  <a:cubicBezTo>
                    <a:pt x="96" y="106"/>
                    <a:pt x="93" y="105"/>
                    <a:pt x="90" y="105"/>
                  </a:cubicBezTo>
                  <a:cubicBezTo>
                    <a:pt x="76" y="105"/>
                    <a:pt x="76" y="105"/>
                    <a:pt x="76" y="105"/>
                  </a:cubicBezTo>
                  <a:close/>
                  <a:moveTo>
                    <a:pt x="76" y="81"/>
                  </a:moveTo>
                  <a:cubicBezTo>
                    <a:pt x="76" y="42"/>
                    <a:pt x="76" y="42"/>
                    <a:pt x="76" y="42"/>
                  </a:cubicBezTo>
                  <a:cubicBezTo>
                    <a:pt x="83" y="40"/>
                    <a:pt x="83" y="40"/>
                    <a:pt x="83" y="40"/>
                  </a:cubicBezTo>
                  <a:cubicBezTo>
                    <a:pt x="83" y="55"/>
                    <a:pt x="83" y="55"/>
                    <a:pt x="83" y="55"/>
                  </a:cubicBezTo>
                  <a:cubicBezTo>
                    <a:pt x="88" y="49"/>
                    <a:pt x="94" y="44"/>
                    <a:pt x="99" y="38"/>
                  </a:cubicBezTo>
                  <a:cubicBezTo>
                    <a:pt x="103" y="34"/>
                    <a:pt x="109" y="34"/>
                    <a:pt x="114" y="33"/>
                  </a:cubicBezTo>
                  <a:cubicBezTo>
                    <a:pt x="113" y="39"/>
                    <a:pt x="113" y="44"/>
                    <a:pt x="109" y="48"/>
                  </a:cubicBezTo>
                  <a:cubicBezTo>
                    <a:pt x="103" y="53"/>
                    <a:pt x="98" y="59"/>
                    <a:pt x="92" y="64"/>
                  </a:cubicBezTo>
                  <a:cubicBezTo>
                    <a:pt x="107" y="64"/>
                    <a:pt x="107" y="64"/>
                    <a:pt x="107" y="64"/>
                  </a:cubicBezTo>
                  <a:cubicBezTo>
                    <a:pt x="106" y="69"/>
                    <a:pt x="104" y="74"/>
                    <a:pt x="103" y="79"/>
                  </a:cubicBezTo>
                  <a:cubicBezTo>
                    <a:pt x="102" y="80"/>
                    <a:pt x="92" y="79"/>
                    <a:pt x="90" y="79"/>
                  </a:cubicBezTo>
                  <a:cubicBezTo>
                    <a:pt x="88" y="79"/>
                    <a:pt x="79" y="78"/>
                    <a:pt x="77" y="80"/>
                  </a:cubicBezTo>
                  <a:lnTo>
                    <a:pt x="76" y="81"/>
                  </a:lnTo>
                  <a:close/>
                  <a:moveTo>
                    <a:pt x="18" y="130"/>
                  </a:moveTo>
                  <a:cubicBezTo>
                    <a:pt x="22" y="135"/>
                    <a:pt x="22" y="135"/>
                    <a:pt x="22" y="135"/>
                  </a:cubicBezTo>
                  <a:cubicBezTo>
                    <a:pt x="48" y="109"/>
                    <a:pt x="48" y="109"/>
                    <a:pt x="48" y="109"/>
                  </a:cubicBezTo>
                  <a:cubicBezTo>
                    <a:pt x="51" y="124"/>
                    <a:pt x="62" y="135"/>
                    <a:pt x="76" y="139"/>
                  </a:cubicBezTo>
                  <a:cubicBezTo>
                    <a:pt x="76" y="123"/>
                    <a:pt x="76" y="123"/>
                    <a:pt x="76" y="123"/>
                  </a:cubicBezTo>
                  <a:cubicBezTo>
                    <a:pt x="69" y="120"/>
                    <a:pt x="64" y="113"/>
                    <a:pt x="63" y="105"/>
                  </a:cubicBezTo>
                  <a:cubicBezTo>
                    <a:pt x="76" y="105"/>
                    <a:pt x="76" y="105"/>
                    <a:pt x="76" y="105"/>
                  </a:cubicBezTo>
                  <a:cubicBezTo>
                    <a:pt x="76" y="91"/>
                    <a:pt x="76" y="91"/>
                    <a:pt x="76" y="91"/>
                  </a:cubicBezTo>
                  <a:cubicBezTo>
                    <a:pt x="66" y="91"/>
                    <a:pt x="66" y="91"/>
                    <a:pt x="66" y="91"/>
                  </a:cubicBezTo>
                  <a:cubicBezTo>
                    <a:pt x="76" y="81"/>
                    <a:pt x="76" y="81"/>
                    <a:pt x="76" y="81"/>
                  </a:cubicBezTo>
                  <a:cubicBezTo>
                    <a:pt x="76" y="42"/>
                    <a:pt x="76" y="42"/>
                    <a:pt x="76" y="42"/>
                  </a:cubicBezTo>
                  <a:cubicBezTo>
                    <a:pt x="69" y="44"/>
                    <a:pt x="69" y="44"/>
                    <a:pt x="69" y="44"/>
                  </a:cubicBezTo>
                  <a:cubicBezTo>
                    <a:pt x="67" y="45"/>
                    <a:pt x="68" y="55"/>
                    <a:pt x="68" y="57"/>
                  </a:cubicBezTo>
                  <a:cubicBezTo>
                    <a:pt x="68" y="59"/>
                    <a:pt x="69" y="68"/>
                    <a:pt x="68" y="70"/>
                  </a:cubicBezTo>
                  <a:cubicBezTo>
                    <a:pt x="64" y="74"/>
                    <a:pt x="60" y="77"/>
                    <a:pt x="57" y="81"/>
                  </a:cubicBezTo>
                  <a:cubicBezTo>
                    <a:pt x="57" y="46"/>
                    <a:pt x="57" y="46"/>
                    <a:pt x="57" y="46"/>
                  </a:cubicBezTo>
                  <a:cubicBezTo>
                    <a:pt x="53" y="48"/>
                    <a:pt x="48" y="49"/>
                    <a:pt x="44" y="50"/>
                  </a:cubicBezTo>
                  <a:cubicBezTo>
                    <a:pt x="41" y="51"/>
                    <a:pt x="43" y="54"/>
                    <a:pt x="43" y="57"/>
                  </a:cubicBezTo>
                  <a:cubicBezTo>
                    <a:pt x="43" y="66"/>
                    <a:pt x="43" y="75"/>
                    <a:pt x="43" y="85"/>
                  </a:cubicBezTo>
                  <a:cubicBezTo>
                    <a:pt x="25" y="83"/>
                    <a:pt x="16" y="62"/>
                    <a:pt x="27" y="48"/>
                  </a:cubicBezTo>
                  <a:cubicBezTo>
                    <a:pt x="27" y="48"/>
                    <a:pt x="27" y="48"/>
                    <a:pt x="27" y="48"/>
                  </a:cubicBezTo>
                  <a:cubicBezTo>
                    <a:pt x="34" y="40"/>
                    <a:pt x="46" y="38"/>
                    <a:pt x="56" y="35"/>
                  </a:cubicBezTo>
                  <a:cubicBezTo>
                    <a:pt x="62" y="34"/>
                    <a:pt x="69" y="32"/>
                    <a:pt x="76" y="30"/>
                  </a:cubicBezTo>
                  <a:cubicBezTo>
                    <a:pt x="76" y="16"/>
                    <a:pt x="76" y="16"/>
                    <a:pt x="76" y="16"/>
                  </a:cubicBezTo>
                  <a:cubicBezTo>
                    <a:pt x="67" y="18"/>
                    <a:pt x="58" y="20"/>
                    <a:pt x="49" y="22"/>
                  </a:cubicBezTo>
                  <a:cubicBezTo>
                    <a:pt x="33" y="26"/>
                    <a:pt x="18" y="31"/>
                    <a:pt x="10" y="47"/>
                  </a:cubicBezTo>
                  <a:cubicBezTo>
                    <a:pt x="0" y="69"/>
                    <a:pt x="15" y="95"/>
                    <a:pt x="38" y="100"/>
                  </a:cubicBezTo>
                  <a:cubicBezTo>
                    <a:pt x="13" y="125"/>
                    <a:pt x="13" y="125"/>
                    <a:pt x="13" y="125"/>
                  </a:cubicBezTo>
                  <a:lnTo>
                    <a:pt x="18" y="1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0" name="Freeform 122"/>
            <p:cNvSpPr/>
            <p:nvPr/>
          </p:nvSpPr>
          <p:spPr bwMode="auto">
            <a:xfrm>
              <a:off x="5383096" y="2607097"/>
              <a:ext cx="24099" cy="74070"/>
            </a:xfrm>
            <a:custGeom>
              <a:avLst/>
              <a:gdLst>
                <a:gd name="T0" fmla="*/ 12 w 12"/>
                <a:gd name="T1" fmla="*/ 38 h 38"/>
                <a:gd name="T2" fmla="*/ 12 w 12"/>
                <a:gd name="T3" fmla="*/ 0 h 38"/>
                <a:gd name="T4" fmla="*/ 6 w 12"/>
                <a:gd name="T5" fmla="*/ 0 h 38"/>
                <a:gd name="T6" fmla="*/ 0 w 12"/>
                <a:gd name="T7" fmla="*/ 0 h 38"/>
                <a:gd name="T8" fmla="*/ 0 w 12"/>
                <a:gd name="T9" fmla="*/ 38 h 38"/>
                <a:gd name="T10" fmla="*/ 6 w 12"/>
                <a:gd name="T11" fmla="*/ 37 h 38"/>
                <a:gd name="T12" fmla="*/ 12 w 12"/>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2" h="38">
                  <a:moveTo>
                    <a:pt x="12" y="38"/>
                  </a:moveTo>
                  <a:cubicBezTo>
                    <a:pt x="12" y="0"/>
                    <a:pt x="12" y="0"/>
                    <a:pt x="12" y="0"/>
                  </a:cubicBezTo>
                  <a:cubicBezTo>
                    <a:pt x="10" y="0"/>
                    <a:pt x="8" y="0"/>
                    <a:pt x="6" y="0"/>
                  </a:cubicBezTo>
                  <a:cubicBezTo>
                    <a:pt x="4" y="0"/>
                    <a:pt x="2" y="0"/>
                    <a:pt x="0" y="0"/>
                  </a:cubicBezTo>
                  <a:cubicBezTo>
                    <a:pt x="0" y="38"/>
                    <a:pt x="0" y="38"/>
                    <a:pt x="0" y="38"/>
                  </a:cubicBezTo>
                  <a:cubicBezTo>
                    <a:pt x="2" y="37"/>
                    <a:pt x="4" y="37"/>
                    <a:pt x="6" y="37"/>
                  </a:cubicBezTo>
                  <a:cubicBezTo>
                    <a:pt x="8" y="37"/>
                    <a:pt x="10" y="37"/>
                    <a:pt x="12"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1" name="Freeform 123"/>
            <p:cNvSpPr/>
            <p:nvPr/>
          </p:nvSpPr>
          <p:spPr bwMode="auto">
            <a:xfrm>
              <a:off x="5288552" y="2442697"/>
              <a:ext cx="215040" cy="157174"/>
            </a:xfrm>
            <a:custGeom>
              <a:avLst/>
              <a:gdLst>
                <a:gd name="T0" fmla="*/ 109 w 109"/>
                <a:gd name="T1" fmla="*/ 27 h 82"/>
                <a:gd name="T2" fmla="*/ 102 w 109"/>
                <a:gd name="T3" fmla="*/ 0 h 82"/>
                <a:gd name="T4" fmla="*/ 78 w 109"/>
                <a:gd name="T5" fmla="*/ 13 h 82"/>
                <a:gd name="T6" fmla="*/ 54 w 109"/>
                <a:gd name="T7" fmla="*/ 0 h 82"/>
                <a:gd name="T8" fmla="*/ 31 w 109"/>
                <a:gd name="T9" fmla="*/ 13 h 82"/>
                <a:gd name="T10" fmla="*/ 7 w 109"/>
                <a:gd name="T11" fmla="*/ 0 h 82"/>
                <a:gd name="T12" fmla="*/ 0 w 109"/>
                <a:gd name="T13" fmla="*/ 27 h 82"/>
                <a:gd name="T14" fmla="*/ 48 w 109"/>
                <a:gd name="T15" fmla="*/ 82 h 82"/>
                <a:gd name="T16" fmla="*/ 54 w 109"/>
                <a:gd name="T17" fmla="*/ 82 h 82"/>
                <a:gd name="T18" fmla="*/ 60 w 109"/>
                <a:gd name="T19" fmla="*/ 82 h 82"/>
                <a:gd name="T20" fmla="*/ 109 w 109"/>
                <a:gd name="T21"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82">
                  <a:moveTo>
                    <a:pt x="109" y="27"/>
                  </a:moveTo>
                  <a:cubicBezTo>
                    <a:pt x="109" y="17"/>
                    <a:pt x="106" y="8"/>
                    <a:pt x="102" y="0"/>
                  </a:cubicBezTo>
                  <a:cubicBezTo>
                    <a:pt x="78" y="13"/>
                    <a:pt x="78" y="13"/>
                    <a:pt x="78" y="13"/>
                  </a:cubicBezTo>
                  <a:cubicBezTo>
                    <a:pt x="54" y="0"/>
                    <a:pt x="54" y="0"/>
                    <a:pt x="54" y="0"/>
                  </a:cubicBezTo>
                  <a:cubicBezTo>
                    <a:pt x="31" y="13"/>
                    <a:pt x="31" y="13"/>
                    <a:pt x="31" y="13"/>
                  </a:cubicBezTo>
                  <a:cubicBezTo>
                    <a:pt x="7" y="0"/>
                    <a:pt x="7" y="0"/>
                    <a:pt x="7" y="0"/>
                  </a:cubicBezTo>
                  <a:cubicBezTo>
                    <a:pt x="2" y="8"/>
                    <a:pt x="0" y="17"/>
                    <a:pt x="0" y="27"/>
                  </a:cubicBezTo>
                  <a:cubicBezTo>
                    <a:pt x="0" y="55"/>
                    <a:pt x="21" y="79"/>
                    <a:pt x="48" y="82"/>
                  </a:cubicBezTo>
                  <a:cubicBezTo>
                    <a:pt x="50" y="82"/>
                    <a:pt x="52" y="82"/>
                    <a:pt x="54" y="82"/>
                  </a:cubicBezTo>
                  <a:cubicBezTo>
                    <a:pt x="56" y="82"/>
                    <a:pt x="58" y="82"/>
                    <a:pt x="60" y="82"/>
                  </a:cubicBezTo>
                  <a:cubicBezTo>
                    <a:pt x="88" y="79"/>
                    <a:pt x="109" y="55"/>
                    <a:pt x="109"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2" name="Freeform 124"/>
            <p:cNvSpPr/>
            <p:nvPr/>
          </p:nvSpPr>
          <p:spPr bwMode="auto">
            <a:xfrm>
              <a:off x="5333043" y="2610710"/>
              <a:ext cx="44491" cy="43358"/>
            </a:xfrm>
            <a:custGeom>
              <a:avLst/>
              <a:gdLst>
                <a:gd name="T0" fmla="*/ 21 w 22"/>
                <a:gd name="T1" fmla="*/ 22 h 23"/>
                <a:gd name="T2" fmla="*/ 16 w 22"/>
                <a:gd name="T3" fmla="*/ 6 h 23"/>
                <a:gd name="T4" fmla="*/ 1 w 22"/>
                <a:gd name="T5" fmla="*/ 1 h 23"/>
                <a:gd name="T6" fmla="*/ 5 w 22"/>
                <a:gd name="T7" fmla="*/ 17 h 23"/>
                <a:gd name="T8" fmla="*/ 21 w 22"/>
                <a:gd name="T9" fmla="*/ 22 h 23"/>
              </a:gdLst>
              <a:ahLst/>
              <a:cxnLst>
                <a:cxn ang="0">
                  <a:pos x="T0" y="T1"/>
                </a:cxn>
                <a:cxn ang="0">
                  <a:pos x="T2" y="T3"/>
                </a:cxn>
                <a:cxn ang="0">
                  <a:pos x="T4" y="T5"/>
                </a:cxn>
                <a:cxn ang="0">
                  <a:pos x="T6" y="T7"/>
                </a:cxn>
                <a:cxn ang="0">
                  <a:pos x="T8" y="T9"/>
                </a:cxn>
              </a:cxnLst>
              <a:rect l="0" t="0" r="r" b="b"/>
              <a:pathLst>
                <a:path w="22" h="23">
                  <a:moveTo>
                    <a:pt x="21" y="22"/>
                  </a:moveTo>
                  <a:cubicBezTo>
                    <a:pt x="22" y="16"/>
                    <a:pt x="21" y="10"/>
                    <a:pt x="16" y="6"/>
                  </a:cubicBezTo>
                  <a:cubicBezTo>
                    <a:pt x="12" y="2"/>
                    <a:pt x="6" y="0"/>
                    <a:pt x="1" y="1"/>
                  </a:cubicBezTo>
                  <a:cubicBezTo>
                    <a:pt x="0" y="7"/>
                    <a:pt x="1" y="13"/>
                    <a:pt x="5" y="17"/>
                  </a:cubicBezTo>
                  <a:cubicBezTo>
                    <a:pt x="10" y="21"/>
                    <a:pt x="16" y="23"/>
                    <a:pt x="21"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 name="Freeform 125"/>
            <p:cNvSpPr/>
            <p:nvPr/>
          </p:nvSpPr>
          <p:spPr bwMode="auto">
            <a:xfrm>
              <a:off x="5412756" y="2610710"/>
              <a:ext cx="46344" cy="43358"/>
            </a:xfrm>
            <a:custGeom>
              <a:avLst/>
              <a:gdLst>
                <a:gd name="T0" fmla="*/ 17 w 23"/>
                <a:gd name="T1" fmla="*/ 17 h 23"/>
                <a:gd name="T2" fmla="*/ 22 w 23"/>
                <a:gd name="T3" fmla="*/ 1 h 23"/>
                <a:gd name="T4" fmla="*/ 6 w 23"/>
                <a:gd name="T5" fmla="*/ 6 h 23"/>
                <a:gd name="T6" fmla="*/ 1 w 23"/>
                <a:gd name="T7" fmla="*/ 22 h 23"/>
                <a:gd name="T8" fmla="*/ 17 w 23"/>
                <a:gd name="T9" fmla="*/ 17 h 23"/>
              </a:gdLst>
              <a:ahLst/>
              <a:cxnLst>
                <a:cxn ang="0">
                  <a:pos x="T0" y="T1"/>
                </a:cxn>
                <a:cxn ang="0">
                  <a:pos x="T2" y="T3"/>
                </a:cxn>
                <a:cxn ang="0">
                  <a:pos x="T4" y="T5"/>
                </a:cxn>
                <a:cxn ang="0">
                  <a:pos x="T6" y="T7"/>
                </a:cxn>
                <a:cxn ang="0">
                  <a:pos x="T8" y="T9"/>
                </a:cxn>
              </a:cxnLst>
              <a:rect l="0" t="0" r="r" b="b"/>
              <a:pathLst>
                <a:path w="23" h="23">
                  <a:moveTo>
                    <a:pt x="17" y="17"/>
                  </a:moveTo>
                  <a:cubicBezTo>
                    <a:pt x="21" y="13"/>
                    <a:pt x="23" y="7"/>
                    <a:pt x="22" y="1"/>
                  </a:cubicBezTo>
                  <a:cubicBezTo>
                    <a:pt x="17" y="0"/>
                    <a:pt x="11" y="2"/>
                    <a:pt x="6" y="6"/>
                  </a:cubicBezTo>
                  <a:cubicBezTo>
                    <a:pt x="2" y="10"/>
                    <a:pt x="0" y="16"/>
                    <a:pt x="1" y="22"/>
                  </a:cubicBezTo>
                  <a:cubicBezTo>
                    <a:pt x="7" y="23"/>
                    <a:pt x="13" y="21"/>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4" name="Freeform 126"/>
            <p:cNvSpPr/>
            <p:nvPr/>
          </p:nvSpPr>
          <p:spPr bwMode="auto">
            <a:xfrm>
              <a:off x="5331189" y="2686587"/>
              <a:ext cx="127911" cy="36132"/>
            </a:xfrm>
            <a:custGeom>
              <a:avLst/>
              <a:gdLst>
                <a:gd name="T0" fmla="*/ 38 w 64"/>
                <a:gd name="T1" fmla="*/ 1 h 19"/>
                <a:gd name="T2" fmla="*/ 32 w 64"/>
                <a:gd name="T3" fmla="*/ 0 h 19"/>
                <a:gd name="T4" fmla="*/ 26 w 64"/>
                <a:gd name="T5" fmla="*/ 1 h 19"/>
                <a:gd name="T6" fmla="*/ 0 w 64"/>
                <a:gd name="T7" fmla="*/ 19 h 19"/>
                <a:gd name="T8" fmla="*/ 64 w 64"/>
                <a:gd name="T9" fmla="*/ 19 h 19"/>
                <a:gd name="T10" fmla="*/ 38 w 64"/>
                <a:gd name="T11" fmla="*/ 1 h 19"/>
              </a:gdLst>
              <a:ahLst/>
              <a:cxnLst>
                <a:cxn ang="0">
                  <a:pos x="T0" y="T1"/>
                </a:cxn>
                <a:cxn ang="0">
                  <a:pos x="T2" y="T3"/>
                </a:cxn>
                <a:cxn ang="0">
                  <a:pos x="T4" y="T5"/>
                </a:cxn>
                <a:cxn ang="0">
                  <a:pos x="T6" y="T7"/>
                </a:cxn>
                <a:cxn ang="0">
                  <a:pos x="T8" y="T9"/>
                </a:cxn>
                <a:cxn ang="0">
                  <a:pos x="T10" y="T11"/>
                </a:cxn>
              </a:cxnLst>
              <a:rect l="0" t="0" r="r" b="b"/>
              <a:pathLst>
                <a:path w="64" h="19">
                  <a:moveTo>
                    <a:pt x="38" y="1"/>
                  </a:moveTo>
                  <a:cubicBezTo>
                    <a:pt x="36" y="0"/>
                    <a:pt x="34" y="0"/>
                    <a:pt x="32" y="0"/>
                  </a:cubicBezTo>
                  <a:cubicBezTo>
                    <a:pt x="30" y="0"/>
                    <a:pt x="28" y="0"/>
                    <a:pt x="26" y="1"/>
                  </a:cubicBezTo>
                  <a:cubicBezTo>
                    <a:pt x="12" y="2"/>
                    <a:pt x="0" y="10"/>
                    <a:pt x="0" y="19"/>
                  </a:cubicBezTo>
                  <a:cubicBezTo>
                    <a:pt x="64" y="19"/>
                    <a:pt x="64" y="19"/>
                    <a:pt x="64" y="19"/>
                  </a:cubicBezTo>
                  <a:cubicBezTo>
                    <a:pt x="64" y="10"/>
                    <a:pt x="53" y="2"/>
                    <a:pt x="38"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5" name="Freeform 127"/>
            <p:cNvSpPr/>
            <p:nvPr/>
          </p:nvSpPr>
          <p:spPr bwMode="auto">
            <a:xfrm>
              <a:off x="3953821" y="2827501"/>
              <a:ext cx="70444" cy="121041"/>
            </a:xfrm>
            <a:custGeom>
              <a:avLst/>
              <a:gdLst>
                <a:gd name="T0" fmla="*/ 36 w 36"/>
                <a:gd name="T1" fmla="*/ 31 h 63"/>
                <a:gd name="T2" fmla="*/ 18 w 36"/>
                <a:gd name="T3" fmla="*/ 0 h 63"/>
                <a:gd name="T4" fmla="*/ 0 w 36"/>
                <a:gd name="T5" fmla="*/ 31 h 63"/>
                <a:gd name="T6" fmla="*/ 18 w 36"/>
                <a:gd name="T7" fmla="*/ 63 h 63"/>
                <a:gd name="T8" fmla="*/ 36 w 36"/>
                <a:gd name="T9" fmla="*/ 31 h 63"/>
              </a:gdLst>
              <a:ahLst/>
              <a:cxnLst>
                <a:cxn ang="0">
                  <a:pos x="T0" y="T1"/>
                </a:cxn>
                <a:cxn ang="0">
                  <a:pos x="T2" y="T3"/>
                </a:cxn>
                <a:cxn ang="0">
                  <a:pos x="T4" y="T5"/>
                </a:cxn>
                <a:cxn ang="0">
                  <a:pos x="T6" y="T7"/>
                </a:cxn>
                <a:cxn ang="0">
                  <a:pos x="T8" y="T9"/>
                </a:cxn>
              </a:cxnLst>
              <a:rect l="0" t="0" r="r" b="b"/>
              <a:pathLst>
                <a:path w="36" h="63">
                  <a:moveTo>
                    <a:pt x="36" y="31"/>
                  </a:moveTo>
                  <a:cubicBezTo>
                    <a:pt x="36" y="20"/>
                    <a:pt x="29" y="4"/>
                    <a:pt x="18" y="0"/>
                  </a:cubicBezTo>
                  <a:cubicBezTo>
                    <a:pt x="7" y="4"/>
                    <a:pt x="0" y="20"/>
                    <a:pt x="0" y="31"/>
                  </a:cubicBezTo>
                  <a:cubicBezTo>
                    <a:pt x="0" y="43"/>
                    <a:pt x="7" y="58"/>
                    <a:pt x="18" y="63"/>
                  </a:cubicBezTo>
                  <a:cubicBezTo>
                    <a:pt x="29" y="58"/>
                    <a:pt x="36" y="43"/>
                    <a:pt x="36" y="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6" name="Freeform 128"/>
            <p:cNvSpPr/>
            <p:nvPr/>
          </p:nvSpPr>
          <p:spPr bwMode="auto">
            <a:xfrm>
              <a:off x="4003874" y="2905183"/>
              <a:ext cx="114935" cy="88523"/>
            </a:xfrm>
            <a:custGeom>
              <a:avLst/>
              <a:gdLst>
                <a:gd name="T0" fmla="*/ 2 w 58"/>
                <a:gd name="T1" fmla="*/ 38 h 46"/>
                <a:gd name="T2" fmla="*/ 38 w 58"/>
                <a:gd name="T3" fmla="*/ 39 h 46"/>
                <a:gd name="T4" fmla="*/ 57 w 58"/>
                <a:gd name="T5" fmla="*/ 8 h 46"/>
                <a:gd name="T6" fmla="*/ 21 w 58"/>
                <a:gd name="T7" fmla="*/ 7 h 46"/>
                <a:gd name="T8" fmla="*/ 2 w 58"/>
                <a:gd name="T9" fmla="*/ 38 h 46"/>
              </a:gdLst>
              <a:ahLst/>
              <a:cxnLst>
                <a:cxn ang="0">
                  <a:pos x="T0" y="T1"/>
                </a:cxn>
                <a:cxn ang="0">
                  <a:pos x="T2" y="T3"/>
                </a:cxn>
                <a:cxn ang="0">
                  <a:pos x="T4" y="T5"/>
                </a:cxn>
                <a:cxn ang="0">
                  <a:pos x="T6" y="T7"/>
                </a:cxn>
                <a:cxn ang="0">
                  <a:pos x="T8" y="T9"/>
                </a:cxn>
              </a:cxnLst>
              <a:rect l="0" t="0" r="r" b="b"/>
              <a:pathLst>
                <a:path w="58" h="46">
                  <a:moveTo>
                    <a:pt x="2" y="38"/>
                  </a:moveTo>
                  <a:cubicBezTo>
                    <a:pt x="11" y="46"/>
                    <a:pt x="28" y="44"/>
                    <a:pt x="38" y="39"/>
                  </a:cubicBezTo>
                  <a:cubicBezTo>
                    <a:pt x="48" y="33"/>
                    <a:pt x="58" y="19"/>
                    <a:pt x="57" y="8"/>
                  </a:cubicBezTo>
                  <a:cubicBezTo>
                    <a:pt x="47" y="0"/>
                    <a:pt x="30" y="2"/>
                    <a:pt x="21" y="7"/>
                  </a:cubicBezTo>
                  <a:cubicBezTo>
                    <a:pt x="11" y="13"/>
                    <a:pt x="0" y="27"/>
                    <a:pt x="2"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7" name="Freeform 129"/>
            <p:cNvSpPr/>
            <p:nvPr/>
          </p:nvSpPr>
          <p:spPr bwMode="auto">
            <a:xfrm>
              <a:off x="4003874" y="2993707"/>
              <a:ext cx="114935" cy="86716"/>
            </a:xfrm>
            <a:custGeom>
              <a:avLst/>
              <a:gdLst>
                <a:gd name="T0" fmla="*/ 38 w 58"/>
                <a:gd name="T1" fmla="*/ 38 h 45"/>
                <a:gd name="T2" fmla="*/ 57 w 58"/>
                <a:gd name="T3" fmla="*/ 7 h 45"/>
                <a:gd name="T4" fmla="*/ 21 w 58"/>
                <a:gd name="T5" fmla="*/ 7 h 45"/>
                <a:gd name="T6" fmla="*/ 2 w 58"/>
                <a:gd name="T7" fmla="*/ 38 h 45"/>
                <a:gd name="T8" fmla="*/ 38 w 58"/>
                <a:gd name="T9" fmla="*/ 38 h 45"/>
              </a:gdLst>
              <a:ahLst/>
              <a:cxnLst>
                <a:cxn ang="0">
                  <a:pos x="T0" y="T1"/>
                </a:cxn>
                <a:cxn ang="0">
                  <a:pos x="T2" y="T3"/>
                </a:cxn>
                <a:cxn ang="0">
                  <a:pos x="T4" y="T5"/>
                </a:cxn>
                <a:cxn ang="0">
                  <a:pos x="T6" y="T7"/>
                </a:cxn>
                <a:cxn ang="0">
                  <a:pos x="T8" y="T9"/>
                </a:cxn>
              </a:cxnLst>
              <a:rect l="0" t="0" r="r" b="b"/>
              <a:pathLst>
                <a:path w="58" h="45">
                  <a:moveTo>
                    <a:pt x="38" y="38"/>
                  </a:moveTo>
                  <a:cubicBezTo>
                    <a:pt x="48" y="33"/>
                    <a:pt x="58" y="19"/>
                    <a:pt x="57" y="7"/>
                  </a:cubicBezTo>
                  <a:cubicBezTo>
                    <a:pt x="47" y="0"/>
                    <a:pt x="30" y="1"/>
                    <a:pt x="21" y="7"/>
                  </a:cubicBezTo>
                  <a:cubicBezTo>
                    <a:pt x="11" y="12"/>
                    <a:pt x="0" y="26"/>
                    <a:pt x="2" y="38"/>
                  </a:cubicBezTo>
                  <a:cubicBezTo>
                    <a:pt x="11" y="45"/>
                    <a:pt x="28" y="44"/>
                    <a:pt x="38"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8" name="Freeform 130"/>
            <p:cNvSpPr/>
            <p:nvPr/>
          </p:nvSpPr>
          <p:spPr bwMode="auto">
            <a:xfrm>
              <a:off x="3861132" y="2905183"/>
              <a:ext cx="114935" cy="88523"/>
            </a:xfrm>
            <a:custGeom>
              <a:avLst/>
              <a:gdLst>
                <a:gd name="T0" fmla="*/ 20 w 58"/>
                <a:gd name="T1" fmla="*/ 39 h 46"/>
                <a:gd name="T2" fmla="*/ 57 w 58"/>
                <a:gd name="T3" fmla="*/ 38 h 46"/>
                <a:gd name="T4" fmla="*/ 38 w 58"/>
                <a:gd name="T5" fmla="*/ 7 h 46"/>
                <a:gd name="T6" fmla="*/ 2 w 58"/>
                <a:gd name="T7" fmla="*/ 8 h 46"/>
                <a:gd name="T8" fmla="*/ 20 w 58"/>
                <a:gd name="T9" fmla="*/ 39 h 46"/>
              </a:gdLst>
              <a:ahLst/>
              <a:cxnLst>
                <a:cxn ang="0">
                  <a:pos x="T0" y="T1"/>
                </a:cxn>
                <a:cxn ang="0">
                  <a:pos x="T2" y="T3"/>
                </a:cxn>
                <a:cxn ang="0">
                  <a:pos x="T4" y="T5"/>
                </a:cxn>
                <a:cxn ang="0">
                  <a:pos x="T6" y="T7"/>
                </a:cxn>
                <a:cxn ang="0">
                  <a:pos x="T8" y="T9"/>
                </a:cxn>
              </a:cxnLst>
              <a:rect l="0" t="0" r="r" b="b"/>
              <a:pathLst>
                <a:path w="58" h="46">
                  <a:moveTo>
                    <a:pt x="20" y="39"/>
                  </a:moveTo>
                  <a:cubicBezTo>
                    <a:pt x="30" y="44"/>
                    <a:pt x="47" y="46"/>
                    <a:pt x="57" y="38"/>
                  </a:cubicBezTo>
                  <a:cubicBezTo>
                    <a:pt x="58" y="27"/>
                    <a:pt x="48" y="13"/>
                    <a:pt x="38" y="7"/>
                  </a:cubicBezTo>
                  <a:cubicBezTo>
                    <a:pt x="28" y="2"/>
                    <a:pt x="11" y="0"/>
                    <a:pt x="2" y="8"/>
                  </a:cubicBezTo>
                  <a:cubicBezTo>
                    <a:pt x="0" y="19"/>
                    <a:pt x="11" y="33"/>
                    <a:pt x="20"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9" name="Freeform 131"/>
            <p:cNvSpPr/>
            <p:nvPr/>
          </p:nvSpPr>
          <p:spPr bwMode="auto">
            <a:xfrm>
              <a:off x="3861132" y="2993707"/>
              <a:ext cx="114935" cy="86716"/>
            </a:xfrm>
            <a:custGeom>
              <a:avLst/>
              <a:gdLst>
                <a:gd name="T0" fmla="*/ 20 w 58"/>
                <a:gd name="T1" fmla="*/ 38 h 45"/>
                <a:gd name="T2" fmla="*/ 57 w 58"/>
                <a:gd name="T3" fmla="*/ 38 h 45"/>
                <a:gd name="T4" fmla="*/ 38 w 58"/>
                <a:gd name="T5" fmla="*/ 7 h 45"/>
                <a:gd name="T6" fmla="*/ 2 w 58"/>
                <a:gd name="T7" fmla="*/ 7 h 45"/>
                <a:gd name="T8" fmla="*/ 20 w 58"/>
                <a:gd name="T9" fmla="*/ 38 h 45"/>
              </a:gdLst>
              <a:ahLst/>
              <a:cxnLst>
                <a:cxn ang="0">
                  <a:pos x="T0" y="T1"/>
                </a:cxn>
                <a:cxn ang="0">
                  <a:pos x="T2" y="T3"/>
                </a:cxn>
                <a:cxn ang="0">
                  <a:pos x="T4" y="T5"/>
                </a:cxn>
                <a:cxn ang="0">
                  <a:pos x="T6" y="T7"/>
                </a:cxn>
                <a:cxn ang="0">
                  <a:pos x="T8" y="T9"/>
                </a:cxn>
              </a:cxnLst>
              <a:rect l="0" t="0" r="r" b="b"/>
              <a:pathLst>
                <a:path w="58" h="45">
                  <a:moveTo>
                    <a:pt x="20" y="38"/>
                  </a:moveTo>
                  <a:cubicBezTo>
                    <a:pt x="30" y="44"/>
                    <a:pt x="47" y="45"/>
                    <a:pt x="57" y="38"/>
                  </a:cubicBezTo>
                  <a:cubicBezTo>
                    <a:pt x="58" y="26"/>
                    <a:pt x="48" y="12"/>
                    <a:pt x="38" y="7"/>
                  </a:cubicBezTo>
                  <a:cubicBezTo>
                    <a:pt x="28" y="1"/>
                    <a:pt x="11" y="0"/>
                    <a:pt x="2" y="7"/>
                  </a:cubicBezTo>
                  <a:cubicBezTo>
                    <a:pt x="0" y="19"/>
                    <a:pt x="11" y="33"/>
                    <a:pt x="20"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0" name="Freeform 132"/>
            <p:cNvSpPr/>
            <p:nvPr/>
          </p:nvSpPr>
          <p:spPr bwMode="auto">
            <a:xfrm>
              <a:off x="3983482" y="2962994"/>
              <a:ext cx="12977" cy="140914"/>
            </a:xfrm>
            <a:custGeom>
              <a:avLst/>
              <a:gdLst>
                <a:gd name="T0" fmla="*/ 0 w 7"/>
                <a:gd name="T1" fmla="*/ 2 h 73"/>
                <a:gd name="T2" fmla="*/ 0 w 7"/>
                <a:gd name="T3" fmla="*/ 70 h 73"/>
                <a:gd name="T4" fmla="*/ 3 w 7"/>
                <a:gd name="T5" fmla="*/ 73 h 73"/>
                <a:gd name="T6" fmla="*/ 7 w 7"/>
                <a:gd name="T7" fmla="*/ 70 h 73"/>
                <a:gd name="T8" fmla="*/ 7 w 7"/>
                <a:gd name="T9" fmla="*/ 2 h 73"/>
                <a:gd name="T10" fmla="*/ 3 w 7"/>
                <a:gd name="T11" fmla="*/ 0 h 73"/>
                <a:gd name="T12" fmla="*/ 0 w 7"/>
                <a:gd name="T13" fmla="*/ 2 h 73"/>
              </a:gdLst>
              <a:ahLst/>
              <a:cxnLst>
                <a:cxn ang="0">
                  <a:pos x="T0" y="T1"/>
                </a:cxn>
                <a:cxn ang="0">
                  <a:pos x="T2" y="T3"/>
                </a:cxn>
                <a:cxn ang="0">
                  <a:pos x="T4" y="T5"/>
                </a:cxn>
                <a:cxn ang="0">
                  <a:pos x="T6" y="T7"/>
                </a:cxn>
                <a:cxn ang="0">
                  <a:pos x="T8" y="T9"/>
                </a:cxn>
                <a:cxn ang="0">
                  <a:pos x="T10" y="T11"/>
                </a:cxn>
                <a:cxn ang="0">
                  <a:pos x="T12" y="T13"/>
                </a:cxn>
              </a:cxnLst>
              <a:rect l="0" t="0" r="r" b="b"/>
              <a:pathLst>
                <a:path w="7" h="73">
                  <a:moveTo>
                    <a:pt x="0" y="2"/>
                  </a:moveTo>
                  <a:cubicBezTo>
                    <a:pt x="0" y="70"/>
                    <a:pt x="0" y="70"/>
                    <a:pt x="0" y="70"/>
                  </a:cubicBezTo>
                  <a:cubicBezTo>
                    <a:pt x="0" y="72"/>
                    <a:pt x="1" y="73"/>
                    <a:pt x="3" y="73"/>
                  </a:cubicBezTo>
                  <a:cubicBezTo>
                    <a:pt x="5" y="73"/>
                    <a:pt x="7" y="72"/>
                    <a:pt x="7" y="70"/>
                  </a:cubicBezTo>
                  <a:cubicBezTo>
                    <a:pt x="7" y="2"/>
                    <a:pt x="7" y="2"/>
                    <a:pt x="7" y="2"/>
                  </a:cubicBezTo>
                  <a:cubicBezTo>
                    <a:pt x="7" y="1"/>
                    <a:pt x="5" y="0"/>
                    <a:pt x="3" y="0"/>
                  </a:cubicBezTo>
                  <a:cubicBezTo>
                    <a:pt x="1" y="0"/>
                    <a:pt x="0" y="1"/>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1" name="Freeform 133"/>
            <p:cNvSpPr>
              <a:spLocks noEditPoints="1"/>
            </p:cNvSpPr>
            <p:nvPr/>
          </p:nvSpPr>
          <p:spPr bwMode="auto">
            <a:xfrm>
              <a:off x="5079074" y="3582655"/>
              <a:ext cx="265092" cy="303507"/>
            </a:xfrm>
            <a:custGeom>
              <a:avLst/>
              <a:gdLst>
                <a:gd name="T0" fmla="*/ 124 w 134"/>
                <a:gd name="T1" fmla="*/ 144 h 157"/>
                <a:gd name="T2" fmla="*/ 134 w 134"/>
                <a:gd name="T3" fmla="*/ 28 h 157"/>
                <a:gd name="T4" fmla="*/ 114 w 134"/>
                <a:gd name="T5" fmla="*/ 21 h 157"/>
                <a:gd name="T6" fmla="*/ 132 w 134"/>
                <a:gd name="T7" fmla="*/ 2 h 157"/>
                <a:gd name="T8" fmla="*/ 112 w 134"/>
                <a:gd name="T9" fmla="*/ 12 h 157"/>
                <a:gd name="T10" fmla="*/ 122 w 134"/>
                <a:gd name="T11" fmla="*/ 41 h 157"/>
                <a:gd name="T12" fmla="*/ 112 w 134"/>
                <a:gd name="T13" fmla="*/ 109 h 157"/>
                <a:gd name="T14" fmla="*/ 120 w 134"/>
                <a:gd name="T15" fmla="*/ 127 h 157"/>
                <a:gd name="T16" fmla="*/ 112 w 134"/>
                <a:gd name="T17" fmla="*/ 157 h 157"/>
                <a:gd name="T18" fmla="*/ 112 w 134"/>
                <a:gd name="T19" fmla="*/ 12 h 157"/>
                <a:gd name="T20" fmla="*/ 102 w 134"/>
                <a:gd name="T21" fmla="*/ 15 h 157"/>
                <a:gd name="T22" fmla="*/ 86 w 134"/>
                <a:gd name="T23" fmla="*/ 7 h 157"/>
                <a:gd name="T24" fmla="*/ 91 w 134"/>
                <a:gd name="T25" fmla="*/ 21 h 157"/>
                <a:gd name="T26" fmla="*/ 86 w 134"/>
                <a:gd name="T27" fmla="*/ 28 h 157"/>
                <a:gd name="T28" fmla="*/ 112 w 134"/>
                <a:gd name="T29" fmla="*/ 41 h 157"/>
                <a:gd name="T30" fmla="*/ 86 w 134"/>
                <a:gd name="T31" fmla="*/ 144 h 157"/>
                <a:gd name="T32" fmla="*/ 108 w 134"/>
                <a:gd name="T33" fmla="*/ 157 h 157"/>
                <a:gd name="T34" fmla="*/ 112 w 134"/>
                <a:gd name="T35" fmla="*/ 135 h 157"/>
                <a:gd name="T36" fmla="*/ 104 w 134"/>
                <a:gd name="T37" fmla="*/ 127 h 157"/>
                <a:gd name="T38" fmla="*/ 112 w 134"/>
                <a:gd name="T39" fmla="*/ 119 h 157"/>
                <a:gd name="T40" fmla="*/ 112 w 134"/>
                <a:gd name="T41" fmla="*/ 109 h 157"/>
                <a:gd name="T42" fmla="*/ 86 w 134"/>
                <a:gd name="T43" fmla="*/ 119 h 157"/>
                <a:gd name="T44" fmla="*/ 86 w 134"/>
                <a:gd name="T45" fmla="*/ 135 h 157"/>
                <a:gd name="T46" fmla="*/ 86 w 134"/>
                <a:gd name="T47" fmla="*/ 135 h 157"/>
                <a:gd name="T48" fmla="*/ 86 w 134"/>
                <a:gd name="T49" fmla="*/ 7 h 157"/>
                <a:gd name="T50" fmla="*/ 72 w 134"/>
                <a:gd name="T51" fmla="*/ 2 h 157"/>
                <a:gd name="T52" fmla="*/ 86 w 134"/>
                <a:gd name="T53" fmla="*/ 18 h 157"/>
                <a:gd name="T54" fmla="*/ 86 w 134"/>
                <a:gd name="T55" fmla="*/ 28 h 157"/>
                <a:gd name="T56" fmla="*/ 67 w 134"/>
                <a:gd name="T57" fmla="*/ 41 h 157"/>
                <a:gd name="T58" fmla="*/ 86 w 134"/>
                <a:gd name="T59" fmla="*/ 28 h 157"/>
                <a:gd name="T60" fmla="*/ 86 w 134"/>
                <a:gd name="T61" fmla="*/ 144 h 157"/>
                <a:gd name="T62" fmla="*/ 86 w 134"/>
                <a:gd name="T63" fmla="*/ 135 h 157"/>
                <a:gd name="T64" fmla="*/ 86 w 134"/>
                <a:gd name="T65" fmla="*/ 119 h 157"/>
                <a:gd name="T66" fmla="*/ 67 w 134"/>
                <a:gd name="T67" fmla="*/ 109 h 157"/>
                <a:gd name="T68" fmla="*/ 67 w 134"/>
                <a:gd name="T69" fmla="*/ 28 h 157"/>
                <a:gd name="T70" fmla="*/ 0 w 134"/>
                <a:gd name="T71" fmla="*/ 144 h 157"/>
                <a:gd name="T72" fmla="*/ 10 w 134"/>
                <a:gd name="T73" fmla="*/ 157 h 157"/>
                <a:gd name="T74" fmla="*/ 26 w 134"/>
                <a:gd name="T75" fmla="*/ 144 h 157"/>
                <a:gd name="T76" fmla="*/ 67 w 134"/>
                <a:gd name="T77" fmla="*/ 109 h 157"/>
                <a:gd name="T78" fmla="*/ 12 w 134"/>
                <a:gd name="T79" fmla="*/ 41 h 157"/>
                <a:gd name="T80" fmla="*/ 67 w 134"/>
                <a:gd name="T81"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57">
                  <a:moveTo>
                    <a:pt x="124" y="157"/>
                  </a:moveTo>
                  <a:cubicBezTo>
                    <a:pt x="124" y="144"/>
                    <a:pt x="124" y="144"/>
                    <a:pt x="124" y="144"/>
                  </a:cubicBezTo>
                  <a:cubicBezTo>
                    <a:pt x="134" y="144"/>
                    <a:pt x="134" y="144"/>
                    <a:pt x="134" y="144"/>
                  </a:cubicBezTo>
                  <a:cubicBezTo>
                    <a:pt x="134" y="28"/>
                    <a:pt x="134" y="28"/>
                    <a:pt x="134" y="28"/>
                  </a:cubicBezTo>
                  <a:cubicBezTo>
                    <a:pt x="115" y="28"/>
                    <a:pt x="115" y="28"/>
                    <a:pt x="115" y="28"/>
                  </a:cubicBezTo>
                  <a:cubicBezTo>
                    <a:pt x="115" y="25"/>
                    <a:pt x="115" y="23"/>
                    <a:pt x="114" y="21"/>
                  </a:cubicBezTo>
                  <a:cubicBezTo>
                    <a:pt x="131" y="8"/>
                    <a:pt x="131" y="8"/>
                    <a:pt x="131" y="8"/>
                  </a:cubicBezTo>
                  <a:cubicBezTo>
                    <a:pt x="133" y="6"/>
                    <a:pt x="133" y="4"/>
                    <a:pt x="132" y="2"/>
                  </a:cubicBezTo>
                  <a:cubicBezTo>
                    <a:pt x="130" y="0"/>
                    <a:pt x="128" y="0"/>
                    <a:pt x="126" y="1"/>
                  </a:cubicBezTo>
                  <a:cubicBezTo>
                    <a:pt x="112" y="12"/>
                    <a:pt x="112" y="12"/>
                    <a:pt x="112" y="12"/>
                  </a:cubicBezTo>
                  <a:cubicBezTo>
                    <a:pt x="112" y="41"/>
                    <a:pt x="112" y="41"/>
                    <a:pt x="112" y="41"/>
                  </a:cubicBezTo>
                  <a:cubicBezTo>
                    <a:pt x="122" y="41"/>
                    <a:pt x="122" y="41"/>
                    <a:pt x="122" y="41"/>
                  </a:cubicBezTo>
                  <a:cubicBezTo>
                    <a:pt x="122" y="109"/>
                    <a:pt x="122" y="109"/>
                    <a:pt x="122" y="109"/>
                  </a:cubicBezTo>
                  <a:cubicBezTo>
                    <a:pt x="112" y="109"/>
                    <a:pt x="112" y="109"/>
                    <a:pt x="112" y="109"/>
                  </a:cubicBezTo>
                  <a:cubicBezTo>
                    <a:pt x="112" y="119"/>
                    <a:pt x="112" y="119"/>
                    <a:pt x="112" y="119"/>
                  </a:cubicBezTo>
                  <a:cubicBezTo>
                    <a:pt x="116" y="119"/>
                    <a:pt x="120" y="123"/>
                    <a:pt x="120" y="127"/>
                  </a:cubicBezTo>
                  <a:cubicBezTo>
                    <a:pt x="120" y="131"/>
                    <a:pt x="116" y="135"/>
                    <a:pt x="112" y="135"/>
                  </a:cubicBezTo>
                  <a:cubicBezTo>
                    <a:pt x="112" y="157"/>
                    <a:pt x="112" y="157"/>
                    <a:pt x="112" y="157"/>
                  </a:cubicBezTo>
                  <a:lnTo>
                    <a:pt x="124" y="157"/>
                  </a:lnTo>
                  <a:close/>
                  <a:moveTo>
                    <a:pt x="112" y="12"/>
                  </a:moveTo>
                  <a:cubicBezTo>
                    <a:pt x="107" y="16"/>
                    <a:pt x="107" y="16"/>
                    <a:pt x="107" y="16"/>
                  </a:cubicBezTo>
                  <a:cubicBezTo>
                    <a:pt x="106" y="15"/>
                    <a:pt x="104" y="15"/>
                    <a:pt x="102" y="15"/>
                  </a:cubicBezTo>
                  <a:cubicBezTo>
                    <a:pt x="100" y="15"/>
                    <a:pt x="99" y="15"/>
                    <a:pt x="97" y="16"/>
                  </a:cubicBezTo>
                  <a:cubicBezTo>
                    <a:pt x="86" y="7"/>
                    <a:pt x="86" y="7"/>
                    <a:pt x="86" y="7"/>
                  </a:cubicBezTo>
                  <a:cubicBezTo>
                    <a:pt x="86" y="18"/>
                    <a:pt x="86" y="18"/>
                    <a:pt x="86" y="18"/>
                  </a:cubicBezTo>
                  <a:cubicBezTo>
                    <a:pt x="91" y="21"/>
                    <a:pt x="91" y="21"/>
                    <a:pt x="91" y="21"/>
                  </a:cubicBezTo>
                  <a:cubicBezTo>
                    <a:pt x="89" y="23"/>
                    <a:pt x="89" y="25"/>
                    <a:pt x="89" y="28"/>
                  </a:cubicBezTo>
                  <a:cubicBezTo>
                    <a:pt x="86" y="28"/>
                    <a:pt x="86" y="28"/>
                    <a:pt x="86" y="28"/>
                  </a:cubicBezTo>
                  <a:cubicBezTo>
                    <a:pt x="86" y="41"/>
                    <a:pt x="86" y="41"/>
                    <a:pt x="86" y="41"/>
                  </a:cubicBezTo>
                  <a:cubicBezTo>
                    <a:pt x="112" y="41"/>
                    <a:pt x="112" y="41"/>
                    <a:pt x="112" y="41"/>
                  </a:cubicBezTo>
                  <a:cubicBezTo>
                    <a:pt x="112" y="12"/>
                    <a:pt x="112" y="12"/>
                    <a:pt x="112" y="12"/>
                  </a:cubicBezTo>
                  <a:close/>
                  <a:moveTo>
                    <a:pt x="86" y="144"/>
                  </a:moveTo>
                  <a:cubicBezTo>
                    <a:pt x="108" y="144"/>
                    <a:pt x="108" y="144"/>
                    <a:pt x="108" y="144"/>
                  </a:cubicBezTo>
                  <a:cubicBezTo>
                    <a:pt x="108" y="157"/>
                    <a:pt x="108" y="157"/>
                    <a:pt x="108" y="157"/>
                  </a:cubicBezTo>
                  <a:cubicBezTo>
                    <a:pt x="112" y="157"/>
                    <a:pt x="112" y="157"/>
                    <a:pt x="112" y="157"/>
                  </a:cubicBezTo>
                  <a:cubicBezTo>
                    <a:pt x="112" y="135"/>
                    <a:pt x="112" y="135"/>
                    <a:pt x="112" y="135"/>
                  </a:cubicBezTo>
                  <a:cubicBezTo>
                    <a:pt x="112" y="135"/>
                    <a:pt x="112" y="135"/>
                    <a:pt x="112" y="135"/>
                  </a:cubicBezTo>
                  <a:cubicBezTo>
                    <a:pt x="107" y="135"/>
                    <a:pt x="104" y="131"/>
                    <a:pt x="104" y="127"/>
                  </a:cubicBezTo>
                  <a:cubicBezTo>
                    <a:pt x="104" y="127"/>
                    <a:pt x="104" y="127"/>
                    <a:pt x="104" y="127"/>
                  </a:cubicBezTo>
                  <a:cubicBezTo>
                    <a:pt x="104" y="123"/>
                    <a:pt x="107" y="119"/>
                    <a:pt x="112" y="119"/>
                  </a:cubicBezTo>
                  <a:cubicBezTo>
                    <a:pt x="112" y="119"/>
                    <a:pt x="112" y="119"/>
                    <a:pt x="112" y="119"/>
                  </a:cubicBezTo>
                  <a:cubicBezTo>
                    <a:pt x="112" y="109"/>
                    <a:pt x="112" y="109"/>
                    <a:pt x="112" y="109"/>
                  </a:cubicBezTo>
                  <a:cubicBezTo>
                    <a:pt x="86" y="109"/>
                    <a:pt x="86" y="109"/>
                    <a:pt x="86" y="109"/>
                  </a:cubicBezTo>
                  <a:cubicBezTo>
                    <a:pt x="86" y="119"/>
                    <a:pt x="86" y="119"/>
                    <a:pt x="86" y="119"/>
                  </a:cubicBezTo>
                  <a:cubicBezTo>
                    <a:pt x="90" y="119"/>
                    <a:pt x="94" y="123"/>
                    <a:pt x="94" y="127"/>
                  </a:cubicBezTo>
                  <a:cubicBezTo>
                    <a:pt x="94" y="131"/>
                    <a:pt x="90" y="135"/>
                    <a:pt x="86" y="135"/>
                  </a:cubicBezTo>
                  <a:cubicBezTo>
                    <a:pt x="86" y="144"/>
                    <a:pt x="86" y="144"/>
                    <a:pt x="86" y="144"/>
                  </a:cubicBezTo>
                  <a:close/>
                  <a:moveTo>
                    <a:pt x="86" y="135"/>
                  </a:moveTo>
                  <a:cubicBezTo>
                    <a:pt x="86" y="135"/>
                    <a:pt x="86" y="135"/>
                    <a:pt x="86" y="135"/>
                  </a:cubicBezTo>
                  <a:moveTo>
                    <a:pt x="86" y="7"/>
                  </a:moveTo>
                  <a:cubicBezTo>
                    <a:pt x="78" y="1"/>
                    <a:pt x="78" y="1"/>
                    <a:pt x="78" y="1"/>
                  </a:cubicBezTo>
                  <a:cubicBezTo>
                    <a:pt x="76" y="0"/>
                    <a:pt x="74" y="0"/>
                    <a:pt x="72" y="2"/>
                  </a:cubicBezTo>
                  <a:cubicBezTo>
                    <a:pt x="71" y="4"/>
                    <a:pt x="71" y="6"/>
                    <a:pt x="73" y="8"/>
                  </a:cubicBezTo>
                  <a:cubicBezTo>
                    <a:pt x="86" y="18"/>
                    <a:pt x="86" y="18"/>
                    <a:pt x="86" y="18"/>
                  </a:cubicBezTo>
                  <a:cubicBezTo>
                    <a:pt x="86" y="7"/>
                    <a:pt x="86" y="7"/>
                    <a:pt x="86" y="7"/>
                  </a:cubicBezTo>
                  <a:close/>
                  <a:moveTo>
                    <a:pt x="86" y="28"/>
                  </a:moveTo>
                  <a:cubicBezTo>
                    <a:pt x="67" y="28"/>
                    <a:pt x="67" y="28"/>
                    <a:pt x="67" y="28"/>
                  </a:cubicBezTo>
                  <a:cubicBezTo>
                    <a:pt x="67" y="41"/>
                    <a:pt x="67" y="41"/>
                    <a:pt x="67" y="41"/>
                  </a:cubicBezTo>
                  <a:cubicBezTo>
                    <a:pt x="86" y="41"/>
                    <a:pt x="86" y="41"/>
                    <a:pt x="86" y="41"/>
                  </a:cubicBezTo>
                  <a:cubicBezTo>
                    <a:pt x="86" y="28"/>
                    <a:pt x="86" y="28"/>
                    <a:pt x="86" y="28"/>
                  </a:cubicBezTo>
                  <a:close/>
                  <a:moveTo>
                    <a:pt x="67" y="144"/>
                  </a:moveTo>
                  <a:cubicBezTo>
                    <a:pt x="86" y="144"/>
                    <a:pt x="86" y="144"/>
                    <a:pt x="86" y="144"/>
                  </a:cubicBezTo>
                  <a:cubicBezTo>
                    <a:pt x="86" y="135"/>
                    <a:pt x="86" y="135"/>
                    <a:pt x="86" y="135"/>
                  </a:cubicBezTo>
                  <a:cubicBezTo>
                    <a:pt x="86" y="135"/>
                    <a:pt x="86" y="135"/>
                    <a:pt x="86" y="135"/>
                  </a:cubicBezTo>
                  <a:cubicBezTo>
                    <a:pt x="82" y="135"/>
                    <a:pt x="78" y="131"/>
                    <a:pt x="78" y="127"/>
                  </a:cubicBezTo>
                  <a:cubicBezTo>
                    <a:pt x="78" y="123"/>
                    <a:pt x="82" y="119"/>
                    <a:pt x="86" y="119"/>
                  </a:cubicBezTo>
                  <a:cubicBezTo>
                    <a:pt x="86" y="109"/>
                    <a:pt x="86" y="109"/>
                    <a:pt x="86" y="109"/>
                  </a:cubicBezTo>
                  <a:cubicBezTo>
                    <a:pt x="67" y="109"/>
                    <a:pt x="67" y="109"/>
                    <a:pt x="67" y="109"/>
                  </a:cubicBezTo>
                  <a:lnTo>
                    <a:pt x="67" y="144"/>
                  </a:lnTo>
                  <a:close/>
                  <a:moveTo>
                    <a:pt x="67" y="28"/>
                  </a:moveTo>
                  <a:cubicBezTo>
                    <a:pt x="0" y="28"/>
                    <a:pt x="0" y="28"/>
                    <a:pt x="0" y="28"/>
                  </a:cubicBezTo>
                  <a:cubicBezTo>
                    <a:pt x="0" y="144"/>
                    <a:pt x="0" y="144"/>
                    <a:pt x="0" y="144"/>
                  </a:cubicBezTo>
                  <a:cubicBezTo>
                    <a:pt x="10" y="144"/>
                    <a:pt x="10" y="144"/>
                    <a:pt x="10" y="144"/>
                  </a:cubicBezTo>
                  <a:cubicBezTo>
                    <a:pt x="10" y="157"/>
                    <a:pt x="10" y="157"/>
                    <a:pt x="10" y="157"/>
                  </a:cubicBezTo>
                  <a:cubicBezTo>
                    <a:pt x="26" y="157"/>
                    <a:pt x="26" y="157"/>
                    <a:pt x="26" y="157"/>
                  </a:cubicBezTo>
                  <a:cubicBezTo>
                    <a:pt x="26" y="144"/>
                    <a:pt x="26" y="144"/>
                    <a:pt x="26" y="144"/>
                  </a:cubicBezTo>
                  <a:cubicBezTo>
                    <a:pt x="67" y="144"/>
                    <a:pt x="67" y="144"/>
                    <a:pt x="67" y="144"/>
                  </a:cubicBezTo>
                  <a:cubicBezTo>
                    <a:pt x="67" y="109"/>
                    <a:pt x="67" y="109"/>
                    <a:pt x="67" y="109"/>
                  </a:cubicBezTo>
                  <a:cubicBezTo>
                    <a:pt x="12" y="109"/>
                    <a:pt x="12" y="109"/>
                    <a:pt x="12" y="109"/>
                  </a:cubicBezTo>
                  <a:cubicBezTo>
                    <a:pt x="12" y="41"/>
                    <a:pt x="12" y="41"/>
                    <a:pt x="12" y="41"/>
                  </a:cubicBezTo>
                  <a:cubicBezTo>
                    <a:pt x="12" y="41"/>
                    <a:pt x="12" y="41"/>
                    <a:pt x="12" y="41"/>
                  </a:cubicBezTo>
                  <a:cubicBezTo>
                    <a:pt x="67" y="41"/>
                    <a:pt x="67" y="41"/>
                    <a:pt x="67" y="41"/>
                  </a:cubicBezTo>
                  <a:lnTo>
                    <a:pt x="67" y="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2" name="Oval 134"/>
            <p:cNvSpPr>
              <a:spLocks noChangeArrowheads="1"/>
            </p:cNvSpPr>
            <p:nvPr/>
          </p:nvSpPr>
          <p:spPr bwMode="auto">
            <a:xfrm>
              <a:off x="5466516" y="3889775"/>
              <a:ext cx="55614" cy="5419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53" name="Freeform 135"/>
            <p:cNvSpPr>
              <a:spLocks noEditPoints="1"/>
            </p:cNvSpPr>
            <p:nvPr/>
          </p:nvSpPr>
          <p:spPr bwMode="auto">
            <a:xfrm>
              <a:off x="5255183" y="4046948"/>
              <a:ext cx="120497" cy="117429"/>
            </a:xfrm>
            <a:custGeom>
              <a:avLst/>
              <a:gdLst>
                <a:gd name="T0" fmla="*/ 30 w 61"/>
                <a:gd name="T1" fmla="*/ 61 h 61"/>
                <a:gd name="T2" fmla="*/ 61 w 61"/>
                <a:gd name="T3" fmla="*/ 31 h 61"/>
                <a:gd name="T4" fmla="*/ 30 w 61"/>
                <a:gd name="T5" fmla="*/ 0 h 61"/>
                <a:gd name="T6" fmla="*/ 30 w 61"/>
                <a:gd name="T7" fmla="*/ 14 h 61"/>
                <a:gd name="T8" fmla="*/ 47 w 61"/>
                <a:gd name="T9" fmla="*/ 31 h 61"/>
                <a:gd name="T10" fmla="*/ 30 w 61"/>
                <a:gd name="T11" fmla="*/ 47 h 61"/>
                <a:gd name="T12" fmla="*/ 30 w 61"/>
                <a:gd name="T13" fmla="*/ 61 h 61"/>
                <a:gd name="T14" fmla="*/ 30 w 61"/>
                <a:gd name="T15" fmla="*/ 0 h 61"/>
                <a:gd name="T16" fmla="*/ 0 w 61"/>
                <a:gd name="T17" fmla="*/ 31 h 61"/>
                <a:gd name="T18" fmla="*/ 30 w 61"/>
                <a:gd name="T19" fmla="*/ 61 h 61"/>
                <a:gd name="T20" fmla="*/ 30 w 61"/>
                <a:gd name="T21" fmla="*/ 61 h 61"/>
                <a:gd name="T22" fmla="*/ 30 w 61"/>
                <a:gd name="T23" fmla="*/ 47 h 61"/>
                <a:gd name="T24" fmla="*/ 30 w 61"/>
                <a:gd name="T25" fmla="*/ 47 h 61"/>
                <a:gd name="T26" fmla="*/ 30 w 61"/>
                <a:gd name="T27" fmla="*/ 47 h 61"/>
                <a:gd name="T28" fmla="*/ 14 w 61"/>
                <a:gd name="T29" fmla="*/ 31 h 61"/>
                <a:gd name="T30" fmla="*/ 30 w 61"/>
                <a:gd name="T31" fmla="*/ 14 h 61"/>
                <a:gd name="T32" fmla="*/ 30 w 61"/>
                <a:gd name="T33" fmla="*/ 14 h 61"/>
                <a:gd name="T34" fmla="*/ 30 w 61"/>
                <a:gd name="T3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61">
                  <a:moveTo>
                    <a:pt x="30" y="61"/>
                  </a:moveTo>
                  <a:cubicBezTo>
                    <a:pt x="47" y="61"/>
                    <a:pt x="61" y="47"/>
                    <a:pt x="61" y="31"/>
                  </a:cubicBezTo>
                  <a:cubicBezTo>
                    <a:pt x="61" y="14"/>
                    <a:pt x="47" y="0"/>
                    <a:pt x="30" y="0"/>
                  </a:cubicBezTo>
                  <a:cubicBezTo>
                    <a:pt x="30" y="14"/>
                    <a:pt x="30" y="14"/>
                    <a:pt x="30" y="14"/>
                  </a:cubicBezTo>
                  <a:cubicBezTo>
                    <a:pt x="39" y="14"/>
                    <a:pt x="47" y="22"/>
                    <a:pt x="47" y="31"/>
                  </a:cubicBezTo>
                  <a:cubicBezTo>
                    <a:pt x="47" y="40"/>
                    <a:pt x="39" y="47"/>
                    <a:pt x="30" y="47"/>
                  </a:cubicBezTo>
                  <a:lnTo>
                    <a:pt x="30" y="61"/>
                  </a:lnTo>
                  <a:close/>
                  <a:moveTo>
                    <a:pt x="30" y="0"/>
                  </a:moveTo>
                  <a:cubicBezTo>
                    <a:pt x="14" y="0"/>
                    <a:pt x="0" y="14"/>
                    <a:pt x="0" y="31"/>
                  </a:cubicBezTo>
                  <a:cubicBezTo>
                    <a:pt x="0" y="47"/>
                    <a:pt x="14" y="61"/>
                    <a:pt x="30" y="61"/>
                  </a:cubicBezTo>
                  <a:cubicBezTo>
                    <a:pt x="30" y="61"/>
                    <a:pt x="30" y="61"/>
                    <a:pt x="30" y="61"/>
                  </a:cubicBezTo>
                  <a:cubicBezTo>
                    <a:pt x="30" y="47"/>
                    <a:pt x="30" y="47"/>
                    <a:pt x="30" y="47"/>
                  </a:cubicBezTo>
                  <a:cubicBezTo>
                    <a:pt x="30" y="47"/>
                    <a:pt x="30" y="47"/>
                    <a:pt x="30" y="47"/>
                  </a:cubicBezTo>
                  <a:cubicBezTo>
                    <a:pt x="30" y="47"/>
                    <a:pt x="30" y="47"/>
                    <a:pt x="30" y="47"/>
                  </a:cubicBezTo>
                  <a:cubicBezTo>
                    <a:pt x="21" y="47"/>
                    <a:pt x="14" y="40"/>
                    <a:pt x="14" y="31"/>
                  </a:cubicBezTo>
                  <a:cubicBezTo>
                    <a:pt x="14" y="22"/>
                    <a:pt x="21" y="14"/>
                    <a:pt x="30" y="14"/>
                  </a:cubicBezTo>
                  <a:cubicBezTo>
                    <a:pt x="30" y="14"/>
                    <a:pt x="30" y="14"/>
                    <a:pt x="30" y="14"/>
                  </a:cubicBezTo>
                  <a:cubicBezTo>
                    <a:pt x="30" y="0"/>
                    <a:pt x="30" y="0"/>
                    <a:pt x="3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4" name="Freeform 136"/>
            <p:cNvSpPr/>
            <p:nvPr/>
          </p:nvSpPr>
          <p:spPr bwMode="auto">
            <a:xfrm>
              <a:off x="5242207" y="4019849"/>
              <a:ext cx="142741" cy="50584"/>
            </a:xfrm>
            <a:custGeom>
              <a:avLst/>
              <a:gdLst>
                <a:gd name="T0" fmla="*/ 6 w 72"/>
                <a:gd name="T1" fmla="*/ 26 h 26"/>
                <a:gd name="T2" fmla="*/ 10 w 72"/>
                <a:gd name="T3" fmla="*/ 24 h 26"/>
                <a:gd name="T4" fmla="*/ 36 w 72"/>
                <a:gd name="T5" fmla="*/ 9 h 26"/>
                <a:gd name="T6" fmla="*/ 63 w 72"/>
                <a:gd name="T7" fmla="*/ 24 h 26"/>
                <a:gd name="T8" fmla="*/ 70 w 72"/>
                <a:gd name="T9" fmla="*/ 25 h 26"/>
                <a:gd name="T10" fmla="*/ 71 w 72"/>
                <a:gd name="T11" fmla="*/ 18 h 26"/>
                <a:gd name="T12" fmla="*/ 36 w 72"/>
                <a:gd name="T13" fmla="*/ 0 h 26"/>
                <a:gd name="T14" fmla="*/ 2 w 72"/>
                <a:gd name="T15" fmla="*/ 18 h 26"/>
                <a:gd name="T16" fmla="*/ 3 w 72"/>
                <a:gd name="T17" fmla="*/ 25 h 26"/>
                <a:gd name="T18" fmla="*/ 6 w 72"/>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6">
                  <a:moveTo>
                    <a:pt x="6" y="26"/>
                  </a:moveTo>
                  <a:cubicBezTo>
                    <a:pt x="7" y="26"/>
                    <a:pt x="9" y="25"/>
                    <a:pt x="10" y="24"/>
                  </a:cubicBezTo>
                  <a:cubicBezTo>
                    <a:pt x="16" y="15"/>
                    <a:pt x="26" y="9"/>
                    <a:pt x="36" y="9"/>
                  </a:cubicBezTo>
                  <a:cubicBezTo>
                    <a:pt x="47" y="9"/>
                    <a:pt x="57" y="15"/>
                    <a:pt x="63" y="24"/>
                  </a:cubicBezTo>
                  <a:cubicBezTo>
                    <a:pt x="65" y="26"/>
                    <a:pt x="67" y="26"/>
                    <a:pt x="70" y="25"/>
                  </a:cubicBezTo>
                  <a:cubicBezTo>
                    <a:pt x="72" y="23"/>
                    <a:pt x="72" y="20"/>
                    <a:pt x="71" y="18"/>
                  </a:cubicBezTo>
                  <a:cubicBezTo>
                    <a:pt x="63" y="7"/>
                    <a:pt x="50" y="0"/>
                    <a:pt x="36" y="0"/>
                  </a:cubicBezTo>
                  <a:cubicBezTo>
                    <a:pt x="23" y="0"/>
                    <a:pt x="10" y="7"/>
                    <a:pt x="2" y="18"/>
                  </a:cubicBezTo>
                  <a:cubicBezTo>
                    <a:pt x="0" y="20"/>
                    <a:pt x="1" y="23"/>
                    <a:pt x="3" y="25"/>
                  </a:cubicBezTo>
                  <a:cubicBezTo>
                    <a:pt x="4" y="25"/>
                    <a:pt x="5" y="26"/>
                    <a:pt x="6"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5" name="Freeform 137"/>
            <p:cNvSpPr>
              <a:spLocks noEditPoints="1"/>
            </p:cNvSpPr>
            <p:nvPr/>
          </p:nvSpPr>
          <p:spPr bwMode="auto">
            <a:xfrm>
              <a:off x="5470223" y="4046948"/>
              <a:ext cx="120497" cy="117429"/>
            </a:xfrm>
            <a:custGeom>
              <a:avLst/>
              <a:gdLst>
                <a:gd name="T0" fmla="*/ 31 w 61"/>
                <a:gd name="T1" fmla="*/ 0 h 61"/>
                <a:gd name="T2" fmla="*/ 31 w 61"/>
                <a:gd name="T3" fmla="*/ 0 h 61"/>
                <a:gd name="T4" fmla="*/ 31 w 61"/>
                <a:gd name="T5" fmla="*/ 14 h 61"/>
                <a:gd name="T6" fmla="*/ 31 w 61"/>
                <a:gd name="T7" fmla="*/ 14 h 61"/>
                <a:gd name="T8" fmla="*/ 47 w 61"/>
                <a:gd name="T9" fmla="*/ 31 h 61"/>
                <a:gd name="T10" fmla="*/ 31 w 61"/>
                <a:gd name="T11" fmla="*/ 47 h 61"/>
                <a:gd name="T12" fmla="*/ 31 w 61"/>
                <a:gd name="T13" fmla="*/ 47 h 61"/>
                <a:gd name="T14" fmla="*/ 31 w 61"/>
                <a:gd name="T15" fmla="*/ 47 h 61"/>
                <a:gd name="T16" fmla="*/ 31 w 61"/>
                <a:gd name="T17" fmla="*/ 61 h 61"/>
                <a:gd name="T18" fmla="*/ 31 w 61"/>
                <a:gd name="T19" fmla="*/ 61 h 61"/>
                <a:gd name="T20" fmla="*/ 61 w 61"/>
                <a:gd name="T21" fmla="*/ 31 h 61"/>
                <a:gd name="T22" fmla="*/ 31 w 61"/>
                <a:gd name="T23" fmla="*/ 0 h 61"/>
                <a:gd name="T24" fmla="*/ 31 w 61"/>
                <a:gd name="T25" fmla="*/ 0 h 61"/>
                <a:gd name="T26" fmla="*/ 0 w 61"/>
                <a:gd name="T27" fmla="*/ 31 h 61"/>
                <a:gd name="T28" fmla="*/ 31 w 61"/>
                <a:gd name="T29" fmla="*/ 61 h 61"/>
                <a:gd name="T30" fmla="*/ 31 w 61"/>
                <a:gd name="T31" fmla="*/ 47 h 61"/>
                <a:gd name="T32" fmla="*/ 14 w 61"/>
                <a:gd name="T33" fmla="*/ 31 h 61"/>
                <a:gd name="T34" fmla="*/ 31 w 61"/>
                <a:gd name="T35" fmla="*/ 14 h 61"/>
                <a:gd name="T36" fmla="*/ 31 w 61"/>
                <a:gd name="T3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61">
                  <a:moveTo>
                    <a:pt x="31" y="0"/>
                  </a:moveTo>
                  <a:cubicBezTo>
                    <a:pt x="31" y="0"/>
                    <a:pt x="31" y="0"/>
                    <a:pt x="31" y="0"/>
                  </a:cubicBezTo>
                  <a:cubicBezTo>
                    <a:pt x="31" y="14"/>
                    <a:pt x="31" y="14"/>
                    <a:pt x="31" y="14"/>
                  </a:cubicBezTo>
                  <a:cubicBezTo>
                    <a:pt x="31" y="14"/>
                    <a:pt x="31" y="14"/>
                    <a:pt x="31" y="14"/>
                  </a:cubicBezTo>
                  <a:cubicBezTo>
                    <a:pt x="40" y="14"/>
                    <a:pt x="47" y="22"/>
                    <a:pt x="47" y="31"/>
                  </a:cubicBezTo>
                  <a:cubicBezTo>
                    <a:pt x="47" y="40"/>
                    <a:pt x="40" y="47"/>
                    <a:pt x="31" y="47"/>
                  </a:cubicBezTo>
                  <a:cubicBezTo>
                    <a:pt x="31" y="47"/>
                    <a:pt x="31" y="47"/>
                    <a:pt x="31" y="47"/>
                  </a:cubicBezTo>
                  <a:cubicBezTo>
                    <a:pt x="31" y="47"/>
                    <a:pt x="31" y="47"/>
                    <a:pt x="31" y="47"/>
                  </a:cubicBezTo>
                  <a:cubicBezTo>
                    <a:pt x="31" y="61"/>
                    <a:pt x="31" y="61"/>
                    <a:pt x="31" y="61"/>
                  </a:cubicBezTo>
                  <a:cubicBezTo>
                    <a:pt x="31" y="61"/>
                    <a:pt x="31" y="61"/>
                    <a:pt x="31" y="61"/>
                  </a:cubicBezTo>
                  <a:cubicBezTo>
                    <a:pt x="48" y="61"/>
                    <a:pt x="61" y="47"/>
                    <a:pt x="61" y="31"/>
                  </a:cubicBezTo>
                  <a:cubicBezTo>
                    <a:pt x="61" y="14"/>
                    <a:pt x="48" y="0"/>
                    <a:pt x="31" y="0"/>
                  </a:cubicBezTo>
                  <a:close/>
                  <a:moveTo>
                    <a:pt x="31" y="0"/>
                  </a:moveTo>
                  <a:cubicBezTo>
                    <a:pt x="14" y="0"/>
                    <a:pt x="0" y="14"/>
                    <a:pt x="0" y="31"/>
                  </a:cubicBezTo>
                  <a:cubicBezTo>
                    <a:pt x="0" y="47"/>
                    <a:pt x="14" y="61"/>
                    <a:pt x="31" y="61"/>
                  </a:cubicBezTo>
                  <a:cubicBezTo>
                    <a:pt x="31" y="47"/>
                    <a:pt x="31" y="47"/>
                    <a:pt x="31" y="47"/>
                  </a:cubicBezTo>
                  <a:cubicBezTo>
                    <a:pt x="22" y="47"/>
                    <a:pt x="14" y="40"/>
                    <a:pt x="14" y="31"/>
                  </a:cubicBezTo>
                  <a:cubicBezTo>
                    <a:pt x="14" y="22"/>
                    <a:pt x="22" y="14"/>
                    <a:pt x="31" y="14"/>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6" name="Freeform 138"/>
            <p:cNvSpPr/>
            <p:nvPr/>
          </p:nvSpPr>
          <p:spPr bwMode="auto">
            <a:xfrm>
              <a:off x="5460955" y="4019849"/>
              <a:ext cx="140888" cy="50584"/>
            </a:xfrm>
            <a:custGeom>
              <a:avLst/>
              <a:gdLst>
                <a:gd name="T0" fmla="*/ 36 w 72"/>
                <a:gd name="T1" fmla="*/ 0 h 26"/>
                <a:gd name="T2" fmla="*/ 1 w 72"/>
                <a:gd name="T3" fmla="*/ 18 h 26"/>
                <a:gd name="T4" fmla="*/ 3 w 72"/>
                <a:gd name="T5" fmla="*/ 25 h 26"/>
                <a:gd name="T6" fmla="*/ 5 w 72"/>
                <a:gd name="T7" fmla="*/ 26 h 26"/>
                <a:gd name="T8" fmla="*/ 9 w 72"/>
                <a:gd name="T9" fmla="*/ 24 h 26"/>
                <a:gd name="T10" fmla="*/ 36 w 72"/>
                <a:gd name="T11" fmla="*/ 9 h 26"/>
                <a:gd name="T12" fmla="*/ 63 w 72"/>
                <a:gd name="T13" fmla="*/ 24 h 26"/>
                <a:gd name="T14" fmla="*/ 69 w 72"/>
                <a:gd name="T15" fmla="*/ 25 h 26"/>
                <a:gd name="T16" fmla="*/ 70 w 72"/>
                <a:gd name="T17" fmla="*/ 18 h 26"/>
                <a:gd name="T18" fmla="*/ 36 w 7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26">
                  <a:moveTo>
                    <a:pt x="36" y="0"/>
                  </a:moveTo>
                  <a:cubicBezTo>
                    <a:pt x="22" y="0"/>
                    <a:pt x="9" y="7"/>
                    <a:pt x="1" y="18"/>
                  </a:cubicBezTo>
                  <a:cubicBezTo>
                    <a:pt x="0" y="20"/>
                    <a:pt x="0" y="23"/>
                    <a:pt x="3" y="25"/>
                  </a:cubicBezTo>
                  <a:cubicBezTo>
                    <a:pt x="3" y="25"/>
                    <a:pt x="4" y="26"/>
                    <a:pt x="5" y="26"/>
                  </a:cubicBezTo>
                  <a:cubicBezTo>
                    <a:pt x="7" y="26"/>
                    <a:pt x="8" y="25"/>
                    <a:pt x="9" y="24"/>
                  </a:cubicBezTo>
                  <a:cubicBezTo>
                    <a:pt x="15" y="15"/>
                    <a:pt x="25" y="9"/>
                    <a:pt x="36" y="9"/>
                  </a:cubicBezTo>
                  <a:cubicBezTo>
                    <a:pt x="47" y="9"/>
                    <a:pt x="57" y="15"/>
                    <a:pt x="63" y="24"/>
                  </a:cubicBezTo>
                  <a:cubicBezTo>
                    <a:pt x="64" y="26"/>
                    <a:pt x="67" y="26"/>
                    <a:pt x="69" y="25"/>
                  </a:cubicBezTo>
                  <a:cubicBezTo>
                    <a:pt x="71" y="23"/>
                    <a:pt x="72" y="20"/>
                    <a:pt x="70" y="18"/>
                  </a:cubicBezTo>
                  <a:cubicBezTo>
                    <a:pt x="63" y="7"/>
                    <a:pt x="50" y="0"/>
                    <a:pt x="3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7" name="Freeform 139"/>
            <p:cNvSpPr/>
            <p:nvPr/>
          </p:nvSpPr>
          <p:spPr bwMode="auto">
            <a:xfrm>
              <a:off x="5353435" y="3920486"/>
              <a:ext cx="211332" cy="240277"/>
            </a:xfrm>
            <a:custGeom>
              <a:avLst/>
              <a:gdLst>
                <a:gd name="T0" fmla="*/ 72 w 107"/>
                <a:gd name="T1" fmla="*/ 46 h 125"/>
                <a:gd name="T2" fmla="*/ 75 w 107"/>
                <a:gd name="T3" fmla="*/ 46 h 125"/>
                <a:gd name="T4" fmla="*/ 102 w 107"/>
                <a:gd name="T5" fmla="*/ 34 h 125"/>
                <a:gd name="T6" fmla="*/ 105 w 107"/>
                <a:gd name="T7" fmla="*/ 25 h 125"/>
                <a:gd name="T8" fmla="*/ 96 w 107"/>
                <a:gd name="T9" fmla="*/ 22 h 125"/>
                <a:gd name="T10" fmla="*/ 79 w 107"/>
                <a:gd name="T11" fmla="*/ 31 h 125"/>
                <a:gd name="T12" fmla="*/ 75 w 107"/>
                <a:gd name="T13" fmla="*/ 31 h 125"/>
                <a:gd name="T14" fmla="*/ 46 w 107"/>
                <a:gd name="T15" fmla="*/ 1 h 125"/>
                <a:gd name="T16" fmla="*/ 43 w 107"/>
                <a:gd name="T17" fmla="*/ 1 h 125"/>
                <a:gd name="T18" fmla="*/ 1 w 107"/>
                <a:gd name="T19" fmla="*/ 43 h 125"/>
                <a:gd name="T20" fmla="*/ 1 w 107"/>
                <a:gd name="T21" fmla="*/ 45 h 125"/>
                <a:gd name="T22" fmla="*/ 29 w 107"/>
                <a:gd name="T23" fmla="*/ 70 h 125"/>
                <a:gd name="T24" fmla="*/ 30 w 107"/>
                <a:gd name="T25" fmla="*/ 73 h 125"/>
                <a:gd name="T26" fmla="*/ 16 w 107"/>
                <a:gd name="T27" fmla="*/ 104 h 125"/>
                <a:gd name="T28" fmla="*/ 16 w 107"/>
                <a:gd name="T29" fmla="*/ 108 h 125"/>
                <a:gd name="T30" fmla="*/ 26 w 107"/>
                <a:gd name="T31" fmla="*/ 121 h 125"/>
                <a:gd name="T32" fmla="*/ 32 w 107"/>
                <a:gd name="T33" fmla="*/ 125 h 125"/>
                <a:gd name="T34" fmla="*/ 38 w 107"/>
                <a:gd name="T35" fmla="*/ 123 h 125"/>
                <a:gd name="T36" fmla="*/ 40 w 107"/>
                <a:gd name="T37" fmla="*/ 110 h 125"/>
                <a:gd name="T38" fmla="*/ 37 w 107"/>
                <a:gd name="T39" fmla="*/ 106 h 125"/>
                <a:gd name="T40" fmla="*/ 36 w 107"/>
                <a:gd name="T41" fmla="*/ 102 h 125"/>
                <a:gd name="T42" fmla="*/ 51 w 107"/>
                <a:gd name="T43" fmla="*/ 68 h 125"/>
                <a:gd name="T44" fmla="*/ 50 w 107"/>
                <a:gd name="T45" fmla="*/ 65 h 125"/>
                <a:gd name="T46" fmla="*/ 34 w 107"/>
                <a:gd name="T47" fmla="*/ 50 h 125"/>
                <a:gd name="T48" fmla="*/ 34 w 107"/>
                <a:gd name="T49" fmla="*/ 47 h 125"/>
                <a:gd name="T50" fmla="*/ 52 w 107"/>
                <a:gd name="T51" fmla="*/ 30 h 125"/>
                <a:gd name="T52" fmla="*/ 55 w 107"/>
                <a:gd name="T53" fmla="*/ 30 h 125"/>
                <a:gd name="T54" fmla="*/ 72 w 107"/>
                <a:gd name="T55" fmla="*/ 4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7" h="125">
                  <a:moveTo>
                    <a:pt x="72" y="46"/>
                  </a:moveTo>
                  <a:cubicBezTo>
                    <a:pt x="72" y="46"/>
                    <a:pt x="74" y="47"/>
                    <a:pt x="75" y="46"/>
                  </a:cubicBezTo>
                  <a:cubicBezTo>
                    <a:pt x="102" y="34"/>
                    <a:pt x="102" y="34"/>
                    <a:pt x="102" y="34"/>
                  </a:cubicBezTo>
                  <a:cubicBezTo>
                    <a:pt x="105" y="33"/>
                    <a:pt x="107" y="29"/>
                    <a:pt x="105" y="25"/>
                  </a:cubicBezTo>
                  <a:cubicBezTo>
                    <a:pt x="104" y="22"/>
                    <a:pt x="100" y="21"/>
                    <a:pt x="96" y="22"/>
                  </a:cubicBezTo>
                  <a:cubicBezTo>
                    <a:pt x="79" y="31"/>
                    <a:pt x="79" y="31"/>
                    <a:pt x="79" y="31"/>
                  </a:cubicBezTo>
                  <a:cubicBezTo>
                    <a:pt x="78" y="32"/>
                    <a:pt x="76" y="31"/>
                    <a:pt x="75" y="31"/>
                  </a:cubicBezTo>
                  <a:cubicBezTo>
                    <a:pt x="46" y="1"/>
                    <a:pt x="46" y="1"/>
                    <a:pt x="46" y="1"/>
                  </a:cubicBezTo>
                  <a:cubicBezTo>
                    <a:pt x="45" y="0"/>
                    <a:pt x="43" y="0"/>
                    <a:pt x="43" y="1"/>
                  </a:cubicBezTo>
                  <a:cubicBezTo>
                    <a:pt x="1" y="43"/>
                    <a:pt x="1" y="43"/>
                    <a:pt x="1" y="43"/>
                  </a:cubicBezTo>
                  <a:cubicBezTo>
                    <a:pt x="0" y="43"/>
                    <a:pt x="0" y="45"/>
                    <a:pt x="1" y="45"/>
                  </a:cubicBezTo>
                  <a:cubicBezTo>
                    <a:pt x="7" y="50"/>
                    <a:pt x="24" y="65"/>
                    <a:pt x="29" y="70"/>
                  </a:cubicBezTo>
                  <a:cubicBezTo>
                    <a:pt x="30" y="70"/>
                    <a:pt x="31" y="72"/>
                    <a:pt x="30" y="73"/>
                  </a:cubicBezTo>
                  <a:cubicBezTo>
                    <a:pt x="16" y="104"/>
                    <a:pt x="16" y="104"/>
                    <a:pt x="16" y="104"/>
                  </a:cubicBezTo>
                  <a:cubicBezTo>
                    <a:pt x="15" y="105"/>
                    <a:pt x="16" y="107"/>
                    <a:pt x="16" y="108"/>
                  </a:cubicBezTo>
                  <a:cubicBezTo>
                    <a:pt x="26" y="121"/>
                    <a:pt x="26" y="121"/>
                    <a:pt x="26" y="121"/>
                  </a:cubicBezTo>
                  <a:cubicBezTo>
                    <a:pt x="27" y="123"/>
                    <a:pt x="30" y="124"/>
                    <a:pt x="32" y="125"/>
                  </a:cubicBezTo>
                  <a:cubicBezTo>
                    <a:pt x="34" y="125"/>
                    <a:pt x="36" y="124"/>
                    <a:pt x="38" y="123"/>
                  </a:cubicBezTo>
                  <a:cubicBezTo>
                    <a:pt x="42" y="120"/>
                    <a:pt x="43" y="114"/>
                    <a:pt x="40" y="110"/>
                  </a:cubicBezTo>
                  <a:cubicBezTo>
                    <a:pt x="37" y="106"/>
                    <a:pt x="37" y="106"/>
                    <a:pt x="37" y="106"/>
                  </a:cubicBezTo>
                  <a:cubicBezTo>
                    <a:pt x="36" y="105"/>
                    <a:pt x="36" y="103"/>
                    <a:pt x="36" y="102"/>
                  </a:cubicBezTo>
                  <a:cubicBezTo>
                    <a:pt x="51" y="68"/>
                    <a:pt x="51" y="68"/>
                    <a:pt x="51" y="68"/>
                  </a:cubicBezTo>
                  <a:cubicBezTo>
                    <a:pt x="51" y="67"/>
                    <a:pt x="51" y="66"/>
                    <a:pt x="50" y="65"/>
                  </a:cubicBezTo>
                  <a:cubicBezTo>
                    <a:pt x="47" y="62"/>
                    <a:pt x="38" y="54"/>
                    <a:pt x="34" y="50"/>
                  </a:cubicBezTo>
                  <a:cubicBezTo>
                    <a:pt x="33" y="49"/>
                    <a:pt x="33" y="48"/>
                    <a:pt x="34" y="47"/>
                  </a:cubicBezTo>
                  <a:cubicBezTo>
                    <a:pt x="52" y="30"/>
                    <a:pt x="52" y="30"/>
                    <a:pt x="52" y="30"/>
                  </a:cubicBezTo>
                  <a:cubicBezTo>
                    <a:pt x="53" y="29"/>
                    <a:pt x="54" y="29"/>
                    <a:pt x="55" y="30"/>
                  </a:cubicBezTo>
                  <a:lnTo>
                    <a:pt x="72" y="4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8" name="Freeform 140"/>
            <p:cNvSpPr/>
            <p:nvPr/>
          </p:nvSpPr>
          <p:spPr bwMode="auto">
            <a:xfrm>
              <a:off x="7887568" y="2755237"/>
              <a:ext cx="79714" cy="149946"/>
            </a:xfrm>
            <a:custGeom>
              <a:avLst/>
              <a:gdLst>
                <a:gd name="T0" fmla="*/ 0 w 43"/>
                <a:gd name="T1" fmla="*/ 83 h 83"/>
                <a:gd name="T2" fmla="*/ 43 w 43"/>
                <a:gd name="T3" fmla="*/ 33 h 83"/>
                <a:gd name="T4" fmla="*/ 0 w 43"/>
                <a:gd name="T5" fmla="*/ 0 h 83"/>
                <a:gd name="T6" fmla="*/ 0 w 43"/>
                <a:gd name="T7" fmla="*/ 83 h 83"/>
              </a:gdLst>
              <a:ahLst/>
              <a:cxnLst>
                <a:cxn ang="0">
                  <a:pos x="T0" y="T1"/>
                </a:cxn>
                <a:cxn ang="0">
                  <a:pos x="T2" y="T3"/>
                </a:cxn>
                <a:cxn ang="0">
                  <a:pos x="T4" y="T5"/>
                </a:cxn>
                <a:cxn ang="0">
                  <a:pos x="T6" y="T7"/>
                </a:cxn>
              </a:cxnLst>
              <a:rect l="0" t="0" r="r" b="b"/>
              <a:pathLst>
                <a:path w="43" h="83">
                  <a:moveTo>
                    <a:pt x="0" y="83"/>
                  </a:moveTo>
                  <a:lnTo>
                    <a:pt x="43" y="33"/>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9" name="Freeform 141"/>
            <p:cNvSpPr/>
            <p:nvPr/>
          </p:nvSpPr>
          <p:spPr bwMode="auto">
            <a:xfrm>
              <a:off x="8076655" y="2755237"/>
              <a:ext cx="76006" cy="149946"/>
            </a:xfrm>
            <a:custGeom>
              <a:avLst/>
              <a:gdLst>
                <a:gd name="T0" fmla="*/ 41 w 41"/>
                <a:gd name="T1" fmla="*/ 83 h 83"/>
                <a:gd name="T2" fmla="*/ 41 w 41"/>
                <a:gd name="T3" fmla="*/ 0 h 83"/>
                <a:gd name="T4" fmla="*/ 0 w 41"/>
                <a:gd name="T5" fmla="*/ 33 h 83"/>
                <a:gd name="T6" fmla="*/ 41 w 41"/>
                <a:gd name="T7" fmla="*/ 83 h 83"/>
              </a:gdLst>
              <a:ahLst/>
              <a:cxnLst>
                <a:cxn ang="0">
                  <a:pos x="T0" y="T1"/>
                </a:cxn>
                <a:cxn ang="0">
                  <a:pos x="T2" y="T3"/>
                </a:cxn>
                <a:cxn ang="0">
                  <a:pos x="T4" y="T5"/>
                </a:cxn>
                <a:cxn ang="0">
                  <a:pos x="T6" y="T7"/>
                </a:cxn>
              </a:cxnLst>
              <a:rect l="0" t="0" r="r" b="b"/>
              <a:pathLst>
                <a:path w="41" h="83">
                  <a:moveTo>
                    <a:pt x="41" y="83"/>
                  </a:moveTo>
                  <a:lnTo>
                    <a:pt x="41" y="0"/>
                  </a:lnTo>
                  <a:lnTo>
                    <a:pt x="0" y="33"/>
                  </a:lnTo>
                  <a:lnTo>
                    <a:pt x="41"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0" name="Freeform 142"/>
            <p:cNvSpPr/>
            <p:nvPr/>
          </p:nvSpPr>
          <p:spPr bwMode="auto">
            <a:xfrm>
              <a:off x="8152661" y="2910604"/>
              <a:ext cx="0" cy="1806"/>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1" name="Freeform 143"/>
            <p:cNvSpPr/>
            <p:nvPr/>
          </p:nvSpPr>
          <p:spPr bwMode="auto">
            <a:xfrm>
              <a:off x="7887568" y="2910604"/>
              <a:ext cx="0" cy="1806"/>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2" name="Freeform 144"/>
            <p:cNvSpPr/>
            <p:nvPr/>
          </p:nvSpPr>
          <p:spPr bwMode="auto">
            <a:xfrm>
              <a:off x="7893130" y="2820274"/>
              <a:ext cx="255823" cy="92135"/>
            </a:xfrm>
            <a:custGeom>
              <a:avLst/>
              <a:gdLst>
                <a:gd name="T0" fmla="*/ 138 w 138"/>
                <a:gd name="T1" fmla="*/ 51 h 51"/>
                <a:gd name="T2" fmla="*/ 138 w 138"/>
                <a:gd name="T3" fmla="*/ 50 h 51"/>
                <a:gd name="T4" fmla="*/ 96 w 138"/>
                <a:gd name="T5" fmla="*/ 0 h 51"/>
                <a:gd name="T6" fmla="*/ 69 w 138"/>
                <a:gd name="T7" fmla="*/ 21 h 51"/>
                <a:gd name="T8" fmla="*/ 43 w 138"/>
                <a:gd name="T9" fmla="*/ 0 h 51"/>
                <a:gd name="T10" fmla="*/ 1 w 138"/>
                <a:gd name="T11" fmla="*/ 50 h 51"/>
                <a:gd name="T12" fmla="*/ 0 w 138"/>
                <a:gd name="T13" fmla="*/ 51 h 51"/>
                <a:gd name="T14" fmla="*/ 138 w 138"/>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
                  <a:moveTo>
                    <a:pt x="138" y="51"/>
                  </a:moveTo>
                  <a:lnTo>
                    <a:pt x="138" y="50"/>
                  </a:lnTo>
                  <a:lnTo>
                    <a:pt x="96" y="0"/>
                  </a:lnTo>
                  <a:lnTo>
                    <a:pt x="69" y="21"/>
                  </a:lnTo>
                  <a:lnTo>
                    <a:pt x="43" y="0"/>
                  </a:lnTo>
                  <a:lnTo>
                    <a:pt x="1" y="50"/>
                  </a:lnTo>
                  <a:lnTo>
                    <a:pt x="0" y="51"/>
                  </a:lnTo>
                  <a:lnTo>
                    <a:pt x="138" y="5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3" name="Freeform 145"/>
            <p:cNvSpPr/>
            <p:nvPr/>
          </p:nvSpPr>
          <p:spPr bwMode="auto">
            <a:xfrm>
              <a:off x="7894983" y="2748011"/>
              <a:ext cx="252116" cy="101169"/>
            </a:xfrm>
            <a:custGeom>
              <a:avLst/>
              <a:gdLst>
                <a:gd name="T0" fmla="*/ 41 w 136"/>
                <a:gd name="T1" fmla="*/ 33 h 56"/>
                <a:gd name="T2" fmla="*/ 43 w 136"/>
                <a:gd name="T3" fmla="*/ 36 h 56"/>
                <a:gd name="T4" fmla="*/ 44 w 136"/>
                <a:gd name="T5" fmla="*/ 37 h 56"/>
                <a:gd name="T6" fmla="*/ 68 w 136"/>
                <a:gd name="T7" fmla="*/ 56 h 56"/>
                <a:gd name="T8" fmla="*/ 91 w 136"/>
                <a:gd name="T9" fmla="*/ 37 h 56"/>
                <a:gd name="T10" fmla="*/ 93 w 136"/>
                <a:gd name="T11" fmla="*/ 36 h 56"/>
                <a:gd name="T12" fmla="*/ 95 w 136"/>
                <a:gd name="T13" fmla="*/ 33 h 56"/>
                <a:gd name="T14" fmla="*/ 136 w 136"/>
                <a:gd name="T15" fmla="*/ 0 h 56"/>
                <a:gd name="T16" fmla="*/ 0 w 136"/>
                <a:gd name="T17" fmla="*/ 0 h 56"/>
                <a:gd name="T18" fmla="*/ 41 w 136"/>
                <a:gd name="T19" fmla="*/ 3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6">
                  <a:moveTo>
                    <a:pt x="41" y="33"/>
                  </a:moveTo>
                  <a:lnTo>
                    <a:pt x="43" y="36"/>
                  </a:lnTo>
                  <a:lnTo>
                    <a:pt x="44" y="37"/>
                  </a:lnTo>
                  <a:lnTo>
                    <a:pt x="68" y="56"/>
                  </a:lnTo>
                  <a:lnTo>
                    <a:pt x="91" y="37"/>
                  </a:lnTo>
                  <a:lnTo>
                    <a:pt x="93" y="36"/>
                  </a:lnTo>
                  <a:lnTo>
                    <a:pt x="95" y="33"/>
                  </a:lnTo>
                  <a:lnTo>
                    <a:pt x="136" y="0"/>
                  </a:lnTo>
                  <a:lnTo>
                    <a:pt x="0" y="0"/>
                  </a:lnTo>
                  <a:lnTo>
                    <a:pt x="41" y="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4" name="Freeform 146"/>
            <p:cNvSpPr/>
            <p:nvPr/>
          </p:nvSpPr>
          <p:spPr bwMode="auto">
            <a:xfrm>
              <a:off x="6754902" y="3924100"/>
              <a:ext cx="309583" cy="225824"/>
            </a:xfrm>
            <a:custGeom>
              <a:avLst/>
              <a:gdLst>
                <a:gd name="T0" fmla="*/ 78 w 156"/>
                <a:gd name="T1" fmla="*/ 0 h 117"/>
                <a:gd name="T2" fmla="*/ 0 w 156"/>
                <a:gd name="T3" fmla="*/ 79 h 117"/>
                <a:gd name="T4" fmla="*/ 9 w 156"/>
                <a:gd name="T5" fmla="*/ 116 h 117"/>
                <a:gd name="T6" fmla="*/ 9 w 156"/>
                <a:gd name="T7" fmla="*/ 96 h 117"/>
                <a:gd name="T8" fmla="*/ 13 w 156"/>
                <a:gd name="T9" fmla="*/ 85 h 117"/>
                <a:gd name="T10" fmla="*/ 13 w 156"/>
                <a:gd name="T11" fmla="*/ 79 h 117"/>
                <a:gd name="T12" fmla="*/ 78 w 156"/>
                <a:gd name="T13" fmla="*/ 13 h 117"/>
                <a:gd name="T14" fmla="*/ 143 w 156"/>
                <a:gd name="T15" fmla="*/ 79 h 117"/>
                <a:gd name="T16" fmla="*/ 143 w 156"/>
                <a:gd name="T17" fmla="*/ 86 h 117"/>
                <a:gd name="T18" fmla="*/ 146 w 156"/>
                <a:gd name="T19" fmla="*/ 96 h 117"/>
                <a:gd name="T20" fmla="*/ 146 w 156"/>
                <a:gd name="T21" fmla="*/ 117 h 117"/>
                <a:gd name="T22" fmla="*/ 156 w 156"/>
                <a:gd name="T23" fmla="*/ 79 h 117"/>
                <a:gd name="T24" fmla="*/ 78 w 156"/>
                <a:gd name="T2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17">
                  <a:moveTo>
                    <a:pt x="78" y="0"/>
                  </a:moveTo>
                  <a:cubicBezTo>
                    <a:pt x="35" y="1"/>
                    <a:pt x="0" y="36"/>
                    <a:pt x="0" y="79"/>
                  </a:cubicBezTo>
                  <a:cubicBezTo>
                    <a:pt x="0" y="92"/>
                    <a:pt x="3" y="105"/>
                    <a:pt x="9" y="116"/>
                  </a:cubicBezTo>
                  <a:cubicBezTo>
                    <a:pt x="9" y="96"/>
                    <a:pt x="9" y="96"/>
                    <a:pt x="9" y="96"/>
                  </a:cubicBezTo>
                  <a:cubicBezTo>
                    <a:pt x="9" y="92"/>
                    <a:pt x="11" y="88"/>
                    <a:pt x="13" y="85"/>
                  </a:cubicBezTo>
                  <a:cubicBezTo>
                    <a:pt x="13" y="83"/>
                    <a:pt x="13" y="81"/>
                    <a:pt x="13" y="79"/>
                  </a:cubicBezTo>
                  <a:cubicBezTo>
                    <a:pt x="13" y="43"/>
                    <a:pt x="42" y="13"/>
                    <a:pt x="78" y="13"/>
                  </a:cubicBezTo>
                  <a:cubicBezTo>
                    <a:pt x="114" y="13"/>
                    <a:pt x="143" y="43"/>
                    <a:pt x="143" y="79"/>
                  </a:cubicBezTo>
                  <a:cubicBezTo>
                    <a:pt x="143" y="81"/>
                    <a:pt x="143" y="83"/>
                    <a:pt x="143" y="86"/>
                  </a:cubicBezTo>
                  <a:cubicBezTo>
                    <a:pt x="145" y="89"/>
                    <a:pt x="146" y="92"/>
                    <a:pt x="146" y="96"/>
                  </a:cubicBezTo>
                  <a:cubicBezTo>
                    <a:pt x="146" y="117"/>
                    <a:pt x="146" y="117"/>
                    <a:pt x="146" y="117"/>
                  </a:cubicBezTo>
                  <a:cubicBezTo>
                    <a:pt x="153" y="106"/>
                    <a:pt x="156" y="92"/>
                    <a:pt x="156" y="79"/>
                  </a:cubicBezTo>
                  <a:cubicBezTo>
                    <a:pt x="156" y="36"/>
                    <a:pt x="121" y="1"/>
                    <a:pt x="7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5" name="Freeform 147"/>
            <p:cNvSpPr/>
            <p:nvPr/>
          </p:nvSpPr>
          <p:spPr bwMode="auto">
            <a:xfrm>
              <a:off x="6782708" y="4075853"/>
              <a:ext cx="66737" cy="119235"/>
            </a:xfrm>
            <a:custGeom>
              <a:avLst/>
              <a:gdLst>
                <a:gd name="T0" fmla="*/ 0 w 34"/>
                <a:gd name="T1" fmla="*/ 13 h 62"/>
                <a:gd name="T2" fmla="*/ 0 w 34"/>
                <a:gd name="T3" fmla="*/ 17 h 62"/>
                <a:gd name="T4" fmla="*/ 0 w 34"/>
                <a:gd name="T5" fmla="*/ 37 h 62"/>
                <a:gd name="T6" fmla="*/ 0 w 34"/>
                <a:gd name="T7" fmla="*/ 46 h 62"/>
                <a:gd name="T8" fmla="*/ 24 w 34"/>
                <a:gd name="T9" fmla="*/ 62 h 62"/>
                <a:gd name="T10" fmla="*/ 34 w 34"/>
                <a:gd name="T11" fmla="*/ 62 h 62"/>
                <a:gd name="T12" fmla="*/ 34 w 34"/>
                <a:gd name="T13" fmla="*/ 0 h 62"/>
                <a:gd name="T14" fmla="*/ 24 w 34"/>
                <a:gd name="T15" fmla="*/ 0 h 62"/>
                <a:gd name="T16" fmla="*/ 0 w 34"/>
                <a:gd name="T17"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2">
                  <a:moveTo>
                    <a:pt x="0" y="13"/>
                  </a:moveTo>
                  <a:cubicBezTo>
                    <a:pt x="0" y="14"/>
                    <a:pt x="0" y="15"/>
                    <a:pt x="0" y="17"/>
                  </a:cubicBezTo>
                  <a:cubicBezTo>
                    <a:pt x="0" y="37"/>
                    <a:pt x="0" y="37"/>
                    <a:pt x="0" y="37"/>
                  </a:cubicBezTo>
                  <a:cubicBezTo>
                    <a:pt x="0" y="46"/>
                    <a:pt x="0" y="46"/>
                    <a:pt x="0" y="46"/>
                  </a:cubicBezTo>
                  <a:cubicBezTo>
                    <a:pt x="0" y="55"/>
                    <a:pt x="10" y="62"/>
                    <a:pt x="24" y="62"/>
                  </a:cubicBezTo>
                  <a:cubicBezTo>
                    <a:pt x="34" y="62"/>
                    <a:pt x="34" y="62"/>
                    <a:pt x="34" y="62"/>
                  </a:cubicBezTo>
                  <a:cubicBezTo>
                    <a:pt x="34" y="0"/>
                    <a:pt x="34" y="0"/>
                    <a:pt x="34" y="0"/>
                  </a:cubicBezTo>
                  <a:cubicBezTo>
                    <a:pt x="24" y="0"/>
                    <a:pt x="24" y="0"/>
                    <a:pt x="24" y="0"/>
                  </a:cubicBezTo>
                  <a:cubicBezTo>
                    <a:pt x="12" y="0"/>
                    <a:pt x="2" y="6"/>
                    <a:pt x="0" y="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6" name="Freeform 148"/>
            <p:cNvSpPr/>
            <p:nvPr/>
          </p:nvSpPr>
          <p:spPr bwMode="auto">
            <a:xfrm>
              <a:off x="6968087" y="4075853"/>
              <a:ext cx="68591" cy="119235"/>
            </a:xfrm>
            <a:custGeom>
              <a:avLst/>
              <a:gdLst>
                <a:gd name="T0" fmla="*/ 34 w 34"/>
                <a:gd name="T1" fmla="*/ 46 h 62"/>
                <a:gd name="T2" fmla="*/ 34 w 34"/>
                <a:gd name="T3" fmla="*/ 36 h 62"/>
                <a:gd name="T4" fmla="*/ 34 w 34"/>
                <a:gd name="T5" fmla="*/ 17 h 62"/>
                <a:gd name="T6" fmla="*/ 34 w 34"/>
                <a:gd name="T7" fmla="*/ 14 h 62"/>
                <a:gd name="T8" fmla="*/ 10 w 34"/>
                <a:gd name="T9" fmla="*/ 0 h 62"/>
                <a:gd name="T10" fmla="*/ 0 w 34"/>
                <a:gd name="T11" fmla="*/ 0 h 62"/>
                <a:gd name="T12" fmla="*/ 0 w 34"/>
                <a:gd name="T13" fmla="*/ 62 h 62"/>
                <a:gd name="T14" fmla="*/ 10 w 34"/>
                <a:gd name="T15" fmla="*/ 62 h 62"/>
                <a:gd name="T16" fmla="*/ 34 w 34"/>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2">
                  <a:moveTo>
                    <a:pt x="34" y="46"/>
                  </a:moveTo>
                  <a:cubicBezTo>
                    <a:pt x="34" y="36"/>
                    <a:pt x="34" y="36"/>
                    <a:pt x="34" y="36"/>
                  </a:cubicBezTo>
                  <a:cubicBezTo>
                    <a:pt x="34" y="17"/>
                    <a:pt x="34" y="17"/>
                    <a:pt x="34" y="17"/>
                  </a:cubicBezTo>
                  <a:cubicBezTo>
                    <a:pt x="34" y="16"/>
                    <a:pt x="34" y="15"/>
                    <a:pt x="34" y="14"/>
                  </a:cubicBezTo>
                  <a:cubicBezTo>
                    <a:pt x="32" y="6"/>
                    <a:pt x="22" y="0"/>
                    <a:pt x="10" y="0"/>
                  </a:cubicBezTo>
                  <a:cubicBezTo>
                    <a:pt x="0" y="0"/>
                    <a:pt x="0" y="0"/>
                    <a:pt x="0" y="0"/>
                  </a:cubicBezTo>
                  <a:cubicBezTo>
                    <a:pt x="0" y="62"/>
                    <a:pt x="0" y="62"/>
                    <a:pt x="0" y="62"/>
                  </a:cubicBezTo>
                  <a:cubicBezTo>
                    <a:pt x="10" y="62"/>
                    <a:pt x="10" y="62"/>
                    <a:pt x="10" y="62"/>
                  </a:cubicBezTo>
                  <a:cubicBezTo>
                    <a:pt x="23" y="62"/>
                    <a:pt x="34" y="55"/>
                    <a:pt x="34" y="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7" name="Freeform 149"/>
            <p:cNvSpPr/>
            <p:nvPr/>
          </p:nvSpPr>
          <p:spPr bwMode="auto">
            <a:xfrm>
              <a:off x="7663260" y="1940465"/>
              <a:ext cx="270654" cy="265569"/>
            </a:xfrm>
            <a:custGeom>
              <a:avLst/>
              <a:gdLst>
                <a:gd name="T0" fmla="*/ 135 w 137"/>
                <a:gd name="T1" fmla="*/ 53 h 137"/>
                <a:gd name="T2" fmla="*/ 108 w 137"/>
                <a:gd name="T3" fmla="*/ 65 h 137"/>
                <a:gd name="T4" fmla="*/ 97 w 137"/>
                <a:gd name="T5" fmla="*/ 65 h 137"/>
                <a:gd name="T6" fmla="*/ 91 w 137"/>
                <a:gd name="T7" fmla="*/ 51 h 137"/>
                <a:gd name="T8" fmla="*/ 99 w 137"/>
                <a:gd name="T9" fmla="*/ 44 h 137"/>
                <a:gd name="T10" fmla="*/ 127 w 137"/>
                <a:gd name="T11" fmla="*/ 33 h 137"/>
                <a:gd name="T12" fmla="*/ 115 w 137"/>
                <a:gd name="T13" fmla="*/ 17 h 137"/>
                <a:gd name="T14" fmla="*/ 97 w 137"/>
                <a:gd name="T15" fmla="*/ 10 h 137"/>
                <a:gd name="T16" fmla="*/ 94 w 137"/>
                <a:gd name="T17" fmla="*/ 32 h 137"/>
                <a:gd name="T18" fmla="*/ 81 w 137"/>
                <a:gd name="T19" fmla="*/ 51 h 137"/>
                <a:gd name="T20" fmla="*/ 82 w 137"/>
                <a:gd name="T21" fmla="*/ 30 h 137"/>
                <a:gd name="T22" fmla="*/ 73 w 137"/>
                <a:gd name="T23" fmla="*/ 25 h 137"/>
                <a:gd name="T24" fmla="*/ 73 w 137"/>
                <a:gd name="T25" fmla="*/ 14 h 137"/>
                <a:gd name="T26" fmla="*/ 65 w 137"/>
                <a:gd name="T27" fmla="*/ 14 h 137"/>
                <a:gd name="T28" fmla="*/ 65 w 137"/>
                <a:gd name="T29" fmla="*/ 25 h 137"/>
                <a:gd name="T30" fmla="*/ 55 w 137"/>
                <a:gd name="T31" fmla="*/ 30 h 137"/>
                <a:gd name="T32" fmla="*/ 57 w 137"/>
                <a:gd name="T33" fmla="*/ 51 h 137"/>
                <a:gd name="T34" fmla="*/ 44 w 137"/>
                <a:gd name="T35" fmla="*/ 32 h 137"/>
                <a:gd name="T36" fmla="*/ 40 w 137"/>
                <a:gd name="T37" fmla="*/ 10 h 137"/>
                <a:gd name="T38" fmla="*/ 23 w 137"/>
                <a:gd name="T39" fmla="*/ 17 h 137"/>
                <a:gd name="T40" fmla="*/ 11 w 137"/>
                <a:gd name="T41" fmla="*/ 33 h 137"/>
                <a:gd name="T42" fmla="*/ 38 w 137"/>
                <a:gd name="T43" fmla="*/ 44 h 137"/>
                <a:gd name="T44" fmla="*/ 46 w 137"/>
                <a:gd name="T45" fmla="*/ 51 h 137"/>
                <a:gd name="T46" fmla="*/ 40 w 137"/>
                <a:gd name="T47" fmla="*/ 65 h 137"/>
                <a:gd name="T48" fmla="*/ 30 w 137"/>
                <a:gd name="T49" fmla="*/ 65 h 137"/>
                <a:gd name="T50" fmla="*/ 2 w 137"/>
                <a:gd name="T51" fmla="*/ 53 h 137"/>
                <a:gd name="T52" fmla="*/ 0 w 137"/>
                <a:gd name="T53" fmla="*/ 72 h 137"/>
                <a:gd name="T54" fmla="*/ 8 w 137"/>
                <a:gd name="T55" fmla="*/ 90 h 137"/>
                <a:gd name="T56" fmla="*/ 25 w 137"/>
                <a:gd name="T57" fmla="*/ 77 h 137"/>
                <a:gd name="T58" fmla="*/ 48 w 137"/>
                <a:gd name="T59" fmla="*/ 72 h 137"/>
                <a:gd name="T60" fmla="*/ 32 w 137"/>
                <a:gd name="T61" fmla="*/ 86 h 137"/>
                <a:gd name="T62" fmla="*/ 35 w 137"/>
                <a:gd name="T63" fmla="*/ 97 h 137"/>
                <a:gd name="T64" fmla="*/ 27 w 137"/>
                <a:gd name="T65" fmla="*/ 104 h 137"/>
                <a:gd name="T66" fmla="*/ 33 w 137"/>
                <a:gd name="T67" fmla="*/ 110 h 137"/>
                <a:gd name="T68" fmla="*/ 40 w 137"/>
                <a:gd name="T69" fmla="*/ 102 h 137"/>
                <a:gd name="T70" fmla="*/ 51 w 137"/>
                <a:gd name="T71" fmla="*/ 105 h 137"/>
                <a:gd name="T72" fmla="*/ 65 w 137"/>
                <a:gd name="T73" fmla="*/ 89 h 137"/>
                <a:gd name="T74" fmla="*/ 60 w 137"/>
                <a:gd name="T75" fmla="*/ 112 h 137"/>
                <a:gd name="T76" fmla="*/ 48 w 137"/>
                <a:gd name="T77" fmla="*/ 130 h 137"/>
                <a:gd name="T78" fmla="*/ 65 w 137"/>
                <a:gd name="T79" fmla="*/ 137 h 137"/>
                <a:gd name="T80" fmla="*/ 84 w 137"/>
                <a:gd name="T81" fmla="*/ 135 h 137"/>
                <a:gd name="T82" fmla="*/ 73 w 137"/>
                <a:gd name="T83" fmla="*/ 107 h 137"/>
                <a:gd name="T84" fmla="*/ 73 w 137"/>
                <a:gd name="T85" fmla="*/ 97 h 137"/>
                <a:gd name="T86" fmla="*/ 86 w 137"/>
                <a:gd name="T87" fmla="*/ 91 h 137"/>
                <a:gd name="T88" fmla="*/ 94 w 137"/>
                <a:gd name="T89" fmla="*/ 99 h 137"/>
                <a:gd name="T90" fmla="*/ 105 w 137"/>
                <a:gd name="T91" fmla="*/ 127 h 137"/>
                <a:gd name="T92" fmla="*/ 120 w 137"/>
                <a:gd name="T93" fmla="*/ 114 h 137"/>
                <a:gd name="T94" fmla="*/ 127 w 137"/>
                <a:gd name="T95" fmla="*/ 97 h 137"/>
                <a:gd name="T96" fmla="*/ 105 w 137"/>
                <a:gd name="T97" fmla="*/ 93 h 137"/>
                <a:gd name="T98" fmla="*/ 86 w 137"/>
                <a:gd name="T99" fmla="*/ 80 h 137"/>
                <a:gd name="T100" fmla="*/ 107 w 137"/>
                <a:gd name="T101" fmla="*/ 82 h 137"/>
                <a:gd name="T102" fmla="*/ 112 w 137"/>
                <a:gd name="T103" fmla="*/ 72 h 137"/>
                <a:gd name="T104" fmla="*/ 123 w 137"/>
                <a:gd name="T105" fmla="*/ 7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7" h="137">
                  <a:moveTo>
                    <a:pt x="137" y="65"/>
                  </a:moveTo>
                  <a:cubicBezTo>
                    <a:pt x="123" y="65"/>
                    <a:pt x="123" y="65"/>
                    <a:pt x="123" y="65"/>
                  </a:cubicBezTo>
                  <a:cubicBezTo>
                    <a:pt x="135" y="53"/>
                    <a:pt x="135" y="53"/>
                    <a:pt x="135" y="53"/>
                  </a:cubicBezTo>
                  <a:cubicBezTo>
                    <a:pt x="130" y="47"/>
                    <a:pt x="130" y="47"/>
                    <a:pt x="130" y="47"/>
                  </a:cubicBezTo>
                  <a:cubicBezTo>
                    <a:pt x="112" y="65"/>
                    <a:pt x="112" y="65"/>
                    <a:pt x="112" y="65"/>
                  </a:cubicBezTo>
                  <a:cubicBezTo>
                    <a:pt x="108" y="65"/>
                    <a:pt x="108" y="65"/>
                    <a:pt x="108" y="65"/>
                  </a:cubicBezTo>
                  <a:cubicBezTo>
                    <a:pt x="112" y="60"/>
                    <a:pt x="112" y="60"/>
                    <a:pt x="112" y="60"/>
                  </a:cubicBezTo>
                  <a:cubicBezTo>
                    <a:pt x="107" y="55"/>
                    <a:pt x="107" y="55"/>
                    <a:pt x="107" y="55"/>
                  </a:cubicBezTo>
                  <a:cubicBezTo>
                    <a:pt x="97" y="65"/>
                    <a:pt x="97" y="65"/>
                    <a:pt x="97" y="65"/>
                  </a:cubicBezTo>
                  <a:cubicBezTo>
                    <a:pt x="89" y="65"/>
                    <a:pt x="89" y="65"/>
                    <a:pt x="89" y="65"/>
                  </a:cubicBezTo>
                  <a:cubicBezTo>
                    <a:pt x="89" y="62"/>
                    <a:pt x="88" y="59"/>
                    <a:pt x="86" y="56"/>
                  </a:cubicBezTo>
                  <a:cubicBezTo>
                    <a:pt x="91" y="51"/>
                    <a:pt x="91" y="51"/>
                    <a:pt x="91" y="51"/>
                  </a:cubicBezTo>
                  <a:cubicBezTo>
                    <a:pt x="105" y="51"/>
                    <a:pt x="105" y="51"/>
                    <a:pt x="105" y="51"/>
                  </a:cubicBezTo>
                  <a:cubicBezTo>
                    <a:pt x="105" y="44"/>
                    <a:pt x="105" y="44"/>
                    <a:pt x="105" y="44"/>
                  </a:cubicBezTo>
                  <a:cubicBezTo>
                    <a:pt x="99" y="44"/>
                    <a:pt x="99" y="44"/>
                    <a:pt x="99" y="44"/>
                  </a:cubicBezTo>
                  <a:cubicBezTo>
                    <a:pt x="102" y="40"/>
                    <a:pt x="102" y="40"/>
                    <a:pt x="102" y="40"/>
                  </a:cubicBezTo>
                  <a:cubicBezTo>
                    <a:pt x="127" y="40"/>
                    <a:pt x="127" y="40"/>
                    <a:pt x="127" y="40"/>
                  </a:cubicBezTo>
                  <a:cubicBezTo>
                    <a:pt x="127" y="33"/>
                    <a:pt x="127" y="33"/>
                    <a:pt x="127" y="33"/>
                  </a:cubicBezTo>
                  <a:cubicBezTo>
                    <a:pt x="110" y="33"/>
                    <a:pt x="110" y="33"/>
                    <a:pt x="110" y="33"/>
                  </a:cubicBezTo>
                  <a:cubicBezTo>
                    <a:pt x="120" y="23"/>
                    <a:pt x="120" y="23"/>
                    <a:pt x="120" y="23"/>
                  </a:cubicBezTo>
                  <a:cubicBezTo>
                    <a:pt x="115" y="17"/>
                    <a:pt x="115" y="17"/>
                    <a:pt x="115" y="17"/>
                  </a:cubicBezTo>
                  <a:cubicBezTo>
                    <a:pt x="105" y="27"/>
                    <a:pt x="105" y="27"/>
                    <a:pt x="105" y="27"/>
                  </a:cubicBezTo>
                  <a:cubicBezTo>
                    <a:pt x="105" y="10"/>
                    <a:pt x="105" y="10"/>
                    <a:pt x="105" y="10"/>
                  </a:cubicBezTo>
                  <a:cubicBezTo>
                    <a:pt x="97" y="10"/>
                    <a:pt x="97" y="10"/>
                    <a:pt x="97" y="10"/>
                  </a:cubicBezTo>
                  <a:cubicBezTo>
                    <a:pt x="97" y="35"/>
                    <a:pt x="97" y="35"/>
                    <a:pt x="97" y="35"/>
                  </a:cubicBezTo>
                  <a:cubicBezTo>
                    <a:pt x="94" y="38"/>
                    <a:pt x="94" y="38"/>
                    <a:pt x="94" y="38"/>
                  </a:cubicBezTo>
                  <a:cubicBezTo>
                    <a:pt x="94" y="32"/>
                    <a:pt x="94" y="32"/>
                    <a:pt x="94" y="32"/>
                  </a:cubicBezTo>
                  <a:cubicBezTo>
                    <a:pt x="86" y="32"/>
                    <a:pt x="86" y="32"/>
                    <a:pt x="86" y="32"/>
                  </a:cubicBezTo>
                  <a:cubicBezTo>
                    <a:pt x="86" y="46"/>
                    <a:pt x="86" y="46"/>
                    <a:pt x="86" y="46"/>
                  </a:cubicBezTo>
                  <a:cubicBezTo>
                    <a:pt x="81" y="51"/>
                    <a:pt x="81" y="51"/>
                    <a:pt x="81" y="51"/>
                  </a:cubicBezTo>
                  <a:cubicBezTo>
                    <a:pt x="78" y="49"/>
                    <a:pt x="76" y="48"/>
                    <a:pt x="73" y="48"/>
                  </a:cubicBezTo>
                  <a:cubicBezTo>
                    <a:pt x="73" y="40"/>
                    <a:pt x="73" y="40"/>
                    <a:pt x="73" y="40"/>
                  </a:cubicBezTo>
                  <a:cubicBezTo>
                    <a:pt x="82" y="30"/>
                    <a:pt x="82" y="30"/>
                    <a:pt x="82" y="30"/>
                  </a:cubicBezTo>
                  <a:cubicBezTo>
                    <a:pt x="77" y="25"/>
                    <a:pt x="77" y="25"/>
                    <a:pt x="77" y="25"/>
                  </a:cubicBezTo>
                  <a:cubicBezTo>
                    <a:pt x="73" y="29"/>
                    <a:pt x="73" y="29"/>
                    <a:pt x="73" y="29"/>
                  </a:cubicBezTo>
                  <a:cubicBezTo>
                    <a:pt x="73" y="25"/>
                    <a:pt x="73" y="25"/>
                    <a:pt x="73" y="25"/>
                  </a:cubicBezTo>
                  <a:cubicBezTo>
                    <a:pt x="90" y="7"/>
                    <a:pt x="90" y="7"/>
                    <a:pt x="90" y="7"/>
                  </a:cubicBezTo>
                  <a:cubicBezTo>
                    <a:pt x="84" y="2"/>
                    <a:pt x="84" y="2"/>
                    <a:pt x="84" y="2"/>
                  </a:cubicBezTo>
                  <a:cubicBezTo>
                    <a:pt x="73" y="14"/>
                    <a:pt x="73" y="14"/>
                    <a:pt x="73" y="14"/>
                  </a:cubicBezTo>
                  <a:cubicBezTo>
                    <a:pt x="73" y="0"/>
                    <a:pt x="73" y="0"/>
                    <a:pt x="73" y="0"/>
                  </a:cubicBezTo>
                  <a:cubicBezTo>
                    <a:pt x="65" y="0"/>
                    <a:pt x="65" y="0"/>
                    <a:pt x="65" y="0"/>
                  </a:cubicBezTo>
                  <a:cubicBezTo>
                    <a:pt x="65" y="14"/>
                    <a:pt x="65" y="14"/>
                    <a:pt x="65" y="14"/>
                  </a:cubicBezTo>
                  <a:cubicBezTo>
                    <a:pt x="53" y="2"/>
                    <a:pt x="53" y="2"/>
                    <a:pt x="53" y="2"/>
                  </a:cubicBezTo>
                  <a:cubicBezTo>
                    <a:pt x="48" y="7"/>
                    <a:pt x="48" y="7"/>
                    <a:pt x="48" y="7"/>
                  </a:cubicBezTo>
                  <a:cubicBezTo>
                    <a:pt x="65" y="25"/>
                    <a:pt x="65" y="25"/>
                    <a:pt x="65" y="25"/>
                  </a:cubicBezTo>
                  <a:cubicBezTo>
                    <a:pt x="65" y="29"/>
                    <a:pt x="65" y="29"/>
                    <a:pt x="65" y="29"/>
                  </a:cubicBezTo>
                  <a:cubicBezTo>
                    <a:pt x="60" y="25"/>
                    <a:pt x="60" y="25"/>
                    <a:pt x="60" y="25"/>
                  </a:cubicBezTo>
                  <a:cubicBezTo>
                    <a:pt x="55" y="30"/>
                    <a:pt x="55" y="30"/>
                    <a:pt x="55" y="30"/>
                  </a:cubicBezTo>
                  <a:cubicBezTo>
                    <a:pt x="65" y="40"/>
                    <a:pt x="65" y="40"/>
                    <a:pt x="65" y="40"/>
                  </a:cubicBezTo>
                  <a:cubicBezTo>
                    <a:pt x="65" y="48"/>
                    <a:pt x="65" y="48"/>
                    <a:pt x="65" y="48"/>
                  </a:cubicBezTo>
                  <a:cubicBezTo>
                    <a:pt x="62" y="48"/>
                    <a:pt x="59" y="49"/>
                    <a:pt x="57" y="51"/>
                  </a:cubicBezTo>
                  <a:cubicBezTo>
                    <a:pt x="51" y="46"/>
                    <a:pt x="51" y="46"/>
                    <a:pt x="51" y="46"/>
                  </a:cubicBezTo>
                  <a:cubicBezTo>
                    <a:pt x="51" y="32"/>
                    <a:pt x="51" y="32"/>
                    <a:pt x="51" y="32"/>
                  </a:cubicBezTo>
                  <a:cubicBezTo>
                    <a:pt x="44" y="32"/>
                    <a:pt x="44" y="32"/>
                    <a:pt x="44" y="32"/>
                  </a:cubicBezTo>
                  <a:cubicBezTo>
                    <a:pt x="44" y="38"/>
                    <a:pt x="44" y="38"/>
                    <a:pt x="44" y="38"/>
                  </a:cubicBezTo>
                  <a:cubicBezTo>
                    <a:pt x="40" y="35"/>
                    <a:pt x="40" y="35"/>
                    <a:pt x="40" y="35"/>
                  </a:cubicBezTo>
                  <a:cubicBezTo>
                    <a:pt x="40" y="10"/>
                    <a:pt x="40" y="10"/>
                    <a:pt x="40" y="10"/>
                  </a:cubicBezTo>
                  <a:cubicBezTo>
                    <a:pt x="33" y="10"/>
                    <a:pt x="33" y="10"/>
                    <a:pt x="33" y="10"/>
                  </a:cubicBezTo>
                  <a:cubicBezTo>
                    <a:pt x="33" y="27"/>
                    <a:pt x="33" y="27"/>
                    <a:pt x="33" y="27"/>
                  </a:cubicBezTo>
                  <a:cubicBezTo>
                    <a:pt x="23" y="17"/>
                    <a:pt x="23" y="17"/>
                    <a:pt x="23" y="17"/>
                  </a:cubicBezTo>
                  <a:cubicBezTo>
                    <a:pt x="17" y="23"/>
                    <a:pt x="17" y="23"/>
                    <a:pt x="17" y="23"/>
                  </a:cubicBezTo>
                  <a:cubicBezTo>
                    <a:pt x="27" y="33"/>
                    <a:pt x="27" y="33"/>
                    <a:pt x="27" y="33"/>
                  </a:cubicBezTo>
                  <a:cubicBezTo>
                    <a:pt x="11" y="33"/>
                    <a:pt x="11" y="33"/>
                    <a:pt x="11" y="33"/>
                  </a:cubicBezTo>
                  <a:cubicBezTo>
                    <a:pt x="11" y="40"/>
                    <a:pt x="11" y="40"/>
                    <a:pt x="11" y="40"/>
                  </a:cubicBezTo>
                  <a:cubicBezTo>
                    <a:pt x="35" y="40"/>
                    <a:pt x="35" y="40"/>
                    <a:pt x="35" y="40"/>
                  </a:cubicBezTo>
                  <a:cubicBezTo>
                    <a:pt x="38" y="44"/>
                    <a:pt x="38" y="44"/>
                    <a:pt x="38" y="44"/>
                  </a:cubicBezTo>
                  <a:cubicBezTo>
                    <a:pt x="32" y="44"/>
                    <a:pt x="32" y="44"/>
                    <a:pt x="32" y="44"/>
                  </a:cubicBezTo>
                  <a:cubicBezTo>
                    <a:pt x="32" y="51"/>
                    <a:pt x="32" y="51"/>
                    <a:pt x="32" y="51"/>
                  </a:cubicBezTo>
                  <a:cubicBezTo>
                    <a:pt x="46" y="51"/>
                    <a:pt x="46" y="51"/>
                    <a:pt x="46" y="51"/>
                  </a:cubicBezTo>
                  <a:cubicBezTo>
                    <a:pt x="51" y="56"/>
                    <a:pt x="51" y="56"/>
                    <a:pt x="51" y="56"/>
                  </a:cubicBezTo>
                  <a:cubicBezTo>
                    <a:pt x="50" y="59"/>
                    <a:pt x="48" y="62"/>
                    <a:pt x="48" y="65"/>
                  </a:cubicBezTo>
                  <a:cubicBezTo>
                    <a:pt x="40" y="65"/>
                    <a:pt x="40" y="65"/>
                    <a:pt x="40" y="65"/>
                  </a:cubicBezTo>
                  <a:cubicBezTo>
                    <a:pt x="31" y="55"/>
                    <a:pt x="31" y="55"/>
                    <a:pt x="31" y="55"/>
                  </a:cubicBezTo>
                  <a:cubicBezTo>
                    <a:pt x="25" y="60"/>
                    <a:pt x="25" y="60"/>
                    <a:pt x="25" y="60"/>
                  </a:cubicBezTo>
                  <a:cubicBezTo>
                    <a:pt x="30" y="65"/>
                    <a:pt x="30" y="65"/>
                    <a:pt x="30" y="65"/>
                  </a:cubicBezTo>
                  <a:cubicBezTo>
                    <a:pt x="25" y="65"/>
                    <a:pt x="25" y="65"/>
                    <a:pt x="25" y="65"/>
                  </a:cubicBezTo>
                  <a:cubicBezTo>
                    <a:pt x="8" y="47"/>
                    <a:pt x="8" y="47"/>
                    <a:pt x="8" y="47"/>
                  </a:cubicBezTo>
                  <a:cubicBezTo>
                    <a:pt x="2" y="53"/>
                    <a:pt x="2" y="53"/>
                    <a:pt x="2" y="53"/>
                  </a:cubicBezTo>
                  <a:cubicBezTo>
                    <a:pt x="14" y="65"/>
                    <a:pt x="14" y="65"/>
                    <a:pt x="14" y="65"/>
                  </a:cubicBezTo>
                  <a:cubicBezTo>
                    <a:pt x="0" y="65"/>
                    <a:pt x="0" y="65"/>
                    <a:pt x="0" y="65"/>
                  </a:cubicBezTo>
                  <a:cubicBezTo>
                    <a:pt x="0" y="72"/>
                    <a:pt x="0" y="72"/>
                    <a:pt x="0" y="72"/>
                  </a:cubicBezTo>
                  <a:cubicBezTo>
                    <a:pt x="14" y="72"/>
                    <a:pt x="14" y="72"/>
                    <a:pt x="14" y="72"/>
                  </a:cubicBezTo>
                  <a:cubicBezTo>
                    <a:pt x="2" y="84"/>
                    <a:pt x="2" y="84"/>
                    <a:pt x="2" y="84"/>
                  </a:cubicBezTo>
                  <a:cubicBezTo>
                    <a:pt x="8" y="90"/>
                    <a:pt x="8" y="90"/>
                    <a:pt x="8" y="90"/>
                  </a:cubicBezTo>
                  <a:cubicBezTo>
                    <a:pt x="25" y="72"/>
                    <a:pt x="25" y="72"/>
                    <a:pt x="25" y="72"/>
                  </a:cubicBezTo>
                  <a:cubicBezTo>
                    <a:pt x="30" y="72"/>
                    <a:pt x="30" y="72"/>
                    <a:pt x="30" y="72"/>
                  </a:cubicBezTo>
                  <a:cubicBezTo>
                    <a:pt x="25" y="77"/>
                    <a:pt x="25" y="77"/>
                    <a:pt x="25" y="77"/>
                  </a:cubicBezTo>
                  <a:cubicBezTo>
                    <a:pt x="31" y="82"/>
                    <a:pt x="31" y="82"/>
                    <a:pt x="31" y="82"/>
                  </a:cubicBezTo>
                  <a:cubicBezTo>
                    <a:pt x="40" y="72"/>
                    <a:pt x="40" y="72"/>
                    <a:pt x="40" y="72"/>
                  </a:cubicBezTo>
                  <a:cubicBezTo>
                    <a:pt x="48" y="72"/>
                    <a:pt x="48" y="72"/>
                    <a:pt x="48" y="72"/>
                  </a:cubicBezTo>
                  <a:cubicBezTo>
                    <a:pt x="48" y="75"/>
                    <a:pt x="50" y="78"/>
                    <a:pt x="51" y="80"/>
                  </a:cubicBezTo>
                  <a:cubicBezTo>
                    <a:pt x="46" y="86"/>
                    <a:pt x="46" y="86"/>
                    <a:pt x="46" y="86"/>
                  </a:cubicBezTo>
                  <a:cubicBezTo>
                    <a:pt x="32" y="86"/>
                    <a:pt x="32" y="86"/>
                    <a:pt x="32" y="86"/>
                  </a:cubicBezTo>
                  <a:cubicBezTo>
                    <a:pt x="32" y="93"/>
                    <a:pt x="32" y="93"/>
                    <a:pt x="32" y="93"/>
                  </a:cubicBezTo>
                  <a:cubicBezTo>
                    <a:pt x="38" y="93"/>
                    <a:pt x="38" y="93"/>
                    <a:pt x="38" y="93"/>
                  </a:cubicBezTo>
                  <a:cubicBezTo>
                    <a:pt x="35" y="97"/>
                    <a:pt x="35" y="97"/>
                    <a:pt x="35" y="97"/>
                  </a:cubicBezTo>
                  <a:cubicBezTo>
                    <a:pt x="11" y="97"/>
                    <a:pt x="11" y="97"/>
                    <a:pt x="11" y="97"/>
                  </a:cubicBezTo>
                  <a:cubicBezTo>
                    <a:pt x="11" y="104"/>
                    <a:pt x="11" y="104"/>
                    <a:pt x="11" y="104"/>
                  </a:cubicBezTo>
                  <a:cubicBezTo>
                    <a:pt x="27" y="104"/>
                    <a:pt x="27" y="104"/>
                    <a:pt x="27" y="104"/>
                  </a:cubicBezTo>
                  <a:cubicBezTo>
                    <a:pt x="17" y="114"/>
                    <a:pt x="17" y="114"/>
                    <a:pt x="17" y="114"/>
                  </a:cubicBezTo>
                  <a:cubicBezTo>
                    <a:pt x="23" y="120"/>
                    <a:pt x="23" y="120"/>
                    <a:pt x="23" y="120"/>
                  </a:cubicBezTo>
                  <a:cubicBezTo>
                    <a:pt x="33" y="110"/>
                    <a:pt x="33" y="110"/>
                    <a:pt x="33" y="110"/>
                  </a:cubicBezTo>
                  <a:cubicBezTo>
                    <a:pt x="33" y="127"/>
                    <a:pt x="33" y="127"/>
                    <a:pt x="33" y="127"/>
                  </a:cubicBezTo>
                  <a:cubicBezTo>
                    <a:pt x="40" y="127"/>
                    <a:pt x="40" y="127"/>
                    <a:pt x="40" y="127"/>
                  </a:cubicBezTo>
                  <a:cubicBezTo>
                    <a:pt x="40" y="102"/>
                    <a:pt x="40" y="102"/>
                    <a:pt x="40" y="102"/>
                  </a:cubicBezTo>
                  <a:cubicBezTo>
                    <a:pt x="44" y="99"/>
                    <a:pt x="44" y="99"/>
                    <a:pt x="44" y="99"/>
                  </a:cubicBezTo>
                  <a:cubicBezTo>
                    <a:pt x="44" y="105"/>
                    <a:pt x="44" y="105"/>
                    <a:pt x="44" y="105"/>
                  </a:cubicBezTo>
                  <a:cubicBezTo>
                    <a:pt x="51" y="105"/>
                    <a:pt x="51" y="105"/>
                    <a:pt x="51" y="105"/>
                  </a:cubicBezTo>
                  <a:cubicBezTo>
                    <a:pt x="51" y="91"/>
                    <a:pt x="51" y="91"/>
                    <a:pt x="51" y="91"/>
                  </a:cubicBezTo>
                  <a:cubicBezTo>
                    <a:pt x="57" y="86"/>
                    <a:pt x="57" y="86"/>
                    <a:pt x="57" y="86"/>
                  </a:cubicBezTo>
                  <a:cubicBezTo>
                    <a:pt x="59" y="87"/>
                    <a:pt x="62" y="89"/>
                    <a:pt x="65" y="89"/>
                  </a:cubicBezTo>
                  <a:cubicBezTo>
                    <a:pt x="65" y="97"/>
                    <a:pt x="65" y="97"/>
                    <a:pt x="65" y="97"/>
                  </a:cubicBezTo>
                  <a:cubicBezTo>
                    <a:pt x="55" y="107"/>
                    <a:pt x="55" y="107"/>
                    <a:pt x="55" y="107"/>
                  </a:cubicBezTo>
                  <a:cubicBezTo>
                    <a:pt x="60" y="112"/>
                    <a:pt x="60" y="112"/>
                    <a:pt x="60" y="112"/>
                  </a:cubicBezTo>
                  <a:cubicBezTo>
                    <a:pt x="65" y="107"/>
                    <a:pt x="65" y="107"/>
                    <a:pt x="65" y="107"/>
                  </a:cubicBezTo>
                  <a:cubicBezTo>
                    <a:pt x="65" y="112"/>
                    <a:pt x="65" y="112"/>
                    <a:pt x="65" y="112"/>
                  </a:cubicBezTo>
                  <a:cubicBezTo>
                    <a:pt x="48" y="130"/>
                    <a:pt x="48" y="130"/>
                    <a:pt x="48" y="130"/>
                  </a:cubicBezTo>
                  <a:cubicBezTo>
                    <a:pt x="53" y="135"/>
                    <a:pt x="53" y="135"/>
                    <a:pt x="53" y="135"/>
                  </a:cubicBezTo>
                  <a:cubicBezTo>
                    <a:pt x="65" y="123"/>
                    <a:pt x="65" y="123"/>
                    <a:pt x="65" y="123"/>
                  </a:cubicBezTo>
                  <a:cubicBezTo>
                    <a:pt x="65" y="137"/>
                    <a:pt x="65" y="137"/>
                    <a:pt x="65" y="137"/>
                  </a:cubicBezTo>
                  <a:cubicBezTo>
                    <a:pt x="73" y="137"/>
                    <a:pt x="73" y="137"/>
                    <a:pt x="73" y="137"/>
                  </a:cubicBezTo>
                  <a:cubicBezTo>
                    <a:pt x="73" y="123"/>
                    <a:pt x="73" y="123"/>
                    <a:pt x="73" y="123"/>
                  </a:cubicBezTo>
                  <a:cubicBezTo>
                    <a:pt x="84" y="135"/>
                    <a:pt x="84" y="135"/>
                    <a:pt x="84" y="135"/>
                  </a:cubicBezTo>
                  <a:cubicBezTo>
                    <a:pt x="90" y="130"/>
                    <a:pt x="90" y="130"/>
                    <a:pt x="90" y="130"/>
                  </a:cubicBezTo>
                  <a:cubicBezTo>
                    <a:pt x="73" y="112"/>
                    <a:pt x="73" y="112"/>
                    <a:pt x="73" y="112"/>
                  </a:cubicBezTo>
                  <a:cubicBezTo>
                    <a:pt x="73" y="107"/>
                    <a:pt x="73" y="107"/>
                    <a:pt x="73" y="107"/>
                  </a:cubicBezTo>
                  <a:cubicBezTo>
                    <a:pt x="77" y="112"/>
                    <a:pt x="77" y="112"/>
                    <a:pt x="77" y="112"/>
                  </a:cubicBezTo>
                  <a:cubicBezTo>
                    <a:pt x="82" y="107"/>
                    <a:pt x="82" y="107"/>
                    <a:pt x="82" y="107"/>
                  </a:cubicBezTo>
                  <a:cubicBezTo>
                    <a:pt x="73" y="97"/>
                    <a:pt x="73" y="97"/>
                    <a:pt x="73" y="97"/>
                  </a:cubicBezTo>
                  <a:cubicBezTo>
                    <a:pt x="73" y="89"/>
                    <a:pt x="73" y="89"/>
                    <a:pt x="73" y="89"/>
                  </a:cubicBezTo>
                  <a:cubicBezTo>
                    <a:pt x="76" y="89"/>
                    <a:pt x="78" y="87"/>
                    <a:pt x="81" y="86"/>
                  </a:cubicBezTo>
                  <a:cubicBezTo>
                    <a:pt x="86" y="91"/>
                    <a:pt x="86" y="91"/>
                    <a:pt x="86" y="91"/>
                  </a:cubicBezTo>
                  <a:cubicBezTo>
                    <a:pt x="86" y="105"/>
                    <a:pt x="86" y="105"/>
                    <a:pt x="86" y="105"/>
                  </a:cubicBezTo>
                  <a:cubicBezTo>
                    <a:pt x="94" y="105"/>
                    <a:pt x="94" y="105"/>
                    <a:pt x="94" y="105"/>
                  </a:cubicBezTo>
                  <a:cubicBezTo>
                    <a:pt x="94" y="99"/>
                    <a:pt x="94" y="99"/>
                    <a:pt x="94" y="99"/>
                  </a:cubicBezTo>
                  <a:cubicBezTo>
                    <a:pt x="97" y="102"/>
                    <a:pt x="97" y="102"/>
                    <a:pt x="97" y="102"/>
                  </a:cubicBezTo>
                  <a:cubicBezTo>
                    <a:pt x="97" y="127"/>
                    <a:pt x="97" y="127"/>
                    <a:pt x="97" y="127"/>
                  </a:cubicBezTo>
                  <a:cubicBezTo>
                    <a:pt x="105" y="127"/>
                    <a:pt x="105" y="127"/>
                    <a:pt x="105" y="127"/>
                  </a:cubicBezTo>
                  <a:cubicBezTo>
                    <a:pt x="105" y="110"/>
                    <a:pt x="105" y="110"/>
                    <a:pt x="105" y="110"/>
                  </a:cubicBezTo>
                  <a:cubicBezTo>
                    <a:pt x="115" y="120"/>
                    <a:pt x="115" y="120"/>
                    <a:pt x="115" y="120"/>
                  </a:cubicBezTo>
                  <a:cubicBezTo>
                    <a:pt x="120" y="114"/>
                    <a:pt x="120" y="114"/>
                    <a:pt x="120" y="114"/>
                  </a:cubicBezTo>
                  <a:cubicBezTo>
                    <a:pt x="110" y="104"/>
                    <a:pt x="110" y="104"/>
                    <a:pt x="110" y="104"/>
                  </a:cubicBezTo>
                  <a:cubicBezTo>
                    <a:pt x="127" y="104"/>
                    <a:pt x="127" y="104"/>
                    <a:pt x="127" y="104"/>
                  </a:cubicBezTo>
                  <a:cubicBezTo>
                    <a:pt x="127" y="97"/>
                    <a:pt x="127" y="97"/>
                    <a:pt x="127" y="97"/>
                  </a:cubicBezTo>
                  <a:cubicBezTo>
                    <a:pt x="102" y="97"/>
                    <a:pt x="102" y="97"/>
                    <a:pt x="102" y="97"/>
                  </a:cubicBezTo>
                  <a:cubicBezTo>
                    <a:pt x="99" y="93"/>
                    <a:pt x="99" y="93"/>
                    <a:pt x="99" y="93"/>
                  </a:cubicBezTo>
                  <a:cubicBezTo>
                    <a:pt x="105" y="93"/>
                    <a:pt x="105" y="93"/>
                    <a:pt x="105" y="93"/>
                  </a:cubicBezTo>
                  <a:cubicBezTo>
                    <a:pt x="105" y="86"/>
                    <a:pt x="105" y="86"/>
                    <a:pt x="105" y="86"/>
                  </a:cubicBezTo>
                  <a:cubicBezTo>
                    <a:pt x="91" y="86"/>
                    <a:pt x="91" y="86"/>
                    <a:pt x="91" y="86"/>
                  </a:cubicBezTo>
                  <a:cubicBezTo>
                    <a:pt x="86" y="80"/>
                    <a:pt x="86" y="80"/>
                    <a:pt x="86" y="80"/>
                  </a:cubicBezTo>
                  <a:cubicBezTo>
                    <a:pt x="88" y="78"/>
                    <a:pt x="89" y="75"/>
                    <a:pt x="89" y="72"/>
                  </a:cubicBezTo>
                  <a:cubicBezTo>
                    <a:pt x="97" y="72"/>
                    <a:pt x="97" y="72"/>
                    <a:pt x="97" y="72"/>
                  </a:cubicBezTo>
                  <a:cubicBezTo>
                    <a:pt x="107" y="82"/>
                    <a:pt x="107" y="82"/>
                    <a:pt x="107" y="82"/>
                  </a:cubicBezTo>
                  <a:cubicBezTo>
                    <a:pt x="112" y="77"/>
                    <a:pt x="112" y="77"/>
                    <a:pt x="112" y="77"/>
                  </a:cubicBezTo>
                  <a:cubicBezTo>
                    <a:pt x="108" y="72"/>
                    <a:pt x="108" y="72"/>
                    <a:pt x="108" y="72"/>
                  </a:cubicBezTo>
                  <a:cubicBezTo>
                    <a:pt x="112" y="72"/>
                    <a:pt x="112" y="72"/>
                    <a:pt x="112" y="72"/>
                  </a:cubicBezTo>
                  <a:cubicBezTo>
                    <a:pt x="130" y="90"/>
                    <a:pt x="130" y="90"/>
                    <a:pt x="130" y="90"/>
                  </a:cubicBezTo>
                  <a:cubicBezTo>
                    <a:pt x="135" y="84"/>
                    <a:pt x="135" y="84"/>
                    <a:pt x="135" y="84"/>
                  </a:cubicBezTo>
                  <a:cubicBezTo>
                    <a:pt x="123" y="72"/>
                    <a:pt x="123" y="72"/>
                    <a:pt x="123" y="72"/>
                  </a:cubicBezTo>
                  <a:cubicBezTo>
                    <a:pt x="137" y="72"/>
                    <a:pt x="137" y="72"/>
                    <a:pt x="137" y="72"/>
                  </a:cubicBezTo>
                  <a:lnTo>
                    <a:pt x="137" y="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8" name="Freeform 150"/>
            <p:cNvSpPr/>
            <p:nvPr/>
          </p:nvSpPr>
          <p:spPr bwMode="auto">
            <a:xfrm>
              <a:off x="8686553" y="3140040"/>
              <a:ext cx="135326" cy="131882"/>
            </a:xfrm>
            <a:custGeom>
              <a:avLst/>
              <a:gdLst>
                <a:gd name="T0" fmla="*/ 32 w 68"/>
                <a:gd name="T1" fmla="*/ 69 h 69"/>
                <a:gd name="T2" fmla="*/ 34 w 68"/>
                <a:gd name="T3" fmla="*/ 69 h 69"/>
                <a:gd name="T4" fmla="*/ 68 w 68"/>
                <a:gd name="T5" fmla="*/ 35 h 69"/>
                <a:gd name="T6" fmla="*/ 34 w 68"/>
                <a:gd name="T7" fmla="*/ 0 h 69"/>
                <a:gd name="T8" fmla="*/ 0 w 68"/>
                <a:gd name="T9" fmla="*/ 34 h 69"/>
                <a:gd name="T10" fmla="*/ 18 w 68"/>
                <a:gd name="T11" fmla="*/ 45 h 69"/>
                <a:gd name="T12" fmla="*/ 32 w 68"/>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68" h="69">
                  <a:moveTo>
                    <a:pt x="32" y="69"/>
                  </a:moveTo>
                  <a:cubicBezTo>
                    <a:pt x="32" y="69"/>
                    <a:pt x="33" y="69"/>
                    <a:pt x="34" y="69"/>
                  </a:cubicBezTo>
                  <a:cubicBezTo>
                    <a:pt x="53" y="69"/>
                    <a:pt x="68" y="54"/>
                    <a:pt x="68" y="35"/>
                  </a:cubicBezTo>
                  <a:cubicBezTo>
                    <a:pt x="68" y="16"/>
                    <a:pt x="53" y="0"/>
                    <a:pt x="34" y="0"/>
                  </a:cubicBezTo>
                  <a:cubicBezTo>
                    <a:pt x="15" y="0"/>
                    <a:pt x="0" y="15"/>
                    <a:pt x="0" y="34"/>
                  </a:cubicBezTo>
                  <a:cubicBezTo>
                    <a:pt x="7" y="36"/>
                    <a:pt x="13" y="40"/>
                    <a:pt x="18" y="45"/>
                  </a:cubicBezTo>
                  <a:cubicBezTo>
                    <a:pt x="25" y="52"/>
                    <a:pt x="30" y="60"/>
                    <a:pt x="32" y="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9" name="Freeform 151"/>
            <p:cNvSpPr/>
            <p:nvPr/>
          </p:nvSpPr>
          <p:spPr bwMode="auto">
            <a:xfrm>
              <a:off x="8734752" y="3103908"/>
              <a:ext cx="37076" cy="28905"/>
            </a:xfrm>
            <a:custGeom>
              <a:avLst/>
              <a:gdLst>
                <a:gd name="T0" fmla="*/ 20 w 20"/>
                <a:gd name="T1" fmla="*/ 16 h 16"/>
                <a:gd name="T2" fmla="*/ 11 w 20"/>
                <a:gd name="T3" fmla="*/ 0 h 16"/>
                <a:gd name="T4" fmla="*/ 0 w 20"/>
                <a:gd name="T5" fmla="*/ 16 h 16"/>
                <a:gd name="T6" fmla="*/ 20 w 20"/>
                <a:gd name="T7" fmla="*/ 16 h 16"/>
              </a:gdLst>
              <a:ahLst/>
              <a:cxnLst>
                <a:cxn ang="0">
                  <a:pos x="T0" y="T1"/>
                </a:cxn>
                <a:cxn ang="0">
                  <a:pos x="T2" y="T3"/>
                </a:cxn>
                <a:cxn ang="0">
                  <a:pos x="T4" y="T5"/>
                </a:cxn>
                <a:cxn ang="0">
                  <a:pos x="T6" y="T7"/>
                </a:cxn>
              </a:cxnLst>
              <a:rect l="0" t="0" r="r" b="b"/>
              <a:pathLst>
                <a:path w="20" h="16">
                  <a:moveTo>
                    <a:pt x="20" y="16"/>
                  </a:moveTo>
                  <a:lnTo>
                    <a:pt x="11" y="0"/>
                  </a:lnTo>
                  <a:lnTo>
                    <a:pt x="0" y="16"/>
                  </a:lnTo>
                  <a:lnTo>
                    <a:pt x="20" y="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0" name="Freeform 152"/>
            <p:cNvSpPr/>
            <p:nvPr/>
          </p:nvSpPr>
          <p:spPr bwMode="auto">
            <a:xfrm>
              <a:off x="8829294" y="3187011"/>
              <a:ext cx="29661" cy="37939"/>
            </a:xfrm>
            <a:custGeom>
              <a:avLst/>
              <a:gdLst>
                <a:gd name="T0" fmla="*/ 0 w 16"/>
                <a:gd name="T1" fmla="*/ 21 h 21"/>
                <a:gd name="T2" fmla="*/ 16 w 16"/>
                <a:gd name="T3" fmla="*/ 11 h 21"/>
                <a:gd name="T4" fmla="*/ 0 w 16"/>
                <a:gd name="T5" fmla="*/ 0 h 21"/>
                <a:gd name="T6" fmla="*/ 0 w 16"/>
                <a:gd name="T7" fmla="*/ 21 h 21"/>
              </a:gdLst>
              <a:ahLst/>
              <a:cxnLst>
                <a:cxn ang="0">
                  <a:pos x="T0" y="T1"/>
                </a:cxn>
                <a:cxn ang="0">
                  <a:pos x="T2" y="T3"/>
                </a:cxn>
                <a:cxn ang="0">
                  <a:pos x="T4" y="T5"/>
                </a:cxn>
                <a:cxn ang="0">
                  <a:pos x="T6" y="T7"/>
                </a:cxn>
              </a:cxnLst>
              <a:rect l="0" t="0" r="r" b="b"/>
              <a:pathLst>
                <a:path w="16" h="21">
                  <a:moveTo>
                    <a:pt x="0" y="21"/>
                  </a:moveTo>
                  <a:lnTo>
                    <a:pt x="16" y="11"/>
                  </a:lnTo>
                  <a:lnTo>
                    <a:pt x="0" y="0"/>
                  </a:ln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1" name="Freeform 153"/>
            <p:cNvSpPr/>
            <p:nvPr/>
          </p:nvSpPr>
          <p:spPr bwMode="auto">
            <a:xfrm>
              <a:off x="8658746" y="3187011"/>
              <a:ext cx="18538" cy="14453"/>
            </a:xfrm>
            <a:custGeom>
              <a:avLst/>
              <a:gdLst>
                <a:gd name="T0" fmla="*/ 9 w 9"/>
                <a:gd name="T1" fmla="*/ 0 h 7"/>
                <a:gd name="T2" fmla="*/ 0 w 9"/>
                <a:gd name="T3" fmla="*/ 6 h 7"/>
                <a:gd name="T4" fmla="*/ 9 w 9"/>
                <a:gd name="T5" fmla="*/ 7 h 7"/>
                <a:gd name="T6" fmla="*/ 9 w 9"/>
                <a:gd name="T7" fmla="*/ 0 h 7"/>
              </a:gdLst>
              <a:ahLst/>
              <a:cxnLst>
                <a:cxn ang="0">
                  <a:pos x="T0" y="T1"/>
                </a:cxn>
                <a:cxn ang="0">
                  <a:pos x="T2" y="T3"/>
                </a:cxn>
                <a:cxn ang="0">
                  <a:pos x="T4" y="T5"/>
                </a:cxn>
                <a:cxn ang="0">
                  <a:pos x="T6" y="T7"/>
                </a:cxn>
              </a:cxnLst>
              <a:rect l="0" t="0" r="r" b="b"/>
              <a:pathLst>
                <a:path w="9" h="7">
                  <a:moveTo>
                    <a:pt x="9" y="0"/>
                  </a:moveTo>
                  <a:cubicBezTo>
                    <a:pt x="0" y="6"/>
                    <a:pt x="0" y="6"/>
                    <a:pt x="0" y="6"/>
                  </a:cubicBezTo>
                  <a:cubicBezTo>
                    <a:pt x="3" y="6"/>
                    <a:pt x="6" y="7"/>
                    <a:pt x="9" y="7"/>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2" name="Freeform 154"/>
            <p:cNvSpPr/>
            <p:nvPr/>
          </p:nvSpPr>
          <p:spPr bwMode="auto">
            <a:xfrm>
              <a:off x="8794073" y="3134621"/>
              <a:ext cx="35221" cy="32519"/>
            </a:xfrm>
            <a:custGeom>
              <a:avLst/>
              <a:gdLst>
                <a:gd name="T0" fmla="*/ 0 w 19"/>
                <a:gd name="T1" fmla="*/ 4 h 18"/>
                <a:gd name="T2" fmla="*/ 15 w 19"/>
                <a:gd name="T3" fmla="*/ 18 h 18"/>
                <a:gd name="T4" fmla="*/ 19 w 19"/>
                <a:gd name="T5" fmla="*/ 0 h 18"/>
                <a:gd name="T6" fmla="*/ 0 w 19"/>
                <a:gd name="T7" fmla="*/ 4 h 18"/>
              </a:gdLst>
              <a:ahLst/>
              <a:cxnLst>
                <a:cxn ang="0">
                  <a:pos x="T0" y="T1"/>
                </a:cxn>
                <a:cxn ang="0">
                  <a:pos x="T2" y="T3"/>
                </a:cxn>
                <a:cxn ang="0">
                  <a:pos x="T4" y="T5"/>
                </a:cxn>
                <a:cxn ang="0">
                  <a:pos x="T6" y="T7"/>
                </a:cxn>
              </a:cxnLst>
              <a:rect l="0" t="0" r="r" b="b"/>
              <a:pathLst>
                <a:path w="19" h="18">
                  <a:moveTo>
                    <a:pt x="0" y="4"/>
                  </a:moveTo>
                  <a:lnTo>
                    <a:pt x="15" y="18"/>
                  </a:lnTo>
                  <a:lnTo>
                    <a:pt x="19" y="0"/>
                  </a:lnTo>
                  <a:lnTo>
                    <a:pt x="0" y="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3" name="Freeform 155"/>
            <p:cNvSpPr/>
            <p:nvPr/>
          </p:nvSpPr>
          <p:spPr bwMode="auto">
            <a:xfrm>
              <a:off x="8794073" y="3244822"/>
              <a:ext cx="35221" cy="36132"/>
            </a:xfrm>
            <a:custGeom>
              <a:avLst/>
              <a:gdLst>
                <a:gd name="T0" fmla="*/ 15 w 19"/>
                <a:gd name="T1" fmla="*/ 0 h 20"/>
                <a:gd name="T2" fmla="*/ 0 w 19"/>
                <a:gd name="T3" fmla="*/ 15 h 20"/>
                <a:gd name="T4" fmla="*/ 19 w 19"/>
                <a:gd name="T5" fmla="*/ 20 h 20"/>
                <a:gd name="T6" fmla="*/ 15 w 19"/>
                <a:gd name="T7" fmla="*/ 0 h 20"/>
              </a:gdLst>
              <a:ahLst/>
              <a:cxnLst>
                <a:cxn ang="0">
                  <a:pos x="T0" y="T1"/>
                </a:cxn>
                <a:cxn ang="0">
                  <a:pos x="T2" y="T3"/>
                </a:cxn>
                <a:cxn ang="0">
                  <a:pos x="T4" y="T5"/>
                </a:cxn>
                <a:cxn ang="0">
                  <a:pos x="T6" y="T7"/>
                </a:cxn>
              </a:cxnLst>
              <a:rect l="0" t="0" r="r" b="b"/>
              <a:pathLst>
                <a:path w="19" h="20">
                  <a:moveTo>
                    <a:pt x="15" y="0"/>
                  </a:moveTo>
                  <a:lnTo>
                    <a:pt x="0" y="15"/>
                  </a:lnTo>
                  <a:lnTo>
                    <a:pt x="19" y="2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4" name="Freeform 156"/>
            <p:cNvSpPr/>
            <p:nvPr/>
          </p:nvSpPr>
          <p:spPr bwMode="auto">
            <a:xfrm>
              <a:off x="8679138" y="3134621"/>
              <a:ext cx="33368" cy="32519"/>
            </a:xfrm>
            <a:custGeom>
              <a:avLst/>
              <a:gdLst>
                <a:gd name="T0" fmla="*/ 4 w 18"/>
                <a:gd name="T1" fmla="*/ 18 h 18"/>
                <a:gd name="T2" fmla="*/ 18 w 18"/>
                <a:gd name="T3" fmla="*/ 4 h 18"/>
                <a:gd name="T4" fmla="*/ 0 w 18"/>
                <a:gd name="T5" fmla="*/ 0 h 18"/>
                <a:gd name="T6" fmla="*/ 4 w 18"/>
                <a:gd name="T7" fmla="*/ 18 h 18"/>
              </a:gdLst>
              <a:ahLst/>
              <a:cxnLst>
                <a:cxn ang="0">
                  <a:pos x="T0" y="T1"/>
                </a:cxn>
                <a:cxn ang="0">
                  <a:pos x="T2" y="T3"/>
                </a:cxn>
                <a:cxn ang="0">
                  <a:pos x="T4" y="T5"/>
                </a:cxn>
                <a:cxn ang="0">
                  <a:pos x="T6" y="T7"/>
                </a:cxn>
              </a:cxnLst>
              <a:rect l="0" t="0" r="r" b="b"/>
              <a:pathLst>
                <a:path w="18" h="18">
                  <a:moveTo>
                    <a:pt x="4" y="18"/>
                  </a:moveTo>
                  <a:lnTo>
                    <a:pt x="18" y="4"/>
                  </a:lnTo>
                  <a:lnTo>
                    <a:pt x="0" y="0"/>
                  </a:ln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5" name="Freeform 157"/>
            <p:cNvSpPr/>
            <p:nvPr/>
          </p:nvSpPr>
          <p:spPr bwMode="auto">
            <a:xfrm>
              <a:off x="8534542" y="3206884"/>
              <a:ext cx="296607" cy="177046"/>
            </a:xfrm>
            <a:custGeom>
              <a:avLst/>
              <a:gdLst>
                <a:gd name="T0" fmla="*/ 123 w 150"/>
                <a:gd name="T1" fmla="*/ 39 h 92"/>
                <a:gd name="T2" fmla="*/ 119 w 150"/>
                <a:gd name="T3" fmla="*/ 40 h 92"/>
                <a:gd name="T4" fmla="*/ 106 w 150"/>
                <a:gd name="T5" fmla="*/ 45 h 92"/>
                <a:gd name="T6" fmla="*/ 105 w 150"/>
                <a:gd name="T7" fmla="*/ 38 h 92"/>
                <a:gd name="T8" fmla="*/ 104 w 150"/>
                <a:gd name="T9" fmla="*/ 33 h 92"/>
                <a:gd name="T10" fmla="*/ 77 w 150"/>
                <a:gd name="T11" fmla="*/ 3 h 92"/>
                <a:gd name="T12" fmla="*/ 72 w 150"/>
                <a:gd name="T13" fmla="*/ 2 h 92"/>
                <a:gd name="T14" fmla="*/ 60 w 150"/>
                <a:gd name="T15" fmla="*/ 0 h 92"/>
                <a:gd name="T16" fmla="*/ 58 w 150"/>
                <a:gd name="T17" fmla="*/ 0 h 92"/>
                <a:gd name="T18" fmla="*/ 14 w 150"/>
                <a:gd name="T19" fmla="*/ 46 h 92"/>
                <a:gd name="T20" fmla="*/ 16 w 150"/>
                <a:gd name="T21" fmla="*/ 60 h 92"/>
                <a:gd name="T22" fmla="*/ 0 w 150"/>
                <a:gd name="T23" fmla="*/ 76 h 92"/>
                <a:gd name="T24" fmla="*/ 16 w 150"/>
                <a:gd name="T25" fmla="*/ 92 h 92"/>
                <a:gd name="T26" fmla="*/ 60 w 150"/>
                <a:gd name="T27" fmla="*/ 92 h 92"/>
                <a:gd name="T28" fmla="*/ 62 w 150"/>
                <a:gd name="T29" fmla="*/ 92 h 92"/>
                <a:gd name="T30" fmla="*/ 123 w 150"/>
                <a:gd name="T31" fmla="*/ 92 h 92"/>
                <a:gd name="T32" fmla="*/ 150 w 150"/>
                <a:gd name="T33" fmla="*/ 66 h 92"/>
                <a:gd name="T34" fmla="*/ 123 w 150"/>
                <a:gd name="T35" fmla="*/ 3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92">
                  <a:moveTo>
                    <a:pt x="123" y="39"/>
                  </a:moveTo>
                  <a:cubicBezTo>
                    <a:pt x="122" y="39"/>
                    <a:pt x="121" y="39"/>
                    <a:pt x="119" y="40"/>
                  </a:cubicBezTo>
                  <a:cubicBezTo>
                    <a:pt x="114" y="40"/>
                    <a:pt x="110" y="42"/>
                    <a:pt x="106" y="45"/>
                  </a:cubicBezTo>
                  <a:cubicBezTo>
                    <a:pt x="106" y="43"/>
                    <a:pt x="106" y="41"/>
                    <a:pt x="105" y="38"/>
                  </a:cubicBezTo>
                  <a:cubicBezTo>
                    <a:pt x="105" y="37"/>
                    <a:pt x="105" y="35"/>
                    <a:pt x="104" y="33"/>
                  </a:cubicBezTo>
                  <a:cubicBezTo>
                    <a:pt x="100" y="20"/>
                    <a:pt x="90" y="9"/>
                    <a:pt x="77" y="3"/>
                  </a:cubicBezTo>
                  <a:cubicBezTo>
                    <a:pt x="75" y="3"/>
                    <a:pt x="74" y="2"/>
                    <a:pt x="72" y="2"/>
                  </a:cubicBezTo>
                  <a:cubicBezTo>
                    <a:pt x="68" y="1"/>
                    <a:pt x="64" y="0"/>
                    <a:pt x="60" y="0"/>
                  </a:cubicBezTo>
                  <a:cubicBezTo>
                    <a:pt x="59" y="0"/>
                    <a:pt x="59" y="0"/>
                    <a:pt x="58" y="0"/>
                  </a:cubicBezTo>
                  <a:cubicBezTo>
                    <a:pt x="34" y="1"/>
                    <a:pt x="14" y="22"/>
                    <a:pt x="14" y="46"/>
                  </a:cubicBezTo>
                  <a:cubicBezTo>
                    <a:pt x="14" y="51"/>
                    <a:pt x="15" y="56"/>
                    <a:pt x="16" y="60"/>
                  </a:cubicBezTo>
                  <a:cubicBezTo>
                    <a:pt x="7" y="60"/>
                    <a:pt x="0" y="67"/>
                    <a:pt x="0" y="76"/>
                  </a:cubicBezTo>
                  <a:cubicBezTo>
                    <a:pt x="0" y="85"/>
                    <a:pt x="7" y="92"/>
                    <a:pt x="16" y="92"/>
                  </a:cubicBezTo>
                  <a:cubicBezTo>
                    <a:pt x="60" y="92"/>
                    <a:pt x="60" y="92"/>
                    <a:pt x="60" y="92"/>
                  </a:cubicBezTo>
                  <a:cubicBezTo>
                    <a:pt x="62" y="92"/>
                    <a:pt x="62" y="92"/>
                    <a:pt x="62" y="92"/>
                  </a:cubicBezTo>
                  <a:cubicBezTo>
                    <a:pt x="123" y="92"/>
                    <a:pt x="123" y="92"/>
                    <a:pt x="123" y="92"/>
                  </a:cubicBezTo>
                  <a:cubicBezTo>
                    <a:pt x="138" y="92"/>
                    <a:pt x="150" y="81"/>
                    <a:pt x="150" y="66"/>
                  </a:cubicBezTo>
                  <a:cubicBezTo>
                    <a:pt x="150" y="51"/>
                    <a:pt x="138" y="39"/>
                    <a:pt x="123"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6" name="Freeform 158"/>
            <p:cNvSpPr>
              <a:spLocks noEditPoints="1"/>
            </p:cNvSpPr>
            <p:nvPr/>
          </p:nvSpPr>
          <p:spPr bwMode="auto">
            <a:xfrm>
              <a:off x="7125660" y="2505928"/>
              <a:ext cx="220601" cy="242083"/>
            </a:xfrm>
            <a:custGeom>
              <a:avLst/>
              <a:gdLst>
                <a:gd name="T0" fmla="*/ 111 w 119"/>
                <a:gd name="T1" fmla="*/ 134 h 134"/>
                <a:gd name="T2" fmla="*/ 111 w 119"/>
                <a:gd name="T3" fmla="*/ 0 h 134"/>
                <a:gd name="T4" fmla="*/ 104 w 119"/>
                <a:gd name="T5" fmla="*/ 15 h 134"/>
                <a:gd name="T6" fmla="*/ 104 w 119"/>
                <a:gd name="T7" fmla="*/ 28 h 134"/>
                <a:gd name="T8" fmla="*/ 111 w 119"/>
                <a:gd name="T9" fmla="*/ 51 h 134"/>
                <a:gd name="T10" fmla="*/ 111 w 119"/>
                <a:gd name="T11" fmla="*/ 61 h 134"/>
                <a:gd name="T12" fmla="*/ 104 w 119"/>
                <a:gd name="T13" fmla="*/ 84 h 134"/>
                <a:gd name="T14" fmla="*/ 104 w 119"/>
                <a:gd name="T15" fmla="*/ 96 h 134"/>
                <a:gd name="T16" fmla="*/ 111 w 119"/>
                <a:gd name="T17" fmla="*/ 119 h 134"/>
                <a:gd name="T18" fmla="*/ 59 w 119"/>
                <a:gd name="T19" fmla="*/ 98 h 134"/>
                <a:gd name="T20" fmla="*/ 97 w 119"/>
                <a:gd name="T21" fmla="*/ 134 h 134"/>
                <a:gd name="T22" fmla="*/ 104 w 119"/>
                <a:gd name="T23" fmla="*/ 119 h 134"/>
                <a:gd name="T24" fmla="*/ 104 w 119"/>
                <a:gd name="T25" fmla="*/ 107 h 134"/>
                <a:gd name="T26" fmla="*/ 97 w 119"/>
                <a:gd name="T27" fmla="*/ 84 h 134"/>
                <a:gd name="T28" fmla="*/ 97 w 119"/>
                <a:gd name="T29" fmla="*/ 74 h 134"/>
                <a:gd name="T30" fmla="*/ 104 w 119"/>
                <a:gd name="T31" fmla="*/ 51 h 134"/>
                <a:gd name="T32" fmla="*/ 104 w 119"/>
                <a:gd name="T33" fmla="*/ 38 h 134"/>
                <a:gd name="T34" fmla="*/ 97 w 119"/>
                <a:gd name="T35" fmla="*/ 15 h 134"/>
                <a:gd name="T36" fmla="*/ 97 w 119"/>
                <a:gd name="T37" fmla="*/ 5 h 134"/>
                <a:gd name="T38" fmla="*/ 88 w 119"/>
                <a:gd name="T39" fmla="*/ 36 h 134"/>
                <a:gd name="T40" fmla="*/ 88 w 119"/>
                <a:gd name="T41" fmla="*/ 49 h 134"/>
                <a:gd name="T42" fmla="*/ 59 w 119"/>
                <a:gd name="T43" fmla="*/ 98 h 134"/>
                <a:gd name="T44" fmla="*/ 16 w 119"/>
                <a:gd name="T45" fmla="*/ 5 h 134"/>
                <a:gd name="T46" fmla="*/ 22 w 119"/>
                <a:gd name="T47" fmla="*/ 28 h 134"/>
                <a:gd name="T48" fmla="*/ 22 w 119"/>
                <a:gd name="T49" fmla="*/ 38 h 134"/>
                <a:gd name="T50" fmla="*/ 16 w 119"/>
                <a:gd name="T51" fmla="*/ 61 h 134"/>
                <a:gd name="T52" fmla="*/ 16 w 119"/>
                <a:gd name="T53" fmla="*/ 74 h 134"/>
                <a:gd name="T54" fmla="*/ 22 w 119"/>
                <a:gd name="T55" fmla="*/ 96 h 134"/>
                <a:gd name="T56" fmla="*/ 22 w 119"/>
                <a:gd name="T57" fmla="*/ 107 h 134"/>
                <a:gd name="T58" fmla="*/ 16 w 119"/>
                <a:gd name="T59" fmla="*/ 129 h 134"/>
                <a:gd name="T60" fmla="*/ 32 w 119"/>
                <a:gd name="T61" fmla="*/ 134 h 134"/>
                <a:gd name="T62" fmla="*/ 59 w 119"/>
                <a:gd name="T63" fmla="*/ 85 h 134"/>
                <a:gd name="T64" fmla="*/ 59 w 119"/>
                <a:gd name="T65" fmla="*/ 49 h 134"/>
                <a:gd name="T66" fmla="*/ 32 w 119"/>
                <a:gd name="T67" fmla="*/ 0 h 134"/>
                <a:gd name="T68" fmla="*/ 8 w 119"/>
                <a:gd name="T69" fmla="*/ 5 h 134"/>
                <a:gd name="T70" fmla="*/ 0 w 119"/>
                <a:gd name="T71" fmla="*/ 134 h 134"/>
                <a:gd name="T72" fmla="*/ 16 w 119"/>
                <a:gd name="T73" fmla="*/ 129 h 134"/>
                <a:gd name="T74" fmla="*/ 8 w 119"/>
                <a:gd name="T75" fmla="*/ 107 h 134"/>
                <a:gd name="T76" fmla="*/ 8 w 119"/>
                <a:gd name="T77" fmla="*/ 96 h 134"/>
                <a:gd name="T78" fmla="*/ 16 w 119"/>
                <a:gd name="T79" fmla="*/ 74 h 134"/>
                <a:gd name="T80" fmla="*/ 16 w 119"/>
                <a:gd name="T81" fmla="*/ 61 h 134"/>
                <a:gd name="T82" fmla="*/ 8 w 119"/>
                <a:gd name="T83" fmla="*/ 38 h 134"/>
                <a:gd name="T84" fmla="*/ 8 w 119"/>
                <a:gd name="T85" fmla="*/ 28 h 134"/>
                <a:gd name="T86" fmla="*/ 16 w 119"/>
                <a:gd name="T87" fmla="*/ 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34">
                  <a:moveTo>
                    <a:pt x="104" y="129"/>
                  </a:moveTo>
                  <a:lnTo>
                    <a:pt x="111" y="129"/>
                  </a:lnTo>
                  <a:lnTo>
                    <a:pt x="111" y="134"/>
                  </a:lnTo>
                  <a:lnTo>
                    <a:pt x="119" y="134"/>
                  </a:lnTo>
                  <a:lnTo>
                    <a:pt x="119" y="0"/>
                  </a:lnTo>
                  <a:lnTo>
                    <a:pt x="111" y="0"/>
                  </a:lnTo>
                  <a:lnTo>
                    <a:pt x="111" y="5"/>
                  </a:lnTo>
                  <a:lnTo>
                    <a:pt x="104" y="5"/>
                  </a:lnTo>
                  <a:lnTo>
                    <a:pt x="104" y="15"/>
                  </a:lnTo>
                  <a:lnTo>
                    <a:pt x="111" y="15"/>
                  </a:lnTo>
                  <a:lnTo>
                    <a:pt x="111" y="28"/>
                  </a:lnTo>
                  <a:lnTo>
                    <a:pt x="104" y="28"/>
                  </a:lnTo>
                  <a:lnTo>
                    <a:pt x="104" y="38"/>
                  </a:lnTo>
                  <a:lnTo>
                    <a:pt x="111" y="38"/>
                  </a:lnTo>
                  <a:lnTo>
                    <a:pt x="111" y="51"/>
                  </a:lnTo>
                  <a:lnTo>
                    <a:pt x="104" y="51"/>
                  </a:lnTo>
                  <a:lnTo>
                    <a:pt x="104" y="61"/>
                  </a:lnTo>
                  <a:lnTo>
                    <a:pt x="111" y="61"/>
                  </a:lnTo>
                  <a:lnTo>
                    <a:pt x="111" y="74"/>
                  </a:lnTo>
                  <a:lnTo>
                    <a:pt x="104" y="74"/>
                  </a:lnTo>
                  <a:lnTo>
                    <a:pt x="104" y="84"/>
                  </a:lnTo>
                  <a:lnTo>
                    <a:pt x="111" y="84"/>
                  </a:lnTo>
                  <a:lnTo>
                    <a:pt x="111" y="96"/>
                  </a:lnTo>
                  <a:lnTo>
                    <a:pt x="104" y="96"/>
                  </a:lnTo>
                  <a:lnTo>
                    <a:pt x="104" y="107"/>
                  </a:lnTo>
                  <a:lnTo>
                    <a:pt x="111" y="107"/>
                  </a:lnTo>
                  <a:lnTo>
                    <a:pt x="111" y="119"/>
                  </a:lnTo>
                  <a:lnTo>
                    <a:pt x="104" y="119"/>
                  </a:lnTo>
                  <a:lnTo>
                    <a:pt x="104" y="129"/>
                  </a:lnTo>
                  <a:close/>
                  <a:moveTo>
                    <a:pt x="59" y="98"/>
                  </a:moveTo>
                  <a:lnTo>
                    <a:pt x="88" y="98"/>
                  </a:lnTo>
                  <a:lnTo>
                    <a:pt x="88" y="134"/>
                  </a:lnTo>
                  <a:lnTo>
                    <a:pt x="97" y="134"/>
                  </a:lnTo>
                  <a:lnTo>
                    <a:pt x="97" y="129"/>
                  </a:lnTo>
                  <a:lnTo>
                    <a:pt x="104" y="129"/>
                  </a:lnTo>
                  <a:lnTo>
                    <a:pt x="104" y="119"/>
                  </a:lnTo>
                  <a:lnTo>
                    <a:pt x="97" y="119"/>
                  </a:lnTo>
                  <a:lnTo>
                    <a:pt x="97" y="107"/>
                  </a:lnTo>
                  <a:lnTo>
                    <a:pt x="104" y="107"/>
                  </a:lnTo>
                  <a:lnTo>
                    <a:pt x="104" y="96"/>
                  </a:lnTo>
                  <a:lnTo>
                    <a:pt x="97" y="96"/>
                  </a:lnTo>
                  <a:lnTo>
                    <a:pt x="97" y="84"/>
                  </a:lnTo>
                  <a:lnTo>
                    <a:pt x="104" y="84"/>
                  </a:lnTo>
                  <a:lnTo>
                    <a:pt x="104" y="74"/>
                  </a:lnTo>
                  <a:lnTo>
                    <a:pt x="97" y="74"/>
                  </a:lnTo>
                  <a:lnTo>
                    <a:pt x="97" y="61"/>
                  </a:lnTo>
                  <a:lnTo>
                    <a:pt x="104" y="61"/>
                  </a:lnTo>
                  <a:lnTo>
                    <a:pt x="104" y="51"/>
                  </a:lnTo>
                  <a:lnTo>
                    <a:pt x="97" y="51"/>
                  </a:lnTo>
                  <a:lnTo>
                    <a:pt x="97" y="38"/>
                  </a:lnTo>
                  <a:lnTo>
                    <a:pt x="104" y="38"/>
                  </a:lnTo>
                  <a:lnTo>
                    <a:pt x="104" y="28"/>
                  </a:lnTo>
                  <a:lnTo>
                    <a:pt x="97" y="28"/>
                  </a:lnTo>
                  <a:lnTo>
                    <a:pt x="97" y="15"/>
                  </a:lnTo>
                  <a:lnTo>
                    <a:pt x="104" y="15"/>
                  </a:lnTo>
                  <a:lnTo>
                    <a:pt x="104" y="5"/>
                  </a:lnTo>
                  <a:lnTo>
                    <a:pt x="97" y="5"/>
                  </a:lnTo>
                  <a:lnTo>
                    <a:pt x="97" y="0"/>
                  </a:lnTo>
                  <a:lnTo>
                    <a:pt x="88" y="0"/>
                  </a:lnTo>
                  <a:lnTo>
                    <a:pt x="88" y="36"/>
                  </a:lnTo>
                  <a:lnTo>
                    <a:pt x="59" y="36"/>
                  </a:lnTo>
                  <a:lnTo>
                    <a:pt x="59" y="49"/>
                  </a:lnTo>
                  <a:lnTo>
                    <a:pt x="88" y="49"/>
                  </a:lnTo>
                  <a:lnTo>
                    <a:pt x="88" y="85"/>
                  </a:lnTo>
                  <a:lnTo>
                    <a:pt x="59" y="85"/>
                  </a:lnTo>
                  <a:lnTo>
                    <a:pt x="59" y="98"/>
                  </a:lnTo>
                  <a:close/>
                  <a:moveTo>
                    <a:pt x="22" y="0"/>
                  </a:moveTo>
                  <a:lnTo>
                    <a:pt x="22" y="5"/>
                  </a:lnTo>
                  <a:lnTo>
                    <a:pt x="16" y="5"/>
                  </a:lnTo>
                  <a:lnTo>
                    <a:pt x="16" y="15"/>
                  </a:lnTo>
                  <a:lnTo>
                    <a:pt x="22" y="15"/>
                  </a:lnTo>
                  <a:lnTo>
                    <a:pt x="22" y="28"/>
                  </a:lnTo>
                  <a:lnTo>
                    <a:pt x="16" y="28"/>
                  </a:lnTo>
                  <a:lnTo>
                    <a:pt x="16" y="38"/>
                  </a:lnTo>
                  <a:lnTo>
                    <a:pt x="22" y="38"/>
                  </a:lnTo>
                  <a:lnTo>
                    <a:pt x="22" y="51"/>
                  </a:lnTo>
                  <a:lnTo>
                    <a:pt x="16" y="51"/>
                  </a:lnTo>
                  <a:lnTo>
                    <a:pt x="16" y="61"/>
                  </a:lnTo>
                  <a:lnTo>
                    <a:pt x="22" y="61"/>
                  </a:lnTo>
                  <a:lnTo>
                    <a:pt x="22" y="74"/>
                  </a:lnTo>
                  <a:lnTo>
                    <a:pt x="16" y="74"/>
                  </a:lnTo>
                  <a:lnTo>
                    <a:pt x="16" y="84"/>
                  </a:lnTo>
                  <a:lnTo>
                    <a:pt x="22" y="84"/>
                  </a:lnTo>
                  <a:lnTo>
                    <a:pt x="22" y="96"/>
                  </a:lnTo>
                  <a:lnTo>
                    <a:pt x="16" y="96"/>
                  </a:lnTo>
                  <a:lnTo>
                    <a:pt x="16" y="107"/>
                  </a:lnTo>
                  <a:lnTo>
                    <a:pt x="22" y="107"/>
                  </a:lnTo>
                  <a:lnTo>
                    <a:pt x="22" y="119"/>
                  </a:lnTo>
                  <a:lnTo>
                    <a:pt x="16" y="119"/>
                  </a:lnTo>
                  <a:lnTo>
                    <a:pt x="16" y="129"/>
                  </a:lnTo>
                  <a:lnTo>
                    <a:pt x="22" y="129"/>
                  </a:lnTo>
                  <a:lnTo>
                    <a:pt x="22" y="134"/>
                  </a:lnTo>
                  <a:lnTo>
                    <a:pt x="32" y="134"/>
                  </a:lnTo>
                  <a:lnTo>
                    <a:pt x="32" y="98"/>
                  </a:lnTo>
                  <a:lnTo>
                    <a:pt x="59" y="98"/>
                  </a:lnTo>
                  <a:lnTo>
                    <a:pt x="59" y="85"/>
                  </a:lnTo>
                  <a:lnTo>
                    <a:pt x="32" y="85"/>
                  </a:lnTo>
                  <a:lnTo>
                    <a:pt x="32" y="49"/>
                  </a:lnTo>
                  <a:lnTo>
                    <a:pt x="59" y="49"/>
                  </a:lnTo>
                  <a:lnTo>
                    <a:pt x="59" y="36"/>
                  </a:lnTo>
                  <a:lnTo>
                    <a:pt x="32" y="36"/>
                  </a:lnTo>
                  <a:lnTo>
                    <a:pt x="32" y="0"/>
                  </a:lnTo>
                  <a:lnTo>
                    <a:pt x="22" y="0"/>
                  </a:lnTo>
                  <a:close/>
                  <a:moveTo>
                    <a:pt x="16" y="5"/>
                  </a:moveTo>
                  <a:lnTo>
                    <a:pt x="8" y="5"/>
                  </a:lnTo>
                  <a:lnTo>
                    <a:pt x="8" y="0"/>
                  </a:lnTo>
                  <a:lnTo>
                    <a:pt x="0" y="0"/>
                  </a:lnTo>
                  <a:lnTo>
                    <a:pt x="0" y="134"/>
                  </a:lnTo>
                  <a:lnTo>
                    <a:pt x="8" y="134"/>
                  </a:lnTo>
                  <a:lnTo>
                    <a:pt x="8" y="129"/>
                  </a:lnTo>
                  <a:lnTo>
                    <a:pt x="16" y="129"/>
                  </a:lnTo>
                  <a:lnTo>
                    <a:pt x="16" y="119"/>
                  </a:lnTo>
                  <a:lnTo>
                    <a:pt x="8" y="119"/>
                  </a:lnTo>
                  <a:lnTo>
                    <a:pt x="8" y="107"/>
                  </a:lnTo>
                  <a:lnTo>
                    <a:pt x="16" y="107"/>
                  </a:lnTo>
                  <a:lnTo>
                    <a:pt x="16" y="96"/>
                  </a:lnTo>
                  <a:lnTo>
                    <a:pt x="8" y="96"/>
                  </a:lnTo>
                  <a:lnTo>
                    <a:pt x="8" y="84"/>
                  </a:lnTo>
                  <a:lnTo>
                    <a:pt x="16" y="84"/>
                  </a:lnTo>
                  <a:lnTo>
                    <a:pt x="16" y="74"/>
                  </a:lnTo>
                  <a:lnTo>
                    <a:pt x="8" y="74"/>
                  </a:lnTo>
                  <a:lnTo>
                    <a:pt x="8" y="61"/>
                  </a:lnTo>
                  <a:lnTo>
                    <a:pt x="16" y="61"/>
                  </a:lnTo>
                  <a:lnTo>
                    <a:pt x="16" y="51"/>
                  </a:lnTo>
                  <a:lnTo>
                    <a:pt x="8" y="51"/>
                  </a:lnTo>
                  <a:lnTo>
                    <a:pt x="8" y="38"/>
                  </a:lnTo>
                  <a:lnTo>
                    <a:pt x="16" y="38"/>
                  </a:lnTo>
                  <a:lnTo>
                    <a:pt x="16" y="28"/>
                  </a:lnTo>
                  <a:lnTo>
                    <a:pt x="8" y="28"/>
                  </a:lnTo>
                  <a:lnTo>
                    <a:pt x="8" y="15"/>
                  </a:lnTo>
                  <a:lnTo>
                    <a:pt x="16" y="15"/>
                  </a:lnTo>
                  <a:lnTo>
                    <a:pt x="16" y="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7" name="Freeform 159"/>
            <p:cNvSpPr/>
            <p:nvPr/>
          </p:nvSpPr>
          <p:spPr bwMode="auto">
            <a:xfrm>
              <a:off x="8582741" y="2845566"/>
              <a:ext cx="25953" cy="242083"/>
            </a:xfrm>
            <a:custGeom>
              <a:avLst/>
              <a:gdLst>
                <a:gd name="T0" fmla="*/ 0 w 13"/>
                <a:gd name="T1" fmla="*/ 0 h 126"/>
                <a:gd name="T2" fmla="*/ 0 w 13"/>
                <a:gd name="T3" fmla="*/ 126 h 126"/>
                <a:gd name="T4" fmla="*/ 13 w 13"/>
                <a:gd name="T5" fmla="*/ 126 h 126"/>
                <a:gd name="T6" fmla="*/ 13 w 13"/>
                <a:gd name="T7" fmla="*/ 0 h 126"/>
                <a:gd name="T8" fmla="*/ 7 w 13"/>
                <a:gd name="T9" fmla="*/ 2 h 126"/>
                <a:gd name="T10" fmla="*/ 0 w 13"/>
                <a:gd name="T11" fmla="*/ 0 h 126"/>
              </a:gdLst>
              <a:ahLst/>
              <a:cxnLst>
                <a:cxn ang="0">
                  <a:pos x="T0" y="T1"/>
                </a:cxn>
                <a:cxn ang="0">
                  <a:pos x="T2" y="T3"/>
                </a:cxn>
                <a:cxn ang="0">
                  <a:pos x="T4" y="T5"/>
                </a:cxn>
                <a:cxn ang="0">
                  <a:pos x="T6" y="T7"/>
                </a:cxn>
                <a:cxn ang="0">
                  <a:pos x="T8" y="T9"/>
                </a:cxn>
                <a:cxn ang="0">
                  <a:pos x="T10" y="T11"/>
                </a:cxn>
              </a:cxnLst>
              <a:rect l="0" t="0" r="r" b="b"/>
              <a:pathLst>
                <a:path w="13" h="126">
                  <a:moveTo>
                    <a:pt x="0" y="0"/>
                  </a:moveTo>
                  <a:cubicBezTo>
                    <a:pt x="0" y="126"/>
                    <a:pt x="0" y="126"/>
                    <a:pt x="0" y="126"/>
                  </a:cubicBezTo>
                  <a:cubicBezTo>
                    <a:pt x="13" y="126"/>
                    <a:pt x="13" y="126"/>
                    <a:pt x="13" y="126"/>
                  </a:cubicBezTo>
                  <a:cubicBezTo>
                    <a:pt x="13" y="0"/>
                    <a:pt x="13" y="0"/>
                    <a:pt x="13" y="0"/>
                  </a:cubicBezTo>
                  <a:cubicBezTo>
                    <a:pt x="11" y="1"/>
                    <a:pt x="9" y="2"/>
                    <a:pt x="7" y="2"/>
                  </a:cubicBezTo>
                  <a:cubicBezTo>
                    <a:pt x="4" y="2"/>
                    <a:pt x="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8" name="Oval 160"/>
            <p:cNvSpPr>
              <a:spLocks noChangeArrowheads="1"/>
            </p:cNvSpPr>
            <p:nvPr/>
          </p:nvSpPr>
          <p:spPr bwMode="auto">
            <a:xfrm>
              <a:off x="8575325" y="2800401"/>
              <a:ext cx="40783" cy="3793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79" name="Rectangle 161"/>
            <p:cNvSpPr>
              <a:spLocks noChangeArrowheads="1"/>
            </p:cNvSpPr>
            <p:nvPr/>
          </p:nvSpPr>
          <p:spPr bwMode="auto">
            <a:xfrm>
              <a:off x="8623524" y="2847372"/>
              <a:ext cx="213185" cy="1499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0" name="Rectangle 162"/>
            <p:cNvSpPr>
              <a:spLocks noChangeArrowheads="1"/>
            </p:cNvSpPr>
            <p:nvPr/>
          </p:nvSpPr>
          <p:spPr bwMode="auto">
            <a:xfrm>
              <a:off x="7991380" y="3196045"/>
              <a:ext cx="46345" cy="162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1" name="Freeform 163"/>
            <p:cNvSpPr>
              <a:spLocks noEditPoints="1"/>
            </p:cNvSpPr>
            <p:nvPr/>
          </p:nvSpPr>
          <p:spPr bwMode="auto">
            <a:xfrm>
              <a:off x="7815271" y="3221337"/>
              <a:ext cx="255823" cy="178852"/>
            </a:xfrm>
            <a:custGeom>
              <a:avLst/>
              <a:gdLst>
                <a:gd name="T0" fmla="*/ 65 w 129"/>
                <a:gd name="T1" fmla="*/ 93 h 93"/>
                <a:gd name="T2" fmla="*/ 129 w 129"/>
                <a:gd name="T3" fmla="*/ 93 h 93"/>
                <a:gd name="T4" fmla="*/ 129 w 129"/>
                <a:gd name="T5" fmla="*/ 0 h 93"/>
                <a:gd name="T6" fmla="*/ 65 w 129"/>
                <a:gd name="T7" fmla="*/ 0 h 93"/>
                <a:gd name="T8" fmla="*/ 65 w 129"/>
                <a:gd name="T9" fmla="*/ 11 h 93"/>
                <a:gd name="T10" fmla="*/ 65 w 129"/>
                <a:gd name="T11" fmla="*/ 11 h 93"/>
                <a:gd name="T12" fmla="*/ 101 w 129"/>
                <a:gd name="T13" fmla="*/ 47 h 93"/>
                <a:gd name="T14" fmla="*/ 65 w 129"/>
                <a:gd name="T15" fmla="*/ 83 h 93"/>
                <a:gd name="T16" fmla="*/ 65 w 129"/>
                <a:gd name="T17" fmla="*/ 93 h 93"/>
                <a:gd name="T18" fmla="*/ 0 w 129"/>
                <a:gd name="T19" fmla="*/ 93 h 93"/>
                <a:gd name="T20" fmla="*/ 65 w 129"/>
                <a:gd name="T21" fmla="*/ 93 h 93"/>
                <a:gd name="T22" fmla="*/ 65 w 129"/>
                <a:gd name="T23" fmla="*/ 83 h 93"/>
                <a:gd name="T24" fmla="*/ 29 w 129"/>
                <a:gd name="T25" fmla="*/ 47 h 93"/>
                <a:gd name="T26" fmla="*/ 65 w 129"/>
                <a:gd name="T27" fmla="*/ 11 h 93"/>
                <a:gd name="T28" fmla="*/ 65 w 129"/>
                <a:gd name="T29" fmla="*/ 0 h 93"/>
                <a:gd name="T30" fmla="*/ 0 w 129"/>
                <a:gd name="T31" fmla="*/ 0 h 93"/>
                <a:gd name="T32" fmla="*/ 0 w 129"/>
                <a:gd name="T33" fmla="*/ 93 h 93"/>
                <a:gd name="T34" fmla="*/ 65 w 129"/>
                <a:gd name="T35" fmla="*/ 11 h 93"/>
                <a:gd name="T36" fmla="*/ 65 w 129"/>
                <a:gd name="T37" fmla="*/ 1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93">
                  <a:moveTo>
                    <a:pt x="65" y="93"/>
                  </a:moveTo>
                  <a:cubicBezTo>
                    <a:pt x="129" y="93"/>
                    <a:pt x="129" y="93"/>
                    <a:pt x="129" y="93"/>
                  </a:cubicBezTo>
                  <a:cubicBezTo>
                    <a:pt x="129" y="0"/>
                    <a:pt x="129" y="0"/>
                    <a:pt x="129" y="0"/>
                  </a:cubicBezTo>
                  <a:cubicBezTo>
                    <a:pt x="65" y="0"/>
                    <a:pt x="65" y="0"/>
                    <a:pt x="65" y="0"/>
                  </a:cubicBezTo>
                  <a:cubicBezTo>
                    <a:pt x="65" y="11"/>
                    <a:pt x="65" y="11"/>
                    <a:pt x="65" y="11"/>
                  </a:cubicBezTo>
                  <a:cubicBezTo>
                    <a:pt x="65" y="11"/>
                    <a:pt x="65" y="11"/>
                    <a:pt x="65" y="11"/>
                  </a:cubicBezTo>
                  <a:cubicBezTo>
                    <a:pt x="84" y="11"/>
                    <a:pt x="101" y="27"/>
                    <a:pt x="101" y="47"/>
                  </a:cubicBezTo>
                  <a:cubicBezTo>
                    <a:pt x="101" y="66"/>
                    <a:pt x="84" y="83"/>
                    <a:pt x="65" y="83"/>
                  </a:cubicBezTo>
                  <a:lnTo>
                    <a:pt x="65" y="93"/>
                  </a:lnTo>
                  <a:close/>
                  <a:moveTo>
                    <a:pt x="0" y="93"/>
                  </a:moveTo>
                  <a:cubicBezTo>
                    <a:pt x="65" y="93"/>
                    <a:pt x="65" y="93"/>
                    <a:pt x="65" y="93"/>
                  </a:cubicBezTo>
                  <a:cubicBezTo>
                    <a:pt x="65" y="83"/>
                    <a:pt x="65" y="83"/>
                    <a:pt x="65" y="83"/>
                  </a:cubicBezTo>
                  <a:cubicBezTo>
                    <a:pt x="45" y="83"/>
                    <a:pt x="29" y="66"/>
                    <a:pt x="29" y="47"/>
                  </a:cubicBezTo>
                  <a:cubicBezTo>
                    <a:pt x="29" y="27"/>
                    <a:pt x="45" y="11"/>
                    <a:pt x="65" y="11"/>
                  </a:cubicBezTo>
                  <a:cubicBezTo>
                    <a:pt x="65" y="0"/>
                    <a:pt x="65" y="0"/>
                    <a:pt x="65" y="0"/>
                  </a:cubicBezTo>
                  <a:cubicBezTo>
                    <a:pt x="0" y="0"/>
                    <a:pt x="0" y="0"/>
                    <a:pt x="0" y="0"/>
                  </a:cubicBezTo>
                  <a:cubicBezTo>
                    <a:pt x="0" y="93"/>
                    <a:pt x="0" y="93"/>
                    <a:pt x="0" y="93"/>
                  </a:cubicBezTo>
                  <a:close/>
                  <a:moveTo>
                    <a:pt x="65" y="11"/>
                  </a:moveTo>
                  <a:cubicBezTo>
                    <a:pt x="65" y="11"/>
                    <a:pt x="65" y="11"/>
                    <a:pt x="65" y="11"/>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2" name="Oval 164"/>
            <p:cNvSpPr>
              <a:spLocks noChangeArrowheads="1"/>
            </p:cNvSpPr>
            <p:nvPr/>
          </p:nvSpPr>
          <p:spPr bwMode="auto">
            <a:xfrm>
              <a:off x="7894983" y="3262888"/>
              <a:ext cx="96397" cy="9394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3" name="Freeform 165"/>
            <p:cNvSpPr/>
            <p:nvPr/>
          </p:nvSpPr>
          <p:spPr bwMode="auto">
            <a:xfrm>
              <a:off x="6775293" y="2477022"/>
              <a:ext cx="272508" cy="164399"/>
            </a:xfrm>
            <a:custGeom>
              <a:avLst/>
              <a:gdLst>
                <a:gd name="T0" fmla="*/ 138 w 138"/>
                <a:gd name="T1" fmla="*/ 70 h 85"/>
                <a:gd name="T2" fmla="*/ 124 w 138"/>
                <a:gd name="T3" fmla="*/ 55 h 85"/>
                <a:gd name="T4" fmla="*/ 125 w 138"/>
                <a:gd name="T5" fmla="*/ 42 h 85"/>
                <a:gd name="T6" fmla="*/ 83 w 138"/>
                <a:gd name="T7" fmla="*/ 0 h 85"/>
                <a:gd name="T8" fmla="*/ 41 w 138"/>
                <a:gd name="T9" fmla="*/ 42 h 85"/>
                <a:gd name="T10" fmla="*/ 25 w 138"/>
                <a:gd name="T11" fmla="*/ 36 h 85"/>
                <a:gd name="T12" fmla="*/ 0 w 138"/>
                <a:gd name="T13" fmla="*/ 60 h 85"/>
                <a:gd name="T14" fmla="*/ 25 w 138"/>
                <a:gd name="T15" fmla="*/ 85 h 85"/>
                <a:gd name="T16" fmla="*/ 81 w 138"/>
                <a:gd name="T17" fmla="*/ 85 h 85"/>
                <a:gd name="T18" fmla="*/ 83 w 138"/>
                <a:gd name="T19" fmla="*/ 85 h 85"/>
                <a:gd name="T20" fmla="*/ 123 w 138"/>
                <a:gd name="T21" fmla="*/ 85 h 85"/>
                <a:gd name="T22" fmla="*/ 138 w 138"/>
                <a:gd name="T23" fmla="*/ 7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5">
                  <a:moveTo>
                    <a:pt x="138" y="70"/>
                  </a:moveTo>
                  <a:cubicBezTo>
                    <a:pt x="138" y="62"/>
                    <a:pt x="132" y="55"/>
                    <a:pt x="124" y="55"/>
                  </a:cubicBezTo>
                  <a:cubicBezTo>
                    <a:pt x="125" y="51"/>
                    <a:pt x="125" y="47"/>
                    <a:pt x="125" y="42"/>
                  </a:cubicBezTo>
                  <a:cubicBezTo>
                    <a:pt x="125" y="19"/>
                    <a:pt x="106" y="0"/>
                    <a:pt x="83" y="0"/>
                  </a:cubicBezTo>
                  <a:cubicBezTo>
                    <a:pt x="60" y="0"/>
                    <a:pt x="41" y="18"/>
                    <a:pt x="41" y="42"/>
                  </a:cubicBezTo>
                  <a:cubicBezTo>
                    <a:pt x="36" y="38"/>
                    <a:pt x="31" y="36"/>
                    <a:pt x="25" y="36"/>
                  </a:cubicBezTo>
                  <a:cubicBezTo>
                    <a:pt x="11" y="36"/>
                    <a:pt x="0" y="47"/>
                    <a:pt x="0" y="60"/>
                  </a:cubicBezTo>
                  <a:cubicBezTo>
                    <a:pt x="0" y="74"/>
                    <a:pt x="11" y="85"/>
                    <a:pt x="25" y="85"/>
                  </a:cubicBezTo>
                  <a:cubicBezTo>
                    <a:pt x="81" y="85"/>
                    <a:pt x="81" y="85"/>
                    <a:pt x="81" y="85"/>
                  </a:cubicBezTo>
                  <a:cubicBezTo>
                    <a:pt x="83" y="85"/>
                    <a:pt x="83" y="85"/>
                    <a:pt x="83" y="85"/>
                  </a:cubicBezTo>
                  <a:cubicBezTo>
                    <a:pt x="123" y="85"/>
                    <a:pt x="123" y="85"/>
                    <a:pt x="123" y="85"/>
                  </a:cubicBezTo>
                  <a:cubicBezTo>
                    <a:pt x="131" y="85"/>
                    <a:pt x="138" y="78"/>
                    <a:pt x="138" y="7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4" name="Rectangle 166"/>
            <p:cNvSpPr>
              <a:spLocks noChangeArrowheads="1"/>
            </p:cNvSpPr>
            <p:nvPr/>
          </p:nvSpPr>
          <p:spPr bwMode="auto">
            <a:xfrm>
              <a:off x="6814223" y="2655874"/>
              <a:ext cx="24099" cy="505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5" name="Rectangle 167"/>
            <p:cNvSpPr>
              <a:spLocks noChangeArrowheads="1"/>
            </p:cNvSpPr>
            <p:nvPr/>
          </p:nvSpPr>
          <p:spPr bwMode="auto">
            <a:xfrm>
              <a:off x="6871690" y="2682973"/>
              <a:ext cx="24100" cy="505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6" name="Rectangle 168"/>
            <p:cNvSpPr>
              <a:spLocks noChangeArrowheads="1"/>
            </p:cNvSpPr>
            <p:nvPr/>
          </p:nvSpPr>
          <p:spPr bwMode="auto">
            <a:xfrm>
              <a:off x="6929158" y="2655874"/>
              <a:ext cx="24099" cy="505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7" name="Rectangle 169"/>
            <p:cNvSpPr>
              <a:spLocks noChangeArrowheads="1"/>
            </p:cNvSpPr>
            <p:nvPr/>
          </p:nvSpPr>
          <p:spPr bwMode="auto">
            <a:xfrm>
              <a:off x="6986625" y="2682973"/>
              <a:ext cx="22246" cy="505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88" name="Freeform 170"/>
            <p:cNvSpPr/>
            <p:nvPr/>
          </p:nvSpPr>
          <p:spPr bwMode="auto">
            <a:xfrm>
              <a:off x="7390752" y="2944928"/>
              <a:ext cx="153865" cy="92137"/>
            </a:xfrm>
            <a:custGeom>
              <a:avLst/>
              <a:gdLst>
                <a:gd name="T0" fmla="*/ 83 w 83"/>
                <a:gd name="T1" fmla="*/ 0 h 51"/>
                <a:gd name="T2" fmla="*/ 6 w 83"/>
                <a:gd name="T3" fmla="*/ 0 h 51"/>
                <a:gd name="T4" fmla="*/ 6 w 83"/>
                <a:gd name="T5" fmla="*/ 16 h 51"/>
                <a:gd name="T6" fmla="*/ 0 w 83"/>
                <a:gd name="T7" fmla="*/ 16 h 51"/>
                <a:gd name="T8" fmla="*/ 0 w 83"/>
                <a:gd name="T9" fmla="*/ 37 h 51"/>
                <a:gd name="T10" fmla="*/ 6 w 83"/>
                <a:gd name="T11" fmla="*/ 37 h 51"/>
                <a:gd name="T12" fmla="*/ 6 w 83"/>
                <a:gd name="T13" fmla="*/ 51 h 51"/>
                <a:gd name="T14" fmla="*/ 83 w 83"/>
                <a:gd name="T15" fmla="*/ 51 h 51"/>
                <a:gd name="T16" fmla="*/ 83 w 83"/>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51">
                  <a:moveTo>
                    <a:pt x="83" y="0"/>
                  </a:moveTo>
                  <a:lnTo>
                    <a:pt x="6" y="0"/>
                  </a:lnTo>
                  <a:lnTo>
                    <a:pt x="6" y="16"/>
                  </a:lnTo>
                  <a:lnTo>
                    <a:pt x="0" y="16"/>
                  </a:lnTo>
                  <a:lnTo>
                    <a:pt x="0" y="37"/>
                  </a:lnTo>
                  <a:lnTo>
                    <a:pt x="6" y="37"/>
                  </a:lnTo>
                  <a:lnTo>
                    <a:pt x="6" y="51"/>
                  </a:lnTo>
                  <a:lnTo>
                    <a:pt x="83" y="51"/>
                  </a:lnTo>
                  <a:lnTo>
                    <a:pt x="8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9" name="Rectangle 171"/>
            <p:cNvSpPr>
              <a:spLocks noChangeArrowheads="1"/>
            </p:cNvSpPr>
            <p:nvPr/>
          </p:nvSpPr>
          <p:spPr bwMode="auto">
            <a:xfrm>
              <a:off x="7264694" y="2905183"/>
              <a:ext cx="24100" cy="126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90" name="Oval 172"/>
            <p:cNvSpPr>
              <a:spLocks noChangeArrowheads="1"/>
            </p:cNvSpPr>
            <p:nvPr/>
          </p:nvSpPr>
          <p:spPr bwMode="auto">
            <a:xfrm>
              <a:off x="7290647" y="2964801"/>
              <a:ext cx="51906" cy="4697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91" name="Freeform 173"/>
            <p:cNvSpPr>
              <a:spLocks noEditPoints="1"/>
            </p:cNvSpPr>
            <p:nvPr/>
          </p:nvSpPr>
          <p:spPr bwMode="auto">
            <a:xfrm>
              <a:off x="7249864" y="2925056"/>
              <a:ext cx="131620" cy="247502"/>
            </a:xfrm>
            <a:custGeom>
              <a:avLst/>
              <a:gdLst>
                <a:gd name="T0" fmla="*/ 34 w 67"/>
                <a:gd name="T1" fmla="*/ 128 h 128"/>
                <a:gd name="T2" fmla="*/ 67 w 67"/>
                <a:gd name="T3" fmla="*/ 128 h 128"/>
                <a:gd name="T4" fmla="*/ 67 w 67"/>
                <a:gd name="T5" fmla="*/ 45 h 128"/>
                <a:gd name="T6" fmla="*/ 67 w 67"/>
                <a:gd name="T7" fmla="*/ 25 h 128"/>
                <a:gd name="T8" fmla="*/ 67 w 67"/>
                <a:gd name="T9" fmla="*/ 0 h 128"/>
                <a:gd name="T10" fmla="*/ 34 w 67"/>
                <a:gd name="T11" fmla="*/ 0 h 128"/>
                <a:gd name="T12" fmla="*/ 34 w 67"/>
                <a:gd name="T13" fmla="*/ 7 h 128"/>
                <a:gd name="T14" fmla="*/ 34 w 67"/>
                <a:gd name="T15" fmla="*/ 7 h 128"/>
                <a:gd name="T16" fmla="*/ 34 w 67"/>
                <a:gd name="T17" fmla="*/ 7 h 128"/>
                <a:gd name="T18" fmla="*/ 59 w 67"/>
                <a:gd name="T19" fmla="*/ 32 h 128"/>
                <a:gd name="T20" fmla="*/ 34 w 67"/>
                <a:gd name="T21" fmla="*/ 57 h 128"/>
                <a:gd name="T22" fmla="*/ 34 w 67"/>
                <a:gd name="T23" fmla="*/ 57 h 128"/>
                <a:gd name="T24" fmla="*/ 34 w 67"/>
                <a:gd name="T25" fmla="*/ 128 h 128"/>
                <a:gd name="T26" fmla="*/ 0 w 67"/>
                <a:gd name="T27" fmla="*/ 128 h 128"/>
                <a:gd name="T28" fmla="*/ 34 w 67"/>
                <a:gd name="T29" fmla="*/ 128 h 128"/>
                <a:gd name="T30" fmla="*/ 34 w 67"/>
                <a:gd name="T31" fmla="*/ 57 h 128"/>
                <a:gd name="T32" fmla="*/ 9 w 67"/>
                <a:gd name="T33" fmla="*/ 32 h 128"/>
                <a:gd name="T34" fmla="*/ 34 w 67"/>
                <a:gd name="T35" fmla="*/ 7 h 128"/>
                <a:gd name="T36" fmla="*/ 34 w 67"/>
                <a:gd name="T37" fmla="*/ 0 h 128"/>
                <a:gd name="T38" fmla="*/ 0 w 67"/>
                <a:gd name="T39" fmla="*/ 0 h 128"/>
                <a:gd name="T40" fmla="*/ 0 w 67"/>
                <a:gd name="T41"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128">
                  <a:moveTo>
                    <a:pt x="34" y="128"/>
                  </a:moveTo>
                  <a:cubicBezTo>
                    <a:pt x="67" y="128"/>
                    <a:pt x="67" y="128"/>
                    <a:pt x="67" y="128"/>
                  </a:cubicBezTo>
                  <a:cubicBezTo>
                    <a:pt x="67" y="45"/>
                    <a:pt x="67" y="45"/>
                    <a:pt x="67" y="45"/>
                  </a:cubicBezTo>
                  <a:cubicBezTo>
                    <a:pt x="67" y="25"/>
                    <a:pt x="67" y="25"/>
                    <a:pt x="67" y="25"/>
                  </a:cubicBezTo>
                  <a:cubicBezTo>
                    <a:pt x="67" y="0"/>
                    <a:pt x="67" y="0"/>
                    <a:pt x="67" y="0"/>
                  </a:cubicBezTo>
                  <a:cubicBezTo>
                    <a:pt x="34" y="0"/>
                    <a:pt x="34" y="0"/>
                    <a:pt x="34" y="0"/>
                  </a:cubicBezTo>
                  <a:cubicBezTo>
                    <a:pt x="34" y="7"/>
                    <a:pt x="34" y="7"/>
                    <a:pt x="34" y="7"/>
                  </a:cubicBezTo>
                  <a:cubicBezTo>
                    <a:pt x="34" y="7"/>
                    <a:pt x="34" y="7"/>
                    <a:pt x="34" y="7"/>
                  </a:cubicBezTo>
                  <a:cubicBezTo>
                    <a:pt x="34" y="7"/>
                    <a:pt x="34" y="7"/>
                    <a:pt x="34" y="7"/>
                  </a:cubicBezTo>
                  <a:cubicBezTo>
                    <a:pt x="48" y="7"/>
                    <a:pt x="59" y="18"/>
                    <a:pt x="59" y="32"/>
                  </a:cubicBezTo>
                  <a:cubicBezTo>
                    <a:pt x="59" y="46"/>
                    <a:pt x="48" y="57"/>
                    <a:pt x="34" y="57"/>
                  </a:cubicBezTo>
                  <a:cubicBezTo>
                    <a:pt x="34" y="57"/>
                    <a:pt x="34" y="57"/>
                    <a:pt x="34" y="57"/>
                  </a:cubicBezTo>
                  <a:lnTo>
                    <a:pt x="34" y="128"/>
                  </a:lnTo>
                  <a:close/>
                  <a:moveTo>
                    <a:pt x="0" y="128"/>
                  </a:moveTo>
                  <a:cubicBezTo>
                    <a:pt x="34" y="128"/>
                    <a:pt x="34" y="128"/>
                    <a:pt x="34" y="128"/>
                  </a:cubicBezTo>
                  <a:cubicBezTo>
                    <a:pt x="34" y="57"/>
                    <a:pt x="34" y="57"/>
                    <a:pt x="34" y="57"/>
                  </a:cubicBezTo>
                  <a:cubicBezTo>
                    <a:pt x="20" y="57"/>
                    <a:pt x="9" y="46"/>
                    <a:pt x="9" y="32"/>
                  </a:cubicBezTo>
                  <a:cubicBezTo>
                    <a:pt x="9" y="18"/>
                    <a:pt x="20" y="7"/>
                    <a:pt x="34" y="7"/>
                  </a:cubicBezTo>
                  <a:cubicBezTo>
                    <a:pt x="34" y="0"/>
                    <a:pt x="34" y="0"/>
                    <a:pt x="34" y="0"/>
                  </a:cubicBezTo>
                  <a:cubicBezTo>
                    <a:pt x="0" y="0"/>
                    <a:pt x="0" y="0"/>
                    <a:pt x="0" y="0"/>
                  </a:cubicBezTo>
                  <a:lnTo>
                    <a:pt x="0" y="1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2" name="Freeform 174"/>
            <p:cNvSpPr/>
            <p:nvPr/>
          </p:nvSpPr>
          <p:spPr bwMode="auto">
            <a:xfrm>
              <a:off x="8234228" y="3860869"/>
              <a:ext cx="96397" cy="30711"/>
            </a:xfrm>
            <a:custGeom>
              <a:avLst/>
              <a:gdLst>
                <a:gd name="T0" fmla="*/ 1 w 52"/>
                <a:gd name="T1" fmla="*/ 0 h 17"/>
                <a:gd name="T2" fmla="*/ 0 w 52"/>
                <a:gd name="T3" fmla="*/ 17 h 17"/>
                <a:gd name="T4" fmla="*/ 52 w 52"/>
                <a:gd name="T5" fmla="*/ 17 h 17"/>
                <a:gd name="T6" fmla="*/ 51 w 52"/>
                <a:gd name="T7" fmla="*/ 0 h 17"/>
                <a:gd name="T8" fmla="*/ 1 w 52"/>
                <a:gd name="T9" fmla="*/ 0 h 17"/>
              </a:gdLst>
              <a:ahLst/>
              <a:cxnLst>
                <a:cxn ang="0">
                  <a:pos x="T0" y="T1"/>
                </a:cxn>
                <a:cxn ang="0">
                  <a:pos x="T2" y="T3"/>
                </a:cxn>
                <a:cxn ang="0">
                  <a:pos x="T4" y="T5"/>
                </a:cxn>
                <a:cxn ang="0">
                  <a:pos x="T6" y="T7"/>
                </a:cxn>
                <a:cxn ang="0">
                  <a:pos x="T8" y="T9"/>
                </a:cxn>
              </a:cxnLst>
              <a:rect l="0" t="0" r="r" b="b"/>
              <a:pathLst>
                <a:path w="52" h="17">
                  <a:moveTo>
                    <a:pt x="1" y="0"/>
                  </a:moveTo>
                  <a:lnTo>
                    <a:pt x="0" y="17"/>
                  </a:lnTo>
                  <a:lnTo>
                    <a:pt x="52" y="17"/>
                  </a:lnTo>
                  <a:lnTo>
                    <a:pt x="51"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3" name="Freeform 175"/>
            <p:cNvSpPr>
              <a:spLocks noEditPoints="1"/>
            </p:cNvSpPr>
            <p:nvPr/>
          </p:nvSpPr>
          <p:spPr bwMode="auto">
            <a:xfrm>
              <a:off x="8147099" y="3687437"/>
              <a:ext cx="270654" cy="164399"/>
            </a:xfrm>
            <a:custGeom>
              <a:avLst/>
              <a:gdLst>
                <a:gd name="T0" fmla="*/ 98 w 146"/>
                <a:gd name="T1" fmla="*/ 91 h 91"/>
                <a:gd name="T2" fmla="*/ 146 w 146"/>
                <a:gd name="T3" fmla="*/ 91 h 91"/>
                <a:gd name="T4" fmla="*/ 146 w 146"/>
                <a:gd name="T5" fmla="*/ 0 h 91"/>
                <a:gd name="T6" fmla="*/ 73 w 146"/>
                <a:gd name="T7" fmla="*/ 0 h 91"/>
                <a:gd name="T8" fmla="*/ 73 w 146"/>
                <a:gd name="T9" fmla="*/ 11 h 91"/>
                <a:gd name="T10" fmla="*/ 132 w 146"/>
                <a:gd name="T11" fmla="*/ 11 h 91"/>
                <a:gd name="T12" fmla="*/ 132 w 146"/>
                <a:gd name="T13" fmla="*/ 80 h 91"/>
                <a:gd name="T14" fmla="*/ 97 w 146"/>
                <a:gd name="T15" fmla="*/ 80 h 91"/>
                <a:gd name="T16" fmla="*/ 73 w 146"/>
                <a:gd name="T17" fmla="*/ 80 h 91"/>
                <a:gd name="T18" fmla="*/ 73 w 146"/>
                <a:gd name="T19" fmla="*/ 91 h 91"/>
                <a:gd name="T20" fmla="*/ 98 w 146"/>
                <a:gd name="T21" fmla="*/ 91 h 91"/>
                <a:gd name="T22" fmla="*/ 73 w 146"/>
                <a:gd name="T23" fmla="*/ 0 h 91"/>
                <a:gd name="T24" fmla="*/ 0 w 146"/>
                <a:gd name="T25" fmla="*/ 0 h 91"/>
                <a:gd name="T26" fmla="*/ 0 w 146"/>
                <a:gd name="T27" fmla="*/ 91 h 91"/>
                <a:gd name="T28" fmla="*/ 48 w 146"/>
                <a:gd name="T29" fmla="*/ 91 h 91"/>
                <a:gd name="T30" fmla="*/ 73 w 146"/>
                <a:gd name="T31" fmla="*/ 91 h 91"/>
                <a:gd name="T32" fmla="*/ 73 w 146"/>
                <a:gd name="T33" fmla="*/ 80 h 91"/>
                <a:gd name="T34" fmla="*/ 48 w 146"/>
                <a:gd name="T35" fmla="*/ 80 h 91"/>
                <a:gd name="T36" fmla="*/ 13 w 146"/>
                <a:gd name="T37" fmla="*/ 80 h 91"/>
                <a:gd name="T38" fmla="*/ 13 w 146"/>
                <a:gd name="T39" fmla="*/ 11 h 91"/>
                <a:gd name="T40" fmla="*/ 73 w 146"/>
                <a:gd name="T41" fmla="*/ 11 h 91"/>
                <a:gd name="T42" fmla="*/ 73 w 146"/>
                <a:gd name="T4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91">
                  <a:moveTo>
                    <a:pt x="98" y="91"/>
                  </a:moveTo>
                  <a:lnTo>
                    <a:pt x="146" y="91"/>
                  </a:lnTo>
                  <a:lnTo>
                    <a:pt x="146" y="0"/>
                  </a:lnTo>
                  <a:lnTo>
                    <a:pt x="73" y="0"/>
                  </a:lnTo>
                  <a:lnTo>
                    <a:pt x="73" y="11"/>
                  </a:lnTo>
                  <a:lnTo>
                    <a:pt x="132" y="11"/>
                  </a:lnTo>
                  <a:lnTo>
                    <a:pt x="132" y="80"/>
                  </a:lnTo>
                  <a:lnTo>
                    <a:pt x="97" y="80"/>
                  </a:lnTo>
                  <a:lnTo>
                    <a:pt x="73" y="80"/>
                  </a:lnTo>
                  <a:lnTo>
                    <a:pt x="73" y="91"/>
                  </a:lnTo>
                  <a:lnTo>
                    <a:pt x="98" y="91"/>
                  </a:lnTo>
                  <a:close/>
                  <a:moveTo>
                    <a:pt x="73" y="0"/>
                  </a:moveTo>
                  <a:lnTo>
                    <a:pt x="0" y="0"/>
                  </a:lnTo>
                  <a:lnTo>
                    <a:pt x="0" y="91"/>
                  </a:lnTo>
                  <a:lnTo>
                    <a:pt x="48" y="91"/>
                  </a:lnTo>
                  <a:lnTo>
                    <a:pt x="73" y="91"/>
                  </a:lnTo>
                  <a:lnTo>
                    <a:pt x="73" y="80"/>
                  </a:lnTo>
                  <a:lnTo>
                    <a:pt x="48" y="80"/>
                  </a:lnTo>
                  <a:lnTo>
                    <a:pt x="13" y="80"/>
                  </a:lnTo>
                  <a:lnTo>
                    <a:pt x="13" y="11"/>
                  </a:lnTo>
                  <a:lnTo>
                    <a:pt x="73" y="11"/>
                  </a:lnTo>
                  <a:lnTo>
                    <a:pt x="7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 name="Freeform 176"/>
            <p:cNvSpPr/>
            <p:nvPr/>
          </p:nvSpPr>
          <p:spPr bwMode="auto">
            <a:xfrm>
              <a:off x="8213835" y="3900614"/>
              <a:ext cx="135327" cy="10840"/>
            </a:xfrm>
            <a:custGeom>
              <a:avLst/>
              <a:gdLst>
                <a:gd name="T0" fmla="*/ 0 w 73"/>
                <a:gd name="T1" fmla="*/ 0 h 6"/>
                <a:gd name="T2" fmla="*/ 0 w 73"/>
                <a:gd name="T3" fmla="*/ 6 h 6"/>
                <a:gd name="T4" fmla="*/ 73 w 73"/>
                <a:gd name="T5" fmla="*/ 6 h 6"/>
                <a:gd name="T6" fmla="*/ 73 w 73"/>
                <a:gd name="T7" fmla="*/ 0 h 6"/>
                <a:gd name="T8" fmla="*/ 63 w 73"/>
                <a:gd name="T9" fmla="*/ 0 h 6"/>
                <a:gd name="T10" fmla="*/ 11 w 73"/>
                <a:gd name="T11" fmla="*/ 0 h 6"/>
                <a:gd name="T12" fmla="*/ 0 w 7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3" h="6">
                  <a:moveTo>
                    <a:pt x="0" y="0"/>
                  </a:moveTo>
                  <a:lnTo>
                    <a:pt x="0" y="6"/>
                  </a:lnTo>
                  <a:lnTo>
                    <a:pt x="73" y="6"/>
                  </a:lnTo>
                  <a:lnTo>
                    <a:pt x="73" y="0"/>
                  </a:lnTo>
                  <a:lnTo>
                    <a:pt x="63" y="0"/>
                  </a:lnTo>
                  <a:lnTo>
                    <a:pt x="11"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5" name="Freeform 177"/>
            <p:cNvSpPr>
              <a:spLocks noEditPoints="1"/>
            </p:cNvSpPr>
            <p:nvPr/>
          </p:nvSpPr>
          <p:spPr bwMode="auto">
            <a:xfrm>
              <a:off x="6608452" y="3620593"/>
              <a:ext cx="224309" cy="216791"/>
            </a:xfrm>
            <a:custGeom>
              <a:avLst/>
              <a:gdLst>
                <a:gd name="T0" fmla="*/ 56 w 113"/>
                <a:gd name="T1" fmla="*/ 112 h 112"/>
                <a:gd name="T2" fmla="*/ 65 w 113"/>
                <a:gd name="T3" fmla="*/ 112 h 112"/>
                <a:gd name="T4" fmla="*/ 65 w 113"/>
                <a:gd name="T5" fmla="*/ 104 h 112"/>
                <a:gd name="T6" fmla="*/ 84 w 113"/>
                <a:gd name="T7" fmla="*/ 96 h 112"/>
                <a:gd name="T8" fmla="*/ 90 w 113"/>
                <a:gd name="T9" fmla="*/ 102 h 112"/>
                <a:gd name="T10" fmla="*/ 102 w 113"/>
                <a:gd name="T11" fmla="*/ 90 h 112"/>
                <a:gd name="T12" fmla="*/ 96 w 113"/>
                <a:gd name="T13" fmla="*/ 84 h 112"/>
                <a:gd name="T14" fmla="*/ 104 w 113"/>
                <a:gd name="T15" fmla="*/ 65 h 112"/>
                <a:gd name="T16" fmla="*/ 113 w 113"/>
                <a:gd name="T17" fmla="*/ 65 h 112"/>
                <a:gd name="T18" fmla="*/ 113 w 113"/>
                <a:gd name="T19" fmla="*/ 48 h 112"/>
                <a:gd name="T20" fmla="*/ 104 w 113"/>
                <a:gd name="T21" fmla="*/ 48 h 112"/>
                <a:gd name="T22" fmla="*/ 96 w 113"/>
                <a:gd name="T23" fmla="*/ 29 h 112"/>
                <a:gd name="T24" fmla="*/ 102 w 113"/>
                <a:gd name="T25" fmla="*/ 23 h 112"/>
                <a:gd name="T26" fmla="*/ 90 w 113"/>
                <a:gd name="T27" fmla="*/ 11 h 112"/>
                <a:gd name="T28" fmla="*/ 84 w 113"/>
                <a:gd name="T29" fmla="*/ 16 h 112"/>
                <a:gd name="T30" fmla="*/ 65 w 113"/>
                <a:gd name="T31" fmla="*/ 9 h 112"/>
                <a:gd name="T32" fmla="*/ 65 w 113"/>
                <a:gd name="T33" fmla="*/ 0 h 112"/>
                <a:gd name="T34" fmla="*/ 56 w 113"/>
                <a:gd name="T35" fmla="*/ 0 h 112"/>
                <a:gd name="T36" fmla="*/ 56 w 113"/>
                <a:gd name="T37" fmla="*/ 21 h 112"/>
                <a:gd name="T38" fmla="*/ 92 w 113"/>
                <a:gd name="T39" fmla="*/ 56 h 112"/>
                <a:gd name="T40" fmla="*/ 56 w 113"/>
                <a:gd name="T41" fmla="*/ 92 h 112"/>
                <a:gd name="T42" fmla="*/ 56 w 113"/>
                <a:gd name="T43" fmla="*/ 112 h 112"/>
                <a:gd name="T44" fmla="*/ 17 w 113"/>
                <a:gd name="T45" fmla="*/ 84 h 112"/>
                <a:gd name="T46" fmla="*/ 11 w 113"/>
                <a:gd name="T47" fmla="*/ 90 h 112"/>
                <a:gd name="T48" fmla="*/ 23 w 113"/>
                <a:gd name="T49" fmla="*/ 102 h 112"/>
                <a:gd name="T50" fmla="*/ 29 w 113"/>
                <a:gd name="T51" fmla="*/ 96 h 112"/>
                <a:gd name="T52" fmla="*/ 48 w 113"/>
                <a:gd name="T53" fmla="*/ 104 h 112"/>
                <a:gd name="T54" fmla="*/ 48 w 113"/>
                <a:gd name="T55" fmla="*/ 112 h 112"/>
                <a:gd name="T56" fmla="*/ 56 w 113"/>
                <a:gd name="T57" fmla="*/ 112 h 112"/>
                <a:gd name="T58" fmla="*/ 56 w 113"/>
                <a:gd name="T59" fmla="*/ 92 h 112"/>
                <a:gd name="T60" fmla="*/ 56 w 113"/>
                <a:gd name="T61" fmla="*/ 92 h 112"/>
                <a:gd name="T62" fmla="*/ 21 w 113"/>
                <a:gd name="T63" fmla="*/ 56 h 112"/>
                <a:gd name="T64" fmla="*/ 56 w 113"/>
                <a:gd name="T65" fmla="*/ 21 h 112"/>
                <a:gd name="T66" fmla="*/ 56 w 113"/>
                <a:gd name="T67" fmla="*/ 21 h 112"/>
                <a:gd name="T68" fmla="*/ 56 w 113"/>
                <a:gd name="T69" fmla="*/ 21 h 112"/>
                <a:gd name="T70" fmla="*/ 56 w 113"/>
                <a:gd name="T71" fmla="*/ 0 h 112"/>
                <a:gd name="T72" fmla="*/ 48 w 113"/>
                <a:gd name="T73" fmla="*/ 0 h 112"/>
                <a:gd name="T74" fmla="*/ 48 w 113"/>
                <a:gd name="T75" fmla="*/ 9 h 112"/>
                <a:gd name="T76" fmla="*/ 29 w 113"/>
                <a:gd name="T77" fmla="*/ 16 h 112"/>
                <a:gd name="T78" fmla="*/ 23 w 113"/>
                <a:gd name="T79" fmla="*/ 11 h 112"/>
                <a:gd name="T80" fmla="*/ 11 w 113"/>
                <a:gd name="T81" fmla="*/ 23 h 112"/>
                <a:gd name="T82" fmla="*/ 17 w 113"/>
                <a:gd name="T83" fmla="*/ 29 h 112"/>
                <a:gd name="T84" fmla="*/ 9 w 113"/>
                <a:gd name="T85" fmla="*/ 48 h 112"/>
                <a:gd name="T86" fmla="*/ 0 w 113"/>
                <a:gd name="T87" fmla="*/ 48 h 112"/>
                <a:gd name="T88" fmla="*/ 0 w 113"/>
                <a:gd name="T89" fmla="*/ 65 h 112"/>
                <a:gd name="T90" fmla="*/ 9 w 113"/>
                <a:gd name="T91" fmla="*/ 65 h 112"/>
                <a:gd name="T92" fmla="*/ 17 w 113"/>
                <a:gd name="T93"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 h="112">
                  <a:moveTo>
                    <a:pt x="56" y="112"/>
                  </a:moveTo>
                  <a:cubicBezTo>
                    <a:pt x="65" y="112"/>
                    <a:pt x="65" y="112"/>
                    <a:pt x="65" y="112"/>
                  </a:cubicBezTo>
                  <a:cubicBezTo>
                    <a:pt x="65" y="104"/>
                    <a:pt x="65" y="104"/>
                    <a:pt x="65" y="104"/>
                  </a:cubicBezTo>
                  <a:cubicBezTo>
                    <a:pt x="72" y="103"/>
                    <a:pt x="78" y="100"/>
                    <a:pt x="84" y="96"/>
                  </a:cubicBezTo>
                  <a:cubicBezTo>
                    <a:pt x="90" y="102"/>
                    <a:pt x="90" y="102"/>
                    <a:pt x="90" y="102"/>
                  </a:cubicBezTo>
                  <a:cubicBezTo>
                    <a:pt x="102" y="90"/>
                    <a:pt x="102" y="90"/>
                    <a:pt x="102" y="90"/>
                  </a:cubicBezTo>
                  <a:cubicBezTo>
                    <a:pt x="96" y="84"/>
                    <a:pt x="96" y="84"/>
                    <a:pt x="96" y="84"/>
                  </a:cubicBezTo>
                  <a:cubicBezTo>
                    <a:pt x="100" y="78"/>
                    <a:pt x="103" y="72"/>
                    <a:pt x="104" y="65"/>
                  </a:cubicBezTo>
                  <a:cubicBezTo>
                    <a:pt x="113" y="65"/>
                    <a:pt x="113" y="65"/>
                    <a:pt x="113" y="65"/>
                  </a:cubicBezTo>
                  <a:cubicBezTo>
                    <a:pt x="113" y="48"/>
                    <a:pt x="113" y="48"/>
                    <a:pt x="113" y="48"/>
                  </a:cubicBezTo>
                  <a:cubicBezTo>
                    <a:pt x="104" y="48"/>
                    <a:pt x="104" y="48"/>
                    <a:pt x="104" y="48"/>
                  </a:cubicBezTo>
                  <a:cubicBezTo>
                    <a:pt x="103" y="41"/>
                    <a:pt x="100" y="34"/>
                    <a:pt x="96" y="29"/>
                  </a:cubicBezTo>
                  <a:cubicBezTo>
                    <a:pt x="102" y="23"/>
                    <a:pt x="102" y="23"/>
                    <a:pt x="102" y="23"/>
                  </a:cubicBezTo>
                  <a:cubicBezTo>
                    <a:pt x="90" y="11"/>
                    <a:pt x="90" y="11"/>
                    <a:pt x="90" y="11"/>
                  </a:cubicBezTo>
                  <a:cubicBezTo>
                    <a:pt x="84" y="16"/>
                    <a:pt x="84" y="16"/>
                    <a:pt x="84" y="16"/>
                  </a:cubicBezTo>
                  <a:cubicBezTo>
                    <a:pt x="78" y="13"/>
                    <a:pt x="72" y="10"/>
                    <a:pt x="65" y="9"/>
                  </a:cubicBezTo>
                  <a:cubicBezTo>
                    <a:pt x="65" y="0"/>
                    <a:pt x="65" y="0"/>
                    <a:pt x="65" y="0"/>
                  </a:cubicBezTo>
                  <a:cubicBezTo>
                    <a:pt x="56" y="0"/>
                    <a:pt x="56" y="0"/>
                    <a:pt x="56" y="0"/>
                  </a:cubicBezTo>
                  <a:cubicBezTo>
                    <a:pt x="56" y="21"/>
                    <a:pt x="56" y="21"/>
                    <a:pt x="56" y="21"/>
                  </a:cubicBezTo>
                  <a:cubicBezTo>
                    <a:pt x="76" y="21"/>
                    <a:pt x="92" y="37"/>
                    <a:pt x="92" y="56"/>
                  </a:cubicBezTo>
                  <a:cubicBezTo>
                    <a:pt x="92" y="76"/>
                    <a:pt x="76" y="92"/>
                    <a:pt x="56" y="92"/>
                  </a:cubicBezTo>
                  <a:lnTo>
                    <a:pt x="56" y="112"/>
                  </a:lnTo>
                  <a:close/>
                  <a:moveTo>
                    <a:pt x="17" y="84"/>
                  </a:moveTo>
                  <a:cubicBezTo>
                    <a:pt x="11" y="90"/>
                    <a:pt x="11" y="90"/>
                    <a:pt x="11" y="90"/>
                  </a:cubicBezTo>
                  <a:cubicBezTo>
                    <a:pt x="23" y="102"/>
                    <a:pt x="23" y="102"/>
                    <a:pt x="23" y="102"/>
                  </a:cubicBezTo>
                  <a:cubicBezTo>
                    <a:pt x="29" y="96"/>
                    <a:pt x="29" y="96"/>
                    <a:pt x="29" y="96"/>
                  </a:cubicBezTo>
                  <a:cubicBezTo>
                    <a:pt x="35" y="100"/>
                    <a:pt x="41" y="103"/>
                    <a:pt x="48" y="104"/>
                  </a:cubicBezTo>
                  <a:cubicBezTo>
                    <a:pt x="48" y="112"/>
                    <a:pt x="48" y="112"/>
                    <a:pt x="48" y="112"/>
                  </a:cubicBezTo>
                  <a:cubicBezTo>
                    <a:pt x="56" y="112"/>
                    <a:pt x="56" y="112"/>
                    <a:pt x="56" y="112"/>
                  </a:cubicBezTo>
                  <a:cubicBezTo>
                    <a:pt x="56" y="92"/>
                    <a:pt x="56" y="92"/>
                    <a:pt x="56" y="92"/>
                  </a:cubicBezTo>
                  <a:cubicBezTo>
                    <a:pt x="56" y="92"/>
                    <a:pt x="56" y="92"/>
                    <a:pt x="56" y="92"/>
                  </a:cubicBezTo>
                  <a:cubicBezTo>
                    <a:pt x="37" y="92"/>
                    <a:pt x="21" y="76"/>
                    <a:pt x="21" y="56"/>
                  </a:cubicBezTo>
                  <a:cubicBezTo>
                    <a:pt x="21" y="37"/>
                    <a:pt x="37" y="21"/>
                    <a:pt x="56" y="21"/>
                  </a:cubicBezTo>
                  <a:cubicBezTo>
                    <a:pt x="56" y="21"/>
                    <a:pt x="56" y="21"/>
                    <a:pt x="56" y="21"/>
                  </a:cubicBezTo>
                  <a:cubicBezTo>
                    <a:pt x="56" y="21"/>
                    <a:pt x="56" y="21"/>
                    <a:pt x="56" y="21"/>
                  </a:cubicBezTo>
                  <a:cubicBezTo>
                    <a:pt x="56" y="0"/>
                    <a:pt x="56" y="0"/>
                    <a:pt x="56" y="0"/>
                  </a:cubicBezTo>
                  <a:cubicBezTo>
                    <a:pt x="48" y="0"/>
                    <a:pt x="48" y="0"/>
                    <a:pt x="48" y="0"/>
                  </a:cubicBezTo>
                  <a:cubicBezTo>
                    <a:pt x="48" y="9"/>
                    <a:pt x="48" y="9"/>
                    <a:pt x="48" y="9"/>
                  </a:cubicBezTo>
                  <a:cubicBezTo>
                    <a:pt x="41" y="10"/>
                    <a:pt x="35" y="13"/>
                    <a:pt x="29" y="16"/>
                  </a:cubicBezTo>
                  <a:cubicBezTo>
                    <a:pt x="23" y="11"/>
                    <a:pt x="23" y="11"/>
                    <a:pt x="23" y="11"/>
                  </a:cubicBezTo>
                  <a:cubicBezTo>
                    <a:pt x="11" y="23"/>
                    <a:pt x="11" y="23"/>
                    <a:pt x="11" y="23"/>
                  </a:cubicBezTo>
                  <a:cubicBezTo>
                    <a:pt x="17" y="29"/>
                    <a:pt x="17" y="29"/>
                    <a:pt x="17" y="29"/>
                  </a:cubicBezTo>
                  <a:cubicBezTo>
                    <a:pt x="13" y="34"/>
                    <a:pt x="10" y="41"/>
                    <a:pt x="9" y="48"/>
                  </a:cubicBezTo>
                  <a:cubicBezTo>
                    <a:pt x="0" y="48"/>
                    <a:pt x="0" y="48"/>
                    <a:pt x="0" y="48"/>
                  </a:cubicBezTo>
                  <a:cubicBezTo>
                    <a:pt x="0" y="65"/>
                    <a:pt x="0" y="65"/>
                    <a:pt x="0" y="65"/>
                  </a:cubicBezTo>
                  <a:cubicBezTo>
                    <a:pt x="9" y="65"/>
                    <a:pt x="9" y="65"/>
                    <a:pt x="9" y="65"/>
                  </a:cubicBezTo>
                  <a:cubicBezTo>
                    <a:pt x="10" y="72"/>
                    <a:pt x="13" y="78"/>
                    <a:pt x="17"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6" name="Freeform 178"/>
            <p:cNvSpPr>
              <a:spLocks noEditPoints="1"/>
            </p:cNvSpPr>
            <p:nvPr/>
          </p:nvSpPr>
          <p:spPr bwMode="auto">
            <a:xfrm>
              <a:off x="6780855" y="3524844"/>
              <a:ext cx="148303" cy="146333"/>
            </a:xfrm>
            <a:custGeom>
              <a:avLst/>
              <a:gdLst>
                <a:gd name="T0" fmla="*/ 70 w 75"/>
                <a:gd name="T1" fmla="*/ 31 h 76"/>
                <a:gd name="T2" fmla="*/ 75 w 75"/>
                <a:gd name="T3" fmla="*/ 29 h 76"/>
                <a:gd name="T4" fmla="*/ 70 w 75"/>
                <a:gd name="T5" fmla="*/ 16 h 76"/>
                <a:gd name="T6" fmla="*/ 64 w 75"/>
                <a:gd name="T7" fmla="*/ 18 h 76"/>
                <a:gd name="T8" fmla="*/ 56 w 75"/>
                <a:gd name="T9" fmla="*/ 10 h 76"/>
                <a:gd name="T10" fmla="*/ 58 w 75"/>
                <a:gd name="T11" fmla="*/ 5 h 76"/>
                <a:gd name="T12" fmla="*/ 45 w 75"/>
                <a:gd name="T13" fmla="*/ 0 h 76"/>
                <a:gd name="T14" fmla="*/ 43 w 75"/>
                <a:gd name="T15" fmla="*/ 5 h 76"/>
                <a:gd name="T16" fmla="*/ 37 w 75"/>
                <a:gd name="T17" fmla="*/ 5 h 76"/>
                <a:gd name="T18" fmla="*/ 37 w 75"/>
                <a:gd name="T19" fmla="*/ 15 h 76"/>
                <a:gd name="T20" fmla="*/ 58 w 75"/>
                <a:gd name="T21" fmla="*/ 29 h 76"/>
                <a:gd name="T22" fmla="*/ 46 w 75"/>
                <a:gd name="T23" fmla="*/ 58 h 76"/>
                <a:gd name="T24" fmla="*/ 46 w 75"/>
                <a:gd name="T25" fmla="*/ 58 h 76"/>
                <a:gd name="T26" fmla="*/ 37 w 75"/>
                <a:gd name="T27" fmla="*/ 60 h 76"/>
                <a:gd name="T28" fmla="*/ 37 w 75"/>
                <a:gd name="T29" fmla="*/ 60 h 76"/>
                <a:gd name="T30" fmla="*/ 37 w 75"/>
                <a:gd name="T31" fmla="*/ 71 h 76"/>
                <a:gd name="T32" fmla="*/ 44 w 75"/>
                <a:gd name="T33" fmla="*/ 70 h 76"/>
                <a:gd name="T34" fmla="*/ 46 w 75"/>
                <a:gd name="T35" fmla="*/ 75 h 76"/>
                <a:gd name="T36" fmla="*/ 59 w 75"/>
                <a:gd name="T37" fmla="*/ 70 h 76"/>
                <a:gd name="T38" fmla="*/ 57 w 75"/>
                <a:gd name="T39" fmla="*/ 65 h 76"/>
                <a:gd name="T40" fmla="*/ 65 w 75"/>
                <a:gd name="T41" fmla="*/ 56 h 76"/>
                <a:gd name="T42" fmla="*/ 70 w 75"/>
                <a:gd name="T43" fmla="*/ 58 h 76"/>
                <a:gd name="T44" fmla="*/ 75 w 75"/>
                <a:gd name="T45" fmla="*/ 45 h 76"/>
                <a:gd name="T46" fmla="*/ 70 w 75"/>
                <a:gd name="T47" fmla="*/ 43 h 76"/>
                <a:gd name="T48" fmla="*/ 70 w 75"/>
                <a:gd name="T49" fmla="*/ 31 h 76"/>
                <a:gd name="T50" fmla="*/ 37 w 75"/>
                <a:gd name="T51" fmla="*/ 5 h 76"/>
                <a:gd name="T52" fmla="*/ 31 w 75"/>
                <a:gd name="T53" fmla="*/ 5 h 76"/>
                <a:gd name="T54" fmla="*/ 29 w 75"/>
                <a:gd name="T55" fmla="*/ 0 h 76"/>
                <a:gd name="T56" fmla="*/ 16 w 75"/>
                <a:gd name="T57" fmla="*/ 5 h 76"/>
                <a:gd name="T58" fmla="*/ 18 w 75"/>
                <a:gd name="T59" fmla="*/ 11 h 76"/>
                <a:gd name="T60" fmla="*/ 10 w 75"/>
                <a:gd name="T61" fmla="*/ 19 h 76"/>
                <a:gd name="T62" fmla="*/ 5 w 75"/>
                <a:gd name="T63" fmla="*/ 17 h 76"/>
                <a:gd name="T64" fmla="*/ 0 w 75"/>
                <a:gd name="T65" fmla="*/ 30 h 76"/>
                <a:gd name="T66" fmla="*/ 5 w 75"/>
                <a:gd name="T67" fmla="*/ 32 h 76"/>
                <a:gd name="T68" fmla="*/ 5 w 75"/>
                <a:gd name="T69" fmla="*/ 44 h 76"/>
                <a:gd name="T70" fmla="*/ 0 w 75"/>
                <a:gd name="T71" fmla="*/ 46 h 76"/>
                <a:gd name="T72" fmla="*/ 5 w 75"/>
                <a:gd name="T73" fmla="*/ 59 h 76"/>
                <a:gd name="T74" fmla="*/ 11 w 75"/>
                <a:gd name="T75" fmla="*/ 57 h 76"/>
                <a:gd name="T76" fmla="*/ 19 w 75"/>
                <a:gd name="T77" fmla="*/ 65 h 76"/>
                <a:gd name="T78" fmla="*/ 17 w 75"/>
                <a:gd name="T79" fmla="*/ 70 h 76"/>
                <a:gd name="T80" fmla="*/ 30 w 75"/>
                <a:gd name="T81" fmla="*/ 76 h 76"/>
                <a:gd name="T82" fmla="*/ 32 w 75"/>
                <a:gd name="T83" fmla="*/ 70 h 76"/>
                <a:gd name="T84" fmla="*/ 37 w 75"/>
                <a:gd name="T85" fmla="*/ 71 h 76"/>
                <a:gd name="T86" fmla="*/ 37 w 75"/>
                <a:gd name="T87" fmla="*/ 60 h 76"/>
                <a:gd name="T88" fmla="*/ 17 w 75"/>
                <a:gd name="T89" fmla="*/ 46 h 76"/>
                <a:gd name="T90" fmla="*/ 29 w 75"/>
                <a:gd name="T91" fmla="*/ 17 h 76"/>
                <a:gd name="T92" fmla="*/ 37 w 75"/>
                <a:gd name="T93" fmla="*/ 15 h 76"/>
                <a:gd name="T94" fmla="*/ 37 w 75"/>
                <a:gd name="T95" fmla="*/ 15 h 76"/>
                <a:gd name="T96" fmla="*/ 37 w 75"/>
                <a:gd name="T97" fmla="*/ 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6">
                  <a:moveTo>
                    <a:pt x="70" y="31"/>
                  </a:moveTo>
                  <a:cubicBezTo>
                    <a:pt x="75" y="29"/>
                    <a:pt x="75" y="29"/>
                    <a:pt x="75" y="29"/>
                  </a:cubicBezTo>
                  <a:cubicBezTo>
                    <a:pt x="70" y="16"/>
                    <a:pt x="70" y="16"/>
                    <a:pt x="70" y="16"/>
                  </a:cubicBezTo>
                  <a:cubicBezTo>
                    <a:pt x="64" y="18"/>
                    <a:pt x="64" y="18"/>
                    <a:pt x="64" y="18"/>
                  </a:cubicBezTo>
                  <a:cubicBezTo>
                    <a:pt x="62" y="15"/>
                    <a:pt x="59" y="12"/>
                    <a:pt x="56" y="10"/>
                  </a:cubicBezTo>
                  <a:cubicBezTo>
                    <a:pt x="58" y="5"/>
                    <a:pt x="58" y="5"/>
                    <a:pt x="58" y="5"/>
                  </a:cubicBezTo>
                  <a:cubicBezTo>
                    <a:pt x="45" y="0"/>
                    <a:pt x="45" y="0"/>
                    <a:pt x="45" y="0"/>
                  </a:cubicBezTo>
                  <a:cubicBezTo>
                    <a:pt x="43" y="5"/>
                    <a:pt x="43" y="5"/>
                    <a:pt x="43" y="5"/>
                  </a:cubicBezTo>
                  <a:cubicBezTo>
                    <a:pt x="41" y="5"/>
                    <a:pt x="39" y="5"/>
                    <a:pt x="37" y="5"/>
                  </a:cubicBezTo>
                  <a:cubicBezTo>
                    <a:pt x="37" y="15"/>
                    <a:pt x="37" y="15"/>
                    <a:pt x="37" y="15"/>
                  </a:cubicBezTo>
                  <a:cubicBezTo>
                    <a:pt x="46" y="15"/>
                    <a:pt x="54" y="21"/>
                    <a:pt x="58" y="29"/>
                  </a:cubicBezTo>
                  <a:cubicBezTo>
                    <a:pt x="63" y="40"/>
                    <a:pt x="57" y="53"/>
                    <a:pt x="46" y="58"/>
                  </a:cubicBezTo>
                  <a:cubicBezTo>
                    <a:pt x="46" y="58"/>
                    <a:pt x="46" y="58"/>
                    <a:pt x="46" y="58"/>
                  </a:cubicBezTo>
                  <a:cubicBezTo>
                    <a:pt x="43" y="59"/>
                    <a:pt x="40" y="60"/>
                    <a:pt x="37" y="60"/>
                  </a:cubicBezTo>
                  <a:cubicBezTo>
                    <a:pt x="37" y="60"/>
                    <a:pt x="37" y="60"/>
                    <a:pt x="37" y="60"/>
                  </a:cubicBezTo>
                  <a:cubicBezTo>
                    <a:pt x="37" y="71"/>
                    <a:pt x="37" y="71"/>
                    <a:pt x="37" y="71"/>
                  </a:cubicBezTo>
                  <a:cubicBezTo>
                    <a:pt x="40" y="71"/>
                    <a:pt x="42" y="70"/>
                    <a:pt x="44" y="70"/>
                  </a:cubicBezTo>
                  <a:cubicBezTo>
                    <a:pt x="46" y="75"/>
                    <a:pt x="46" y="75"/>
                    <a:pt x="46" y="75"/>
                  </a:cubicBezTo>
                  <a:cubicBezTo>
                    <a:pt x="59" y="70"/>
                    <a:pt x="59" y="70"/>
                    <a:pt x="59" y="70"/>
                  </a:cubicBezTo>
                  <a:cubicBezTo>
                    <a:pt x="57" y="65"/>
                    <a:pt x="57" y="65"/>
                    <a:pt x="57" y="65"/>
                  </a:cubicBezTo>
                  <a:cubicBezTo>
                    <a:pt x="60" y="62"/>
                    <a:pt x="63" y="59"/>
                    <a:pt x="65" y="56"/>
                  </a:cubicBezTo>
                  <a:cubicBezTo>
                    <a:pt x="70" y="58"/>
                    <a:pt x="70" y="58"/>
                    <a:pt x="70" y="58"/>
                  </a:cubicBezTo>
                  <a:cubicBezTo>
                    <a:pt x="75" y="45"/>
                    <a:pt x="75" y="45"/>
                    <a:pt x="75" y="45"/>
                  </a:cubicBezTo>
                  <a:cubicBezTo>
                    <a:pt x="70" y="43"/>
                    <a:pt x="70" y="43"/>
                    <a:pt x="70" y="43"/>
                  </a:cubicBezTo>
                  <a:cubicBezTo>
                    <a:pt x="71" y="39"/>
                    <a:pt x="71" y="35"/>
                    <a:pt x="70" y="31"/>
                  </a:cubicBezTo>
                  <a:close/>
                  <a:moveTo>
                    <a:pt x="37" y="5"/>
                  </a:moveTo>
                  <a:cubicBezTo>
                    <a:pt x="35" y="5"/>
                    <a:pt x="33" y="5"/>
                    <a:pt x="31" y="5"/>
                  </a:cubicBezTo>
                  <a:cubicBezTo>
                    <a:pt x="29" y="0"/>
                    <a:pt x="29" y="0"/>
                    <a:pt x="29" y="0"/>
                  </a:cubicBezTo>
                  <a:cubicBezTo>
                    <a:pt x="16" y="5"/>
                    <a:pt x="16" y="5"/>
                    <a:pt x="16" y="5"/>
                  </a:cubicBezTo>
                  <a:cubicBezTo>
                    <a:pt x="18" y="11"/>
                    <a:pt x="18" y="11"/>
                    <a:pt x="18" y="11"/>
                  </a:cubicBezTo>
                  <a:cubicBezTo>
                    <a:pt x="15" y="13"/>
                    <a:pt x="12" y="16"/>
                    <a:pt x="10" y="19"/>
                  </a:cubicBezTo>
                  <a:cubicBezTo>
                    <a:pt x="5" y="17"/>
                    <a:pt x="5" y="17"/>
                    <a:pt x="5" y="17"/>
                  </a:cubicBezTo>
                  <a:cubicBezTo>
                    <a:pt x="0" y="30"/>
                    <a:pt x="0" y="30"/>
                    <a:pt x="0" y="30"/>
                  </a:cubicBezTo>
                  <a:cubicBezTo>
                    <a:pt x="5" y="32"/>
                    <a:pt x="5" y="32"/>
                    <a:pt x="5" y="32"/>
                  </a:cubicBezTo>
                  <a:cubicBezTo>
                    <a:pt x="4" y="36"/>
                    <a:pt x="4" y="40"/>
                    <a:pt x="5" y="44"/>
                  </a:cubicBezTo>
                  <a:cubicBezTo>
                    <a:pt x="0" y="46"/>
                    <a:pt x="0" y="46"/>
                    <a:pt x="0" y="46"/>
                  </a:cubicBezTo>
                  <a:cubicBezTo>
                    <a:pt x="5" y="59"/>
                    <a:pt x="5" y="59"/>
                    <a:pt x="5" y="59"/>
                  </a:cubicBezTo>
                  <a:cubicBezTo>
                    <a:pt x="11" y="57"/>
                    <a:pt x="11" y="57"/>
                    <a:pt x="11" y="57"/>
                  </a:cubicBezTo>
                  <a:cubicBezTo>
                    <a:pt x="13" y="60"/>
                    <a:pt x="16" y="63"/>
                    <a:pt x="19" y="65"/>
                  </a:cubicBezTo>
                  <a:cubicBezTo>
                    <a:pt x="17" y="70"/>
                    <a:pt x="17" y="70"/>
                    <a:pt x="17" y="70"/>
                  </a:cubicBezTo>
                  <a:cubicBezTo>
                    <a:pt x="30" y="76"/>
                    <a:pt x="30" y="76"/>
                    <a:pt x="30" y="76"/>
                  </a:cubicBezTo>
                  <a:cubicBezTo>
                    <a:pt x="32" y="70"/>
                    <a:pt x="32" y="70"/>
                    <a:pt x="32" y="70"/>
                  </a:cubicBezTo>
                  <a:cubicBezTo>
                    <a:pt x="34" y="70"/>
                    <a:pt x="36" y="71"/>
                    <a:pt x="37" y="71"/>
                  </a:cubicBezTo>
                  <a:cubicBezTo>
                    <a:pt x="37" y="60"/>
                    <a:pt x="37" y="60"/>
                    <a:pt x="37" y="60"/>
                  </a:cubicBezTo>
                  <a:cubicBezTo>
                    <a:pt x="29" y="60"/>
                    <a:pt x="21" y="54"/>
                    <a:pt x="17" y="46"/>
                  </a:cubicBezTo>
                  <a:cubicBezTo>
                    <a:pt x="12" y="35"/>
                    <a:pt x="18" y="22"/>
                    <a:pt x="29" y="17"/>
                  </a:cubicBezTo>
                  <a:cubicBezTo>
                    <a:pt x="32" y="16"/>
                    <a:pt x="34" y="15"/>
                    <a:pt x="37" y="15"/>
                  </a:cubicBezTo>
                  <a:cubicBezTo>
                    <a:pt x="37" y="15"/>
                    <a:pt x="37" y="15"/>
                    <a:pt x="37" y="15"/>
                  </a:cubicBezTo>
                  <a:lnTo>
                    <a:pt x="37" y="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7" name="Freeform 179"/>
            <p:cNvSpPr>
              <a:spLocks noEditPoints="1"/>
            </p:cNvSpPr>
            <p:nvPr/>
          </p:nvSpPr>
          <p:spPr bwMode="auto">
            <a:xfrm>
              <a:off x="8232373" y="2224100"/>
              <a:ext cx="278069" cy="274602"/>
            </a:xfrm>
            <a:custGeom>
              <a:avLst/>
              <a:gdLst>
                <a:gd name="T0" fmla="*/ 71 w 141"/>
                <a:gd name="T1" fmla="*/ 142 h 142"/>
                <a:gd name="T2" fmla="*/ 141 w 141"/>
                <a:gd name="T3" fmla="*/ 71 h 142"/>
                <a:gd name="T4" fmla="*/ 71 w 141"/>
                <a:gd name="T5" fmla="*/ 0 h 142"/>
                <a:gd name="T6" fmla="*/ 71 w 141"/>
                <a:gd name="T7" fmla="*/ 0 h 142"/>
                <a:gd name="T8" fmla="*/ 71 w 141"/>
                <a:gd name="T9" fmla="*/ 51 h 142"/>
                <a:gd name="T10" fmla="*/ 107 w 141"/>
                <a:gd name="T11" fmla="*/ 35 h 142"/>
                <a:gd name="T12" fmla="*/ 85 w 141"/>
                <a:gd name="T13" fmla="*/ 85 h 142"/>
                <a:gd name="T14" fmla="*/ 71 w 141"/>
                <a:gd name="T15" fmla="*/ 91 h 142"/>
                <a:gd name="T16" fmla="*/ 71 w 141"/>
                <a:gd name="T17" fmla="*/ 142 h 142"/>
                <a:gd name="T18" fmla="*/ 71 w 141"/>
                <a:gd name="T19" fmla="*/ 0 h 142"/>
                <a:gd name="T20" fmla="*/ 0 w 141"/>
                <a:gd name="T21" fmla="*/ 71 h 142"/>
                <a:gd name="T22" fmla="*/ 71 w 141"/>
                <a:gd name="T23" fmla="*/ 142 h 142"/>
                <a:gd name="T24" fmla="*/ 71 w 141"/>
                <a:gd name="T25" fmla="*/ 91 h 142"/>
                <a:gd name="T26" fmla="*/ 35 w 141"/>
                <a:gd name="T27" fmla="*/ 107 h 142"/>
                <a:gd name="T28" fmla="*/ 57 w 141"/>
                <a:gd name="T29" fmla="*/ 57 h 142"/>
                <a:gd name="T30" fmla="*/ 57 w 141"/>
                <a:gd name="T31" fmla="*/ 57 h 142"/>
                <a:gd name="T32" fmla="*/ 71 w 141"/>
                <a:gd name="T33" fmla="*/ 51 h 142"/>
                <a:gd name="T34" fmla="*/ 71 w 141"/>
                <a:gd name="T3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142">
                  <a:moveTo>
                    <a:pt x="71" y="142"/>
                  </a:moveTo>
                  <a:cubicBezTo>
                    <a:pt x="110" y="142"/>
                    <a:pt x="141" y="110"/>
                    <a:pt x="141" y="71"/>
                  </a:cubicBezTo>
                  <a:cubicBezTo>
                    <a:pt x="141" y="32"/>
                    <a:pt x="110" y="0"/>
                    <a:pt x="71" y="0"/>
                  </a:cubicBezTo>
                  <a:cubicBezTo>
                    <a:pt x="71" y="0"/>
                    <a:pt x="71" y="0"/>
                    <a:pt x="71" y="0"/>
                  </a:cubicBezTo>
                  <a:cubicBezTo>
                    <a:pt x="71" y="51"/>
                    <a:pt x="71" y="51"/>
                    <a:pt x="71" y="51"/>
                  </a:cubicBezTo>
                  <a:cubicBezTo>
                    <a:pt x="107" y="35"/>
                    <a:pt x="107" y="35"/>
                    <a:pt x="107" y="35"/>
                  </a:cubicBezTo>
                  <a:cubicBezTo>
                    <a:pt x="85" y="85"/>
                    <a:pt x="85" y="85"/>
                    <a:pt x="85" y="85"/>
                  </a:cubicBezTo>
                  <a:cubicBezTo>
                    <a:pt x="71" y="91"/>
                    <a:pt x="71" y="91"/>
                    <a:pt x="71" y="91"/>
                  </a:cubicBezTo>
                  <a:cubicBezTo>
                    <a:pt x="71" y="142"/>
                    <a:pt x="71" y="142"/>
                    <a:pt x="71" y="142"/>
                  </a:cubicBezTo>
                  <a:close/>
                  <a:moveTo>
                    <a:pt x="71" y="0"/>
                  </a:moveTo>
                  <a:cubicBezTo>
                    <a:pt x="32" y="0"/>
                    <a:pt x="0" y="32"/>
                    <a:pt x="0" y="71"/>
                  </a:cubicBezTo>
                  <a:cubicBezTo>
                    <a:pt x="0" y="110"/>
                    <a:pt x="32" y="142"/>
                    <a:pt x="71" y="142"/>
                  </a:cubicBezTo>
                  <a:cubicBezTo>
                    <a:pt x="71" y="91"/>
                    <a:pt x="71" y="91"/>
                    <a:pt x="71" y="91"/>
                  </a:cubicBezTo>
                  <a:cubicBezTo>
                    <a:pt x="35" y="107"/>
                    <a:pt x="35" y="107"/>
                    <a:pt x="35" y="107"/>
                  </a:cubicBezTo>
                  <a:cubicBezTo>
                    <a:pt x="57" y="57"/>
                    <a:pt x="57" y="57"/>
                    <a:pt x="57" y="57"/>
                  </a:cubicBezTo>
                  <a:cubicBezTo>
                    <a:pt x="57" y="57"/>
                    <a:pt x="57" y="57"/>
                    <a:pt x="57" y="57"/>
                  </a:cubicBezTo>
                  <a:cubicBezTo>
                    <a:pt x="71" y="51"/>
                    <a:pt x="71" y="51"/>
                    <a:pt x="71" y="51"/>
                  </a:cubicBezTo>
                  <a:lnTo>
                    <a:pt x="7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8" name="Oval 180"/>
            <p:cNvSpPr>
              <a:spLocks noChangeArrowheads="1"/>
            </p:cNvSpPr>
            <p:nvPr/>
          </p:nvSpPr>
          <p:spPr bwMode="auto">
            <a:xfrm>
              <a:off x="8356578" y="2343335"/>
              <a:ext cx="31514" cy="3071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199" name="Freeform 181"/>
            <p:cNvSpPr>
              <a:spLocks noEditPoints="1"/>
            </p:cNvSpPr>
            <p:nvPr/>
          </p:nvSpPr>
          <p:spPr bwMode="auto">
            <a:xfrm>
              <a:off x="7440805" y="3179785"/>
              <a:ext cx="161279" cy="298088"/>
            </a:xfrm>
            <a:custGeom>
              <a:avLst/>
              <a:gdLst>
                <a:gd name="T0" fmla="*/ 41 w 81"/>
                <a:gd name="T1" fmla="*/ 155 h 155"/>
                <a:gd name="T2" fmla="*/ 81 w 81"/>
                <a:gd name="T3" fmla="*/ 155 h 155"/>
                <a:gd name="T4" fmla="*/ 81 w 81"/>
                <a:gd name="T5" fmla="*/ 0 h 155"/>
                <a:gd name="T6" fmla="*/ 41 w 81"/>
                <a:gd name="T7" fmla="*/ 0 h 155"/>
                <a:gd name="T8" fmla="*/ 41 w 81"/>
                <a:gd name="T9" fmla="*/ 9 h 155"/>
                <a:gd name="T10" fmla="*/ 73 w 81"/>
                <a:gd name="T11" fmla="*/ 9 h 155"/>
                <a:gd name="T12" fmla="*/ 73 w 81"/>
                <a:gd name="T13" fmla="*/ 39 h 155"/>
                <a:gd name="T14" fmla="*/ 41 w 81"/>
                <a:gd name="T15" fmla="*/ 39 h 155"/>
                <a:gd name="T16" fmla="*/ 41 w 81"/>
                <a:gd name="T17" fmla="*/ 46 h 155"/>
                <a:gd name="T18" fmla="*/ 73 w 81"/>
                <a:gd name="T19" fmla="*/ 46 h 155"/>
                <a:gd name="T20" fmla="*/ 73 w 81"/>
                <a:gd name="T21" fmla="*/ 75 h 155"/>
                <a:gd name="T22" fmla="*/ 41 w 81"/>
                <a:gd name="T23" fmla="*/ 75 h 155"/>
                <a:gd name="T24" fmla="*/ 41 w 81"/>
                <a:gd name="T25" fmla="*/ 87 h 155"/>
                <a:gd name="T26" fmla="*/ 41 w 81"/>
                <a:gd name="T27" fmla="*/ 87 h 155"/>
                <a:gd name="T28" fmla="*/ 50 w 81"/>
                <a:gd name="T29" fmla="*/ 97 h 155"/>
                <a:gd name="T30" fmla="*/ 41 w 81"/>
                <a:gd name="T31" fmla="*/ 107 h 155"/>
                <a:gd name="T32" fmla="*/ 41 w 81"/>
                <a:gd name="T33" fmla="*/ 107 h 155"/>
                <a:gd name="T34" fmla="*/ 41 w 81"/>
                <a:gd name="T35" fmla="*/ 107 h 155"/>
                <a:gd name="T36" fmla="*/ 41 w 81"/>
                <a:gd name="T37" fmla="*/ 122 h 155"/>
                <a:gd name="T38" fmla="*/ 41 w 81"/>
                <a:gd name="T39" fmla="*/ 122 h 155"/>
                <a:gd name="T40" fmla="*/ 50 w 81"/>
                <a:gd name="T41" fmla="*/ 132 h 155"/>
                <a:gd name="T42" fmla="*/ 41 w 81"/>
                <a:gd name="T43" fmla="*/ 142 h 155"/>
                <a:gd name="T44" fmla="*/ 41 w 81"/>
                <a:gd name="T45" fmla="*/ 142 h 155"/>
                <a:gd name="T46" fmla="*/ 41 w 81"/>
                <a:gd name="T47" fmla="*/ 142 h 155"/>
                <a:gd name="T48" fmla="*/ 41 w 81"/>
                <a:gd name="T49" fmla="*/ 155 h 155"/>
                <a:gd name="T50" fmla="*/ 0 w 81"/>
                <a:gd name="T51" fmla="*/ 155 h 155"/>
                <a:gd name="T52" fmla="*/ 41 w 81"/>
                <a:gd name="T53" fmla="*/ 155 h 155"/>
                <a:gd name="T54" fmla="*/ 41 w 81"/>
                <a:gd name="T55" fmla="*/ 142 h 155"/>
                <a:gd name="T56" fmla="*/ 31 w 81"/>
                <a:gd name="T57" fmla="*/ 132 h 155"/>
                <a:gd name="T58" fmla="*/ 41 w 81"/>
                <a:gd name="T59" fmla="*/ 122 h 155"/>
                <a:gd name="T60" fmla="*/ 41 w 81"/>
                <a:gd name="T61" fmla="*/ 107 h 155"/>
                <a:gd name="T62" fmla="*/ 31 w 81"/>
                <a:gd name="T63" fmla="*/ 97 h 155"/>
                <a:gd name="T64" fmla="*/ 41 w 81"/>
                <a:gd name="T65" fmla="*/ 87 h 155"/>
                <a:gd name="T66" fmla="*/ 41 w 81"/>
                <a:gd name="T67" fmla="*/ 75 h 155"/>
                <a:gd name="T68" fmla="*/ 8 w 81"/>
                <a:gd name="T69" fmla="*/ 75 h 155"/>
                <a:gd name="T70" fmla="*/ 8 w 81"/>
                <a:gd name="T71" fmla="*/ 46 h 155"/>
                <a:gd name="T72" fmla="*/ 8 w 81"/>
                <a:gd name="T73" fmla="*/ 46 h 155"/>
                <a:gd name="T74" fmla="*/ 41 w 81"/>
                <a:gd name="T75" fmla="*/ 46 h 155"/>
                <a:gd name="T76" fmla="*/ 41 w 81"/>
                <a:gd name="T77" fmla="*/ 39 h 155"/>
                <a:gd name="T78" fmla="*/ 8 w 81"/>
                <a:gd name="T79" fmla="*/ 39 h 155"/>
                <a:gd name="T80" fmla="*/ 8 w 81"/>
                <a:gd name="T81" fmla="*/ 9 h 155"/>
                <a:gd name="T82" fmla="*/ 8 w 81"/>
                <a:gd name="T83" fmla="*/ 9 h 155"/>
                <a:gd name="T84" fmla="*/ 41 w 81"/>
                <a:gd name="T85" fmla="*/ 9 h 155"/>
                <a:gd name="T86" fmla="*/ 41 w 81"/>
                <a:gd name="T87" fmla="*/ 0 h 155"/>
                <a:gd name="T88" fmla="*/ 0 w 81"/>
                <a:gd name="T89" fmla="*/ 0 h 155"/>
                <a:gd name="T90" fmla="*/ 0 w 81"/>
                <a:gd name="T9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155">
                  <a:moveTo>
                    <a:pt x="41" y="155"/>
                  </a:moveTo>
                  <a:cubicBezTo>
                    <a:pt x="81" y="155"/>
                    <a:pt x="81" y="155"/>
                    <a:pt x="81" y="155"/>
                  </a:cubicBezTo>
                  <a:cubicBezTo>
                    <a:pt x="81" y="0"/>
                    <a:pt x="81" y="0"/>
                    <a:pt x="81" y="0"/>
                  </a:cubicBezTo>
                  <a:cubicBezTo>
                    <a:pt x="41" y="0"/>
                    <a:pt x="41" y="0"/>
                    <a:pt x="41" y="0"/>
                  </a:cubicBezTo>
                  <a:cubicBezTo>
                    <a:pt x="41" y="9"/>
                    <a:pt x="41" y="9"/>
                    <a:pt x="41" y="9"/>
                  </a:cubicBezTo>
                  <a:cubicBezTo>
                    <a:pt x="73" y="9"/>
                    <a:pt x="73" y="9"/>
                    <a:pt x="73" y="9"/>
                  </a:cubicBezTo>
                  <a:cubicBezTo>
                    <a:pt x="73" y="39"/>
                    <a:pt x="73" y="39"/>
                    <a:pt x="73" y="39"/>
                  </a:cubicBezTo>
                  <a:cubicBezTo>
                    <a:pt x="41" y="39"/>
                    <a:pt x="41" y="39"/>
                    <a:pt x="41" y="39"/>
                  </a:cubicBezTo>
                  <a:cubicBezTo>
                    <a:pt x="41" y="46"/>
                    <a:pt x="41" y="46"/>
                    <a:pt x="41" y="46"/>
                  </a:cubicBezTo>
                  <a:cubicBezTo>
                    <a:pt x="73" y="46"/>
                    <a:pt x="73" y="46"/>
                    <a:pt x="73" y="46"/>
                  </a:cubicBezTo>
                  <a:cubicBezTo>
                    <a:pt x="73" y="75"/>
                    <a:pt x="73" y="75"/>
                    <a:pt x="73" y="75"/>
                  </a:cubicBezTo>
                  <a:cubicBezTo>
                    <a:pt x="41" y="75"/>
                    <a:pt x="41" y="75"/>
                    <a:pt x="41" y="75"/>
                  </a:cubicBezTo>
                  <a:cubicBezTo>
                    <a:pt x="41" y="87"/>
                    <a:pt x="41" y="87"/>
                    <a:pt x="41" y="87"/>
                  </a:cubicBezTo>
                  <a:cubicBezTo>
                    <a:pt x="41" y="87"/>
                    <a:pt x="41" y="87"/>
                    <a:pt x="41" y="87"/>
                  </a:cubicBezTo>
                  <a:cubicBezTo>
                    <a:pt x="46" y="87"/>
                    <a:pt x="50" y="92"/>
                    <a:pt x="50" y="97"/>
                  </a:cubicBezTo>
                  <a:cubicBezTo>
                    <a:pt x="50" y="103"/>
                    <a:pt x="46" y="107"/>
                    <a:pt x="41" y="107"/>
                  </a:cubicBezTo>
                  <a:cubicBezTo>
                    <a:pt x="41" y="107"/>
                    <a:pt x="41" y="107"/>
                    <a:pt x="41" y="107"/>
                  </a:cubicBezTo>
                  <a:cubicBezTo>
                    <a:pt x="41" y="107"/>
                    <a:pt x="41" y="107"/>
                    <a:pt x="41" y="107"/>
                  </a:cubicBezTo>
                  <a:cubicBezTo>
                    <a:pt x="41" y="122"/>
                    <a:pt x="41" y="122"/>
                    <a:pt x="41" y="122"/>
                  </a:cubicBezTo>
                  <a:cubicBezTo>
                    <a:pt x="41" y="122"/>
                    <a:pt x="41" y="122"/>
                    <a:pt x="41" y="122"/>
                  </a:cubicBezTo>
                  <a:cubicBezTo>
                    <a:pt x="46" y="122"/>
                    <a:pt x="50" y="126"/>
                    <a:pt x="50" y="132"/>
                  </a:cubicBezTo>
                  <a:cubicBezTo>
                    <a:pt x="50" y="137"/>
                    <a:pt x="46" y="142"/>
                    <a:pt x="41" y="142"/>
                  </a:cubicBezTo>
                  <a:cubicBezTo>
                    <a:pt x="41" y="142"/>
                    <a:pt x="41" y="142"/>
                    <a:pt x="41" y="142"/>
                  </a:cubicBezTo>
                  <a:cubicBezTo>
                    <a:pt x="41" y="142"/>
                    <a:pt x="41" y="142"/>
                    <a:pt x="41" y="142"/>
                  </a:cubicBezTo>
                  <a:lnTo>
                    <a:pt x="41" y="155"/>
                  </a:lnTo>
                  <a:close/>
                  <a:moveTo>
                    <a:pt x="0" y="155"/>
                  </a:moveTo>
                  <a:cubicBezTo>
                    <a:pt x="41" y="155"/>
                    <a:pt x="41" y="155"/>
                    <a:pt x="41" y="155"/>
                  </a:cubicBezTo>
                  <a:cubicBezTo>
                    <a:pt x="41" y="142"/>
                    <a:pt x="41" y="142"/>
                    <a:pt x="41" y="142"/>
                  </a:cubicBezTo>
                  <a:cubicBezTo>
                    <a:pt x="35" y="142"/>
                    <a:pt x="31" y="137"/>
                    <a:pt x="31" y="132"/>
                  </a:cubicBezTo>
                  <a:cubicBezTo>
                    <a:pt x="31" y="126"/>
                    <a:pt x="35" y="122"/>
                    <a:pt x="41" y="122"/>
                  </a:cubicBezTo>
                  <a:cubicBezTo>
                    <a:pt x="41" y="107"/>
                    <a:pt x="41" y="107"/>
                    <a:pt x="41" y="107"/>
                  </a:cubicBezTo>
                  <a:cubicBezTo>
                    <a:pt x="35" y="107"/>
                    <a:pt x="31" y="103"/>
                    <a:pt x="31" y="97"/>
                  </a:cubicBezTo>
                  <a:cubicBezTo>
                    <a:pt x="31" y="92"/>
                    <a:pt x="35" y="87"/>
                    <a:pt x="41" y="87"/>
                  </a:cubicBezTo>
                  <a:cubicBezTo>
                    <a:pt x="41" y="75"/>
                    <a:pt x="41" y="75"/>
                    <a:pt x="41" y="75"/>
                  </a:cubicBezTo>
                  <a:cubicBezTo>
                    <a:pt x="8" y="75"/>
                    <a:pt x="8" y="75"/>
                    <a:pt x="8" y="75"/>
                  </a:cubicBezTo>
                  <a:cubicBezTo>
                    <a:pt x="8" y="46"/>
                    <a:pt x="8" y="46"/>
                    <a:pt x="8" y="46"/>
                  </a:cubicBezTo>
                  <a:cubicBezTo>
                    <a:pt x="8" y="46"/>
                    <a:pt x="8" y="46"/>
                    <a:pt x="8" y="46"/>
                  </a:cubicBezTo>
                  <a:cubicBezTo>
                    <a:pt x="41" y="46"/>
                    <a:pt x="41" y="46"/>
                    <a:pt x="41" y="46"/>
                  </a:cubicBezTo>
                  <a:cubicBezTo>
                    <a:pt x="41" y="39"/>
                    <a:pt x="41" y="39"/>
                    <a:pt x="41" y="39"/>
                  </a:cubicBezTo>
                  <a:cubicBezTo>
                    <a:pt x="8" y="39"/>
                    <a:pt x="8" y="39"/>
                    <a:pt x="8" y="39"/>
                  </a:cubicBezTo>
                  <a:cubicBezTo>
                    <a:pt x="8" y="9"/>
                    <a:pt x="8" y="9"/>
                    <a:pt x="8" y="9"/>
                  </a:cubicBezTo>
                  <a:cubicBezTo>
                    <a:pt x="8" y="9"/>
                    <a:pt x="8" y="9"/>
                    <a:pt x="8" y="9"/>
                  </a:cubicBezTo>
                  <a:cubicBezTo>
                    <a:pt x="41" y="9"/>
                    <a:pt x="41" y="9"/>
                    <a:pt x="41" y="9"/>
                  </a:cubicBezTo>
                  <a:cubicBezTo>
                    <a:pt x="41" y="0"/>
                    <a:pt x="41" y="0"/>
                    <a:pt x="41" y="0"/>
                  </a:cubicBezTo>
                  <a:cubicBezTo>
                    <a:pt x="0" y="0"/>
                    <a:pt x="0" y="0"/>
                    <a:pt x="0" y="0"/>
                  </a:cubicBezTo>
                  <a:lnTo>
                    <a:pt x="0" y="15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0" name="Freeform 182"/>
            <p:cNvSpPr/>
            <p:nvPr/>
          </p:nvSpPr>
          <p:spPr bwMode="auto">
            <a:xfrm>
              <a:off x="7613207" y="3179785"/>
              <a:ext cx="64883" cy="298088"/>
            </a:xfrm>
            <a:custGeom>
              <a:avLst/>
              <a:gdLst>
                <a:gd name="T0" fmla="*/ 35 w 35"/>
                <a:gd name="T1" fmla="*/ 157 h 165"/>
                <a:gd name="T2" fmla="*/ 35 w 35"/>
                <a:gd name="T3" fmla="*/ 28 h 165"/>
                <a:gd name="T4" fmla="*/ 0 w 35"/>
                <a:gd name="T5" fmla="*/ 0 h 165"/>
                <a:gd name="T6" fmla="*/ 0 w 35"/>
                <a:gd name="T7" fmla="*/ 165 h 165"/>
                <a:gd name="T8" fmla="*/ 35 w 35"/>
                <a:gd name="T9" fmla="*/ 157 h 165"/>
              </a:gdLst>
              <a:ahLst/>
              <a:cxnLst>
                <a:cxn ang="0">
                  <a:pos x="T0" y="T1"/>
                </a:cxn>
                <a:cxn ang="0">
                  <a:pos x="T2" y="T3"/>
                </a:cxn>
                <a:cxn ang="0">
                  <a:pos x="T4" y="T5"/>
                </a:cxn>
                <a:cxn ang="0">
                  <a:pos x="T6" y="T7"/>
                </a:cxn>
                <a:cxn ang="0">
                  <a:pos x="T8" y="T9"/>
                </a:cxn>
              </a:cxnLst>
              <a:rect l="0" t="0" r="r" b="b"/>
              <a:pathLst>
                <a:path w="35" h="165">
                  <a:moveTo>
                    <a:pt x="35" y="157"/>
                  </a:moveTo>
                  <a:lnTo>
                    <a:pt x="35" y="28"/>
                  </a:lnTo>
                  <a:lnTo>
                    <a:pt x="0" y="0"/>
                  </a:lnTo>
                  <a:lnTo>
                    <a:pt x="0" y="165"/>
                  </a:lnTo>
                  <a:lnTo>
                    <a:pt x="35" y="15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1" name="Rectangle 183"/>
            <p:cNvSpPr>
              <a:spLocks noChangeArrowheads="1"/>
            </p:cNvSpPr>
            <p:nvPr/>
          </p:nvSpPr>
          <p:spPr bwMode="auto">
            <a:xfrm>
              <a:off x="7466758" y="3205077"/>
              <a:ext cx="109373" cy="397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2" name="Rectangle 184"/>
            <p:cNvSpPr>
              <a:spLocks noChangeArrowheads="1"/>
            </p:cNvSpPr>
            <p:nvPr/>
          </p:nvSpPr>
          <p:spPr bwMode="auto">
            <a:xfrm>
              <a:off x="7466758" y="3277341"/>
              <a:ext cx="109373" cy="397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3" name="Rectangle 185"/>
            <p:cNvSpPr>
              <a:spLocks noChangeArrowheads="1"/>
            </p:cNvSpPr>
            <p:nvPr/>
          </p:nvSpPr>
          <p:spPr bwMode="auto">
            <a:xfrm>
              <a:off x="8046994" y="3485099"/>
              <a:ext cx="33368" cy="758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4" name="Rectangle 186"/>
            <p:cNvSpPr>
              <a:spLocks noChangeArrowheads="1"/>
            </p:cNvSpPr>
            <p:nvPr/>
          </p:nvSpPr>
          <p:spPr bwMode="auto">
            <a:xfrm>
              <a:off x="8046994" y="3602527"/>
              <a:ext cx="33368" cy="1354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5" name="Rectangle 187"/>
            <p:cNvSpPr>
              <a:spLocks noChangeArrowheads="1"/>
            </p:cNvSpPr>
            <p:nvPr/>
          </p:nvSpPr>
          <p:spPr bwMode="auto">
            <a:xfrm>
              <a:off x="7961720" y="3485099"/>
              <a:ext cx="35223" cy="1427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6" name="Rectangle 188"/>
            <p:cNvSpPr>
              <a:spLocks noChangeArrowheads="1"/>
            </p:cNvSpPr>
            <p:nvPr/>
          </p:nvSpPr>
          <p:spPr bwMode="auto">
            <a:xfrm>
              <a:off x="7961720" y="3667564"/>
              <a:ext cx="35223" cy="7045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7" name="Rectangle 189"/>
            <p:cNvSpPr>
              <a:spLocks noChangeArrowheads="1"/>
            </p:cNvSpPr>
            <p:nvPr/>
          </p:nvSpPr>
          <p:spPr bwMode="auto">
            <a:xfrm>
              <a:off x="7878300" y="3485099"/>
              <a:ext cx="35221" cy="252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8" name="Rectangle 190"/>
            <p:cNvSpPr>
              <a:spLocks noChangeArrowheads="1"/>
            </p:cNvSpPr>
            <p:nvPr/>
          </p:nvSpPr>
          <p:spPr bwMode="auto">
            <a:xfrm>
              <a:off x="7878300" y="3550136"/>
              <a:ext cx="35221" cy="1878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09" name="Freeform 191"/>
            <p:cNvSpPr/>
            <p:nvPr/>
          </p:nvSpPr>
          <p:spPr bwMode="auto">
            <a:xfrm>
              <a:off x="7865323" y="3515810"/>
              <a:ext cx="63029" cy="27099"/>
            </a:xfrm>
            <a:custGeom>
              <a:avLst/>
              <a:gdLst>
                <a:gd name="T0" fmla="*/ 0 w 34"/>
                <a:gd name="T1" fmla="*/ 0 h 15"/>
                <a:gd name="T2" fmla="*/ 0 w 34"/>
                <a:gd name="T3" fmla="*/ 15 h 15"/>
                <a:gd name="T4" fmla="*/ 7 w 34"/>
                <a:gd name="T5" fmla="*/ 15 h 15"/>
                <a:gd name="T6" fmla="*/ 26 w 34"/>
                <a:gd name="T7" fmla="*/ 15 h 15"/>
                <a:gd name="T8" fmla="*/ 34 w 34"/>
                <a:gd name="T9" fmla="*/ 15 h 15"/>
                <a:gd name="T10" fmla="*/ 34 w 34"/>
                <a:gd name="T11" fmla="*/ 0 h 15"/>
                <a:gd name="T12" fmla="*/ 26 w 34"/>
                <a:gd name="T13" fmla="*/ 0 h 15"/>
                <a:gd name="T14" fmla="*/ 7 w 34"/>
                <a:gd name="T15" fmla="*/ 0 h 15"/>
                <a:gd name="T16" fmla="*/ 0 w 3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0" y="0"/>
                  </a:moveTo>
                  <a:lnTo>
                    <a:pt x="0" y="15"/>
                  </a:lnTo>
                  <a:lnTo>
                    <a:pt x="7" y="15"/>
                  </a:lnTo>
                  <a:lnTo>
                    <a:pt x="26" y="15"/>
                  </a:lnTo>
                  <a:lnTo>
                    <a:pt x="34" y="15"/>
                  </a:lnTo>
                  <a:lnTo>
                    <a:pt x="34" y="0"/>
                  </a:lnTo>
                  <a:lnTo>
                    <a:pt x="26" y="0"/>
                  </a:lnTo>
                  <a:lnTo>
                    <a:pt x="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0" name="Freeform 192"/>
            <p:cNvSpPr/>
            <p:nvPr/>
          </p:nvSpPr>
          <p:spPr bwMode="auto">
            <a:xfrm>
              <a:off x="7946889" y="3633239"/>
              <a:ext cx="66737" cy="27098"/>
            </a:xfrm>
            <a:custGeom>
              <a:avLst/>
              <a:gdLst>
                <a:gd name="T0" fmla="*/ 0 w 36"/>
                <a:gd name="T1" fmla="*/ 0 h 15"/>
                <a:gd name="T2" fmla="*/ 0 w 36"/>
                <a:gd name="T3" fmla="*/ 15 h 15"/>
                <a:gd name="T4" fmla="*/ 8 w 36"/>
                <a:gd name="T5" fmla="*/ 15 h 15"/>
                <a:gd name="T6" fmla="*/ 27 w 36"/>
                <a:gd name="T7" fmla="*/ 15 h 15"/>
                <a:gd name="T8" fmla="*/ 36 w 36"/>
                <a:gd name="T9" fmla="*/ 15 h 15"/>
                <a:gd name="T10" fmla="*/ 36 w 36"/>
                <a:gd name="T11" fmla="*/ 0 h 15"/>
                <a:gd name="T12" fmla="*/ 27 w 36"/>
                <a:gd name="T13" fmla="*/ 0 h 15"/>
                <a:gd name="T14" fmla="*/ 8 w 36"/>
                <a:gd name="T15" fmla="*/ 0 h 15"/>
                <a:gd name="T16" fmla="*/ 0 w 3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5">
                  <a:moveTo>
                    <a:pt x="0" y="0"/>
                  </a:moveTo>
                  <a:lnTo>
                    <a:pt x="0" y="15"/>
                  </a:lnTo>
                  <a:lnTo>
                    <a:pt x="8" y="15"/>
                  </a:lnTo>
                  <a:lnTo>
                    <a:pt x="27" y="15"/>
                  </a:lnTo>
                  <a:lnTo>
                    <a:pt x="36" y="15"/>
                  </a:lnTo>
                  <a:lnTo>
                    <a:pt x="36" y="0"/>
                  </a:lnTo>
                  <a:lnTo>
                    <a:pt x="27" y="0"/>
                  </a:lnTo>
                  <a:lnTo>
                    <a:pt x="8"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1" name="Freeform 193"/>
            <p:cNvSpPr/>
            <p:nvPr/>
          </p:nvSpPr>
          <p:spPr bwMode="auto">
            <a:xfrm>
              <a:off x="8030311" y="3570008"/>
              <a:ext cx="64882" cy="27099"/>
            </a:xfrm>
            <a:custGeom>
              <a:avLst/>
              <a:gdLst>
                <a:gd name="T0" fmla="*/ 9 w 35"/>
                <a:gd name="T1" fmla="*/ 0 h 15"/>
                <a:gd name="T2" fmla="*/ 0 w 35"/>
                <a:gd name="T3" fmla="*/ 0 h 15"/>
                <a:gd name="T4" fmla="*/ 0 w 35"/>
                <a:gd name="T5" fmla="*/ 15 h 15"/>
                <a:gd name="T6" fmla="*/ 9 w 35"/>
                <a:gd name="T7" fmla="*/ 15 h 15"/>
                <a:gd name="T8" fmla="*/ 27 w 35"/>
                <a:gd name="T9" fmla="*/ 15 h 15"/>
                <a:gd name="T10" fmla="*/ 35 w 35"/>
                <a:gd name="T11" fmla="*/ 15 h 15"/>
                <a:gd name="T12" fmla="*/ 35 w 35"/>
                <a:gd name="T13" fmla="*/ 0 h 15"/>
                <a:gd name="T14" fmla="*/ 27 w 35"/>
                <a:gd name="T15" fmla="*/ 0 h 15"/>
                <a:gd name="T16" fmla="*/ 9 w 3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5">
                  <a:moveTo>
                    <a:pt x="9" y="0"/>
                  </a:moveTo>
                  <a:lnTo>
                    <a:pt x="0" y="0"/>
                  </a:lnTo>
                  <a:lnTo>
                    <a:pt x="0" y="15"/>
                  </a:lnTo>
                  <a:lnTo>
                    <a:pt x="9" y="15"/>
                  </a:lnTo>
                  <a:lnTo>
                    <a:pt x="27" y="15"/>
                  </a:lnTo>
                  <a:lnTo>
                    <a:pt x="35" y="15"/>
                  </a:lnTo>
                  <a:lnTo>
                    <a:pt x="35" y="0"/>
                  </a:lnTo>
                  <a:lnTo>
                    <a:pt x="27" y="0"/>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2" name="Freeform 194"/>
            <p:cNvSpPr>
              <a:spLocks noEditPoints="1"/>
            </p:cNvSpPr>
            <p:nvPr/>
          </p:nvSpPr>
          <p:spPr bwMode="auto">
            <a:xfrm>
              <a:off x="7442658" y="2547479"/>
              <a:ext cx="313291" cy="303507"/>
            </a:xfrm>
            <a:custGeom>
              <a:avLst/>
              <a:gdLst>
                <a:gd name="T0" fmla="*/ 158 w 158"/>
                <a:gd name="T1" fmla="*/ 0 h 157"/>
                <a:gd name="T2" fmla="*/ 80 w 158"/>
                <a:gd name="T3" fmla="*/ 0 h 157"/>
                <a:gd name="T4" fmla="*/ 80 w 158"/>
                <a:gd name="T5" fmla="*/ 13 h 157"/>
                <a:gd name="T6" fmla="*/ 80 w 158"/>
                <a:gd name="T7" fmla="*/ 13 h 157"/>
                <a:gd name="T8" fmla="*/ 80 w 158"/>
                <a:gd name="T9" fmla="*/ 13 h 157"/>
                <a:gd name="T10" fmla="*/ 92 w 158"/>
                <a:gd name="T11" fmla="*/ 25 h 157"/>
                <a:gd name="T12" fmla="*/ 80 w 158"/>
                <a:gd name="T13" fmla="*/ 37 h 157"/>
                <a:gd name="T14" fmla="*/ 80 w 158"/>
                <a:gd name="T15" fmla="*/ 37 h 157"/>
                <a:gd name="T16" fmla="*/ 80 w 158"/>
                <a:gd name="T17" fmla="*/ 48 h 157"/>
                <a:gd name="T18" fmla="*/ 101 w 158"/>
                <a:gd name="T19" fmla="*/ 48 h 157"/>
                <a:gd name="T20" fmla="*/ 101 w 158"/>
                <a:gd name="T21" fmla="*/ 60 h 157"/>
                <a:gd name="T22" fmla="*/ 101 w 158"/>
                <a:gd name="T23" fmla="*/ 60 h 157"/>
                <a:gd name="T24" fmla="*/ 86 w 158"/>
                <a:gd name="T25" fmla="*/ 60 h 157"/>
                <a:gd name="T26" fmla="*/ 86 w 158"/>
                <a:gd name="T27" fmla="*/ 133 h 157"/>
                <a:gd name="T28" fmla="*/ 101 w 158"/>
                <a:gd name="T29" fmla="*/ 133 h 157"/>
                <a:gd name="T30" fmla="*/ 101 w 158"/>
                <a:gd name="T31" fmla="*/ 144 h 157"/>
                <a:gd name="T32" fmla="*/ 80 w 158"/>
                <a:gd name="T33" fmla="*/ 144 h 157"/>
                <a:gd name="T34" fmla="*/ 80 w 158"/>
                <a:gd name="T35" fmla="*/ 157 h 157"/>
                <a:gd name="T36" fmla="*/ 158 w 158"/>
                <a:gd name="T37" fmla="*/ 157 h 157"/>
                <a:gd name="T38" fmla="*/ 158 w 158"/>
                <a:gd name="T39" fmla="*/ 0 h 157"/>
                <a:gd name="T40" fmla="*/ 80 w 158"/>
                <a:gd name="T41" fmla="*/ 0 h 157"/>
                <a:gd name="T42" fmla="*/ 0 w 158"/>
                <a:gd name="T43" fmla="*/ 0 h 157"/>
                <a:gd name="T44" fmla="*/ 0 w 158"/>
                <a:gd name="T45" fmla="*/ 157 h 157"/>
                <a:gd name="T46" fmla="*/ 80 w 158"/>
                <a:gd name="T47" fmla="*/ 157 h 157"/>
                <a:gd name="T48" fmla="*/ 80 w 158"/>
                <a:gd name="T49" fmla="*/ 144 h 157"/>
                <a:gd name="T50" fmla="*/ 59 w 158"/>
                <a:gd name="T51" fmla="*/ 144 h 157"/>
                <a:gd name="T52" fmla="*/ 59 w 158"/>
                <a:gd name="T53" fmla="*/ 133 h 157"/>
                <a:gd name="T54" fmla="*/ 73 w 158"/>
                <a:gd name="T55" fmla="*/ 133 h 157"/>
                <a:gd name="T56" fmla="*/ 73 w 158"/>
                <a:gd name="T57" fmla="*/ 60 h 157"/>
                <a:gd name="T58" fmla="*/ 59 w 158"/>
                <a:gd name="T59" fmla="*/ 60 h 157"/>
                <a:gd name="T60" fmla="*/ 59 w 158"/>
                <a:gd name="T61" fmla="*/ 48 h 157"/>
                <a:gd name="T62" fmla="*/ 80 w 158"/>
                <a:gd name="T63" fmla="*/ 48 h 157"/>
                <a:gd name="T64" fmla="*/ 80 w 158"/>
                <a:gd name="T65" fmla="*/ 37 h 157"/>
                <a:gd name="T66" fmla="*/ 68 w 158"/>
                <a:gd name="T67" fmla="*/ 25 h 157"/>
                <a:gd name="T68" fmla="*/ 80 w 158"/>
                <a:gd name="T69" fmla="*/ 13 h 157"/>
                <a:gd name="T70" fmla="*/ 80 w 158"/>
                <a:gd name="T7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157">
                  <a:moveTo>
                    <a:pt x="158" y="0"/>
                  </a:moveTo>
                  <a:cubicBezTo>
                    <a:pt x="80" y="0"/>
                    <a:pt x="80" y="0"/>
                    <a:pt x="80" y="0"/>
                  </a:cubicBezTo>
                  <a:cubicBezTo>
                    <a:pt x="80" y="13"/>
                    <a:pt x="80" y="13"/>
                    <a:pt x="80" y="13"/>
                  </a:cubicBezTo>
                  <a:cubicBezTo>
                    <a:pt x="80" y="13"/>
                    <a:pt x="80" y="13"/>
                    <a:pt x="80" y="13"/>
                  </a:cubicBezTo>
                  <a:cubicBezTo>
                    <a:pt x="80" y="13"/>
                    <a:pt x="80" y="13"/>
                    <a:pt x="80" y="13"/>
                  </a:cubicBezTo>
                  <a:cubicBezTo>
                    <a:pt x="87" y="13"/>
                    <a:pt x="92" y="18"/>
                    <a:pt x="92" y="25"/>
                  </a:cubicBezTo>
                  <a:cubicBezTo>
                    <a:pt x="92" y="32"/>
                    <a:pt x="87" y="37"/>
                    <a:pt x="80" y="37"/>
                  </a:cubicBezTo>
                  <a:cubicBezTo>
                    <a:pt x="80" y="37"/>
                    <a:pt x="80" y="37"/>
                    <a:pt x="80" y="37"/>
                  </a:cubicBezTo>
                  <a:cubicBezTo>
                    <a:pt x="80" y="48"/>
                    <a:pt x="80" y="48"/>
                    <a:pt x="80" y="48"/>
                  </a:cubicBezTo>
                  <a:cubicBezTo>
                    <a:pt x="101" y="48"/>
                    <a:pt x="101" y="48"/>
                    <a:pt x="101" y="48"/>
                  </a:cubicBezTo>
                  <a:cubicBezTo>
                    <a:pt x="101" y="60"/>
                    <a:pt x="101" y="60"/>
                    <a:pt x="101" y="60"/>
                  </a:cubicBezTo>
                  <a:cubicBezTo>
                    <a:pt x="101" y="60"/>
                    <a:pt x="101" y="60"/>
                    <a:pt x="101" y="60"/>
                  </a:cubicBezTo>
                  <a:cubicBezTo>
                    <a:pt x="86" y="60"/>
                    <a:pt x="86" y="60"/>
                    <a:pt x="86" y="60"/>
                  </a:cubicBezTo>
                  <a:cubicBezTo>
                    <a:pt x="86" y="133"/>
                    <a:pt x="86" y="133"/>
                    <a:pt x="86" y="133"/>
                  </a:cubicBezTo>
                  <a:cubicBezTo>
                    <a:pt x="101" y="133"/>
                    <a:pt x="101" y="133"/>
                    <a:pt x="101" y="133"/>
                  </a:cubicBezTo>
                  <a:cubicBezTo>
                    <a:pt x="101" y="144"/>
                    <a:pt x="101" y="144"/>
                    <a:pt x="101" y="144"/>
                  </a:cubicBezTo>
                  <a:cubicBezTo>
                    <a:pt x="80" y="144"/>
                    <a:pt x="80" y="144"/>
                    <a:pt x="80" y="144"/>
                  </a:cubicBezTo>
                  <a:cubicBezTo>
                    <a:pt x="80" y="157"/>
                    <a:pt x="80" y="157"/>
                    <a:pt x="80" y="157"/>
                  </a:cubicBezTo>
                  <a:cubicBezTo>
                    <a:pt x="158" y="157"/>
                    <a:pt x="158" y="157"/>
                    <a:pt x="158" y="157"/>
                  </a:cubicBezTo>
                  <a:lnTo>
                    <a:pt x="158" y="0"/>
                  </a:lnTo>
                  <a:close/>
                  <a:moveTo>
                    <a:pt x="80" y="0"/>
                  </a:moveTo>
                  <a:cubicBezTo>
                    <a:pt x="0" y="0"/>
                    <a:pt x="0" y="0"/>
                    <a:pt x="0" y="0"/>
                  </a:cubicBezTo>
                  <a:cubicBezTo>
                    <a:pt x="0" y="157"/>
                    <a:pt x="0" y="157"/>
                    <a:pt x="0" y="157"/>
                  </a:cubicBezTo>
                  <a:cubicBezTo>
                    <a:pt x="80" y="157"/>
                    <a:pt x="80" y="157"/>
                    <a:pt x="80" y="157"/>
                  </a:cubicBezTo>
                  <a:cubicBezTo>
                    <a:pt x="80" y="144"/>
                    <a:pt x="80" y="144"/>
                    <a:pt x="80" y="144"/>
                  </a:cubicBezTo>
                  <a:cubicBezTo>
                    <a:pt x="59" y="144"/>
                    <a:pt x="59" y="144"/>
                    <a:pt x="59" y="144"/>
                  </a:cubicBezTo>
                  <a:cubicBezTo>
                    <a:pt x="59" y="133"/>
                    <a:pt x="59" y="133"/>
                    <a:pt x="59" y="133"/>
                  </a:cubicBezTo>
                  <a:cubicBezTo>
                    <a:pt x="73" y="133"/>
                    <a:pt x="73" y="133"/>
                    <a:pt x="73" y="133"/>
                  </a:cubicBezTo>
                  <a:cubicBezTo>
                    <a:pt x="73" y="60"/>
                    <a:pt x="73" y="60"/>
                    <a:pt x="73" y="60"/>
                  </a:cubicBezTo>
                  <a:cubicBezTo>
                    <a:pt x="59" y="60"/>
                    <a:pt x="59" y="60"/>
                    <a:pt x="59" y="60"/>
                  </a:cubicBezTo>
                  <a:cubicBezTo>
                    <a:pt x="59" y="48"/>
                    <a:pt x="59" y="48"/>
                    <a:pt x="59" y="48"/>
                  </a:cubicBezTo>
                  <a:cubicBezTo>
                    <a:pt x="80" y="48"/>
                    <a:pt x="80" y="48"/>
                    <a:pt x="80" y="48"/>
                  </a:cubicBezTo>
                  <a:cubicBezTo>
                    <a:pt x="80" y="37"/>
                    <a:pt x="80" y="37"/>
                    <a:pt x="80" y="37"/>
                  </a:cubicBezTo>
                  <a:cubicBezTo>
                    <a:pt x="73" y="37"/>
                    <a:pt x="68" y="32"/>
                    <a:pt x="68" y="25"/>
                  </a:cubicBezTo>
                  <a:cubicBezTo>
                    <a:pt x="68" y="18"/>
                    <a:pt x="73" y="13"/>
                    <a:pt x="80" y="13"/>
                  </a:cubicBez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3" name="Freeform 195"/>
            <p:cNvSpPr>
              <a:spLocks noEditPoints="1"/>
            </p:cNvSpPr>
            <p:nvPr/>
          </p:nvSpPr>
          <p:spPr bwMode="auto">
            <a:xfrm>
              <a:off x="7398167" y="2164482"/>
              <a:ext cx="291046" cy="274602"/>
            </a:xfrm>
            <a:custGeom>
              <a:avLst/>
              <a:gdLst>
                <a:gd name="T0" fmla="*/ 107 w 147"/>
                <a:gd name="T1" fmla="*/ 85 h 142"/>
                <a:gd name="T2" fmla="*/ 99 w 147"/>
                <a:gd name="T3" fmla="*/ 16 h 142"/>
                <a:gd name="T4" fmla="*/ 60 w 147"/>
                <a:gd name="T5" fmla="*/ 0 h 142"/>
                <a:gd name="T6" fmla="*/ 60 w 147"/>
                <a:gd name="T7" fmla="*/ 45 h 142"/>
                <a:gd name="T8" fmla="*/ 94 w 147"/>
                <a:gd name="T9" fmla="*/ 45 h 142"/>
                <a:gd name="T10" fmla="*/ 94 w 147"/>
                <a:gd name="T11" fmla="*/ 66 h 142"/>
                <a:gd name="T12" fmla="*/ 94 w 147"/>
                <a:gd name="T13" fmla="*/ 66 h 142"/>
                <a:gd name="T14" fmla="*/ 94 w 147"/>
                <a:gd name="T15" fmla="*/ 66 h 142"/>
                <a:gd name="T16" fmla="*/ 60 w 147"/>
                <a:gd name="T17" fmla="*/ 66 h 142"/>
                <a:gd name="T18" fmla="*/ 60 w 147"/>
                <a:gd name="T19" fmla="*/ 111 h 142"/>
                <a:gd name="T20" fmla="*/ 90 w 147"/>
                <a:gd name="T21" fmla="*/ 102 h 142"/>
                <a:gd name="T22" fmla="*/ 129 w 147"/>
                <a:gd name="T23" fmla="*/ 142 h 142"/>
                <a:gd name="T24" fmla="*/ 147 w 147"/>
                <a:gd name="T25" fmla="*/ 124 h 142"/>
                <a:gd name="T26" fmla="*/ 107 w 147"/>
                <a:gd name="T27" fmla="*/ 85 h 142"/>
                <a:gd name="T28" fmla="*/ 60 w 147"/>
                <a:gd name="T29" fmla="*/ 0 h 142"/>
                <a:gd name="T30" fmla="*/ 21 w 147"/>
                <a:gd name="T31" fmla="*/ 16 h 142"/>
                <a:gd name="T32" fmla="*/ 21 w 147"/>
                <a:gd name="T33" fmla="*/ 94 h 142"/>
                <a:gd name="T34" fmla="*/ 60 w 147"/>
                <a:gd name="T35" fmla="*/ 111 h 142"/>
                <a:gd name="T36" fmla="*/ 60 w 147"/>
                <a:gd name="T37" fmla="*/ 66 h 142"/>
                <a:gd name="T38" fmla="*/ 27 w 147"/>
                <a:gd name="T39" fmla="*/ 66 h 142"/>
                <a:gd name="T40" fmla="*/ 27 w 147"/>
                <a:gd name="T41" fmla="*/ 45 h 142"/>
                <a:gd name="T42" fmla="*/ 60 w 147"/>
                <a:gd name="T43" fmla="*/ 45 h 142"/>
                <a:gd name="T44" fmla="*/ 60 w 147"/>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7" h="142">
                  <a:moveTo>
                    <a:pt x="107" y="85"/>
                  </a:moveTo>
                  <a:cubicBezTo>
                    <a:pt x="121" y="63"/>
                    <a:pt x="118" y="35"/>
                    <a:pt x="99" y="16"/>
                  </a:cubicBezTo>
                  <a:cubicBezTo>
                    <a:pt x="89" y="6"/>
                    <a:pt x="75" y="0"/>
                    <a:pt x="60" y="0"/>
                  </a:cubicBezTo>
                  <a:cubicBezTo>
                    <a:pt x="60" y="45"/>
                    <a:pt x="60" y="45"/>
                    <a:pt x="60" y="45"/>
                  </a:cubicBezTo>
                  <a:cubicBezTo>
                    <a:pt x="94" y="45"/>
                    <a:pt x="94" y="45"/>
                    <a:pt x="94" y="45"/>
                  </a:cubicBezTo>
                  <a:cubicBezTo>
                    <a:pt x="94" y="66"/>
                    <a:pt x="94" y="66"/>
                    <a:pt x="94" y="66"/>
                  </a:cubicBezTo>
                  <a:cubicBezTo>
                    <a:pt x="94" y="66"/>
                    <a:pt x="94" y="66"/>
                    <a:pt x="94" y="66"/>
                  </a:cubicBezTo>
                  <a:cubicBezTo>
                    <a:pt x="94" y="66"/>
                    <a:pt x="94" y="66"/>
                    <a:pt x="94" y="66"/>
                  </a:cubicBezTo>
                  <a:cubicBezTo>
                    <a:pt x="60" y="66"/>
                    <a:pt x="60" y="66"/>
                    <a:pt x="60" y="66"/>
                  </a:cubicBezTo>
                  <a:cubicBezTo>
                    <a:pt x="60" y="111"/>
                    <a:pt x="60" y="111"/>
                    <a:pt x="60" y="111"/>
                  </a:cubicBezTo>
                  <a:cubicBezTo>
                    <a:pt x="71" y="111"/>
                    <a:pt x="81" y="108"/>
                    <a:pt x="90" y="102"/>
                  </a:cubicBezTo>
                  <a:cubicBezTo>
                    <a:pt x="129" y="142"/>
                    <a:pt x="129" y="142"/>
                    <a:pt x="129" y="142"/>
                  </a:cubicBezTo>
                  <a:cubicBezTo>
                    <a:pt x="147" y="124"/>
                    <a:pt x="147" y="124"/>
                    <a:pt x="147" y="124"/>
                  </a:cubicBezTo>
                  <a:lnTo>
                    <a:pt x="107" y="85"/>
                  </a:lnTo>
                  <a:close/>
                  <a:moveTo>
                    <a:pt x="60" y="0"/>
                  </a:moveTo>
                  <a:cubicBezTo>
                    <a:pt x="46" y="0"/>
                    <a:pt x="32" y="6"/>
                    <a:pt x="21" y="16"/>
                  </a:cubicBezTo>
                  <a:cubicBezTo>
                    <a:pt x="0" y="38"/>
                    <a:pt x="0" y="73"/>
                    <a:pt x="21" y="94"/>
                  </a:cubicBezTo>
                  <a:cubicBezTo>
                    <a:pt x="32" y="105"/>
                    <a:pt x="46" y="111"/>
                    <a:pt x="60" y="111"/>
                  </a:cubicBezTo>
                  <a:cubicBezTo>
                    <a:pt x="60" y="66"/>
                    <a:pt x="60" y="66"/>
                    <a:pt x="60" y="66"/>
                  </a:cubicBezTo>
                  <a:cubicBezTo>
                    <a:pt x="27" y="66"/>
                    <a:pt x="27" y="66"/>
                    <a:pt x="27" y="66"/>
                  </a:cubicBezTo>
                  <a:cubicBezTo>
                    <a:pt x="27" y="45"/>
                    <a:pt x="27" y="45"/>
                    <a:pt x="27" y="45"/>
                  </a:cubicBezTo>
                  <a:cubicBezTo>
                    <a:pt x="60" y="45"/>
                    <a:pt x="60" y="45"/>
                    <a:pt x="60" y="45"/>
                  </a:cubicBez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4" name="Oval 196"/>
            <p:cNvSpPr>
              <a:spLocks noChangeArrowheads="1"/>
            </p:cNvSpPr>
            <p:nvPr/>
          </p:nvSpPr>
          <p:spPr bwMode="auto">
            <a:xfrm>
              <a:off x="7635452" y="3626013"/>
              <a:ext cx="83421" cy="7949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15" name="Freeform 197"/>
            <p:cNvSpPr>
              <a:spLocks noEditPoints="1"/>
            </p:cNvSpPr>
            <p:nvPr/>
          </p:nvSpPr>
          <p:spPr bwMode="auto">
            <a:xfrm>
              <a:off x="7598377" y="3588074"/>
              <a:ext cx="155719" cy="222211"/>
            </a:xfrm>
            <a:custGeom>
              <a:avLst/>
              <a:gdLst>
                <a:gd name="T0" fmla="*/ 79 w 79"/>
                <a:gd name="T1" fmla="*/ 0 h 115"/>
                <a:gd name="T2" fmla="*/ 40 w 79"/>
                <a:gd name="T3" fmla="*/ 0 h 115"/>
                <a:gd name="T4" fmla="*/ 40 w 79"/>
                <a:gd name="T5" fmla="*/ 9 h 115"/>
                <a:gd name="T6" fmla="*/ 40 w 79"/>
                <a:gd name="T7" fmla="*/ 9 h 115"/>
                <a:gd name="T8" fmla="*/ 70 w 79"/>
                <a:gd name="T9" fmla="*/ 40 h 115"/>
                <a:gd name="T10" fmla="*/ 40 w 79"/>
                <a:gd name="T11" fmla="*/ 70 h 115"/>
                <a:gd name="T12" fmla="*/ 40 w 79"/>
                <a:gd name="T13" fmla="*/ 70 h 115"/>
                <a:gd name="T14" fmla="*/ 40 w 79"/>
                <a:gd name="T15" fmla="*/ 70 h 115"/>
                <a:gd name="T16" fmla="*/ 40 w 79"/>
                <a:gd name="T17" fmla="*/ 84 h 115"/>
                <a:gd name="T18" fmla="*/ 40 w 79"/>
                <a:gd name="T19" fmla="*/ 84 h 115"/>
                <a:gd name="T20" fmla="*/ 50 w 79"/>
                <a:gd name="T21" fmla="*/ 94 h 115"/>
                <a:gd name="T22" fmla="*/ 40 w 79"/>
                <a:gd name="T23" fmla="*/ 104 h 115"/>
                <a:gd name="T24" fmla="*/ 40 w 79"/>
                <a:gd name="T25" fmla="*/ 104 h 115"/>
                <a:gd name="T26" fmla="*/ 40 w 79"/>
                <a:gd name="T27" fmla="*/ 104 h 115"/>
                <a:gd name="T28" fmla="*/ 40 w 79"/>
                <a:gd name="T29" fmla="*/ 115 h 115"/>
                <a:gd name="T30" fmla="*/ 79 w 79"/>
                <a:gd name="T31" fmla="*/ 115 h 115"/>
                <a:gd name="T32" fmla="*/ 79 w 79"/>
                <a:gd name="T33" fmla="*/ 0 h 115"/>
                <a:gd name="T34" fmla="*/ 40 w 79"/>
                <a:gd name="T35" fmla="*/ 0 h 115"/>
                <a:gd name="T36" fmla="*/ 0 w 79"/>
                <a:gd name="T37" fmla="*/ 0 h 115"/>
                <a:gd name="T38" fmla="*/ 0 w 79"/>
                <a:gd name="T39" fmla="*/ 115 h 115"/>
                <a:gd name="T40" fmla="*/ 40 w 79"/>
                <a:gd name="T41" fmla="*/ 115 h 115"/>
                <a:gd name="T42" fmla="*/ 40 w 79"/>
                <a:gd name="T43" fmla="*/ 104 h 115"/>
                <a:gd name="T44" fmla="*/ 29 w 79"/>
                <a:gd name="T45" fmla="*/ 94 h 115"/>
                <a:gd name="T46" fmla="*/ 40 w 79"/>
                <a:gd name="T47" fmla="*/ 84 h 115"/>
                <a:gd name="T48" fmla="*/ 40 w 79"/>
                <a:gd name="T49" fmla="*/ 70 h 115"/>
                <a:gd name="T50" fmla="*/ 9 w 79"/>
                <a:gd name="T51" fmla="*/ 40 h 115"/>
                <a:gd name="T52" fmla="*/ 40 w 79"/>
                <a:gd name="T53" fmla="*/ 9 h 115"/>
                <a:gd name="T54" fmla="*/ 40 w 79"/>
                <a:gd name="T5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15">
                  <a:moveTo>
                    <a:pt x="79" y="0"/>
                  </a:moveTo>
                  <a:cubicBezTo>
                    <a:pt x="40" y="0"/>
                    <a:pt x="40" y="0"/>
                    <a:pt x="40" y="0"/>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70"/>
                    <a:pt x="40" y="70"/>
                    <a:pt x="40" y="70"/>
                  </a:cubicBezTo>
                  <a:cubicBezTo>
                    <a:pt x="40" y="84"/>
                    <a:pt x="40" y="84"/>
                    <a:pt x="40" y="84"/>
                  </a:cubicBezTo>
                  <a:cubicBezTo>
                    <a:pt x="40" y="84"/>
                    <a:pt x="40" y="84"/>
                    <a:pt x="40" y="84"/>
                  </a:cubicBezTo>
                  <a:cubicBezTo>
                    <a:pt x="45" y="84"/>
                    <a:pt x="50" y="88"/>
                    <a:pt x="50" y="94"/>
                  </a:cubicBezTo>
                  <a:cubicBezTo>
                    <a:pt x="50" y="100"/>
                    <a:pt x="45" y="104"/>
                    <a:pt x="40" y="104"/>
                  </a:cubicBezTo>
                  <a:cubicBezTo>
                    <a:pt x="40" y="104"/>
                    <a:pt x="40" y="104"/>
                    <a:pt x="40" y="104"/>
                  </a:cubicBezTo>
                  <a:cubicBezTo>
                    <a:pt x="40" y="104"/>
                    <a:pt x="40" y="104"/>
                    <a:pt x="40" y="104"/>
                  </a:cubicBezTo>
                  <a:cubicBezTo>
                    <a:pt x="40" y="115"/>
                    <a:pt x="40" y="115"/>
                    <a:pt x="40" y="115"/>
                  </a:cubicBezTo>
                  <a:cubicBezTo>
                    <a:pt x="79" y="115"/>
                    <a:pt x="79" y="115"/>
                    <a:pt x="79" y="115"/>
                  </a:cubicBezTo>
                  <a:lnTo>
                    <a:pt x="79" y="0"/>
                  </a:lnTo>
                  <a:close/>
                  <a:moveTo>
                    <a:pt x="40" y="0"/>
                  </a:moveTo>
                  <a:cubicBezTo>
                    <a:pt x="0" y="0"/>
                    <a:pt x="0" y="0"/>
                    <a:pt x="0" y="0"/>
                  </a:cubicBezTo>
                  <a:cubicBezTo>
                    <a:pt x="0" y="115"/>
                    <a:pt x="0" y="115"/>
                    <a:pt x="0" y="115"/>
                  </a:cubicBez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lnTo>
                    <a:pt x="4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6" name="Freeform 198"/>
            <p:cNvSpPr/>
            <p:nvPr/>
          </p:nvSpPr>
          <p:spPr bwMode="auto">
            <a:xfrm>
              <a:off x="7438950" y="3562782"/>
              <a:ext cx="31515" cy="16260"/>
            </a:xfrm>
            <a:custGeom>
              <a:avLst/>
              <a:gdLst>
                <a:gd name="T0" fmla="*/ 16 w 16"/>
                <a:gd name="T1" fmla="*/ 6 h 8"/>
                <a:gd name="T2" fmla="*/ 9 w 16"/>
                <a:gd name="T3" fmla="*/ 0 h 8"/>
                <a:gd name="T4" fmla="*/ 6 w 16"/>
                <a:gd name="T5" fmla="*/ 0 h 8"/>
                <a:gd name="T6" fmla="*/ 0 w 16"/>
                <a:gd name="T7" fmla="*/ 6 h 8"/>
                <a:gd name="T8" fmla="*/ 0 w 16"/>
                <a:gd name="T9" fmla="*/ 8 h 8"/>
                <a:gd name="T10" fmla="*/ 15 w 16"/>
                <a:gd name="T11" fmla="*/ 8 h 8"/>
                <a:gd name="T12" fmla="*/ 16 w 16"/>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16" y="6"/>
                  </a:moveTo>
                  <a:cubicBezTo>
                    <a:pt x="16" y="3"/>
                    <a:pt x="13" y="0"/>
                    <a:pt x="9" y="0"/>
                  </a:cubicBezTo>
                  <a:cubicBezTo>
                    <a:pt x="6" y="0"/>
                    <a:pt x="6" y="0"/>
                    <a:pt x="6" y="0"/>
                  </a:cubicBezTo>
                  <a:cubicBezTo>
                    <a:pt x="3" y="0"/>
                    <a:pt x="0" y="3"/>
                    <a:pt x="0" y="6"/>
                  </a:cubicBezTo>
                  <a:cubicBezTo>
                    <a:pt x="0" y="7"/>
                    <a:pt x="0" y="8"/>
                    <a:pt x="0" y="8"/>
                  </a:cubicBezTo>
                  <a:cubicBezTo>
                    <a:pt x="15" y="8"/>
                    <a:pt x="15" y="8"/>
                    <a:pt x="15" y="8"/>
                  </a:cubicBezTo>
                  <a:cubicBezTo>
                    <a:pt x="15" y="8"/>
                    <a:pt x="16" y="7"/>
                    <a:pt x="16"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7" name="Freeform 199"/>
            <p:cNvSpPr>
              <a:spLocks noEditPoints="1"/>
            </p:cNvSpPr>
            <p:nvPr/>
          </p:nvSpPr>
          <p:spPr bwMode="auto">
            <a:xfrm>
              <a:off x="7420412" y="3588074"/>
              <a:ext cx="155719" cy="222211"/>
            </a:xfrm>
            <a:custGeom>
              <a:avLst/>
              <a:gdLst>
                <a:gd name="T0" fmla="*/ 40 w 79"/>
                <a:gd name="T1" fmla="*/ 115 h 115"/>
                <a:gd name="T2" fmla="*/ 79 w 79"/>
                <a:gd name="T3" fmla="*/ 115 h 115"/>
                <a:gd name="T4" fmla="*/ 79 w 79"/>
                <a:gd name="T5" fmla="*/ 0 h 115"/>
                <a:gd name="T6" fmla="*/ 40 w 79"/>
                <a:gd name="T7" fmla="*/ 0 h 115"/>
                <a:gd name="T8" fmla="*/ 40 w 79"/>
                <a:gd name="T9" fmla="*/ 9 h 115"/>
                <a:gd name="T10" fmla="*/ 40 w 79"/>
                <a:gd name="T11" fmla="*/ 9 h 115"/>
                <a:gd name="T12" fmla="*/ 40 w 79"/>
                <a:gd name="T13" fmla="*/ 9 h 115"/>
                <a:gd name="T14" fmla="*/ 70 w 79"/>
                <a:gd name="T15" fmla="*/ 40 h 115"/>
                <a:gd name="T16" fmla="*/ 40 w 79"/>
                <a:gd name="T17" fmla="*/ 70 h 115"/>
                <a:gd name="T18" fmla="*/ 40 w 79"/>
                <a:gd name="T19" fmla="*/ 70 h 115"/>
                <a:gd name="T20" fmla="*/ 40 w 79"/>
                <a:gd name="T21" fmla="*/ 84 h 115"/>
                <a:gd name="T22" fmla="*/ 40 w 79"/>
                <a:gd name="T23" fmla="*/ 84 h 115"/>
                <a:gd name="T24" fmla="*/ 50 w 79"/>
                <a:gd name="T25" fmla="*/ 94 h 115"/>
                <a:gd name="T26" fmla="*/ 40 w 79"/>
                <a:gd name="T27" fmla="*/ 104 h 115"/>
                <a:gd name="T28" fmla="*/ 40 w 79"/>
                <a:gd name="T29" fmla="*/ 104 h 115"/>
                <a:gd name="T30" fmla="*/ 40 w 79"/>
                <a:gd name="T31" fmla="*/ 104 h 115"/>
                <a:gd name="T32" fmla="*/ 40 w 79"/>
                <a:gd name="T33" fmla="*/ 115 h 115"/>
                <a:gd name="T34" fmla="*/ 0 w 79"/>
                <a:gd name="T35" fmla="*/ 115 h 115"/>
                <a:gd name="T36" fmla="*/ 40 w 79"/>
                <a:gd name="T37" fmla="*/ 115 h 115"/>
                <a:gd name="T38" fmla="*/ 40 w 79"/>
                <a:gd name="T39" fmla="*/ 104 h 115"/>
                <a:gd name="T40" fmla="*/ 29 w 79"/>
                <a:gd name="T41" fmla="*/ 94 h 115"/>
                <a:gd name="T42" fmla="*/ 40 w 79"/>
                <a:gd name="T43" fmla="*/ 84 h 115"/>
                <a:gd name="T44" fmla="*/ 40 w 79"/>
                <a:gd name="T45" fmla="*/ 70 h 115"/>
                <a:gd name="T46" fmla="*/ 9 w 79"/>
                <a:gd name="T47" fmla="*/ 40 h 115"/>
                <a:gd name="T48" fmla="*/ 40 w 79"/>
                <a:gd name="T49" fmla="*/ 9 h 115"/>
                <a:gd name="T50" fmla="*/ 40 w 79"/>
                <a:gd name="T51" fmla="*/ 0 h 115"/>
                <a:gd name="T52" fmla="*/ 20 w 79"/>
                <a:gd name="T53" fmla="*/ 0 h 115"/>
                <a:gd name="T54" fmla="*/ 15 w 79"/>
                <a:gd name="T55" fmla="*/ 0 h 115"/>
                <a:gd name="T56" fmla="*/ 0 w 79"/>
                <a:gd name="T57" fmla="*/ 0 h 115"/>
                <a:gd name="T58" fmla="*/ 0 w 79"/>
                <a:gd name="T5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 h="115">
                  <a:moveTo>
                    <a:pt x="40" y="115"/>
                  </a:moveTo>
                  <a:cubicBezTo>
                    <a:pt x="79" y="115"/>
                    <a:pt x="79" y="115"/>
                    <a:pt x="79" y="115"/>
                  </a:cubicBezTo>
                  <a:cubicBezTo>
                    <a:pt x="79" y="0"/>
                    <a:pt x="79" y="0"/>
                    <a:pt x="79" y="0"/>
                  </a:cubicBezTo>
                  <a:cubicBezTo>
                    <a:pt x="40" y="0"/>
                    <a:pt x="40" y="0"/>
                    <a:pt x="40" y="0"/>
                  </a:cubicBezTo>
                  <a:cubicBezTo>
                    <a:pt x="40" y="9"/>
                    <a:pt x="40" y="9"/>
                    <a:pt x="40" y="9"/>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84"/>
                    <a:pt x="40" y="84"/>
                    <a:pt x="40" y="84"/>
                  </a:cubicBezTo>
                  <a:cubicBezTo>
                    <a:pt x="40" y="84"/>
                    <a:pt x="40" y="84"/>
                    <a:pt x="40" y="84"/>
                  </a:cubicBezTo>
                  <a:cubicBezTo>
                    <a:pt x="46" y="84"/>
                    <a:pt x="50" y="88"/>
                    <a:pt x="50" y="94"/>
                  </a:cubicBezTo>
                  <a:cubicBezTo>
                    <a:pt x="50" y="100"/>
                    <a:pt x="46" y="104"/>
                    <a:pt x="40" y="104"/>
                  </a:cubicBezTo>
                  <a:cubicBezTo>
                    <a:pt x="40" y="104"/>
                    <a:pt x="40" y="104"/>
                    <a:pt x="40" y="104"/>
                  </a:cubicBezTo>
                  <a:cubicBezTo>
                    <a:pt x="40" y="104"/>
                    <a:pt x="40" y="104"/>
                    <a:pt x="40" y="104"/>
                  </a:cubicBezTo>
                  <a:lnTo>
                    <a:pt x="40" y="115"/>
                  </a:lnTo>
                  <a:close/>
                  <a:moveTo>
                    <a:pt x="0" y="115"/>
                  </a:move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cubicBezTo>
                    <a:pt x="40" y="0"/>
                    <a:pt x="40" y="0"/>
                    <a:pt x="40" y="0"/>
                  </a:cubicBezTo>
                  <a:cubicBezTo>
                    <a:pt x="20" y="0"/>
                    <a:pt x="20" y="0"/>
                    <a:pt x="20" y="0"/>
                  </a:cubicBezTo>
                  <a:cubicBezTo>
                    <a:pt x="15" y="0"/>
                    <a:pt x="15" y="0"/>
                    <a:pt x="15" y="0"/>
                  </a:cubicBezTo>
                  <a:cubicBezTo>
                    <a:pt x="0" y="0"/>
                    <a:pt x="0" y="0"/>
                    <a:pt x="0" y="0"/>
                  </a:cubicBezTo>
                  <a:lnTo>
                    <a:pt x="0" y="11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8" name="Oval 200"/>
            <p:cNvSpPr>
              <a:spLocks noChangeArrowheads="1"/>
            </p:cNvSpPr>
            <p:nvPr/>
          </p:nvSpPr>
          <p:spPr bwMode="auto">
            <a:xfrm>
              <a:off x="7457488" y="3626013"/>
              <a:ext cx="83421" cy="7949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19" name="Freeform 201"/>
            <p:cNvSpPr/>
            <p:nvPr/>
          </p:nvSpPr>
          <p:spPr bwMode="auto">
            <a:xfrm>
              <a:off x="7075607" y="3472452"/>
              <a:ext cx="253970" cy="57811"/>
            </a:xfrm>
            <a:custGeom>
              <a:avLst/>
              <a:gdLst>
                <a:gd name="T0" fmla="*/ 124 w 137"/>
                <a:gd name="T1" fmla="*/ 21 h 32"/>
                <a:gd name="T2" fmla="*/ 12 w 137"/>
                <a:gd name="T3" fmla="*/ 21 h 32"/>
                <a:gd name="T4" fmla="*/ 12 w 137"/>
                <a:gd name="T5" fmla="*/ 0 h 32"/>
                <a:gd name="T6" fmla="*/ 0 w 137"/>
                <a:gd name="T7" fmla="*/ 0 h 32"/>
                <a:gd name="T8" fmla="*/ 0 w 137"/>
                <a:gd name="T9" fmla="*/ 32 h 32"/>
                <a:gd name="T10" fmla="*/ 137 w 137"/>
                <a:gd name="T11" fmla="*/ 32 h 32"/>
                <a:gd name="T12" fmla="*/ 137 w 137"/>
                <a:gd name="T13" fmla="*/ 0 h 32"/>
                <a:gd name="T14" fmla="*/ 124 w 137"/>
                <a:gd name="T15" fmla="*/ 0 h 32"/>
                <a:gd name="T16" fmla="*/ 124 w 137"/>
                <a:gd name="T1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32">
                  <a:moveTo>
                    <a:pt x="124" y="21"/>
                  </a:moveTo>
                  <a:lnTo>
                    <a:pt x="12" y="21"/>
                  </a:lnTo>
                  <a:lnTo>
                    <a:pt x="12" y="0"/>
                  </a:lnTo>
                  <a:lnTo>
                    <a:pt x="0" y="0"/>
                  </a:lnTo>
                  <a:lnTo>
                    <a:pt x="0" y="32"/>
                  </a:lnTo>
                  <a:lnTo>
                    <a:pt x="137" y="32"/>
                  </a:lnTo>
                  <a:lnTo>
                    <a:pt x="137" y="0"/>
                  </a:lnTo>
                  <a:lnTo>
                    <a:pt x="124" y="0"/>
                  </a:lnTo>
                  <a:lnTo>
                    <a:pt x="124"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0" name="Freeform 202"/>
            <p:cNvSpPr/>
            <p:nvPr/>
          </p:nvSpPr>
          <p:spPr bwMode="auto">
            <a:xfrm>
              <a:off x="7110830" y="3297214"/>
              <a:ext cx="187232" cy="195112"/>
            </a:xfrm>
            <a:custGeom>
              <a:avLst/>
              <a:gdLst>
                <a:gd name="T0" fmla="*/ 17 w 101"/>
                <a:gd name="T1" fmla="*/ 63 h 108"/>
                <a:gd name="T2" fmla="*/ 17 w 101"/>
                <a:gd name="T3" fmla="*/ 108 h 108"/>
                <a:gd name="T4" fmla="*/ 83 w 101"/>
                <a:gd name="T5" fmla="*/ 108 h 108"/>
                <a:gd name="T6" fmla="*/ 83 w 101"/>
                <a:gd name="T7" fmla="*/ 63 h 108"/>
                <a:gd name="T8" fmla="*/ 101 w 101"/>
                <a:gd name="T9" fmla="*/ 63 h 108"/>
                <a:gd name="T10" fmla="*/ 50 w 101"/>
                <a:gd name="T11" fmla="*/ 0 h 108"/>
                <a:gd name="T12" fmla="*/ 0 w 101"/>
                <a:gd name="T13" fmla="*/ 63 h 108"/>
                <a:gd name="T14" fmla="*/ 17 w 101"/>
                <a:gd name="T15" fmla="*/ 63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8">
                  <a:moveTo>
                    <a:pt x="17" y="63"/>
                  </a:moveTo>
                  <a:lnTo>
                    <a:pt x="17" y="108"/>
                  </a:lnTo>
                  <a:lnTo>
                    <a:pt x="83" y="108"/>
                  </a:lnTo>
                  <a:lnTo>
                    <a:pt x="83" y="63"/>
                  </a:lnTo>
                  <a:lnTo>
                    <a:pt x="101" y="63"/>
                  </a:lnTo>
                  <a:lnTo>
                    <a:pt x="50" y="0"/>
                  </a:lnTo>
                  <a:lnTo>
                    <a:pt x="0" y="63"/>
                  </a:lnTo>
                  <a:lnTo>
                    <a:pt x="17"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1" name="Freeform 203"/>
            <p:cNvSpPr/>
            <p:nvPr/>
          </p:nvSpPr>
          <p:spPr bwMode="auto">
            <a:xfrm>
              <a:off x="7188689" y="3763314"/>
              <a:ext cx="68590" cy="83103"/>
            </a:xfrm>
            <a:custGeom>
              <a:avLst/>
              <a:gdLst>
                <a:gd name="T0" fmla="*/ 0 w 35"/>
                <a:gd name="T1" fmla="*/ 0 h 43"/>
                <a:gd name="T2" fmla="*/ 14 w 35"/>
                <a:gd name="T3" fmla="*/ 43 h 43"/>
                <a:gd name="T4" fmla="*/ 35 w 35"/>
                <a:gd name="T5" fmla="*/ 0 h 43"/>
                <a:gd name="T6" fmla="*/ 0 w 35"/>
                <a:gd name="T7" fmla="*/ 0 h 43"/>
              </a:gdLst>
              <a:ahLst/>
              <a:cxnLst>
                <a:cxn ang="0">
                  <a:pos x="T0" y="T1"/>
                </a:cxn>
                <a:cxn ang="0">
                  <a:pos x="T2" y="T3"/>
                </a:cxn>
                <a:cxn ang="0">
                  <a:pos x="T4" y="T5"/>
                </a:cxn>
                <a:cxn ang="0">
                  <a:pos x="T6" y="T7"/>
                </a:cxn>
              </a:cxnLst>
              <a:rect l="0" t="0" r="r" b="b"/>
              <a:pathLst>
                <a:path w="35" h="43">
                  <a:moveTo>
                    <a:pt x="0" y="0"/>
                  </a:moveTo>
                  <a:cubicBezTo>
                    <a:pt x="1" y="17"/>
                    <a:pt x="7" y="32"/>
                    <a:pt x="14" y="43"/>
                  </a:cubicBezTo>
                  <a:cubicBezTo>
                    <a:pt x="26" y="32"/>
                    <a:pt x="34" y="17"/>
                    <a:pt x="35"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2" name="Freeform 204"/>
            <p:cNvSpPr/>
            <p:nvPr/>
          </p:nvSpPr>
          <p:spPr bwMode="auto">
            <a:xfrm>
              <a:off x="7188689" y="3658531"/>
              <a:ext cx="68590" cy="84909"/>
            </a:xfrm>
            <a:custGeom>
              <a:avLst/>
              <a:gdLst>
                <a:gd name="T0" fmla="*/ 14 w 35"/>
                <a:gd name="T1" fmla="*/ 0 h 44"/>
                <a:gd name="T2" fmla="*/ 0 w 35"/>
                <a:gd name="T3" fmla="*/ 44 h 44"/>
                <a:gd name="T4" fmla="*/ 35 w 35"/>
                <a:gd name="T5" fmla="*/ 44 h 44"/>
                <a:gd name="T6" fmla="*/ 14 w 35"/>
                <a:gd name="T7" fmla="*/ 0 h 44"/>
              </a:gdLst>
              <a:ahLst/>
              <a:cxnLst>
                <a:cxn ang="0">
                  <a:pos x="T0" y="T1"/>
                </a:cxn>
                <a:cxn ang="0">
                  <a:pos x="T2" y="T3"/>
                </a:cxn>
                <a:cxn ang="0">
                  <a:pos x="T4" y="T5"/>
                </a:cxn>
                <a:cxn ang="0">
                  <a:pos x="T6" y="T7"/>
                </a:cxn>
              </a:cxnLst>
              <a:rect l="0" t="0" r="r" b="b"/>
              <a:pathLst>
                <a:path w="35" h="44">
                  <a:moveTo>
                    <a:pt x="14" y="0"/>
                  </a:moveTo>
                  <a:cubicBezTo>
                    <a:pt x="7" y="11"/>
                    <a:pt x="1" y="26"/>
                    <a:pt x="0" y="44"/>
                  </a:cubicBezTo>
                  <a:cubicBezTo>
                    <a:pt x="35" y="44"/>
                    <a:pt x="35" y="44"/>
                    <a:pt x="35" y="44"/>
                  </a:cubicBezTo>
                  <a:cubicBezTo>
                    <a:pt x="34" y="27"/>
                    <a:pt x="26" y="11"/>
                    <a:pt x="1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3" name="Freeform 206"/>
            <p:cNvSpPr/>
            <p:nvPr/>
          </p:nvSpPr>
          <p:spPr bwMode="auto">
            <a:xfrm>
              <a:off x="7136783" y="3626013"/>
              <a:ext cx="61175" cy="117428"/>
            </a:xfrm>
            <a:custGeom>
              <a:avLst/>
              <a:gdLst>
                <a:gd name="T0" fmla="*/ 0 w 31"/>
                <a:gd name="T1" fmla="*/ 0 h 61"/>
                <a:gd name="T2" fmla="*/ 0 w 31"/>
                <a:gd name="T3" fmla="*/ 61 h 61"/>
                <a:gd name="T4" fmla="*/ 15 w 31"/>
                <a:gd name="T5" fmla="*/ 61 h 61"/>
                <a:gd name="T6" fmla="*/ 31 w 31"/>
                <a:gd name="T7" fmla="*/ 10 h 61"/>
                <a:gd name="T8" fmla="*/ 0 w 31"/>
                <a:gd name="T9" fmla="*/ 0 h 61"/>
              </a:gdLst>
              <a:ahLst/>
              <a:cxnLst>
                <a:cxn ang="0">
                  <a:pos x="T0" y="T1"/>
                </a:cxn>
                <a:cxn ang="0">
                  <a:pos x="T2" y="T3"/>
                </a:cxn>
                <a:cxn ang="0">
                  <a:pos x="T4" y="T5"/>
                </a:cxn>
                <a:cxn ang="0">
                  <a:pos x="T6" y="T7"/>
                </a:cxn>
                <a:cxn ang="0">
                  <a:pos x="T8" y="T9"/>
                </a:cxn>
              </a:cxnLst>
              <a:rect l="0" t="0" r="r" b="b"/>
              <a:pathLst>
                <a:path w="31" h="61">
                  <a:moveTo>
                    <a:pt x="0" y="0"/>
                  </a:moveTo>
                  <a:cubicBezTo>
                    <a:pt x="0" y="61"/>
                    <a:pt x="0" y="61"/>
                    <a:pt x="0" y="61"/>
                  </a:cubicBezTo>
                  <a:cubicBezTo>
                    <a:pt x="15" y="61"/>
                    <a:pt x="15" y="61"/>
                    <a:pt x="15" y="61"/>
                  </a:cubicBezTo>
                  <a:cubicBezTo>
                    <a:pt x="16" y="41"/>
                    <a:pt x="23" y="23"/>
                    <a:pt x="31" y="10"/>
                  </a:cubicBezTo>
                  <a:cubicBezTo>
                    <a:pt x="22" y="5"/>
                    <a:pt x="1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4" name="Freeform 207"/>
            <p:cNvSpPr/>
            <p:nvPr/>
          </p:nvSpPr>
          <p:spPr bwMode="auto">
            <a:xfrm>
              <a:off x="7053362" y="3763314"/>
              <a:ext cx="61176" cy="117428"/>
            </a:xfrm>
            <a:custGeom>
              <a:avLst/>
              <a:gdLst>
                <a:gd name="T0" fmla="*/ 31 w 31"/>
                <a:gd name="T1" fmla="*/ 61 h 61"/>
                <a:gd name="T2" fmla="*/ 31 w 31"/>
                <a:gd name="T3" fmla="*/ 0 h 61"/>
                <a:gd name="T4" fmla="*/ 16 w 31"/>
                <a:gd name="T5" fmla="*/ 0 h 61"/>
                <a:gd name="T6" fmla="*/ 0 w 31"/>
                <a:gd name="T7" fmla="*/ 50 h 61"/>
                <a:gd name="T8" fmla="*/ 31 w 31"/>
                <a:gd name="T9" fmla="*/ 61 h 61"/>
              </a:gdLst>
              <a:ahLst/>
              <a:cxnLst>
                <a:cxn ang="0">
                  <a:pos x="T0" y="T1"/>
                </a:cxn>
                <a:cxn ang="0">
                  <a:pos x="T2" y="T3"/>
                </a:cxn>
                <a:cxn ang="0">
                  <a:pos x="T4" y="T5"/>
                </a:cxn>
                <a:cxn ang="0">
                  <a:pos x="T6" y="T7"/>
                </a:cxn>
                <a:cxn ang="0">
                  <a:pos x="T8" y="T9"/>
                </a:cxn>
              </a:cxnLst>
              <a:rect l="0" t="0" r="r" b="b"/>
              <a:pathLst>
                <a:path w="31" h="61">
                  <a:moveTo>
                    <a:pt x="31" y="61"/>
                  </a:moveTo>
                  <a:cubicBezTo>
                    <a:pt x="31" y="0"/>
                    <a:pt x="31" y="0"/>
                    <a:pt x="31" y="0"/>
                  </a:cubicBezTo>
                  <a:cubicBezTo>
                    <a:pt x="16" y="0"/>
                    <a:pt x="16" y="0"/>
                    <a:pt x="16" y="0"/>
                  </a:cubicBezTo>
                  <a:cubicBezTo>
                    <a:pt x="15" y="20"/>
                    <a:pt x="9" y="37"/>
                    <a:pt x="0" y="50"/>
                  </a:cubicBezTo>
                  <a:cubicBezTo>
                    <a:pt x="9" y="56"/>
                    <a:pt x="20" y="60"/>
                    <a:pt x="31"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5" name="Freeform 208"/>
            <p:cNvSpPr/>
            <p:nvPr/>
          </p:nvSpPr>
          <p:spPr bwMode="auto">
            <a:xfrm>
              <a:off x="7053362" y="3626013"/>
              <a:ext cx="61176" cy="117428"/>
            </a:xfrm>
            <a:custGeom>
              <a:avLst/>
              <a:gdLst>
                <a:gd name="T0" fmla="*/ 16 w 31"/>
                <a:gd name="T1" fmla="*/ 61 h 61"/>
                <a:gd name="T2" fmla="*/ 31 w 31"/>
                <a:gd name="T3" fmla="*/ 61 h 61"/>
                <a:gd name="T4" fmla="*/ 31 w 31"/>
                <a:gd name="T5" fmla="*/ 0 h 61"/>
                <a:gd name="T6" fmla="*/ 0 w 31"/>
                <a:gd name="T7" fmla="*/ 11 h 61"/>
                <a:gd name="T8" fmla="*/ 16 w 31"/>
                <a:gd name="T9" fmla="*/ 61 h 61"/>
              </a:gdLst>
              <a:ahLst/>
              <a:cxnLst>
                <a:cxn ang="0">
                  <a:pos x="T0" y="T1"/>
                </a:cxn>
                <a:cxn ang="0">
                  <a:pos x="T2" y="T3"/>
                </a:cxn>
                <a:cxn ang="0">
                  <a:pos x="T4" y="T5"/>
                </a:cxn>
                <a:cxn ang="0">
                  <a:pos x="T6" y="T7"/>
                </a:cxn>
                <a:cxn ang="0">
                  <a:pos x="T8" y="T9"/>
                </a:cxn>
              </a:cxnLst>
              <a:rect l="0" t="0" r="r" b="b"/>
              <a:pathLst>
                <a:path w="31" h="61">
                  <a:moveTo>
                    <a:pt x="16" y="61"/>
                  </a:moveTo>
                  <a:cubicBezTo>
                    <a:pt x="31" y="61"/>
                    <a:pt x="31" y="61"/>
                    <a:pt x="31" y="61"/>
                  </a:cubicBezTo>
                  <a:cubicBezTo>
                    <a:pt x="31" y="0"/>
                    <a:pt x="31" y="0"/>
                    <a:pt x="31" y="0"/>
                  </a:cubicBezTo>
                  <a:cubicBezTo>
                    <a:pt x="20" y="1"/>
                    <a:pt x="9" y="5"/>
                    <a:pt x="0" y="11"/>
                  </a:cubicBezTo>
                  <a:cubicBezTo>
                    <a:pt x="9" y="23"/>
                    <a:pt x="15" y="41"/>
                    <a:pt x="16"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6" name="Freeform 209"/>
            <p:cNvSpPr/>
            <p:nvPr/>
          </p:nvSpPr>
          <p:spPr bwMode="auto">
            <a:xfrm>
              <a:off x="6995895" y="3763314"/>
              <a:ext cx="68590" cy="83103"/>
            </a:xfrm>
            <a:custGeom>
              <a:avLst/>
              <a:gdLst>
                <a:gd name="T0" fmla="*/ 21 w 34"/>
                <a:gd name="T1" fmla="*/ 43 h 43"/>
                <a:gd name="T2" fmla="*/ 34 w 34"/>
                <a:gd name="T3" fmla="*/ 0 h 43"/>
                <a:gd name="T4" fmla="*/ 0 w 34"/>
                <a:gd name="T5" fmla="*/ 0 h 43"/>
                <a:gd name="T6" fmla="*/ 21 w 34"/>
                <a:gd name="T7" fmla="*/ 43 h 43"/>
              </a:gdLst>
              <a:ahLst/>
              <a:cxnLst>
                <a:cxn ang="0">
                  <a:pos x="T0" y="T1"/>
                </a:cxn>
                <a:cxn ang="0">
                  <a:pos x="T2" y="T3"/>
                </a:cxn>
                <a:cxn ang="0">
                  <a:pos x="T4" y="T5"/>
                </a:cxn>
                <a:cxn ang="0">
                  <a:pos x="T6" y="T7"/>
                </a:cxn>
              </a:cxnLst>
              <a:rect l="0" t="0" r="r" b="b"/>
              <a:pathLst>
                <a:path w="34" h="43">
                  <a:moveTo>
                    <a:pt x="21" y="43"/>
                  </a:moveTo>
                  <a:cubicBezTo>
                    <a:pt x="27" y="32"/>
                    <a:pt x="33" y="17"/>
                    <a:pt x="34" y="0"/>
                  </a:cubicBezTo>
                  <a:cubicBezTo>
                    <a:pt x="0" y="0"/>
                    <a:pt x="0" y="0"/>
                    <a:pt x="0" y="0"/>
                  </a:cubicBezTo>
                  <a:cubicBezTo>
                    <a:pt x="1" y="17"/>
                    <a:pt x="9" y="32"/>
                    <a:pt x="21"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7" name="Freeform 210"/>
            <p:cNvSpPr/>
            <p:nvPr/>
          </p:nvSpPr>
          <p:spPr bwMode="auto">
            <a:xfrm>
              <a:off x="6995895" y="3660338"/>
              <a:ext cx="68590" cy="83103"/>
            </a:xfrm>
            <a:custGeom>
              <a:avLst/>
              <a:gdLst>
                <a:gd name="T0" fmla="*/ 21 w 34"/>
                <a:gd name="T1" fmla="*/ 0 h 43"/>
                <a:gd name="T2" fmla="*/ 0 w 34"/>
                <a:gd name="T3" fmla="*/ 43 h 43"/>
                <a:gd name="T4" fmla="*/ 34 w 34"/>
                <a:gd name="T5" fmla="*/ 43 h 43"/>
                <a:gd name="T6" fmla="*/ 21 w 34"/>
                <a:gd name="T7" fmla="*/ 0 h 43"/>
              </a:gdLst>
              <a:ahLst/>
              <a:cxnLst>
                <a:cxn ang="0">
                  <a:pos x="T0" y="T1"/>
                </a:cxn>
                <a:cxn ang="0">
                  <a:pos x="T2" y="T3"/>
                </a:cxn>
                <a:cxn ang="0">
                  <a:pos x="T4" y="T5"/>
                </a:cxn>
                <a:cxn ang="0">
                  <a:pos x="T6" y="T7"/>
                </a:cxn>
              </a:cxnLst>
              <a:rect l="0" t="0" r="r" b="b"/>
              <a:pathLst>
                <a:path w="34" h="43">
                  <a:moveTo>
                    <a:pt x="21" y="0"/>
                  </a:moveTo>
                  <a:cubicBezTo>
                    <a:pt x="9" y="11"/>
                    <a:pt x="1" y="26"/>
                    <a:pt x="0" y="43"/>
                  </a:cubicBezTo>
                  <a:cubicBezTo>
                    <a:pt x="34" y="43"/>
                    <a:pt x="34" y="43"/>
                    <a:pt x="34" y="43"/>
                  </a:cubicBezTo>
                  <a:cubicBezTo>
                    <a:pt x="33" y="25"/>
                    <a:pt x="27" y="10"/>
                    <a:pt x="2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8" name="Freeform 211"/>
            <p:cNvSpPr/>
            <p:nvPr/>
          </p:nvSpPr>
          <p:spPr bwMode="auto">
            <a:xfrm>
              <a:off x="7136783" y="3763314"/>
              <a:ext cx="61175" cy="117428"/>
            </a:xfrm>
            <a:custGeom>
              <a:avLst/>
              <a:gdLst>
                <a:gd name="T0" fmla="*/ 0 w 31"/>
                <a:gd name="T1" fmla="*/ 61 h 61"/>
                <a:gd name="T2" fmla="*/ 31 w 31"/>
                <a:gd name="T3" fmla="*/ 50 h 61"/>
                <a:gd name="T4" fmla="*/ 15 w 31"/>
                <a:gd name="T5" fmla="*/ 0 h 61"/>
                <a:gd name="T6" fmla="*/ 0 w 31"/>
                <a:gd name="T7" fmla="*/ 0 h 61"/>
                <a:gd name="T8" fmla="*/ 0 w 31"/>
                <a:gd name="T9" fmla="*/ 61 h 61"/>
              </a:gdLst>
              <a:ahLst/>
              <a:cxnLst>
                <a:cxn ang="0">
                  <a:pos x="T0" y="T1"/>
                </a:cxn>
                <a:cxn ang="0">
                  <a:pos x="T2" y="T3"/>
                </a:cxn>
                <a:cxn ang="0">
                  <a:pos x="T4" y="T5"/>
                </a:cxn>
                <a:cxn ang="0">
                  <a:pos x="T6" y="T7"/>
                </a:cxn>
                <a:cxn ang="0">
                  <a:pos x="T8" y="T9"/>
                </a:cxn>
              </a:cxnLst>
              <a:rect l="0" t="0" r="r" b="b"/>
              <a:pathLst>
                <a:path w="31" h="61">
                  <a:moveTo>
                    <a:pt x="0" y="61"/>
                  </a:moveTo>
                  <a:cubicBezTo>
                    <a:pt x="12" y="60"/>
                    <a:pt x="22" y="56"/>
                    <a:pt x="31" y="50"/>
                  </a:cubicBezTo>
                  <a:cubicBezTo>
                    <a:pt x="23" y="37"/>
                    <a:pt x="16" y="20"/>
                    <a:pt x="15" y="0"/>
                  </a:cubicBezTo>
                  <a:cubicBezTo>
                    <a:pt x="0" y="0"/>
                    <a:pt x="0" y="0"/>
                    <a:pt x="0" y="0"/>
                  </a:cubicBezTo>
                  <a:lnTo>
                    <a:pt x="0" y="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9" name="Freeform 212"/>
            <p:cNvSpPr>
              <a:spLocks noEditPoints="1"/>
            </p:cNvSpPr>
            <p:nvPr/>
          </p:nvSpPr>
          <p:spPr bwMode="auto">
            <a:xfrm>
              <a:off x="7042239" y="1850135"/>
              <a:ext cx="268800" cy="209564"/>
            </a:xfrm>
            <a:custGeom>
              <a:avLst/>
              <a:gdLst>
                <a:gd name="T0" fmla="*/ 123 w 136"/>
                <a:gd name="T1" fmla="*/ 24 h 108"/>
                <a:gd name="T2" fmla="*/ 111 w 136"/>
                <a:gd name="T3" fmla="*/ 25 h 108"/>
                <a:gd name="T4" fmla="*/ 111 w 136"/>
                <a:gd name="T5" fmla="*/ 31 h 108"/>
                <a:gd name="T6" fmla="*/ 124 w 136"/>
                <a:gd name="T7" fmla="*/ 61 h 108"/>
                <a:gd name="T8" fmla="*/ 124 w 136"/>
                <a:gd name="T9" fmla="*/ 76 h 108"/>
                <a:gd name="T10" fmla="*/ 111 w 136"/>
                <a:gd name="T11" fmla="*/ 108 h 108"/>
                <a:gd name="T12" fmla="*/ 136 w 136"/>
                <a:gd name="T13" fmla="*/ 102 h 108"/>
                <a:gd name="T14" fmla="*/ 136 w 136"/>
                <a:gd name="T15" fmla="*/ 39 h 108"/>
                <a:gd name="T16" fmla="*/ 110 w 136"/>
                <a:gd name="T17" fmla="*/ 0 h 108"/>
                <a:gd name="T18" fmla="*/ 68 w 136"/>
                <a:gd name="T19" fmla="*/ 9 h 108"/>
                <a:gd name="T20" fmla="*/ 111 w 136"/>
                <a:gd name="T21" fmla="*/ 25 h 108"/>
                <a:gd name="T22" fmla="*/ 68 w 136"/>
                <a:gd name="T23" fmla="*/ 86 h 108"/>
                <a:gd name="T24" fmla="*/ 104 w 136"/>
                <a:gd name="T25" fmla="*/ 102 h 108"/>
                <a:gd name="T26" fmla="*/ 111 w 136"/>
                <a:gd name="T27" fmla="*/ 108 h 108"/>
                <a:gd name="T28" fmla="*/ 97 w 136"/>
                <a:gd name="T29" fmla="*/ 76 h 108"/>
                <a:gd name="T30" fmla="*/ 111 w 136"/>
                <a:gd name="T31" fmla="*/ 61 h 108"/>
                <a:gd name="T32" fmla="*/ 68 w 136"/>
                <a:gd name="T33" fmla="*/ 31 h 108"/>
                <a:gd name="T34" fmla="*/ 68 w 136"/>
                <a:gd name="T35" fmla="*/ 0 h 108"/>
                <a:gd name="T36" fmla="*/ 26 w 136"/>
                <a:gd name="T37" fmla="*/ 1 h 108"/>
                <a:gd name="T38" fmla="*/ 34 w 136"/>
                <a:gd name="T39" fmla="*/ 9 h 108"/>
                <a:gd name="T40" fmla="*/ 68 w 136"/>
                <a:gd name="T41" fmla="*/ 9 h 108"/>
                <a:gd name="T42" fmla="*/ 26 w 136"/>
                <a:gd name="T43" fmla="*/ 108 h 108"/>
                <a:gd name="T44" fmla="*/ 33 w 136"/>
                <a:gd name="T45" fmla="*/ 102 h 108"/>
                <a:gd name="T46" fmla="*/ 68 w 136"/>
                <a:gd name="T47" fmla="*/ 86 h 108"/>
                <a:gd name="T48" fmla="*/ 26 w 136"/>
                <a:gd name="T49" fmla="*/ 31 h 108"/>
                <a:gd name="T50" fmla="*/ 40 w 136"/>
                <a:gd name="T51" fmla="*/ 61 h 108"/>
                <a:gd name="T52" fmla="*/ 40 w 136"/>
                <a:gd name="T53" fmla="*/ 76 h 108"/>
                <a:gd name="T54" fmla="*/ 26 w 136"/>
                <a:gd name="T55" fmla="*/ 108 h 108"/>
                <a:gd name="T56" fmla="*/ 14 w 136"/>
                <a:gd name="T57" fmla="*/ 24 h 108"/>
                <a:gd name="T58" fmla="*/ 0 w 136"/>
                <a:gd name="T59" fmla="*/ 83 h 108"/>
                <a:gd name="T60" fmla="*/ 0 w 136"/>
                <a:gd name="T61" fmla="*/ 102 h 108"/>
                <a:gd name="T62" fmla="*/ 26 w 136"/>
                <a:gd name="T63" fmla="*/ 108 h 108"/>
                <a:gd name="T64" fmla="*/ 13 w 136"/>
                <a:gd name="T65" fmla="*/ 76 h 108"/>
                <a:gd name="T66" fmla="*/ 26 w 136"/>
                <a:gd name="T67" fmla="*/ 61 h 108"/>
                <a:gd name="T68" fmla="*/ 23 w 136"/>
                <a:gd name="T69" fmla="*/ 31 h 108"/>
                <a:gd name="T70" fmla="*/ 26 w 136"/>
                <a:gd name="T71"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108">
                  <a:moveTo>
                    <a:pt x="136" y="39"/>
                  </a:moveTo>
                  <a:cubicBezTo>
                    <a:pt x="123" y="24"/>
                    <a:pt x="123" y="24"/>
                    <a:pt x="123" y="24"/>
                  </a:cubicBezTo>
                  <a:cubicBezTo>
                    <a:pt x="111" y="1"/>
                    <a:pt x="111" y="1"/>
                    <a:pt x="111" y="1"/>
                  </a:cubicBezTo>
                  <a:cubicBezTo>
                    <a:pt x="111" y="25"/>
                    <a:pt x="111" y="25"/>
                    <a:pt x="111" y="25"/>
                  </a:cubicBezTo>
                  <a:cubicBezTo>
                    <a:pt x="114" y="31"/>
                    <a:pt x="114" y="31"/>
                    <a:pt x="114" y="31"/>
                  </a:cubicBezTo>
                  <a:cubicBezTo>
                    <a:pt x="111" y="31"/>
                    <a:pt x="111" y="31"/>
                    <a:pt x="111" y="31"/>
                  </a:cubicBezTo>
                  <a:cubicBezTo>
                    <a:pt x="111" y="61"/>
                    <a:pt x="111" y="61"/>
                    <a:pt x="111" y="61"/>
                  </a:cubicBezTo>
                  <a:cubicBezTo>
                    <a:pt x="124" y="61"/>
                    <a:pt x="124" y="61"/>
                    <a:pt x="124" y="61"/>
                  </a:cubicBezTo>
                  <a:cubicBezTo>
                    <a:pt x="124" y="76"/>
                    <a:pt x="124" y="76"/>
                    <a:pt x="124" y="76"/>
                  </a:cubicBezTo>
                  <a:cubicBezTo>
                    <a:pt x="124" y="76"/>
                    <a:pt x="124" y="76"/>
                    <a:pt x="124" y="76"/>
                  </a:cubicBezTo>
                  <a:cubicBezTo>
                    <a:pt x="111" y="76"/>
                    <a:pt x="111" y="76"/>
                    <a:pt x="111" y="76"/>
                  </a:cubicBezTo>
                  <a:cubicBezTo>
                    <a:pt x="111" y="108"/>
                    <a:pt x="111" y="108"/>
                    <a:pt x="111" y="108"/>
                  </a:cubicBezTo>
                  <a:cubicBezTo>
                    <a:pt x="130" y="108"/>
                    <a:pt x="130" y="108"/>
                    <a:pt x="130" y="108"/>
                  </a:cubicBezTo>
                  <a:cubicBezTo>
                    <a:pt x="134" y="108"/>
                    <a:pt x="136" y="105"/>
                    <a:pt x="136" y="102"/>
                  </a:cubicBezTo>
                  <a:cubicBezTo>
                    <a:pt x="136" y="86"/>
                    <a:pt x="136" y="86"/>
                    <a:pt x="136" y="86"/>
                  </a:cubicBezTo>
                  <a:lnTo>
                    <a:pt x="136" y="39"/>
                  </a:lnTo>
                  <a:close/>
                  <a:moveTo>
                    <a:pt x="111" y="1"/>
                  </a:moveTo>
                  <a:cubicBezTo>
                    <a:pt x="110" y="0"/>
                    <a:pt x="110" y="0"/>
                    <a:pt x="110" y="0"/>
                  </a:cubicBezTo>
                  <a:cubicBezTo>
                    <a:pt x="68" y="0"/>
                    <a:pt x="68" y="0"/>
                    <a:pt x="68" y="0"/>
                  </a:cubicBezTo>
                  <a:cubicBezTo>
                    <a:pt x="68" y="9"/>
                    <a:pt x="68" y="9"/>
                    <a:pt x="68" y="9"/>
                  </a:cubicBezTo>
                  <a:cubicBezTo>
                    <a:pt x="102" y="9"/>
                    <a:pt x="102" y="9"/>
                    <a:pt x="102" y="9"/>
                  </a:cubicBezTo>
                  <a:cubicBezTo>
                    <a:pt x="111" y="25"/>
                    <a:pt x="111" y="25"/>
                    <a:pt x="111" y="25"/>
                  </a:cubicBezTo>
                  <a:cubicBezTo>
                    <a:pt x="111" y="1"/>
                    <a:pt x="111" y="1"/>
                    <a:pt x="111" y="1"/>
                  </a:cubicBezTo>
                  <a:close/>
                  <a:moveTo>
                    <a:pt x="68" y="86"/>
                  </a:moveTo>
                  <a:cubicBezTo>
                    <a:pt x="104" y="86"/>
                    <a:pt x="104" y="86"/>
                    <a:pt x="104" y="86"/>
                  </a:cubicBezTo>
                  <a:cubicBezTo>
                    <a:pt x="104" y="102"/>
                    <a:pt x="104" y="102"/>
                    <a:pt x="104" y="102"/>
                  </a:cubicBezTo>
                  <a:cubicBezTo>
                    <a:pt x="104" y="105"/>
                    <a:pt x="107" y="108"/>
                    <a:pt x="110" y="108"/>
                  </a:cubicBezTo>
                  <a:cubicBezTo>
                    <a:pt x="111" y="108"/>
                    <a:pt x="111" y="108"/>
                    <a:pt x="111" y="108"/>
                  </a:cubicBezTo>
                  <a:cubicBezTo>
                    <a:pt x="111" y="76"/>
                    <a:pt x="111" y="76"/>
                    <a:pt x="111" y="76"/>
                  </a:cubicBezTo>
                  <a:cubicBezTo>
                    <a:pt x="97" y="76"/>
                    <a:pt x="97" y="76"/>
                    <a:pt x="97" y="76"/>
                  </a:cubicBezTo>
                  <a:cubicBezTo>
                    <a:pt x="97" y="61"/>
                    <a:pt x="97" y="61"/>
                    <a:pt x="97" y="61"/>
                  </a:cubicBezTo>
                  <a:cubicBezTo>
                    <a:pt x="111" y="61"/>
                    <a:pt x="111" y="61"/>
                    <a:pt x="111" y="61"/>
                  </a:cubicBezTo>
                  <a:cubicBezTo>
                    <a:pt x="111" y="31"/>
                    <a:pt x="111" y="31"/>
                    <a:pt x="111" y="31"/>
                  </a:cubicBezTo>
                  <a:cubicBezTo>
                    <a:pt x="68" y="31"/>
                    <a:pt x="68" y="31"/>
                    <a:pt x="68" y="31"/>
                  </a:cubicBezTo>
                  <a:lnTo>
                    <a:pt x="68" y="86"/>
                  </a:lnTo>
                  <a:close/>
                  <a:moveTo>
                    <a:pt x="68" y="0"/>
                  </a:moveTo>
                  <a:cubicBezTo>
                    <a:pt x="27" y="0"/>
                    <a:pt x="27" y="0"/>
                    <a:pt x="27" y="0"/>
                  </a:cubicBezTo>
                  <a:cubicBezTo>
                    <a:pt x="26" y="1"/>
                    <a:pt x="26" y="1"/>
                    <a:pt x="26" y="1"/>
                  </a:cubicBezTo>
                  <a:cubicBezTo>
                    <a:pt x="26" y="25"/>
                    <a:pt x="26" y="25"/>
                    <a:pt x="26" y="25"/>
                  </a:cubicBezTo>
                  <a:cubicBezTo>
                    <a:pt x="34" y="9"/>
                    <a:pt x="34" y="9"/>
                    <a:pt x="34" y="9"/>
                  </a:cubicBezTo>
                  <a:cubicBezTo>
                    <a:pt x="34" y="9"/>
                    <a:pt x="34" y="9"/>
                    <a:pt x="34" y="9"/>
                  </a:cubicBezTo>
                  <a:cubicBezTo>
                    <a:pt x="68" y="9"/>
                    <a:pt x="68" y="9"/>
                    <a:pt x="68" y="9"/>
                  </a:cubicBezTo>
                  <a:cubicBezTo>
                    <a:pt x="68" y="0"/>
                    <a:pt x="68" y="0"/>
                    <a:pt x="68" y="0"/>
                  </a:cubicBezTo>
                  <a:close/>
                  <a:moveTo>
                    <a:pt x="26" y="108"/>
                  </a:moveTo>
                  <a:cubicBezTo>
                    <a:pt x="27" y="108"/>
                    <a:pt x="27" y="108"/>
                    <a:pt x="27" y="108"/>
                  </a:cubicBezTo>
                  <a:cubicBezTo>
                    <a:pt x="30" y="108"/>
                    <a:pt x="33" y="105"/>
                    <a:pt x="33" y="102"/>
                  </a:cubicBezTo>
                  <a:cubicBezTo>
                    <a:pt x="33" y="86"/>
                    <a:pt x="33" y="86"/>
                    <a:pt x="33" y="86"/>
                  </a:cubicBezTo>
                  <a:cubicBezTo>
                    <a:pt x="68" y="86"/>
                    <a:pt x="68" y="86"/>
                    <a:pt x="68" y="86"/>
                  </a:cubicBezTo>
                  <a:cubicBezTo>
                    <a:pt x="68" y="31"/>
                    <a:pt x="68" y="31"/>
                    <a:pt x="68" y="31"/>
                  </a:cubicBezTo>
                  <a:cubicBezTo>
                    <a:pt x="26" y="31"/>
                    <a:pt x="26" y="31"/>
                    <a:pt x="26" y="31"/>
                  </a:cubicBezTo>
                  <a:cubicBezTo>
                    <a:pt x="26" y="61"/>
                    <a:pt x="26" y="61"/>
                    <a:pt x="26" y="61"/>
                  </a:cubicBezTo>
                  <a:cubicBezTo>
                    <a:pt x="40" y="61"/>
                    <a:pt x="40" y="61"/>
                    <a:pt x="40" y="61"/>
                  </a:cubicBezTo>
                  <a:cubicBezTo>
                    <a:pt x="40" y="76"/>
                    <a:pt x="40" y="76"/>
                    <a:pt x="40" y="76"/>
                  </a:cubicBezTo>
                  <a:cubicBezTo>
                    <a:pt x="40" y="76"/>
                    <a:pt x="40" y="76"/>
                    <a:pt x="40" y="76"/>
                  </a:cubicBezTo>
                  <a:cubicBezTo>
                    <a:pt x="26" y="76"/>
                    <a:pt x="26" y="76"/>
                    <a:pt x="26" y="76"/>
                  </a:cubicBezTo>
                  <a:lnTo>
                    <a:pt x="26" y="108"/>
                  </a:lnTo>
                  <a:close/>
                  <a:moveTo>
                    <a:pt x="26" y="1"/>
                  </a:moveTo>
                  <a:cubicBezTo>
                    <a:pt x="14" y="24"/>
                    <a:pt x="14" y="24"/>
                    <a:pt x="14" y="24"/>
                  </a:cubicBezTo>
                  <a:cubicBezTo>
                    <a:pt x="0" y="39"/>
                    <a:pt x="0" y="39"/>
                    <a:pt x="0" y="39"/>
                  </a:cubicBezTo>
                  <a:cubicBezTo>
                    <a:pt x="0" y="83"/>
                    <a:pt x="0" y="83"/>
                    <a:pt x="0" y="83"/>
                  </a:cubicBezTo>
                  <a:cubicBezTo>
                    <a:pt x="0" y="86"/>
                    <a:pt x="0" y="86"/>
                    <a:pt x="0" y="86"/>
                  </a:cubicBezTo>
                  <a:cubicBezTo>
                    <a:pt x="0" y="102"/>
                    <a:pt x="0" y="102"/>
                    <a:pt x="0" y="102"/>
                  </a:cubicBezTo>
                  <a:cubicBezTo>
                    <a:pt x="0" y="105"/>
                    <a:pt x="3" y="108"/>
                    <a:pt x="7" y="108"/>
                  </a:cubicBezTo>
                  <a:cubicBezTo>
                    <a:pt x="26" y="108"/>
                    <a:pt x="26" y="108"/>
                    <a:pt x="26" y="108"/>
                  </a:cubicBezTo>
                  <a:cubicBezTo>
                    <a:pt x="26" y="76"/>
                    <a:pt x="26" y="76"/>
                    <a:pt x="26" y="76"/>
                  </a:cubicBezTo>
                  <a:cubicBezTo>
                    <a:pt x="13" y="76"/>
                    <a:pt x="13" y="76"/>
                    <a:pt x="13" y="76"/>
                  </a:cubicBezTo>
                  <a:cubicBezTo>
                    <a:pt x="13" y="61"/>
                    <a:pt x="13" y="61"/>
                    <a:pt x="13" y="61"/>
                  </a:cubicBezTo>
                  <a:cubicBezTo>
                    <a:pt x="26" y="61"/>
                    <a:pt x="26" y="61"/>
                    <a:pt x="26" y="61"/>
                  </a:cubicBezTo>
                  <a:cubicBezTo>
                    <a:pt x="26" y="31"/>
                    <a:pt x="26" y="31"/>
                    <a:pt x="26" y="31"/>
                  </a:cubicBezTo>
                  <a:cubicBezTo>
                    <a:pt x="23" y="31"/>
                    <a:pt x="23" y="31"/>
                    <a:pt x="23" y="31"/>
                  </a:cubicBezTo>
                  <a:cubicBezTo>
                    <a:pt x="26" y="25"/>
                    <a:pt x="26" y="25"/>
                    <a:pt x="26" y="25"/>
                  </a:cubicBezTo>
                  <a:lnTo>
                    <a:pt x="26"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0" name="Freeform 213"/>
            <p:cNvSpPr/>
            <p:nvPr/>
          </p:nvSpPr>
          <p:spPr bwMode="auto">
            <a:xfrm>
              <a:off x="8608694" y="3477873"/>
              <a:ext cx="114935" cy="112009"/>
            </a:xfrm>
            <a:custGeom>
              <a:avLst/>
              <a:gdLst>
                <a:gd name="T0" fmla="*/ 12 w 58"/>
                <a:gd name="T1" fmla="*/ 53 h 58"/>
                <a:gd name="T2" fmla="*/ 28 w 58"/>
                <a:gd name="T3" fmla="*/ 58 h 58"/>
                <a:gd name="T4" fmla="*/ 58 w 58"/>
                <a:gd name="T5" fmla="*/ 29 h 58"/>
                <a:gd name="T6" fmla="*/ 28 w 58"/>
                <a:gd name="T7" fmla="*/ 0 h 58"/>
                <a:gd name="T8" fmla="*/ 0 w 58"/>
                <a:gd name="T9" fmla="*/ 24 h 58"/>
                <a:gd name="T10" fmla="*/ 28 w 58"/>
                <a:gd name="T11" fmla="*/ 24 h 58"/>
                <a:gd name="T12" fmla="*/ 38 w 58"/>
                <a:gd name="T13" fmla="*/ 24 h 58"/>
                <a:gd name="T14" fmla="*/ 32 w 58"/>
                <a:gd name="T15" fmla="*/ 32 h 58"/>
                <a:gd name="T16" fmla="*/ 12 w 58"/>
                <a:gd name="T17"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2" y="53"/>
                  </a:moveTo>
                  <a:cubicBezTo>
                    <a:pt x="17" y="56"/>
                    <a:pt x="22" y="58"/>
                    <a:pt x="28" y="58"/>
                  </a:cubicBezTo>
                  <a:cubicBezTo>
                    <a:pt x="44" y="58"/>
                    <a:pt x="58" y="45"/>
                    <a:pt x="58" y="29"/>
                  </a:cubicBezTo>
                  <a:cubicBezTo>
                    <a:pt x="58" y="13"/>
                    <a:pt x="44" y="0"/>
                    <a:pt x="28" y="0"/>
                  </a:cubicBezTo>
                  <a:cubicBezTo>
                    <a:pt x="14" y="0"/>
                    <a:pt x="2" y="10"/>
                    <a:pt x="0" y="24"/>
                  </a:cubicBezTo>
                  <a:cubicBezTo>
                    <a:pt x="28" y="24"/>
                    <a:pt x="28" y="24"/>
                    <a:pt x="28" y="24"/>
                  </a:cubicBezTo>
                  <a:cubicBezTo>
                    <a:pt x="38" y="24"/>
                    <a:pt x="38" y="24"/>
                    <a:pt x="38" y="24"/>
                  </a:cubicBezTo>
                  <a:cubicBezTo>
                    <a:pt x="32" y="32"/>
                    <a:pt x="32" y="32"/>
                    <a:pt x="32" y="32"/>
                  </a:cubicBezTo>
                  <a:lnTo>
                    <a:pt x="12" y="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1" name="Freeform 214"/>
            <p:cNvSpPr/>
            <p:nvPr/>
          </p:nvSpPr>
          <p:spPr bwMode="auto">
            <a:xfrm>
              <a:off x="8427022" y="3533876"/>
              <a:ext cx="237285" cy="218598"/>
            </a:xfrm>
            <a:custGeom>
              <a:avLst/>
              <a:gdLst>
                <a:gd name="T0" fmla="*/ 54 w 120"/>
                <a:gd name="T1" fmla="*/ 60 h 113"/>
                <a:gd name="T2" fmla="*/ 54 w 120"/>
                <a:gd name="T3" fmla="*/ 63 h 113"/>
                <a:gd name="T4" fmla="*/ 54 w 120"/>
                <a:gd name="T5" fmla="*/ 67 h 113"/>
                <a:gd name="T6" fmla="*/ 54 w 120"/>
                <a:gd name="T7" fmla="*/ 103 h 113"/>
                <a:gd name="T8" fmla="*/ 40 w 120"/>
                <a:gd name="T9" fmla="*/ 113 h 113"/>
                <a:gd name="T10" fmla="*/ 79 w 120"/>
                <a:gd name="T11" fmla="*/ 113 h 113"/>
                <a:gd name="T12" fmla="*/ 67 w 120"/>
                <a:gd name="T13" fmla="*/ 103 h 113"/>
                <a:gd name="T14" fmla="*/ 67 w 120"/>
                <a:gd name="T15" fmla="*/ 67 h 113"/>
                <a:gd name="T16" fmla="*/ 67 w 120"/>
                <a:gd name="T17" fmla="*/ 63 h 113"/>
                <a:gd name="T18" fmla="*/ 67 w 120"/>
                <a:gd name="T19" fmla="*/ 60 h 113"/>
                <a:gd name="T20" fmla="*/ 101 w 120"/>
                <a:gd name="T21" fmla="*/ 22 h 113"/>
                <a:gd name="T22" fmla="*/ 120 w 120"/>
                <a:gd name="T23" fmla="*/ 0 h 113"/>
                <a:gd name="T24" fmla="*/ 91 w 120"/>
                <a:gd name="T25" fmla="*/ 0 h 113"/>
                <a:gd name="T26" fmla="*/ 0 w 120"/>
                <a:gd name="T27" fmla="*/ 0 h 113"/>
                <a:gd name="T28" fmla="*/ 54 w 120"/>
                <a:gd name="T29" fmla="*/ 6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13">
                  <a:moveTo>
                    <a:pt x="54" y="60"/>
                  </a:moveTo>
                  <a:cubicBezTo>
                    <a:pt x="54" y="63"/>
                    <a:pt x="54" y="63"/>
                    <a:pt x="54" y="63"/>
                  </a:cubicBezTo>
                  <a:cubicBezTo>
                    <a:pt x="54" y="67"/>
                    <a:pt x="54" y="67"/>
                    <a:pt x="54" y="67"/>
                  </a:cubicBezTo>
                  <a:cubicBezTo>
                    <a:pt x="54" y="103"/>
                    <a:pt x="54" y="103"/>
                    <a:pt x="54" y="103"/>
                  </a:cubicBezTo>
                  <a:cubicBezTo>
                    <a:pt x="46" y="104"/>
                    <a:pt x="40" y="108"/>
                    <a:pt x="40" y="113"/>
                  </a:cubicBezTo>
                  <a:cubicBezTo>
                    <a:pt x="79" y="113"/>
                    <a:pt x="79" y="113"/>
                    <a:pt x="79" y="113"/>
                  </a:cubicBezTo>
                  <a:cubicBezTo>
                    <a:pt x="79" y="108"/>
                    <a:pt x="74" y="105"/>
                    <a:pt x="67" y="103"/>
                  </a:cubicBezTo>
                  <a:cubicBezTo>
                    <a:pt x="67" y="67"/>
                    <a:pt x="67" y="67"/>
                    <a:pt x="67" y="67"/>
                  </a:cubicBezTo>
                  <a:cubicBezTo>
                    <a:pt x="67" y="63"/>
                    <a:pt x="67" y="63"/>
                    <a:pt x="67" y="63"/>
                  </a:cubicBezTo>
                  <a:cubicBezTo>
                    <a:pt x="67" y="60"/>
                    <a:pt x="67" y="60"/>
                    <a:pt x="67" y="60"/>
                  </a:cubicBezTo>
                  <a:cubicBezTo>
                    <a:pt x="101" y="22"/>
                    <a:pt x="101" y="22"/>
                    <a:pt x="101" y="22"/>
                  </a:cubicBezTo>
                  <a:cubicBezTo>
                    <a:pt x="120" y="0"/>
                    <a:pt x="120" y="0"/>
                    <a:pt x="120" y="0"/>
                  </a:cubicBezTo>
                  <a:cubicBezTo>
                    <a:pt x="91" y="0"/>
                    <a:pt x="91" y="0"/>
                    <a:pt x="91" y="0"/>
                  </a:cubicBezTo>
                  <a:cubicBezTo>
                    <a:pt x="0" y="0"/>
                    <a:pt x="0" y="0"/>
                    <a:pt x="0" y="0"/>
                  </a:cubicBezTo>
                  <a:lnTo>
                    <a:pt x="54" y="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2" name="Freeform 215"/>
            <p:cNvSpPr/>
            <p:nvPr/>
          </p:nvSpPr>
          <p:spPr bwMode="auto">
            <a:xfrm>
              <a:off x="8462244" y="2668521"/>
              <a:ext cx="281776" cy="72264"/>
            </a:xfrm>
            <a:custGeom>
              <a:avLst/>
              <a:gdLst>
                <a:gd name="T0" fmla="*/ 99 w 152"/>
                <a:gd name="T1" fmla="*/ 21 h 40"/>
                <a:gd name="T2" fmla="*/ 53 w 152"/>
                <a:gd name="T3" fmla="*/ 21 h 40"/>
                <a:gd name="T4" fmla="*/ 53 w 152"/>
                <a:gd name="T5" fmla="*/ 0 h 40"/>
                <a:gd name="T6" fmla="*/ 0 w 152"/>
                <a:gd name="T7" fmla="*/ 0 h 40"/>
                <a:gd name="T8" fmla="*/ 0 w 152"/>
                <a:gd name="T9" fmla="*/ 40 h 40"/>
                <a:gd name="T10" fmla="*/ 152 w 152"/>
                <a:gd name="T11" fmla="*/ 40 h 40"/>
                <a:gd name="T12" fmla="*/ 152 w 152"/>
                <a:gd name="T13" fmla="*/ 0 h 40"/>
                <a:gd name="T14" fmla="*/ 99 w 152"/>
                <a:gd name="T15" fmla="*/ 0 h 40"/>
                <a:gd name="T16" fmla="*/ 99 w 152"/>
                <a:gd name="T17"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40">
                  <a:moveTo>
                    <a:pt x="99" y="21"/>
                  </a:moveTo>
                  <a:lnTo>
                    <a:pt x="53" y="21"/>
                  </a:lnTo>
                  <a:lnTo>
                    <a:pt x="53" y="0"/>
                  </a:lnTo>
                  <a:lnTo>
                    <a:pt x="0" y="0"/>
                  </a:lnTo>
                  <a:lnTo>
                    <a:pt x="0" y="40"/>
                  </a:lnTo>
                  <a:lnTo>
                    <a:pt x="152" y="40"/>
                  </a:lnTo>
                  <a:lnTo>
                    <a:pt x="152" y="0"/>
                  </a:lnTo>
                  <a:lnTo>
                    <a:pt x="99" y="0"/>
                  </a:lnTo>
                  <a:lnTo>
                    <a:pt x="99"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3" name="Rectangle 216"/>
            <p:cNvSpPr>
              <a:spLocks noChangeArrowheads="1"/>
            </p:cNvSpPr>
            <p:nvPr/>
          </p:nvSpPr>
          <p:spPr bwMode="auto">
            <a:xfrm>
              <a:off x="8577179" y="2668521"/>
              <a:ext cx="51906" cy="198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34" name="Freeform 217"/>
            <p:cNvSpPr>
              <a:spLocks noEditPoints="1"/>
            </p:cNvSpPr>
            <p:nvPr/>
          </p:nvSpPr>
          <p:spPr bwMode="auto">
            <a:xfrm>
              <a:off x="8462244" y="2509541"/>
              <a:ext cx="281776" cy="142720"/>
            </a:xfrm>
            <a:custGeom>
              <a:avLst/>
              <a:gdLst>
                <a:gd name="T0" fmla="*/ 113 w 152"/>
                <a:gd name="T1" fmla="*/ 0 h 79"/>
                <a:gd name="T2" fmla="*/ 75 w 152"/>
                <a:gd name="T3" fmla="*/ 0 h 79"/>
                <a:gd name="T4" fmla="*/ 75 w 152"/>
                <a:gd name="T5" fmla="*/ 13 h 79"/>
                <a:gd name="T6" fmla="*/ 100 w 152"/>
                <a:gd name="T7" fmla="*/ 13 h 79"/>
                <a:gd name="T8" fmla="*/ 100 w 152"/>
                <a:gd name="T9" fmla="*/ 29 h 79"/>
                <a:gd name="T10" fmla="*/ 75 w 152"/>
                <a:gd name="T11" fmla="*/ 29 h 79"/>
                <a:gd name="T12" fmla="*/ 75 w 152"/>
                <a:gd name="T13" fmla="*/ 79 h 79"/>
                <a:gd name="T14" fmla="*/ 99 w 152"/>
                <a:gd name="T15" fmla="*/ 79 h 79"/>
                <a:gd name="T16" fmla="*/ 152 w 152"/>
                <a:gd name="T17" fmla="*/ 79 h 79"/>
                <a:gd name="T18" fmla="*/ 152 w 152"/>
                <a:gd name="T19" fmla="*/ 29 h 79"/>
                <a:gd name="T20" fmla="*/ 113 w 152"/>
                <a:gd name="T21" fmla="*/ 29 h 79"/>
                <a:gd name="T22" fmla="*/ 113 w 152"/>
                <a:gd name="T23" fmla="*/ 0 h 79"/>
                <a:gd name="T24" fmla="*/ 75 w 152"/>
                <a:gd name="T25" fmla="*/ 0 h 79"/>
                <a:gd name="T26" fmla="*/ 38 w 152"/>
                <a:gd name="T27" fmla="*/ 0 h 79"/>
                <a:gd name="T28" fmla="*/ 38 w 152"/>
                <a:gd name="T29" fmla="*/ 29 h 79"/>
                <a:gd name="T30" fmla="*/ 0 w 152"/>
                <a:gd name="T31" fmla="*/ 29 h 79"/>
                <a:gd name="T32" fmla="*/ 0 w 152"/>
                <a:gd name="T33" fmla="*/ 79 h 79"/>
                <a:gd name="T34" fmla="*/ 53 w 152"/>
                <a:gd name="T35" fmla="*/ 79 h 79"/>
                <a:gd name="T36" fmla="*/ 75 w 152"/>
                <a:gd name="T37" fmla="*/ 79 h 79"/>
                <a:gd name="T38" fmla="*/ 75 w 152"/>
                <a:gd name="T39" fmla="*/ 29 h 79"/>
                <a:gd name="T40" fmla="*/ 52 w 152"/>
                <a:gd name="T41" fmla="*/ 29 h 79"/>
                <a:gd name="T42" fmla="*/ 52 w 152"/>
                <a:gd name="T43" fmla="*/ 13 h 79"/>
                <a:gd name="T44" fmla="*/ 75 w 152"/>
                <a:gd name="T45" fmla="*/ 13 h 79"/>
                <a:gd name="T46" fmla="*/ 75 w 152"/>
                <a:gd name="T4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2" h="79">
                  <a:moveTo>
                    <a:pt x="113" y="0"/>
                  </a:moveTo>
                  <a:lnTo>
                    <a:pt x="75" y="0"/>
                  </a:lnTo>
                  <a:lnTo>
                    <a:pt x="75" y="13"/>
                  </a:lnTo>
                  <a:lnTo>
                    <a:pt x="100" y="13"/>
                  </a:lnTo>
                  <a:lnTo>
                    <a:pt x="100" y="29"/>
                  </a:lnTo>
                  <a:lnTo>
                    <a:pt x="75" y="29"/>
                  </a:lnTo>
                  <a:lnTo>
                    <a:pt x="75" y="79"/>
                  </a:lnTo>
                  <a:lnTo>
                    <a:pt x="99" y="79"/>
                  </a:lnTo>
                  <a:lnTo>
                    <a:pt x="152" y="79"/>
                  </a:lnTo>
                  <a:lnTo>
                    <a:pt x="152" y="29"/>
                  </a:lnTo>
                  <a:lnTo>
                    <a:pt x="113" y="29"/>
                  </a:lnTo>
                  <a:lnTo>
                    <a:pt x="113" y="0"/>
                  </a:lnTo>
                  <a:close/>
                  <a:moveTo>
                    <a:pt x="75" y="0"/>
                  </a:moveTo>
                  <a:lnTo>
                    <a:pt x="38" y="0"/>
                  </a:lnTo>
                  <a:lnTo>
                    <a:pt x="38" y="29"/>
                  </a:lnTo>
                  <a:lnTo>
                    <a:pt x="0" y="29"/>
                  </a:lnTo>
                  <a:lnTo>
                    <a:pt x="0" y="79"/>
                  </a:lnTo>
                  <a:lnTo>
                    <a:pt x="53" y="79"/>
                  </a:lnTo>
                  <a:lnTo>
                    <a:pt x="75" y="79"/>
                  </a:lnTo>
                  <a:lnTo>
                    <a:pt x="75" y="29"/>
                  </a:lnTo>
                  <a:lnTo>
                    <a:pt x="52" y="29"/>
                  </a:lnTo>
                  <a:lnTo>
                    <a:pt x="52" y="13"/>
                  </a:lnTo>
                  <a:lnTo>
                    <a:pt x="75" y="13"/>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5" name="Freeform 218"/>
            <p:cNvSpPr>
              <a:spLocks noEditPoints="1"/>
            </p:cNvSpPr>
            <p:nvPr/>
          </p:nvSpPr>
          <p:spPr bwMode="auto">
            <a:xfrm>
              <a:off x="7146051" y="3958425"/>
              <a:ext cx="261385" cy="157173"/>
            </a:xfrm>
            <a:custGeom>
              <a:avLst/>
              <a:gdLst>
                <a:gd name="T0" fmla="*/ 111 w 141"/>
                <a:gd name="T1" fmla="*/ 87 h 87"/>
                <a:gd name="T2" fmla="*/ 141 w 141"/>
                <a:gd name="T3" fmla="*/ 87 h 87"/>
                <a:gd name="T4" fmla="*/ 141 w 141"/>
                <a:gd name="T5" fmla="*/ 48 h 87"/>
                <a:gd name="T6" fmla="*/ 124 w 141"/>
                <a:gd name="T7" fmla="*/ 48 h 87"/>
                <a:gd name="T8" fmla="*/ 124 w 141"/>
                <a:gd name="T9" fmla="*/ 0 h 87"/>
                <a:gd name="T10" fmla="*/ 111 w 141"/>
                <a:gd name="T11" fmla="*/ 0 h 87"/>
                <a:gd name="T12" fmla="*/ 111 w 141"/>
                <a:gd name="T13" fmla="*/ 61 h 87"/>
                <a:gd name="T14" fmla="*/ 123 w 141"/>
                <a:gd name="T15" fmla="*/ 61 h 87"/>
                <a:gd name="T16" fmla="*/ 123 w 141"/>
                <a:gd name="T17" fmla="*/ 78 h 87"/>
                <a:gd name="T18" fmla="*/ 111 w 141"/>
                <a:gd name="T19" fmla="*/ 78 h 87"/>
                <a:gd name="T20" fmla="*/ 111 w 141"/>
                <a:gd name="T21" fmla="*/ 87 h 87"/>
                <a:gd name="T22" fmla="*/ 92 w 141"/>
                <a:gd name="T23" fmla="*/ 0 h 87"/>
                <a:gd name="T24" fmla="*/ 92 w 141"/>
                <a:gd name="T25" fmla="*/ 48 h 87"/>
                <a:gd name="T26" fmla="*/ 71 w 141"/>
                <a:gd name="T27" fmla="*/ 48 h 87"/>
                <a:gd name="T28" fmla="*/ 71 w 141"/>
                <a:gd name="T29" fmla="*/ 61 h 87"/>
                <a:gd name="T30" fmla="*/ 83 w 141"/>
                <a:gd name="T31" fmla="*/ 61 h 87"/>
                <a:gd name="T32" fmla="*/ 83 w 141"/>
                <a:gd name="T33" fmla="*/ 78 h 87"/>
                <a:gd name="T34" fmla="*/ 71 w 141"/>
                <a:gd name="T35" fmla="*/ 78 h 87"/>
                <a:gd name="T36" fmla="*/ 71 w 141"/>
                <a:gd name="T37" fmla="*/ 87 h 87"/>
                <a:gd name="T38" fmla="*/ 111 w 141"/>
                <a:gd name="T39" fmla="*/ 87 h 87"/>
                <a:gd name="T40" fmla="*/ 111 w 141"/>
                <a:gd name="T41" fmla="*/ 78 h 87"/>
                <a:gd name="T42" fmla="*/ 100 w 141"/>
                <a:gd name="T43" fmla="*/ 78 h 87"/>
                <a:gd name="T44" fmla="*/ 100 w 141"/>
                <a:gd name="T45" fmla="*/ 61 h 87"/>
                <a:gd name="T46" fmla="*/ 111 w 141"/>
                <a:gd name="T47" fmla="*/ 61 h 87"/>
                <a:gd name="T48" fmla="*/ 111 w 141"/>
                <a:gd name="T49" fmla="*/ 0 h 87"/>
                <a:gd name="T50" fmla="*/ 92 w 141"/>
                <a:gd name="T51" fmla="*/ 0 h 87"/>
                <a:gd name="T52" fmla="*/ 71 w 141"/>
                <a:gd name="T53" fmla="*/ 48 h 87"/>
                <a:gd name="T54" fmla="*/ 30 w 141"/>
                <a:gd name="T55" fmla="*/ 48 h 87"/>
                <a:gd name="T56" fmla="*/ 30 w 141"/>
                <a:gd name="T57" fmla="*/ 61 h 87"/>
                <a:gd name="T58" fmla="*/ 43 w 141"/>
                <a:gd name="T59" fmla="*/ 61 h 87"/>
                <a:gd name="T60" fmla="*/ 43 w 141"/>
                <a:gd name="T61" fmla="*/ 78 h 87"/>
                <a:gd name="T62" fmla="*/ 30 w 141"/>
                <a:gd name="T63" fmla="*/ 78 h 87"/>
                <a:gd name="T64" fmla="*/ 30 w 141"/>
                <a:gd name="T65" fmla="*/ 87 h 87"/>
                <a:gd name="T66" fmla="*/ 71 w 141"/>
                <a:gd name="T67" fmla="*/ 87 h 87"/>
                <a:gd name="T68" fmla="*/ 71 w 141"/>
                <a:gd name="T69" fmla="*/ 78 h 87"/>
                <a:gd name="T70" fmla="*/ 59 w 141"/>
                <a:gd name="T71" fmla="*/ 78 h 87"/>
                <a:gd name="T72" fmla="*/ 59 w 141"/>
                <a:gd name="T73" fmla="*/ 61 h 87"/>
                <a:gd name="T74" fmla="*/ 71 w 141"/>
                <a:gd name="T75" fmla="*/ 61 h 87"/>
                <a:gd name="T76" fmla="*/ 71 w 141"/>
                <a:gd name="T77" fmla="*/ 48 h 87"/>
                <a:gd name="T78" fmla="*/ 30 w 141"/>
                <a:gd name="T79" fmla="*/ 48 h 87"/>
                <a:gd name="T80" fmla="*/ 0 w 141"/>
                <a:gd name="T81" fmla="*/ 48 h 87"/>
                <a:gd name="T82" fmla="*/ 0 w 141"/>
                <a:gd name="T83" fmla="*/ 87 h 87"/>
                <a:gd name="T84" fmla="*/ 30 w 141"/>
                <a:gd name="T85" fmla="*/ 87 h 87"/>
                <a:gd name="T86" fmla="*/ 30 w 141"/>
                <a:gd name="T87" fmla="*/ 78 h 87"/>
                <a:gd name="T88" fmla="*/ 19 w 141"/>
                <a:gd name="T89" fmla="*/ 78 h 87"/>
                <a:gd name="T90" fmla="*/ 19 w 141"/>
                <a:gd name="T91" fmla="*/ 61 h 87"/>
                <a:gd name="T92" fmla="*/ 30 w 141"/>
                <a:gd name="T93" fmla="*/ 61 h 87"/>
                <a:gd name="T94" fmla="*/ 30 w 141"/>
                <a:gd name="T95" fmla="*/ 4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1" h="87">
                  <a:moveTo>
                    <a:pt x="111" y="87"/>
                  </a:moveTo>
                  <a:lnTo>
                    <a:pt x="141" y="87"/>
                  </a:lnTo>
                  <a:lnTo>
                    <a:pt x="141" y="48"/>
                  </a:lnTo>
                  <a:lnTo>
                    <a:pt x="124" y="48"/>
                  </a:lnTo>
                  <a:lnTo>
                    <a:pt x="124" y="0"/>
                  </a:lnTo>
                  <a:lnTo>
                    <a:pt x="111" y="0"/>
                  </a:lnTo>
                  <a:lnTo>
                    <a:pt x="111" y="61"/>
                  </a:lnTo>
                  <a:lnTo>
                    <a:pt x="123" y="61"/>
                  </a:lnTo>
                  <a:lnTo>
                    <a:pt x="123" y="78"/>
                  </a:lnTo>
                  <a:lnTo>
                    <a:pt x="111" y="78"/>
                  </a:lnTo>
                  <a:lnTo>
                    <a:pt x="111" y="87"/>
                  </a:lnTo>
                  <a:close/>
                  <a:moveTo>
                    <a:pt x="92" y="0"/>
                  </a:moveTo>
                  <a:lnTo>
                    <a:pt x="92" y="48"/>
                  </a:lnTo>
                  <a:lnTo>
                    <a:pt x="71" y="48"/>
                  </a:lnTo>
                  <a:lnTo>
                    <a:pt x="71" y="61"/>
                  </a:lnTo>
                  <a:lnTo>
                    <a:pt x="83" y="61"/>
                  </a:lnTo>
                  <a:lnTo>
                    <a:pt x="83" y="78"/>
                  </a:lnTo>
                  <a:lnTo>
                    <a:pt x="71" y="78"/>
                  </a:lnTo>
                  <a:lnTo>
                    <a:pt x="71" y="87"/>
                  </a:lnTo>
                  <a:lnTo>
                    <a:pt x="111" y="87"/>
                  </a:lnTo>
                  <a:lnTo>
                    <a:pt x="111" y="78"/>
                  </a:lnTo>
                  <a:lnTo>
                    <a:pt x="100" y="78"/>
                  </a:lnTo>
                  <a:lnTo>
                    <a:pt x="100" y="61"/>
                  </a:lnTo>
                  <a:lnTo>
                    <a:pt x="111" y="61"/>
                  </a:lnTo>
                  <a:lnTo>
                    <a:pt x="111" y="0"/>
                  </a:lnTo>
                  <a:lnTo>
                    <a:pt x="92" y="0"/>
                  </a:lnTo>
                  <a:close/>
                  <a:moveTo>
                    <a:pt x="71" y="48"/>
                  </a:moveTo>
                  <a:lnTo>
                    <a:pt x="30" y="48"/>
                  </a:lnTo>
                  <a:lnTo>
                    <a:pt x="30" y="61"/>
                  </a:lnTo>
                  <a:lnTo>
                    <a:pt x="43" y="61"/>
                  </a:lnTo>
                  <a:lnTo>
                    <a:pt x="43" y="78"/>
                  </a:lnTo>
                  <a:lnTo>
                    <a:pt x="30" y="78"/>
                  </a:lnTo>
                  <a:lnTo>
                    <a:pt x="30" y="87"/>
                  </a:lnTo>
                  <a:lnTo>
                    <a:pt x="71" y="87"/>
                  </a:lnTo>
                  <a:lnTo>
                    <a:pt x="71" y="78"/>
                  </a:lnTo>
                  <a:lnTo>
                    <a:pt x="59" y="78"/>
                  </a:lnTo>
                  <a:lnTo>
                    <a:pt x="59" y="61"/>
                  </a:lnTo>
                  <a:lnTo>
                    <a:pt x="71" y="61"/>
                  </a:lnTo>
                  <a:lnTo>
                    <a:pt x="71" y="48"/>
                  </a:lnTo>
                  <a:close/>
                  <a:moveTo>
                    <a:pt x="30" y="48"/>
                  </a:moveTo>
                  <a:lnTo>
                    <a:pt x="0" y="48"/>
                  </a:lnTo>
                  <a:lnTo>
                    <a:pt x="0" y="87"/>
                  </a:lnTo>
                  <a:lnTo>
                    <a:pt x="30" y="87"/>
                  </a:lnTo>
                  <a:lnTo>
                    <a:pt x="30" y="78"/>
                  </a:lnTo>
                  <a:lnTo>
                    <a:pt x="19" y="78"/>
                  </a:lnTo>
                  <a:lnTo>
                    <a:pt x="19" y="61"/>
                  </a:lnTo>
                  <a:lnTo>
                    <a:pt x="30" y="61"/>
                  </a:lnTo>
                  <a:lnTo>
                    <a:pt x="30"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6" name="Freeform 219"/>
            <p:cNvSpPr/>
            <p:nvPr/>
          </p:nvSpPr>
          <p:spPr bwMode="auto">
            <a:xfrm>
              <a:off x="7084877" y="4126437"/>
              <a:ext cx="352220" cy="110202"/>
            </a:xfrm>
            <a:custGeom>
              <a:avLst/>
              <a:gdLst>
                <a:gd name="T0" fmla="*/ 184 w 190"/>
                <a:gd name="T1" fmla="*/ 61 h 61"/>
                <a:gd name="T2" fmla="*/ 190 w 190"/>
                <a:gd name="T3" fmla="*/ 0 h 61"/>
                <a:gd name="T4" fmla="*/ 0 w 190"/>
                <a:gd name="T5" fmla="*/ 0 h 61"/>
                <a:gd name="T6" fmla="*/ 22 w 190"/>
                <a:gd name="T7" fmla="*/ 61 h 61"/>
                <a:gd name="T8" fmla="*/ 184 w 190"/>
                <a:gd name="T9" fmla="*/ 61 h 61"/>
              </a:gdLst>
              <a:ahLst/>
              <a:cxnLst>
                <a:cxn ang="0">
                  <a:pos x="T0" y="T1"/>
                </a:cxn>
                <a:cxn ang="0">
                  <a:pos x="T2" y="T3"/>
                </a:cxn>
                <a:cxn ang="0">
                  <a:pos x="T4" y="T5"/>
                </a:cxn>
                <a:cxn ang="0">
                  <a:pos x="T6" y="T7"/>
                </a:cxn>
                <a:cxn ang="0">
                  <a:pos x="T8" y="T9"/>
                </a:cxn>
              </a:cxnLst>
              <a:rect l="0" t="0" r="r" b="b"/>
              <a:pathLst>
                <a:path w="190" h="61">
                  <a:moveTo>
                    <a:pt x="184" y="61"/>
                  </a:moveTo>
                  <a:lnTo>
                    <a:pt x="190" y="0"/>
                  </a:lnTo>
                  <a:lnTo>
                    <a:pt x="0" y="0"/>
                  </a:lnTo>
                  <a:lnTo>
                    <a:pt x="22" y="61"/>
                  </a:lnTo>
                  <a:lnTo>
                    <a:pt x="184" y="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7" name="Freeform 220"/>
            <p:cNvSpPr>
              <a:spLocks noEditPoints="1"/>
            </p:cNvSpPr>
            <p:nvPr/>
          </p:nvSpPr>
          <p:spPr bwMode="auto">
            <a:xfrm>
              <a:off x="8263888" y="2867246"/>
              <a:ext cx="174256" cy="270988"/>
            </a:xfrm>
            <a:custGeom>
              <a:avLst/>
              <a:gdLst>
                <a:gd name="T0" fmla="*/ 94 w 94"/>
                <a:gd name="T1" fmla="*/ 150 h 150"/>
                <a:gd name="T2" fmla="*/ 83 w 94"/>
                <a:gd name="T3" fmla="*/ 4 h 150"/>
                <a:gd name="T4" fmla="*/ 75 w 94"/>
                <a:gd name="T5" fmla="*/ 0 h 150"/>
                <a:gd name="T6" fmla="*/ 83 w 94"/>
                <a:gd name="T7" fmla="*/ 13 h 150"/>
                <a:gd name="T8" fmla="*/ 75 w 94"/>
                <a:gd name="T9" fmla="*/ 97 h 150"/>
                <a:gd name="T10" fmla="*/ 83 w 94"/>
                <a:gd name="T11" fmla="*/ 108 h 150"/>
                <a:gd name="T12" fmla="*/ 75 w 94"/>
                <a:gd name="T13" fmla="*/ 120 h 150"/>
                <a:gd name="T14" fmla="*/ 83 w 94"/>
                <a:gd name="T15" fmla="*/ 128 h 150"/>
                <a:gd name="T16" fmla="*/ 75 w 94"/>
                <a:gd name="T17" fmla="*/ 140 h 150"/>
                <a:gd name="T18" fmla="*/ 65 w 94"/>
                <a:gd name="T19" fmla="*/ 0 h 150"/>
                <a:gd name="T20" fmla="*/ 47 w 94"/>
                <a:gd name="T21" fmla="*/ 4 h 150"/>
                <a:gd name="T22" fmla="*/ 75 w 94"/>
                <a:gd name="T23" fmla="*/ 13 h 150"/>
                <a:gd name="T24" fmla="*/ 65 w 94"/>
                <a:gd name="T25" fmla="*/ 0 h 150"/>
                <a:gd name="T26" fmla="*/ 75 w 94"/>
                <a:gd name="T27" fmla="*/ 150 h 150"/>
                <a:gd name="T28" fmla="*/ 65 w 94"/>
                <a:gd name="T29" fmla="*/ 140 h 150"/>
                <a:gd name="T30" fmla="*/ 75 w 94"/>
                <a:gd name="T31" fmla="*/ 128 h 150"/>
                <a:gd name="T32" fmla="*/ 65 w 94"/>
                <a:gd name="T33" fmla="*/ 120 h 150"/>
                <a:gd name="T34" fmla="*/ 75 w 94"/>
                <a:gd name="T35" fmla="*/ 108 h 150"/>
                <a:gd name="T36" fmla="*/ 47 w 94"/>
                <a:gd name="T37" fmla="*/ 97 h 150"/>
                <a:gd name="T38" fmla="*/ 56 w 94"/>
                <a:gd name="T39" fmla="*/ 108 h 150"/>
                <a:gd name="T40" fmla="*/ 47 w 94"/>
                <a:gd name="T41" fmla="*/ 120 h 150"/>
                <a:gd name="T42" fmla="*/ 56 w 94"/>
                <a:gd name="T43" fmla="*/ 128 h 150"/>
                <a:gd name="T44" fmla="*/ 47 w 94"/>
                <a:gd name="T45" fmla="*/ 140 h 150"/>
                <a:gd name="T46" fmla="*/ 47 w 94"/>
                <a:gd name="T47" fmla="*/ 4 h 150"/>
                <a:gd name="T48" fmla="*/ 19 w 94"/>
                <a:gd name="T49" fmla="*/ 13 h 150"/>
                <a:gd name="T50" fmla="*/ 47 w 94"/>
                <a:gd name="T51" fmla="*/ 4 h 150"/>
                <a:gd name="T52" fmla="*/ 47 w 94"/>
                <a:gd name="T53" fmla="*/ 150 h 150"/>
                <a:gd name="T54" fmla="*/ 38 w 94"/>
                <a:gd name="T55" fmla="*/ 140 h 150"/>
                <a:gd name="T56" fmla="*/ 47 w 94"/>
                <a:gd name="T57" fmla="*/ 128 h 150"/>
                <a:gd name="T58" fmla="*/ 38 w 94"/>
                <a:gd name="T59" fmla="*/ 120 h 150"/>
                <a:gd name="T60" fmla="*/ 47 w 94"/>
                <a:gd name="T61" fmla="*/ 108 h 150"/>
                <a:gd name="T62" fmla="*/ 19 w 94"/>
                <a:gd name="T63" fmla="*/ 97 h 150"/>
                <a:gd name="T64" fmla="*/ 28 w 94"/>
                <a:gd name="T65" fmla="*/ 108 h 150"/>
                <a:gd name="T66" fmla="*/ 19 w 94"/>
                <a:gd name="T67" fmla="*/ 120 h 150"/>
                <a:gd name="T68" fmla="*/ 28 w 94"/>
                <a:gd name="T69" fmla="*/ 128 h 150"/>
                <a:gd name="T70" fmla="*/ 19 w 94"/>
                <a:gd name="T71" fmla="*/ 140 h 150"/>
                <a:gd name="T72" fmla="*/ 19 w 94"/>
                <a:gd name="T73" fmla="*/ 4 h 150"/>
                <a:gd name="T74" fmla="*/ 0 w 94"/>
                <a:gd name="T75" fmla="*/ 150 h 150"/>
                <a:gd name="T76" fmla="*/ 19 w 94"/>
                <a:gd name="T77" fmla="*/ 140 h 150"/>
                <a:gd name="T78" fmla="*/ 11 w 94"/>
                <a:gd name="T79" fmla="*/ 128 h 150"/>
                <a:gd name="T80" fmla="*/ 19 w 94"/>
                <a:gd name="T81" fmla="*/ 120 h 150"/>
                <a:gd name="T82" fmla="*/ 11 w 94"/>
                <a:gd name="T83" fmla="*/ 108 h 150"/>
                <a:gd name="T84" fmla="*/ 19 w 94"/>
                <a:gd name="T85" fmla="*/ 97 h 150"/>
                <a:gd name="T86" fmla="*/ 11 w 94"/>
                <a:gd name="T87" fmla="*/ 13 h 150"/>
                <a:gd name="T88" fmla="*/ 19 w 94"/>
                <a:gd name="T89"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 h="150">
                  <a:moveTo>
                    <a:pt x="75" y="150"/>
                  </a:moveTo>
                  <a:lnTo>
                    <a:pt x="94" y="150"/>
                  </a:lnTo>
                  <a:lnTo>
                    <a:pt x="94" y="4"/>
                  </a:lnTo>
                  <a:lnTo>
                    <a:pt x="83" y="4"/>
                  </a:lnTo>
                  <a:lnTo>
                    <a:pt x="83" y="0"/>
                  </a:lnTo>
                  <a:lnTo>
                    <a:pt x="75" y="0"/>
                  </a:lnTo>
                  <a:lnTo>
                    <a:pt x="75" y="13"/>
                  </a:lnTo>
                  <a:lnTo>
                    <a:pt x="83" y="13"/>
                  </a:lnTo>
                  <a:lnTo>
                    <a:pt x="83" y="97"/>
                  </a:lnTo>
                  <a:lnTo>
                    <a:pt x="75" y="97"/>
                  </a:lnTo>
                  <a:lnTo>
                    <a:pt x="75" y="108"/>
                  </a:lnTo>
                  <a:lnTo>
                    <a:pt x="83" y="108"/>
                  </a:lnTo>
                  <a:lnTo>
                    <a:pt x="83" y="120"/>
                  </a:lnTo>
                  <a:lnTo>
                    <a:pt x="75" y="120"/>
                  </a:lnTo>
                  <a:lnTo>
                    <a:pt x="75" y="128"/>
                  </a:lnTo>
                  <a:lnTo>
                    <a:pt x="83" y="128"/>
                  </a:lnTo>
                  <a:lnTo>
                    <a:pt x="83" y="140"/>
                  </a:lnTo>
                  <a:lnTo>
                    <a:pt x="75" y="140"/>
                  </a:lnTo>
                  <a:lnTo>
                    <a:pt x="75" y="150"/>
                  </a:lnTo>
                  <a:close/>
                  <a:moveTo>
                    <a:pt x="65" y="0"/>
                  </a:moveTo>
                  <a:lnTo>
                    <a:pt x="65" y="4"/>
                  </a:lnTo>
                  <a:lnTo>
                    <a:pt x="47" y="4"/>
                  </a:lnTo>
                  <a:lnTo>
                    <a:pt x="47" y="13"/>
                  </a:lnTo>
                  <a:lnTo>
                    <a:pt x="75" y="13"/>
                  </a:lnTo>
                  <a:lnTo>
                    <a:pt x="75" y="0"/>
                  </a:lnTo>
                  <a:lnTo>
                    <a:pt x="65" y="0"/>
                  </a:lnTo>
                  <a:close/>
                  <a:moveTo>
                    <a:pt x="47" y="150"/>
                  </a:moveTo>
                  <a:lnTo>
                    <a:pt x="75" y="150"/>
                  </a:lnTo>
                  <a:lnTo>
                    <a:pt x="75" y="140"/>
                  </a:lnTo>
                  <a:lnTo>
                    <a:pt x="65" y="140"/>
                  </a:lnTo>
                  <a:lnTo>
                    <a:pt x="65" y="128"/>
                  </a:lnTo>
                  <a:lnTo>
                    <a:pt x="75" y="128"/>
                  </a:lnTo>
                  <a:lnTo>
                    <a:pt x="75" y="120"/>
                  </a:lnTo>
                  <a:lnTo>
                    <a:pt x="65" y="120"/>
                  </a:lnTo>
                  <a:lnTo>
                    <a:pt x="65" y="108"/>
                  </a:lnTo>
                  <a:lnTo>
                    <a:pt x="75" y="108"/>
                  </a:lnTo>
                  <a:lnTo>
                    <a:pt x="75" y="97"/>
                  </a:lnTo>
                  <a:lnTo>
                    <a:pt x="47" y="97"/>
                  </a:lnTo>
                  <a:lnTo>
                    <a:pt x="47" y="108"/>
                  </a:lnTo>
                  <a:lnTo>
                    <a:pt x="56" y="108"/>
                  </a:lnTo>
                  <a:lnTo>
                    <a:pt x="56" y="120"/>
                  </a:lnTo>
                  <a:lnTo>
                    <a:pt x="47" y="120"/>
                  </a:lnTo>
                  <a:lnTo>
                    <a:pt x="47" y="128"/>
                  </a:lnTo>
                  <a:lnTo>
                    <a:pt x="56" y="128"/>
                  </a:lnTo>
                  <a:lnTo>
                    <a:pt x="56" y="140"/>
                  </a:lnTo>
                  <a:lnTo>
                    <a:pt x="47" y="140"/>
                  </a:lnTo>
                  <a:lnTo>
                    <a:pt x="47" y="150"/>
                  </a:lnTo>
                  <a:close/>
                  <a:moveTo>
                    <a:pt x="47" y="4"/>
                  </a:moveTo>
                  <a:lnTo>
                    <a:pt x="19" y="4"/>
                  </a:lnTo>
                  <a:lnTo>
                    <a:pt x="19" y="13"/>
                  </a:lnTo>
                  <a:lnTo>
                    <a:pt x="47" y="13"/>
                  </a:lnTo>
                  <a:lnTo>
                    <a:pt x="47" y="4"/>
                  </a:lnTo>
                  <a:close/>
                  <a:moveTo>
                    <a:pt x="19" y="150"/>
                  </a:moveTo>
                  <a:lnTo>
                    <a:pt x="47" y="150"/>
                  </a:lnTo>
                  <a:lnTo>
                    <a:pt x="47" y="140"/>
                  </a:lnTo>
                  <a:lnTo>
                    <a:pt x="38" y="140"/>
                  </a:lnTo>
                  <a:lnTo>
                    <a:pt x="38" y="128"/>
                  </a:lnTo>
                  <a:lnTo>
                    <a:pt x="47" y="128"/>
                  </a:lnTo>
                  <a:lnTo>
                    <a:pt x="47" y="120"/>
                  </a:lnTo>
                  <a:lnTo>
                    <a:pt x="38" y="120"/>
                  </a:lnTo>
                  <a:lnTo>
                    <a:pt x="38" y="108"/>
                  </a:lnTo>
                  <a:lnTo>
                    <a:pt x="47" y="108"/>
                  </a:lnTo>
                  <a:lnTo>
                    <a:pt x="47" y="97"/>
                  </a:lnTo>
                  <a:lnTo>
                    <a:pt x="19" y="97"/>
                  </a:lnTo>
                  <a:lnTo>
                    <a:pt x="19" y="108"/>
                  </a:lnTo>
                  <a:lnTo>
                    <a:pt x="28" y="108"/>
                  </a:lnTo>
                  <a:lnTo>
                    <a:pt x="28" y="120"/>
                  </a:lnTo>
                  <a:lnTo>
                    <a:pt x="19" y="120"/>
                  </a:lnTo>
                  <a:lnTo>
                    <a:pt x="19" y="128"/>
                  </a:lnTo>
                  <a:lnTo>
                    <a:pt x="28" y="128"/>
                  </a:lnTo>
                  <a:lnTo>
                    <a:pt x="28" y="140"/>
                  </a:lnTo>
                  <a:lnTo>
                    <a:pt x="19" y="140"/>
                  </a:lnTo>
                  <a:lnTo>
                    <a:pt x="19" y="150"/>
                  </a:lnTo>
                  <a:close/>
                  <a:moveTo>
                    <a:pt x="19" y="4"/>
                  </a:moveTo>
                  <a:lnTo>
                    <a:pt x="0" y="4"/>
                  </a:lnTo>
                  <a:lnTo>
                    <a:pt x="0" y="150"/>
                  </a:lnTo>
                  <a:lnTo>
                    <a:pt x="19" y="150"/>
                  </a:lnTo>
                  <a:lnTo>
                    <a:pt x="19" y="140"/>
                  </a:lnTo>
                  <a:lnTo>
                    <a:pt x="11" y="140"/>
                  </a:lnTo>
                  <a:lnTo>
                    <a:pt x="11" y="128"/>
                  </a:lnTo>
                  <a:lnTo>
                    <a:pt x="19" y="128"/>
                  </a:lnTo>
                  <a:lnTo>
                    <a:pt x="19" y="120"/>
                  </a:lnTo>
                  <a:lnTo>
                    <a:pt x="11" y="120"/>
                  </a:lnTo>
                  <a:lnTo>
                    <a:pt x="11" y="108"/>
                  </a:lnTo>
                  <a:lnTo>
                    <a:pt x="19" y="108"/>
                  </a:lnTo>
                  <a:lnTo>
                    <a:pt x="19" y="97"/>
                  </a:lnTo>
                  <a:lnTo>
                    <a:pt x="11" y="97"/>
                  </a:lnTo>
                  <a:lnTo>
                    <a:pt x="11" y="13"/>
                  </a:lnTo>
                  <a:lnTo>
                    <a:pt x="19" y="13"/>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8" name="Freeform 221"/>
            <p:cNvSpPr/>
            <p:nvPr/>
          </p:nvSpPr>
          <p:spPr bwMode="auto">
            <a:xfrm>
              <a:off x="7694774" y="2916023"/>
              <a:ext cx="127912" cy="54198"/>
            </a:xfrm>
            <a:custGeom>
              <a:avLst/>
              <a:gdLst>
                <a:gd name="T0" fmla="*/ 0 w 69"/>
                <a:gd name="T1" fmla="*/ 17 h 30"/>
                <a:gd name="T2" fmla="*/ 27 w 69"/>
                <a:gd name="T3" fmla="*/ 30 h 30"/>
                <a:gd name="T4" fmla="*/ 69 w 69"/>
                <a:gd name="T5" fmla="*/ 30 h 30"/>
                <a:gd name="T6" fmla="*/ 8 w 69"/>
                <a:gd name="T7" fmla="*/ 0 h 30"/>
                <a:gd name="T8" fmla="*/ 0 w 69"/>
                <a:gd name="T9" fmla="*/ 17 h 30"/>
              </a:gdLst>
              <a:ahLst/>
              <a:cxnLst>
                <a:cxn ang="0">
                  <a:pos x="T0" y="T1"/>
                </a:cxn>
                <a:cxn ang="0">
                  <a:pos x="T2" y="T3"/>
                </a:cxn>
                <a:cxn ang="0">
                  <a:pos x="T4" y="T5"/>
                </a:cxn>
                <a:cxn ang="0">
                  <a:pos x="T6" y="T7"/>
                </a:cxn>
                <a:cxn ang="0">
                  <a:pos x="T8" y="T9"/>
                </a:cxn>
              </a:cxnLst>
              <a:rect l="0" t="0" r="r" b="b"/>
              <a:pathLst>
                <a:path w="69" h="30">
                  <a:moveTo>
                    <a:pt x="0" y="17"/>
                  </a:moveTo>
                  <a:lnTo>
                    <a:pt x="27" y="30"/>
                  </a:lnTo>
                  <a:lnTo>
                    <a:pt x="69" y="30"/>
                  </a:lnTo>
                  <a:lnTo>
                    <a:pt x="8"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9" name="Freeform 222"/>
            <p:cNvSpPr>
              <a:spLocks noEditPoints="1"/>
            </p:cNvSpPr>
            <p:nvPr/>
          </p:nvSpPr>
          <p:spPr bwMode="auto">
            <a:xfrm>
              <a:off x="7694774" y="2979254"/>
              <a:ext cx="307729" cy="149946"/>
            </a:xfrm>
            <a:custGeom>
              <a:avLst/>
              <a:gdLst>
                <a:gd name="T0" fmla="*/ 67 w 166"/>
                <a:gd name="T1" fmla="*/ 83 h 83"/>
                <a:gd name="T2" fmla="*/ 134 w 166"/>
                <a:gd name="T3" fmla="*/ 83 h 83"/>
                <a:gd name="T4" fmla="*/ 134 w 166"/>
                <a:gd name="T5" fmla="*/ 66 h 83"/>
                <a:gd name="T6" fmla="*/ 166 w 166"/>
                <a:gd name="T7" fmla="*/ 66 h 83"/>
                <a:gd name="T8" fmla="*/ 166 w 166"/>
                <a:gd name="T9" fmla="*/ 16 h 83"/>
                <a:gd name="T10" fmla="*/ 134 w 166"/>
                <a:gd name="T11" fmla="*/ 16 h 83"/>
                <a:gd name="T12" fmla="*/ 134 w 166"/>
                <a:gd name="T13" fmla="*/ 0 h 83"/>
                <a:gd name="T14" fmla="*/ 78 w 166"/>
                <a:gd name="T15" fmla="*/ 0 h 83"/>
                <a:gd name="T16" fmla="*/ 67 w 166"/>
                <a:gd name="T17" fmla="*/ 0 h 83"/>
                <a:gd name="T18" fmla="*/ 67 w 166"/>
                <a:gd name="T19" fmla="*/ 32 h 83"/>
                <a:gd name="T20" fmla="*/ 100 w 166"/>
                <a:gd name="T21" fmla="*/ 32 h 83"/>
                <a:gd name="T22" fmla="*/ 100 w 166"/>
                <a:gd name="T23" fmla="*/ 50 h 83"/>
                <a:gd name="T24" fmla="*/ 67 w 166"/>
                <a:gd name="T25" fmla="*/ 50 h 83"/>
                <a:gd name="T26" fmla="*/ 67 w 166"/>
                <a:gd name="T27" fmla="*/ 83 h 83"/>
                <a:gd name="T28" fmla="*/ 0 w 166"/>
                <a:gd name="T29" fmla="*/ 83 h 83"/>
                <a:gd name="T30" fmla="*/ 67 w 166"/>
                <a:gd name="T31" fmla="*/ 83 h 83"/>
                <a:gd name="T32" fmla="*/ 67 w 166"/>
                <a:gd name="T33" fmla="*/ 50 h 83"/>
                <a:gd name="T34" fmla="*/ 33 w 166"/>
                <a:gd name="T35" fmla="*/ 50 h 83"/>
                <a:gd name="T36" fmla="*/ 33 w 166"/>
                <a:gd name="T37" fmla="*/ 32 h 83"/>
                <a:gd name="T38" fmla="*/ 67 w 166"/>
                <a:gd name="T39" fmla="*/ 32 h 83"/>
                <a:gd name="T40" fmla="*/ 67 w 166"/>
                <a:gd name="T41" fmla="*/ 0 h 83"/>
                <a:gd name="T42" fmla="*/ 36 w 166"/>
                <a:gd name="T43" fmla="*/ 0 h 83"/>
                <a:gd name="T44" fmla="*/ 0 w 166"/>
                <a:gd name="T45" fmla="*/ 0 h 83"/>
                <a:gd name="T46" fmla="*/ 0 w 166"/>
                <a:gd name="T4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83">
                  <a:moveTo>
                    <a:pt x="67" y="83"/>
                  </a:moveTo>
                  <a:lnTo>
                    <a:pt x="134" y="83"/>
                  </a:lnTo>
                  <a:lnTo>
                    <a:pt x="134" y="66"/>
                  </a:lnTo>
                  <a:lnTo>
                    <a:pt x="166" y="66"/>
                  </a:lnTo>
                  <a:lnTo>
                    <a:pt x="166" y="16"/>
                  </a:lnTo>
                  <a:lnTo>
                    <a:pt x="134" y="16"/>
                  </a:lnTo>
                  <a:lnTo>
                    <a:pt x="134" y="0"/>
                  </a:lnTo>
                  <a:lnTo>
                    <a:pt x="78" y="0"/>
                  </a:lnTo>
                  <a:lnTo>
                    <a:pt x="67" y="0"/>
                  </a:lnTo>
                  <a:lnTo>
                    <a:pt x="67" y="32"/>
                  </a:lnTo>
                  <a:lnTo>
                    <a:pt x="100" y="32"/>
                  </a:lnTo>
                  <a:lnTo>
                    <a:pt x="100" y="50"/>
                  </a:lnTo>
                  <a:lnTo>
                    <a:pt x="67" y="50"/>
                  </a:lnTo>
                  <a:lnTo>
                    <a:pt x="67" y="83"/>
                  </a:lnTo>
                  <a:close/>
                  <a:moveTo>
                    <a:pt x="0" y="83"/>
                  </a:moveTo>
                  <a:lnTo>
                    <a:pt x="67" y="83"/>
                  </a:lnTo>
                  <a:lnTo>
                    <a:pt x="67" y="50"/>
                  </a:lnTo>
                  <a:lnTo>
                    <a:pt x="33" y="50"/>
                  </a:lnTo>
                  <a:lnTo>
                    <a:pt x="33" y="32"/>
                  </a:lnTo>
                  <a:lnTo>
                    <a:pt x="67" y="32"/>
                  </a:lnTo>
                  <a:lnTo>
                    <a:pt x="67" y="0"/>
                  </a:lnTo>
                  <a:lnTo>
                    <a:pt x="36"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0" name="Freeform 223"/>
            <p:cNvSpPr>
              <a:spLocks noEditPoints="1"/>
            </p:cNvSpPr>
            <p:nvPr/>
          </p:nvSpPr>
          <p:spPr bwMode="auto">
            <a:xfrm>
              <a:off x="6695580" y="1909753"/>
              <a:ext cx="220601" cy="171625"/>
            </a:xfrm>
            <a:custGeom>
              <a:avLst/>
              <a:gdLst>
                <a:gd name="T0" fmla="*/ 88 w 111"/>
                <a:gd name="T1" fmla="*/ 89 h 89"/>
                <a:gd name="T2" fmla="*/ 88 w 111"/>
                <a:gd name="T3" fmla="*/ 58 h 89"/>
                <a:gd name="T4" fmla="*/ 102 w 111"/>
                <a:gd name="T5" fmla="*/ 45 h 89"/>
                <a:gd name="T6" fmla="*/ 111 w 111"/>
                <a:gd name="T7" fmla="*/ 45 h 89"/>
                <a:gd name="T8" fmla="*/ 111 w 111"/>
                <a:gd name="T9" fmla="*/ 12 h 89"/>
                <a:gd name="T10" fmla="*/ 99 w 111"/>
                <a:gd name="T11" fmla="*/ 0 h 89"/>
                <a:gd name="T12" fmla="*/ 72 w 111"/>
                <a:gd name="T13" fmla="*/ 0 h 89"/>
                <a:gd name="T14" fmla="*/ 72 w 111"/>
                <a:gd name="T15" fmla="*/ 14 h 89"/>
                <a:gd name="T16" fmla="*/ 82 w 111"/>
                <a:gd name="T17" fmla="*/ 24 h 89"/>
                <a:gd name="T18" fmla="*/ 72 w 111"/>
                <a:gd name="T19" fmla="*/ 34 h 89"/>
                <a:gd name="T20" fmla="*/ 72 w 111"/>
                <a:gd name="T21" fmla="*/ 41 h 89"/>
                <a:gd name="T22" fmla="*/ 82 w 111"/>
                <a:gd name="T23" fmla="*/ 51 h 89"/>
                <a:gd name="T24" fmla="*/ 72 w 111"/>
                <a:gd name="T25" fmla="*/ 61 h 89"/>
                <a:gd name="T26" fmla="*/ 72 w 111"/>
                <a:gd name="T27" fmla="*/ 89 h 89"/>
                <a:gd name="T28" fmla="*/ 88 w 111"/>
                <a:gd name="T29" fmla="*/ 89 h 89"/>
                <a:gd name="T30" fmla="*/ 72 w 111"/>
                <a:gd name="T31" fmla="*/ 0 h 89"/>
                <a:gd name="T32" fmla="*/ 40 w 111"/>
                <a:gd name="T33" fmla="*/ 0 h 89"/>
                <a:gd name="T34" fmla="*/ 40 w 111"/>
                <a:gd name="T35" fmla="*/ 14 h 89"/>
                <a:gd name="T36" fmla="*/ 40 w 111"/>
                <a:gd name="T37" fmla="*/ 14 h 89"/>
                <a:gd name="T38" fmla="*/ 50 w 111"/>
                <a:gd name="T39" fmla="*/ 24 h 89"/>
                <a:gd name="T40" fmla="*/ 40 w 111"/>
                <a:gd name="T41" fmla="*/ 34 h 89"/>
                <a:gd name="T42" fmla="*/ 40 w 111"/>
                <a:gd name="T43" fmla="*/ 41 h 89"/>
                <a:gd name="T44" fmla="*/ 40 w 111"/>
                <a:gd name="T45" fmla="*/ 41 h 89"/>
                <a:gd name="T46" fmla="*/ 50 w 111"/>
                <a:gd name="T47" fmla="*/ 51 h 89"/>
                <a:gd name="T48" fmla="*/ 40 w 111"/>
                <a:gd name="T49" fmla="*/ 61 h 89"/>
                <a:gd name="T50" fmla="*/ 40 w 111"/>
                <a:gd name="T51" fmla="*/ 89 h 89"/>
                <a:gd name="T52" fmla="*/ 72 w 111"/>
                <a:gd name="T53" fmla="*/ 89 h 89"/>
                <a:gd name="T54" fmla="*/ 72 w 111"/>
                <a:gd name="T55" fmla="*/ 61 h 89"/>
                <a:gd name="T56" fmla="*/ 72 w 111"/>
                <a:gd name="T57" fmla="*/ 61 h 89"/>
                <a:gd name="T58" fmla="*/ 62 w 111"/>
                <a:gd name="T59" fmla="*/ 51 h 89"/>
                <a:gd name="T60" fmla="*/ 72 w 111"/>
                <a:gd name="T61" fmla="*/ 41 h 89"/>
                <a:gd name="T62" fmla="*/ 72 w 111"/>
                <a:gd name="T63" fmla="*/ 41 h 89"/>
                <a:gd name="T64" fmla="*/ 72 w 111"/>
                <a:gd name="T65" fmla="*/ 41 h 89"/>
                <a:gd name="T66" fmla="*/ 72 w 111"/>
                <a:gd name="T67" fmla="*/ 34 h 89"/>
                <a:gd name="T68" fmla="*/ 72 w 111"/>
                <a:gd name="T69" fmla="*/ 34 h 89"/>
                <a:gd name="T70" fmla="*/ 62 w 111"/>
                <a:gd name="T71" fmla="*/ 24 h 89"/>
                <a:gd name="T72" fmla="*/ 72 w 111"/>
                <a:gd name="T73" fmla="*/ 14 h 89"/>
                <a:gd name="T74" fmla="*/ 72 w 111"/>
                <a:gd name="T75" fmla="*/ 14 h 89"/>
                <a:gd name="T76" fmla="*/ 72 w 111"/>
                <a:gd name="T77" fmla="*/ 14 h 89"/>
                <a:gd name="T78" fmla="*/ 72 w 111"/>
                <a:gd name="T79" fmla="*/ 0 h 89"/>
                <a:gd name="T80" fmla="*/ 40 w 111"/>
                <a:gd name="T81" fmla="*/ 0 h 89"/>
                <a:gd name="T82" fmla="*/ 12 w 111"/>
                <a:gd name="T83" fmla="*/ 0 h 89"/>
                <a:gd name="T84" fmla="*/ 0 w 111"/>
                <a:gd name="T85" fmla="*/ 12 h 89"/>
                <a:gd name="T86" fmla="*/ 0 w 111"/>
                <a:gd name="T87" fmla="*/ 45 h 89"/>
                <a:gd name="T88" fmla="*/ 10 w 111"/>
                <a:gd name="T89" fmla="*/ 45 h 89"/>
                <a:gd name="T90" fmla="*/ 23 w 111"/>
                <a:gd name="T91" fmla="*/ 58 h 89"/>
                <a:gd name="T92" fmla="*/ 23 w 111"/>
                <a:gd name="T93" fmla="*/ 89 h 89"/>
                <a:gd name="T94" fmla="*/ 40 w 111"/>
                <a:gd name="T95" fmla="*/ 89 h 89"/>
                <a:gd name="T96" fmla="*/ 40 w 111"/>
                <a:gd name="T97" fmla="*/ 61 h 89"/>
                <a:gd name="T98" fmla="*/ 30 w 111"/>
                <a:gd name="T99" fmla="*/ 51 h 89"/>
                <a:gd name="T100" fmla="*/ 40 w 111"/>
                <a:gd name="T101" fmla="*/ 41 h 89"/>
                <a:gd name="T102" fmla="*/ 40 w 111"/>
                <a:gd name="T103" fmla="*/ 34 h 89"/>
                <a:gd name="T104" fmla="*/ 30 w 111"/>
                <a:gd name="T105" fmla="*/ 24 h 89"/>
                <a:gd name="T106" fmla="*/ 40 w 111"/>
                <a:gd name="T107" fmla="*/ 14 h 89"/>
                <a:gd name="T108" fmla="*/ 40 w 111"/>
                <a:gd name="T109" fmla="*/ 0 h 89"/>
                <a:gd name="T110" fmla="*/ 40 w 111"/>
                <a:gd name="T111" fmla="*/ 14 h 89"/>
                <a:gd name="T112" fmla="*/ 40 w 111"/>
                <a:gd name="T113" fmla="*/ 14 h 89"/>
                <a:gd name="T114" fmla="*/ 40 w 111"/>
                <a:gd name="T115" fmla="*/ 41 h 89"/>
                <a:gd name="T116" fmla="*/ 40 w 111"/>
                <a:gd name="T117" fmla="*/ 4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9">
                  <a:moveTo>
                    <a:pt x="88" y="89"/>
                  </a:moveTo>
                  <a:cubicBezTo>
                    <a:pt x="88" y="58"/>
                    <a:pt x="88" y="58"/>
                    <a:pt x="88" y="58"/>
                  </a:cubicBezTo>
                  <a:cubicBezTo>
                    <a:pt x="88" y="50"/>
                    <a:pt x="94" y="45"/>
                    <a:pt x="102" y="45"/>
                  </a:cubicBezTo>
                  <a:cubicBezTo>
                    <a:pt x="111" y="45"/>
                    <a:pt x="111" y="45"/>
                    <a:pt x="111" y="45"/>
                  </a:cubicBezTo>
                  <a:cubicBezTo>
                    <a:pt x="111" y="12"/>
                    <a:pt x="111" y="12"/>
                    <a:pt x="111" y="12"/>
                  </a:cubicBezTo>
                  <a:cubicBezTo>
                    <a:pt x="111" y="5"/>
                    <a:pt x="106" y="0"/>
                    <a:pt x="99" y="0"/>
                  </a:cubicBezTo>
                  <a:cubicBezTo>
                    <a:pt x="72" y="0"/>
                    <a:pt x="72" y="0"/>
                    <a:pt x="72" y="0"/>
                  </a:cubicBezTo>
                  <a:cubicBezTo>
                    <a:pt x="72" y="14"/>
                    <a:pt x="72" y="14"/>
                    <a:pt x="72" y="14"/>
                  </a:cubicBezTo>
                  <a:cubicBezTo>
                    <a:pt x="77" y="14"/>
                    <a:pt x="82" y="19"/>
                    <a:pt x="82" y="24"/>
                  </a:cubicBezTo>
                  <a:cubicBezTo>
                    <a:pt x="82" y="30"/>
                    <a:pt x="77" y="34"/>
                    <a:pt x="72" y="34"/>
                  </a:cubicBezTo>
                  <a:cubicBezTo>
                    <a:pt x="72" y="41"/>
                    <a:pt x="72" y="41"/>
                    <a:pt x="72" y="41"/>
                  </a:cubicBezTo>
                  <a:cubicBezTo>
                    <a:pt x="77" y="41"/>
                    <a:pt x="82" y="45"/>
                    <a:pt x="82" y="51"/>
                  </a:cubicBezTo>
                  <a:cubicBezTo>
                    <a:pt x="82" y="56"/>
                    <a:pt x="77" y="61"/>
                    <a:pt x="72" y="61"/>
                  </a:cubicBezTo>
                  <a:cubicBezTo>
                    <a:pt x="72" y="89"/>
                    <a:pt x="72" y="89"/>
                    <a:pt x="72" y="89"/>
                  </a:cubicBezTo>
                  <a:lnTo>
                    <a:pt x="88" y="89"/>
                  </a:lnTo>
                  <a:close/>
                  <a:moveTo>
                    <a:pt x="72" y="0"/>
                  </a:moveTo>
                  <a:cubicBezTo>
                    <a:pt x="40" y="0"/>
                    <a:pt x="40" y="0"/>
                    <a:pt x="40" y="0"/>
                  </a:cubicBezTo>
                  <a:cubicBezTo>
                    <a:pt x="40" y="14"/>
                    <a:pt x="40" y="14"/>
                    <a:pt x="40" y="14"/>
                  </a:cubicBezTo>
                  <a:cubicBezTo>
                    <a:pt x="40" y="14"/>
                    <a:pt x="40" y="14"/>
                    <a:pt x="40" y="14"/>
                  </a:cubicBezTo>
                  <a:cubicBezTo>
                    <a:pt x="45" y="14"/>
                    <a:pt x="50" y="19"/>
                    <a:pt x="50" y="24"/>
                  </a:cubicBezTo>
                  <a:cubicBezTo>
                    <a:pt x="50" y="30"/>
                    <a:pt x="45" y="34"/>
                    <a:pt x="40" y="34"/>
                  </a:cubicBezTo>
                  <a:cubicBezTo>
                    <a:pt x="40" y="41"/>
                    <a:pt x="40" y="41"/>
                    <a:pt x="40" y="41"/>
                  </a:cubicBezTo>
                  <a:cubicBezTo>
                    <a:pt x="40" y="41"/>
                    <a:pt x="40" y="41"/>
                    <a:pt x="40" y="41"/>
                  </a:cubicBezTo>
                  <a:cubicBezTo>
                    <a:pt x="45" y="41"/>
                    <a:pt x="50" y="45"/>
                    <a:pt x="50" y="51"/>
                  </a:cubicBezTo>
                  <a:cubicBezTo>
                    <a:pt x="50" y="56"/>
                    <a:pt x="45" y="61"/>
                    <a:pt x="40" y="61"/>
                  </a:cubicBezTo>
                  <a:cubicBezTo>
                    <a:pt x="40" y="89"/>
                    <a:pt x="40" y="89"/>
                    <a:pt x="40" y="89"/>
                  </a:cubicBezTo>
                  <a:cubicBezTo>
                    <a:pt x="72" y="89"/>
                    <a:pt x="72" y="89"/>
                    <a:pt x="72" y="89"/>
                  </a:cubicBezTo>
                  <a:cubicBezTo>
                    <a:pt x="72" y="61"/>
                    <a:pt x="72" y="61"/>
                    <a:pt x="72" y="61"/>
                  </a:cubicBezTo>
                  <a:cubicBezTo>
                    <a:pt x="72" y="61"/>
                    <a:pt x="72" y="61"/>
                    <a:pt x="72" y="61"/>
                  </a:cubicBezTo>
                  <a:cubicBezTo>
                    <a:pt x="66" y="61"/>
                    <a:pt x="62" y="56"/>
                    <a:pt x="62" y="51"/>
                  </a:cubicBezTo>
                  <a:cubicBezTo>
                    <a:pt x="62" y="45"/>
                    <a:pt x="66" y="41"/>
                    <a:pt x="72" y="41"/>
                  </a:cubicBezTo>
                  <a:cubicBezTo>
                    <a:pt x="72" y="41"/>
                    <a:pt x="72" y="41"/>
                    <a:pt x="72" y="41"/>
                  </a:cubicBezTo>
                  <a:cubicBezTo>
                    <a:pt x="72" y="41"/>
                    <a:pt x="72" y="41"/>
                    <a:pt x="72" y="41"/>
                  </a:cubicBezTo>
                  <a:cubicBezTo>
                    <a:pt x="72" y="34"/>
                    <a:pt x="72" y="34"/>
                    <a:pt x="72" y="34"/>
                  </a:cubicBezTo>
                  <a:cubicBezTo>
                    <a:pt x="72" y="34"/>
                    <a:pt x="72" y="34"/>
                    <a:pt x="72" y="34"/>
                  </a:cubicBezTo>
                  <a:cubicBezTo>
                    <a:pt x="66" y="34"/>
                    <a:pt x="62" y="30"/>
                    <a:pt x="62" y="24"/>
                  </a:cubicBezTo>
                  <a:cubicBezTo>
                    <a:pt x="62" y="19"/>
                    <a:pt x="66" y="14"/>
                    <a:pt x="72" y="14"/>
                  </a:cubicBezTo>
                  <a:cubicBezTo>
                    <a:pt x="72" y="14"/>
                    <a:pt x="72" y="14"/>
                    <a:pt x="72" y="14"/>
                  </a:cubicBezTo>
                  <a:cubicBezTo>
                    <a:pt x="72" y="14"/>
                    <a:pt x="72" y="14"/>
                    <a:pt x="72" y="14"/>
                  </a:cubicBezTo>
                  <a:lnTo>
                    <a:pt x="72" y="0"/>
                  </a:lnTo>
                  <a:close/>
                  <a:moveTo>
                    <a:pt x="40" y="0"/>
                  </a:moveTo>
                  <a:cubicBezTo>
                    <a:pt x="12" y="0"/>
                    <a:pt x="12" y="0"/>
                    <a:pt x="12" y="0"/>
                  </a:cubicBezTo>
                  <a:cubicBezTo>
                    <a:pt x="6" y="0"/>
                    <a:pt x="0" y="5"/>
                    <a:pt x="0" y="12"/>
                  </a:cubicBezTo>
                  <a:cubicBezTo>
                    <a:pt x="0" y="45"/>
                    <a:pt x="0" y="45"/>
                    <a:pt x="0" y="45"/>
                  </a:cubicBezTo>
                  <a:cubicBezTo>
                    <a:pt x="10" y="45"/>
                    <a:pt x="10" y="45"/>
                    <a:pt x="10" y="45"/>
                  </a:cubicBezTo>
                  <a:cubicBezTo>
                    <a:pt x="19" y="45"/>
                    <a:pt x="23" y="50"/>
                    <a:pt x="23" y="58"/>
                  </a:cubicBezTo>
                  <a:cubicBezTo>
                    <a:pt x="23" y="89"/>
                    <a:pt x="23" y="89"/>
                    <a:pt x="23" y="89"/>
                  </a:cubicBezTo>
                  <a:cubicBezTo>
                    <a:pt x="40" y="89"/>
                    <a:pt x="40" y="89"/>
                    <a:pt x="40" y="89"/>
                  </a:cubicBezTo>
                  <a:cubicBezTo>
                    <a:pt x="40" y="61"/>
                    <a:pt x="40" y="61"/>
                    <a:pt x="40" y="61"/>
                  </a:cubicBezTo>
                  <a:cubicBezTo>
                    <a:pt x="34" y="61"/>
                    <a:pt x="30" y="56"/>
                    <a:pt x="30" y="51"/>
                  </a:cubicBezTo>
                  <a:cubicBezTo>
                    <a:pt x="30" y="45"/>
                    <a:pt x="34" y="41"/>
                    <a:pt x="40" y="41"/>
                  </a:cubicBezTo>
                  <a:cubicBezTo>
                    <a:pt x="40" y="34"/>
                    <a:pt x="40" y="34"/>
                    <a:pt x="40" y="34"/>
                  </a:cubicBezTo>
                  <a:cubicBezTo>
                    <a:pt x="34" y="34"/>
                    <a:pt x="30" y="30"/>
                    <a:pt x="30" y="24"/>
                  </a:cubicBezTo>
                  <a:cubicBezTo>
                    <a:pt x="30" y="19"/>
                    <a:pt x="34" y="14"/>
                    <a:pt x="40" y="14"/>
                  </a:cubicBezTo>
                  <a:cubicBezTo>
                    <a:pt x="40" y="0"/>
                    <a:pt x="40" y="0"/>
                    <a:pt x="40" y="0"/>
                  </a:cubicBezTo>
                  <a:close/>
                  <a:moveTo>
                    <a:pt x="40" y="14"/>
                  </a:moveTo>
                  <a:cubicBezTo>
                    <a:pt x="40" y="14"/>
                    <a:pt x="40" y="14"/>
                    <a:pt x="40" y="14"/>
                  </a:cubicBezTo>
                  <a:close/>
                  <a:moveTo>
                    <a:pt x="40" y="41"/>
                  </a:moveTo>
                  <a:cubicBezTo>
                    <a:pt x="40" y="41"/>
                    <a:pt x="40" y="41"/>
                    <a:pt x="40" y="41"/>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1" name="Freeform 224"/>
            <p:cNvSpPr/>
            <p:nvPr/>
          </p:nvSpPr>
          <p:spPr bwMode="auto">
            <a:xfrm>
              <a:off x="6656650" y="2005502"/>
              <a:ext cx="298461" cy="153561"/>
            </a:xfrm>
            <a:custGeom>
              <a:avLst/>
              <a:gdLst>
                <a:gd name="T0" fmla="*/ 142 w 151"/>
                <a:gd name="T1" fmla="*/ 0 h 80"/>
                <a:gd name="T2" fmla="*/ 131 w 151"/>
                <a:gd name="T3" fmla="*/ 0 h 80"/>
                <a:gd name="T4" fmla="*/ 122 w 151"/>
                <a:gd name="T5" fmla="*/ 0 h 80"/>
                <a:gd name="T6" fmla="*/ 112 w 151"/>
                <a:gd name="T7" fmla="*/ 9 h 80"/>
                <a:gd name="T8" fmla="*/ 112 w 151"/>
                <a:gd name="T9" fmla="*/ 44 h 80"/>
                <a:gd name="T10" fmla="*/ 39 w 151"/>
                <a:gd name="T11" fmla="*/ 44 h 80"/>
                <a:gd name="T12" fmla="*/ 39 w 151"/>
                <a:gd name="T13" fmla="*/ 9 h 80"/>
                <a:gd name="T14" fmla="*/ 30 w 151"/>
                <a:gd name="T15" fmla="*/ 0 h 80"/>
                <a:gd name="T16" fmla="*/ 20 w 151"/>
                <a:gd name="T17" fmla="*/ 0 h 80"/>
                <a:gd name="T18" fmla="*/ 11 w 151"/>
                <a:gd name="T19" fmla="*/ 0 h 80"/>
                <a:gd name="T20" fmla="*/ 0 w 151"/>
                <a:gd name="T21" fmla="*/ 9 h 80"/>
                <a:gd name="T22" fmla="*/ 0 w 151"/>
                <a:gd name="T23" fmla="*/ 60 h 80"/>
                <a:gd name="T24" fmla="*/ 15 w 151"/>
                <a:gd name="T25" fmla="*/ 74 h 80"/>
                <a:gd name="T26" fmla="*/ 15 w 151"/>
                <a:gd name="T27" fmla="*/ 76 h 80"/>
                <a:gd name="T28" fmla="*/ 16 w 151"/>
                <a:gd name="T29" fmla="*/ 78 h 80"/>
                <a:gd name="T30" fmla="*/ 21 w 151"/>
                <a:gd name="T31" fmla="*/ 80 h 80"/>
                <a:gd name="T32" fmla="*/ 23 w 151"/>
                <a:gd name="T33" fmla="*/ 80 h 80"/>
                <a:gd name="T34" fmla="*/ 28 w 151"/>
                <a:gd name="T35" fmla="*/ 78 h 80"/>
                <a:gd name="T36" fmla="*/ 30 w 151"/>
                <a:gd name="T37" fmla="*/ 76 h 80"/>
                <a:gd name="T38" fmla="*/ 30 w 151"/>
                <a:gd name="T39" fmla="*/ 74 h 80"/>
                <a:gd name="T40" fmla="*/ 122 w 151"/>
                <a:gd name="T41" fmla="*/ 74 h 80"/>
                <a:gd name="T42" fmla="*/ 122 w 151"/>
                <a:gd name="T43" fmla="*/ 76 h 80"/>
                <a:gd name="T44" fmla="*/ 123 w 151"/>
                <a:gd name="T45" fmla="*/ 78 h 80"/>
                <a:gd name="T46" fmla="*/ 128 w 151"/>
                <a:gd name="T47" fmla="*/ 80 h 80"/>
                <a:gd name="T48" fmla="*/ 130 w 151"/>
                <a:gd name="T49" fmla="*/ 80 h 80"/>
                <a:gd name="T50" fmla="*/ 135 w 151"/>
                <a:gd name="T51" fmla="*/ 78 h 80"/>
                <a:gd name="T52" fmla="*/ 137 w 151"/>
                <a:gd name="T53" fmla="*/ 76 h 80"/>
                <a:gd name="T54" fmla="*/ 137 w 151"/>
                <a:gd name="T55" fmla="*/ 74 h 80"/>
                <a:gd name="T56" fmla="*/ 142 w 151"/>
                <a:gd name="T57" fmla="*/ 74 h 80"/>
                <a:gd name="T58" fmla="*/ 151 w 151"/>
                <a:gd name="T59" fmla="*/ 60 h 80"/>
                <a:gd name="T60" fmla="*/ 151 w 151"/>
                <a:gd name="T61" fmla="*/ 9 h 80"/>
                <a:gd name="T62" fmla="*/ 142 w 151"/>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80">
                  <a:moveTo>
                    <a:pt x="142" y="0"/>
                  </a:moveTo>
                  <a:cubicBezTo>
                    <a:pt x="131" y="0"/>
                    <a:pt x="131" y="0"/>
                    <a:pt x="131" y="0"/>
                  </a:cubicBezTo>
                  <a:cubicBezTo>
                    <a:pt x="122" y="0"/>
                    <a:pt x="122" y="0"/>
                    <a:pt x="122" y="0"/>
                  </a:cubicBezTo>
                  <a:cubicBezTo>
                    <a:pt x="116" y="0"/>
                    <a:pt x="112" y="3"/>
                    <a:pt x="112" y="9"/>
                  </a:cubicBezTo>
                  <a:cubicBezTo>
                    <a:pt x="112" y="44"/>
                    <a:pt x="112" y="44"/>
                    <a:pt x="112" y="44"/>
                  </a:cubicBezTo>
                  <a:cubicBezTo>
                    <a:pt x="39" y="44"/>
                    <a:pt x="39" y="44"/>
                    <a:pt x="39" y="44"/>
                  </a:cubicBezTo>
                  <a:cubicBezTo>
                    <a:pt x="39" y="9"/>
                    <a:pt x="39" y="9"/>
                    <a:pt x="39" y="9"/>
                  </a:cubicBezTo>
                  <a:cubicBezTo>
                    <a:pt x="39" y="3"/>
                    <a:pt x="36" y="0"/>
                    <a:pt x="30" y="0"/>
                  </a:cubicBezTo>
                  <a:cubicBezTo>
                    <a:pt x="20" y="0"/>
                    <a:pt x="20" y="0"/>
                    <a:pt x="20" y="0"/>
                  </a:cubicBezTo>
                  <a:cubicBezTo>
                    <a:pt x="11" y="0"/>
                    <a:pt x="11" y="0"/>
                    <a:pt x="11" y="0"/>
                  </a:cubicBezTo>
                  <a:cubicBezTo>
                    <a:pt x="4" y="0"/>
                    <a:pt x="0" y="3"/>
                    <a:pt x="0" y="9"/>
                  </a:cubicBezTo>
                  <a:cubicBezTo>
                    <a:pt x="0" y="60"/>
                    <a:pt x="0" y="60"/>
                    <a:pt x="0" y="60"/>
                  </a:cubicBezTo>
                  <a:cubicBezTo>
                    <a:pt x="0" y="66"/>
                    <a:pt x="8" y="74"/>
                    <a:pt x="15" y="74"/>
                  </a:cubicBezTo>
                  <a:cubicBezTo>
                    <a:pt x="15" y="75"/>
                    <a:pt x="15" y="75"/>
                    <a:pt x="15" y="76"/>
                  </a:cubicBezTo>
                  <a:cubicBezTo>
                    <a:pt x="15" y="77"/>
                    <a:pt x="15" y="77"/>
                    <a:pt x="16" y="78"/>
                  </a:cubicBezTo>
                  <a:cubicBezTo>
                    <a:pt x="17" y="80"/>
                    <a:pt x="19" y="80"/>
                    <a:pt x="21" y="80"/>
                  </a:cubicBezTo>
                  <a:cubicBezTo>
                    <a:pt x="23" y="80"/>
                    <a:pt x="23" y="80"/>
                    <a:pt x="23" y="80"/>
                  </a:cubicBezTo>
                  <a:cubicBezTo>
                    <a:pt x="25" y="80"/>
                    <a:pt x="27" y="80"/>
                    <a:pt x="28" y="78"/>
                  </a:cubicBezTo>
                  <a:cubicBezTo>
                    <a:pt x="29" y="77"/>
                    <a:pt x="29" y="77"/>
                    <a:pt x="30" y="76"/>
                  </a:cubicBezTo>
                  <a:cubicBezTo>
                    <a:pt x="30" y="75"/>
                    <a:pt x="30" y="75"/>
                    <a:pt x="30" y="74"/>
                  </a:cubicBezTo>
                  <a:cubicBezTo>
                    <a:pt x="122" y="74"/>
                    <a:pt x="122" y="74"/>
                    <a:pt x="122" y="74"/>
                  </a:cubicBezTo>
                  <a:cubicBezTo>
                    <a:pt x="122" y="75"/>
                    <a:pt x="122" y="75"/>
                    <a:pt x="122" y="76"/>
                  </a:cubicBezTo>
                  <a:cubicBezTo>
                    <a:pt x="122" y="77"/>
                    <a:pt x="123" y="77"/>
                    <a:pt x="123" y="78"/>
                  </a:cubicBezTo>
                  <a:cubicBezTo>
                    <a:pt x="124" y="80"/>
                    <a:pt x="126" y="80"/>
                    <a:pt x="128" y="80"/>
                  </a:cubicBezTo>
                  <a:cubicBezTo>
                    <a:pt x="130" y="80"/>
                    <a:pt x="130" y="80"/>
                    <a:pt x="130" y="80"/>
                  </a:cubicBezTo>
                  <a:cubicBezTo>
                    <a:pt x="132" y="80"/>
                    <a:pt x="134" y="80"/>
                    <a:pt x="135" y="78"/>
                  </a:cubicBezTo>
                  <a:cubicBezTo>
                    <a:pt x="136" y="77"/>
                    <a:pt x="136" y="77"/>
                    <a:pt x="137" y="76"/>
                  </a:cubicBezTo>
                  <a:cubicBezTo>
                    <a:pt x="137" y="75"/>
                    <a:pt x="137" y="75"/>
                    <a:pt x="137" y="74"/>
                  </a:cubicBezTo>
                  <a:cubicBezTo>
                    <a:pt x="142" y="74"/>
                    <a:pt x="142" y="74"/>
                    <a:pt x="142" y="74"/>
                  </a:cubicBezTo>
                  <a:cubicBezTo>
                    <a:pt x="148" y="74"/>
                    <a:pt x="151" y="66"/>
                    <a:pt x="151" y="60"/>
                  </a:cubicBezTo>
                  <a:cubicBezTo>
                    <a:pt x="151" y="9"/>
                    <a:pt x="151" y="9"/>
                    <a:pt x="151" y="9"/>
                  </a:cubicBezTo>
                  <a:cubicBezTo>
                    <a:pt x="151" y="3"/>
                    <a:pt x="148"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2" name="Oval 225"/>
            <p:cNvSpPr>
              <a:spLocks noChangeArrowheads="1"/>
            </p:cNvSpPr>
            <p:nvPr/>
          </p:nvSpPr>
          <p:spPr bwMode="auto">
            <a:xfrm>
              <a:off x="6764170" y="1945885"/>
              <a:ext cx="22246" cy="2167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43" name="Oval 226"/>
            <p:cNvSpPr>
              <a:spLocks noChangeArrowheads="1"/>
            </p:cNvSpPr>
            <p:nvPr/>
          </p:nvSpPr>
          <p:spPr bwMode="auto">
            <a:xfrm>
              <a:off x="6827199" y="1945885"/>
              <a:ext cx="22246" cy="2167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44" name="Oval 227"/>
            <p:cNvSpPr>
              <a:spLocks noChangeArrowheads="1"/>
            </p:cNvSpPr>
            <p:nvPr/>
          </p:nvSpPr>
          <p:spPr bwMode="auto">
            <a:xfrm>
              <a:off x="6764170" y="1996470"/>
              <a:ext cx="22246" cy="2348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45" name="Oval 228"/>
            <p:cNvSpPr>
              <a:spLocks noChangeArrowheads="1"/>
            </p:cNvSpPr>
            <p:nvPr/>
          </p:nvSpPr>
          <p:spPr bwMode="auto">
            <a:xfrm>
              <a:off x="6827199" y="1996470"/>
              <a:ext cx="22246" cy="2348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46" name="Freeform 229"/>
            <p:cNvSpPr/>
            <p:nvPr/>
          </p:nvSpPr>
          <p:spPr bwMode="auto">
            <a:xfrm>
              <a:off x="6625136" y="2316235"/>
              <a:ext cx="266946" cy="70458"/>
            </a:xfrm>
            <a:custGeom>
              <a:avLst/>
              <a:gdLst>
                <a:gd name="T0" fmla="*/ 19 w 144"/>
                <a:gd name="T1" fmla="*/ 39 h 39"/>
                <a:gd name="T2" fmla="*/ 22 w 144"/>
                <a:gd name="T3" fmla="*/ 39 h 39"/>
                <a:gd name="T4" fmla="*/ 120 w 144"/>
                <a:gd name="T5" fmla="*/ 39 h 39"/>
                <a:gd name="T6" fmla="*/ 124 w 144"/>
                <a:gd name="T7" fmla="*/ 39 h 39"/>
                <a:gd name="T8" fmla="*/ 144 w 144"/>
                <a:gd name="T9" fmla="*/ 0 h 39"/>
                <a:gd name="T10" fmla="*/ 143 w 144"/>
                <a:gd name="T11" fmla="*/ 0 h 39"/>
                <a:gd name="T12" fmla="*/ 121 w 144"/>
                <a:gd name="T13" fmla="*/ 0 h 39"/>
                <a:gd name="T14" fmla="*/ 104 w 144"/>
                <a:gd name="T15" fmla="*/ 0 h 39"/>
                <a:gd name="T16" fmla="*/ 38 w 144"/>
                <a:gd name="T17" fmla="*/ 0 h 39"/>
                <a:gd name="T18" fmla="*/ 21 w 144"/>
                <a:gd name="T19" fmla="*/ 0 h 39"/>
                <a:gd name="T20" fmla="*/ 0 w 144"/>
                <a:gd name="T21" fmla="*/ 0 h 39"/>
                <a:gd name="T22" fmla="*/ 19 w 144"/>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39">
                  <a:moveTo>
                    <a:pt x="19" y="39"/>
                  </a:moveTo>
                  <a:lnTo>
                    <a:pt x="22" y="39"/>
                  </a:lnTo>
                  <a:lnTo>
                    <a:pt x="120" y="39"/>
                  </a:lnTo>
                  <a:lnTo>
                    <a:pt x="124" y="39"/>
                  </a:lnTo>
                  <a:lnTo>
                    <a:pt x="144" y="0"/>
                  </a:lnTo>
                  <a:lnTo>
                    <a:pt x="143" y="0"/>
                  </a:lnTo>
                  <a:lnTo>
                    <a:pt x="121" y="0"/>
                  </a:lnTo>
                  <a:lnTo>
                    <a:pt x="104" y="0"/>
                  </a:lnTo>
                  <a:lnTo>
                    <a:pt x="38" y="0"/>
                  </a:lnTo>
                  <a:lnTo>
                    <a:pt x="21" y="0"/>
                  </a:lnTo>
                  <a:lnTo>
                    <a:pt x="0" y="0"/>
                  </a:lnTo>
                  <a:lnTo>
                    <a:pt x="19" y="3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7" name="Freeform 230"/>
            <p:cNvSpPr/>
            <p:nvPr/>
          </p:nvSpPr>
          <p:spPr bwMode="auto">
            <a:xfrm>
              <a:off x="6623282" y="2334301"/>
              <a:ext cx="266946" cy="121042"/>
            </a:xfrm>
            <a:custGeom>
              <a:avLst/>
              <a:gdLst>
                <a:gd name="T0" fmla="*/ 0 w 135"/>
                <a:gd name="T1" fmla="*/ 63 h 63"/>
                <a:gd name="T2" fmla="*/ 135 w 135"/>
                <a:gd name="T3" fmla="*/ 63 h 63"/>
                <a:gd name="T4" fmla="*/ 135 w 135"/>
                <a:gd name="T5" fmla="*/ 0 h 63"/>
                <a:gd name="T6" fmla="*/ 120 w 135"/>
                <a:gd name="T7" fmla="*/ 29 h 63"/>
                <a:gd name="T8" fmla="*/ 119 w 135"/>
                <a:gd name="T9" fmla="*/ 31 h 63"/>
                <a:gd name="T10" fmla="*/ 117 w 135"/>
                <a:gd name="T11" fmla="*/ 31 h 63"/>
                <a:gd name="T12" fmla="*/ 112 w 135"/>
                <a:gd name="T13" fmla="*/ 31 h 63"/>
                <a:gd name="T14" fmla="*/ 78 w 135"/>
                <a:gd name="T15" fmla="*/ 31 h 63"/>
                <a:gd name="T16" fmla="*/ 79 w 135"/>
                <a:gd name="T17" fmla="*/ 33 h 63"/>
                <a:gd name="T18" fmla="*/ 77 w 135"/>
                <a:gd name="T19" fmla="*/ 38 h 63"/>
                <a:gd name="T20" fmla="*/ 68 w 135"/>
                <a:gd name="T21" fmla="*/ 43 h 63"/>
                <a:gd name="T22" fmla="*/ 59 w 135"/>
                <a:gd name="T23" fmla="*/ 38 h 63"/>
                <a:gd name="T24" fmla="*/ 58 w 135"/>
                <a:gd name="T25" fmla="*/ 33 h 63"/>
                <a:gd name="T26" fmla="*/ 58 w 135"/>
                <a:gd name="T27" fmla="*/ 31 h 63"/>
                <a:gd name="T28" fmla="*/ 24 w 135"/>
                <a:gd name="T29" fmla="*/ 31 h 63"/>
                <a:gd name="T30" fmla="*/ 19 w 135"/>
                <a:gd name="T31" fmla="*/ 31 h 63"/>
                <a:gd name="T32" fmla="*/ 17 w 135"/>
                <a:gd name="T33" fmla="*/ 31 h 63"/>
                <a:gd name="T34" fmla="*/ 15 w 135"/>
                <a:gd name="T35" fmla="*/ 29 h 63"/>
                <a:gd name="T36" fmla="*/ 0 w 135"/>
                <a:gd name="T37" fmla="*/ 0 h 63"/>
                <a:gd name="T38" fmla="*/ 0 w 135"/>
                <a:gd name="T3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63">
                  <a:moveTo>
                    <a:pt x="0" y="63"/>
                  </a:moveTo>
                  <a:cubicBezTo>
                    <a:pt x="135" y="63"/>
                    <a:pt x="135" y="63"/>
                    <a:pt x="135" y="63"/>
                  </a:cubicBezTo>
                  <a:cubicBezTo>
                    <a:pt x="135" y="0"/>
                    <a:pt x="135" y="0"/>
                    <a:pt x="135" y="0"/>
                  </a:cubicBezTo>
                  <a:cubicBezTo>
                    <a:pt x="120" y="29"/>
                    <a:pt x="120" y="29"/>
                    <a:pt x="120" y="29"/>
                  </a:cubicBezTo>
                  <a:cubicBezTo>
                    <a:pt x="119" y="31"/>
                    <a:pt x="119" y="31"/>
                    <a:pt x="119" y="31"/>
                  </a:cubicBezTo>
                  <a:cubicBezTo>
                    <a:pt x="117" y="31"/>
                    <a:pt x="117" y="31"/>
                    <a:pt x="117" y="31"/>
                  </a:cubicBezTo>
                  <a:cubicBezTo>
                    <a:pt x="112" y="31"/>
                    <a:pt x="112" y="31"/>
                    <a:pt x="112" y="31"/>
                  </a:cubicBezTo>
                  <a:cubicBezTo>
                    <a:pt x="78" y="31"/>
                    <a:pt x="78" y="31"/>
                    <a:pt x="78" y="31"/>
                  </a:cubicBezTo>
                  <a:cubicBezTo>
                    <a:pt x="79" y="32"/>
                    <a:pt x="79" y="32"/>
                    <a:pt x="79" y="33"/>
                  </a:cubicBezTo>
                  <a:cubicBezTo>
                    <a:pt x="79" y="35"/>
                    <a:pt x="78" y="37"/>
                    <a:pt x="77" y="38"/>
                  </a:cubicBezTo>
                  <a:cubicBezTo>
                    <a:pt x="75" y="42"/>
                    <a:pt x="72" y="43"/>
                    <a:pt x="68" y="43"/>
                  </a:cubicBezTo>
                  <a:cubicBezTo>
                    <a:pt x="65" y="43"/>
                    <a:pt x="61" y="42"/>
                    <a:pt x="59" y="38"/>
                  </a:cubicBezTo>
                  <a:cubicBezTo>
                    <a:pt x="58" y="37"/>
                    <a:pt x="58" y="35"/>
                    <a:pt x="58" y="33"/>
                  </a:cubicBezTo>
                  <a:cubicBezTo>
                    <a:pt x="58" y="32"/>
                    <a:pt x="58" y="32"/>
                    <a:pt x="58" y="31"/>
                  </a:cubicBezTo>
                  <a:cubicBezTo>
                    <a:pt x="24" y="31"/>
                    <a:pt x="24" y="31"/>
                    <a:pt x="24" y="31"/>
                  </a:cubicBezTo>
                  <a:cubicBezTo>
                    <a:pt x="19" y="31"/>
                    <a:pt x="19" y="31"/>
                    <a:pt x="19" y="31"/>
                  </a:cubicBezTo>
                  <a:cubicBezTo>
                    <a:pt x="17" y="31"/>
                    <a:pt x="17" y="31"/>
                    <a:pt x="17" y="31"/>
                  </a:cubicBezTo>
                  <a:cubicBezTo>
                    <a:pt x="15" y="29"/>
                    <a:pt x="15" y="29"/>
                    <a:pt x="15" y="29"/>
                  </a:cubicBezTo>
                  <a:cubicBezTo>
                    <a:pt x="0" y="0"/>
                    <a:pt x="0" y="0"/>
                    <a:pt x="0" y="0"/>
                  </a:cubicBezTo>
                  <a:lnTo>
                    <a:pt x="0"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8" name="Freeform 231"/>
            <p:cNvSpPr/>
            <p:nvPr/>
          </p:nvSpPr>
          <p:spPr bwMode="auto">
            <a:xfrm>
              <a:off x="6664065" y="2224100"/>
              <a:ext cx="185379" cy="84909"/>
            </a:xfrm>
            <a:custGeom>
              <a:avLst/>
              <a:gdLst>
                <a:gd name="T0" fmla="*/ 94 w 94"/>
                <a:gd name="T1" fmla="*/ 44 h 44"/>
                <a:gd name="T2" fmla="*/ 94 w 94"/>
                <a:gd name="T3" fmla="*/ 19 h 44"/>
                <a:gd name="T4" fmla="*/ 76 w 94"/>
                <a:gd name="T5" fmla="*/ 0 h 44"/>
                <a:gd name="T6" fmla="*/ 18 w 94"/>
                <a:gd name="T7" fmla="*/ 0 h 44"/>
                <a:gd name="T8" fmla="*/ 0 w 94"/>
                <a:gd name="T9" fmla="*/ 19 h 44"/>
                <a:gd name="T10" fmla="*/ 0 w 94"/>
                <a:gd name="T11" fmla="*/ 44 h 44"/>
                <a:gd name="T12" fmla="*/ 16 w 94"/>
                <a:gd name="T13" fmla="*/ 44 h 44"/>
                <a:gd name="T14" fmla="*/ 16 w 94"/>
                <a:gd name="T15" fmla="*/ 19 h 44"/>
                <a:gd name="T16" fmla="*/ 18 w 94"/>
                <a:gd name="T17" fmla="*/ 16 h 44"/>
                <a:gd name="T18" fmla="*/ 76 w 94"/>
                <a:gd name="T19" fmla="*/ 16 h 44"/>
                <a:gd name="T20" fmla="*/ 78 w 94"/>
                <a:gd name="T21" fmla="*/ 19 h 44"/>
                <a:gd name="T22" fmla="*/ 78 w 94"/>
                <a:gd name="T23" fmla="*/ 44 h 44"/>
                <a:gd name="T24" fmla="*/ 94 w 94"/>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44">
                  <a:moveTo>
                    <a:pt x="94" y="44"/>
                  </a:moveTo>
                  <a:cubicBezTo>
                    <a:pt x="94" y="19"/>
                    <a:pt x="94" y="19"/>
                    <a:pt x="94" y="19"/>
                  </a:cubicBezTo>
                  <a:cubicBezTo>
                    <a:pt x="94" y="9"/>
                    <a:pt x="86" y="0"/>
                    <a:pt x="76" y="0"/>
                  </a:cubicBezTo>
                  <a:cubicBezTo>
                    <a:pt x="18" y="0"/>
                    <a:pt x="18" y="0"/>
                    <a:pt x="18" y="0"/>
                  </a:cubicBezTo>
                  <a:cubicBezTo>
                    <a:pt x="8" y="0"/>
                    <a:pt x="0" y="9"/>
                    <a:pt x="0" y="19"/>
                  </a:cubicBezTo>
                  <a:cubicBezTo>
                    <a:pt x="0" y="44"/>
                    <a:pt x="0" y="44"/>
                    <a:pt x="0" y="44"/>
                  </a:cubicBezTo>
                  <a:cubicBezTo>
                    <a:pt x="16" y="44"/>
                    <a:pt x="16" y="44"/>
                    <a:pt x="16" y="44"/>
                  </a:cubicBezTo>
                  <a:cubicBezTo>
                    <a:pt x="16" y="19"/>
                    <a:pt x="16" y="19"/>
                    <a:pt x="16" y="19"/>
                  </a:cubicBezTo>
                  <a:cubicBezTo>
                    <a:pt x="16" y="18"/>
                    <a:pt x="17" y="16"/>
                    <a:pt x="18" y="16"/>
                  </a:cubicBezTo>
                  <a:cubicBezTo>
                    <a:pt x="76" y="16"/>
                    <a:pt x="76" y="16"/>
                    <a:pt x="76" y="16"/>
                  </a:cubicBezTo>
                  <a:cubicBezTo>
                    <a:pt x="78" y="16"/>
                    <a:pt x="78" y="18"/>
                    <a:pt x="78" y="19"/>
                  </a:cubicBezTo>
                  <a:cubicBezTo>
                    <a:pt x="78" y="44"/>
                    <a:pt x="78" y="44"/>
                    <a:pt x="78" y="44"/>
                  </a:cubicBezTo>
                  <a:lnTo>
                    <a:pt x="94" y="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9" name="Freeform 232"/>
            <p:cNvSpPr>
              <a:spLocks noEditPoints="1"/>
            </p:cNvSpPr>
            <p:nvPr/>
          </p:nvSpPr>
          <p:spPr bwMode="auto">
            <a:xfrm>
              <a:off x="7003310" y="2249392"/>
              <a:ext cx="302168" cy="137301"/>
            </a:xfrm>
            <a:custGeom>
              <a:avLst/>
              <a:gdLst>
                <a:gd name="T0" fmla="*/ 146 w 163"/>
                <a:gd name="T1" fmla="*/ 0 h 76"/>
                <a:gd name="T2" fmla="*/ 146 w 163"/>
                <a:gd name="T3" fmla="*/ 25 h 76"/>
                <a:gd name="T4" fmla="*/ 146 w 163"/>
                <a:gd name="T5" fmla="*/ 25 h 76"/>
                <a:gd name="T6" fmla="*/ 146 w 163"/>
                <a:gd name="T7" fmla="*/ 0 h 76"/>
                <a:gd name="T8" fmla="*/ 141 w 163"/>
                <a:gd name="T9" fmla="*/ 46 h 76"/>
                <a:gd name="T10" fmla="*/ 134 w 163"/>
                <a:gd name="T11" fmla="*/ 76 h 76"/>
                <a:gd name="T12" fmla="*/ 123 w 163"/>
                <a:gd name="T13" fmla="*/ 68 h 76"/>
                <a:gd name="T14" fmla="*/ 123 w 163"/>
                <a:gd name="T15" fmla="*/ 11 h 76"/>
                <a:gd name="T16" fmla="*/ 123 w 163"/>
                <a:gd name="T17" fmla="*/ 54 h 76"/>
                <a:gd name="T18" fmla="*/ 128 w 163"/>
                <a:gd name="T19" fmla="*/ 32 h 76"/>
                <a:gd name="T20" fmla="*/ 123 w 163"/>
                <a:gd name="T21" fmla="*/ 76 h 76"/>
                <a:gd name="T22" fmla="*/ 123 w 163"/>
                <a:gd name="T23" fmla="*/ 0 h 76"/>
                <a:gd name="T24" fmla="*/ 120 w 163"/>
                <a:gd name="T25" fmla="*/ 46 h 76"/>
                <a:gd name="T26" fmla="*/ 123 w 163"/>
                <a:gd name="T27" fmla="*/ 25 h 76"/>
                <a:gd name="T28" fmla="*/ 123 w 163"/>
                <a:gd name="T29" fmla="*/ 0 h 76"/>
                <a:gd name="T30" fmla="*/ 102 w 163"/>
                <a:gd name="T31" fmla="*/ 68 h 76"/>
                <a:gd name="T32" fmla="*/ 102 w 163"/>
                <a:gd name="T33" fmla="*/ 11 h 76"/>
                <a:gd name="T34" fmla="*/ 102 w 163"/>
                <a:gd name="T35" fmla="*/ 54 h 76"/>
                <a:gd name="T36" fmla="*/ 106 w 163"/>
                <a:gd name="T37" fmla="*/ 32 h 76"/>
                <a:gd name="T38" fmla="*/ 102 w 163"/>
                <a:gd name="T39" fmla="*/ 76 h 76"/>
                <a:gd name="T40" fmla="*/ 102 w 163"/>
                <a:gd name="T41" fmla="*/ 0 h 76"/>
                <a:gd name="T42" fmla="*/ 99 w 163"/>
                <a:gd name="T43" fmla="*/ 46 h 76"/>
                <a:gd name="T44" fmla="*/ 102 w 163"/>
                <a:gd name="T45" fmla="*/ 25 h 76"/>
                <a:gd name="T46" fmla="*/ 102 w 163"/>
                <a:gd name="T47" fmla="*/ 0 h 76"/>
                <a:gd name="T48" fmla="*/ 81 w 163"/>
                <a:gd name="T49" fmla="*/ 68 h 76"/>
                <a:gd name="T50" fmla="*/ 81 w 163"/>
                <a:gd name="T51" fmla="*/ 11 h 76"/>
                <a:gd name="T52" fmla="*/ 81 w 163"/>
                <a:gd name="T53" fmla="*/ 54 h 76"/>
                <a:gd name="T54" fmla="*/ 84 w 163"/>
                <a:gd name="T55" fmla="*/ 32 h 76"/>
                <a:gd name="T56" fmla="*/ 81 w 163"/>
                <a:gd name="T57" fmla="*/ 76 h 76"/>
                <a:gd name="T58" fmla="*/ 81 w 163"/>
                <a:gd name="T59" fmla="*/ 0 h 76"/>
                <a:gd name="T60" fmla="*/ 77 w 163"/>
                <a:gd name="T61" fmla="*/ 46 h 76"/>
                <a:gd name="T62" fmla="*/ 81 w 163"/>
                <a:gd name="T63" fmla="*/ 25 h 76"/>
                <a:gd name="T64" fmla="*/ 81 w 163"/>
                <a:gd name="T65" fmla="*/ 0 h 76"/>
                <a:gd name="T66" fmla="*/ 59 w 163"/>
                <a:gd name="T67" fmla="*/ 68 h 76"/>
                <a:gd name="T68" fmla="*/ 59 w 163"/>
                <a:gd name="T69" fmla="*/ 11 h 76"/>
                <a:gd name="T70" fmla="*/ 59 w 163"/>
                <a:gd name="T71" fmla="*/ 54 h 76"/>
                <a:gd name="T72" fmla="*/ 63 w 163"/>
                <a:gd name="T73" fmla="*/ 32 h 76"/>
                <a:gd name="T74" fmla="*/ 59 w 163"/>
                <a:gd name="T75" fmla="*/ 76 h 76"/>
                <a:gd name="T76" fmla="*/ 59 w 163"/>
                <a:gd name="T77" fmla="*/ 0 h 76"/>
                <a:gd name="T78" fmla="*/ 56 w 163"/>
                <a:gd name="T79" fmla="*/ 46 h 76"/>
                <a:gd name="T80" fmla="*/ 59 w 163"/>
                <a:gd name="T81" fmla="*/ 25 h 76"/>
                <a:gd name="T82" fmla="*/ 59 w 163"/>
                <a:gd name="T83" fmla="*/ 0 h 76"/>
                <a:gd name="T84" fmla="*/ 38 w 163"/>
                <a:gd name="T85" fmla="*/ 68 h 76"/>
                <a:gd name="T86" fmla="*/ 38 w 163"/>
                <a:gd name="T87" fmla="*/ 11 h 76"/>
                <a:gd name="T88" fmla="*/ 38 w 163"/>
                <a:gd name="T89" fmla="*/ 54 h 76"/>
                <a:gd name="T90" fmla="*/ 41 w 163"/>
                <a:gd name="T91" fmla="*/ 32 h 76"/>
                <a:gd name="T92" fmla="*/ 38 w 163"/>
                <a:gd name="T93" fmla="*/ 76 h 76"/>
                <a:gd name="T94" fmla="*/ 38 w 163"/>
                <a:gd name="T95" fmla="*/ 0 h 76"/>
                <a:gd name="T96" fmla="*/ 34 w 163"/>
                <a:gd name="T97" fmla="*/ 46 h 76"/>
                <a:gd name="T98" fmla="*/ 38 w 163"/>
                <a:gd name="T99" fmla="*/ 25 h 76"/>
                <a:gd name="T100" fmla="*/ 38 w 163"/>
                <a:gd name="T101" fmla="*/ 0 h 76"/>
                <a:gd name="T102" fmla="*/ 27 w 163"/>
                <a:gd name="T103" fmla="*/ 54 h 76"/>
                <a:gd name="T104" fmla="*/ 27 w 163"/>
                <a:gd name="T105" fmla="*/ 32 h 76"/>
                <a:gd name="T106" fmla="*/ 23 w 163"/>
                <a:gd name="T107" fmla="*/ 11 h 76"/>
                <a:gd name="T108" fmla="*/ 0 w 163"/>
                <a:gd name="T109" fmla="*/ 76 h 76"/>
                <a:gd name="T110" fmla="*/ 9 w 163"/>
                <a:gd name="T111" fmla="*/ 11 h 76"/>
                <a:gd name="T112" fmla="*/ 0 w 163"/>
                <a:gd name="T11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76">
                  <a:moveTo>
                    <a:pt x="146" y="76"/>
                  </a:moveTo>
                  <a:lnTo>
                    <a:pt x="163" y="76"/>
                  </a:lnTo>
                  <a:lnTo>
                    <a:pt x="163" y="0"/>
                  </a:lnTo>
                  <a:lnTo>
                    <a:pt x="146" y="0"/>
                  </a:lnTo>
                  <a:lnTo>
                    <a:pt x="146" y="11"/>
                  </a:lnTo>
                  <a:lnTo>
                    <a:pt x="152" y="11"/>
                  </a:lnTo>
                  <a:lnTo>
                    <a:pt x="152" y="25"/>
                  </a:lnTo>
                  <a:lnTo>
                    <a:pt x="146" y="25"/>
                  </a:lnTo>
                  <a:lnTo>
                    <a:pt x="146" y="76"/>
                  </a:lnTo>
                  <a:close/>
                  <a:moveTo>
                    <a:pt x="134" y="76"/>
                  </a:moveTo>
                  <a:lnTo>
                    <a:pt x="146" y="76"/>
                  </a:lnTo>
                  <a:lnTo>
                    <a:pt x="146" y="25"/>
                  </a:lnTo>
                  <a:lnTo>
                    <a:pt x="138" y="25"/>
                  </a:lnTo>
                  <a:lnTo>
                    <a:pt x="138" y="11"/>
                  </a:lnTo>
                  <a:lnTo>
                    <a:pt x="146" y="11"/>
                  </a:lnTo>
                  <a:lnTo>
                    <a:pt x="146" y="0"/>
                  </a:lnTo>
                  <a:lnTo>
                    <a:pt x="134" y="0"/>
                  </a:lnTo>
                  <a:lnTo>
                    <a:pt x="134" y="32"/>
                  </a:lnTo>
                  <a:lnTo>
                    <a:pt x="141" y="32"/>
                  </a:lnTo>
                  <a:lnTo>
                    <a:pt x="141" y="46"/>
                  </a:lnTo>
                  <a:lnTo>
                    <a:pt x="134" y="46"/>
                  </a:lnTo>
                  <a:lnTo>
                    <a:pt x="134" y="54"/>
                  </a:lnTo>
                  <a:lnTo>
                    <a:pt x="134" y="68"/>
                  </a:lnTo>
                  <a:lnTo>
                    <a:pt x="134" y="76"/>
                  </a:lnTo>
                  <a:close/>
                  <a:moveTo>
                    <a:pt x="123" y="76"/>
                  </a:moveTo>
                  <a:lnTo>
                    <a:pt x="134" y="76"/>
                  </a:lnTo>
                  <a:lnTo>
                    <a:pt x="134" y="68"/>
                  </a:lnTo>
                  <a:lnTo>
                    <a:pt x="123" y="68"/>
                  </a:lnTo>
                  <a:lnTo>
                    <a:pt x="123" y="76"/>
                  </a:lnTo>
                  <a:close/>
                  <a:moveTo>
                    <a:pt x="134" y="0"/>
                  </a:moveTo>
                  <a:lnTo>
                    <a:pt x="123" y="0"/>
                  </a:lnTo>
                  <a:lnTo>
                    <a:pt x="123" y="11"/>
                  </a:lnTo>
                  <a:lnTo>
                    <a:pt x="131" y="11"/>
                  </a:lnTo>
                  <a:lnTo>
                    <a:pt x="131" y="25"/>
                  </a:lnTo>
                  <a:lnTo>
                    <a:pt x="123" y="25"/>
                  </a:lnTo>
                  <a:lnTo>
                    <a:pt x="123" y="54"/>
                  </a:lnTo>
                  <a:lnTo>
                    <a:pt x="134" y="54"/>
                  </a:lnTo>
                  <a:lnTo>
                    <a:pt x="134" y="46"/>
                  </a:lnTo>
                  <a:lnTo>
                    <a:pt x="128" y="46"/>
                  </a:lnTo>
                  <a:lnTo>
                    <a:pt x="128" y="32"/>
                  </a:lnTo>
                  <a:lnTo>
                    <a:pt x="134" y="32"/>
                  </a:lnTo>
                  <a:lnTo>
                    <a:pt x="134" y="0"/>
                  </a:lnTo>
                  <a:close/>
                  <a:moveTo>
                    <a:pt x="113" y="76"/>
                  </a:moveTo>
                  <a:lnTo>
                    <a:pt x="123" y="76"/>
                  </a:lnTo>
                  <a:lnTo>
                    <a:pt x="123" y="68"/>
                  </a:lnTo>
                  <a:lnTo>
                    <a:pt x="113" y="68"/>
                  </a:lnTo>
                  <a:lnTo>
                    <a:pt x="113" y="76"/>
                  </a:lnTo>
                  <a:close/>
                  <a:moveTo>
                    <a:pt x="123" y="0"/>
                  </a:moveTo>
                  <a:lnTo>
                    <a:pt x="113" y="0"/>
                  </a:lnTo>
                  <a:lnTo>
                    <a:pt x="113" y="32"/>
                  </a:lnTo>
                  <a:lnTo>
                    <a:pt x="120" y="32"/>
                  </a:lnTo>
                  <a:lnTo>
                    <a:pt x="120" y="46"/>
                  </a:lnTo>
                  <a:lnTo>
                    <a:pt x="113" y="46"/>
                  </a:lnTo>
                  <a:lnTo>
                    <a:pt x="113" y="54"/>
                  </a:lnTo>
                  <a:lnTo>
                    <a:pt x="123" y="54"/>
                  </a:lnTo>
                  <a:lnTo>
                    <a:pt x="123" y="25"/>
                  </a:lnTo>
                  <a:lnTo>
                    <a:pt x="117" y="25"/>
                  </a:lnTo>
                  <a:lnTo>
                    <a:pt x="117" y="11"/>
                  </a:lnTo>
                  <a:lnTo>
                    <a:pt x="123" y="11"/>
                  </a:lnTo>
                  <a:lnTo>
                    <a:pt x="123" y="0"/>
                  </a:lnTo>
                  <a:close/>
                  <a:moveTo>
                    <a:pt x="102" y="76"/>
                  </a:moveTo>
                  <a:lnTo>
                    <a:pt x="113" y="76"/>
                  </a:lnTo>
                  <a:lnTo>
                    <a:pt x="113" y="68"/>
                  </a:lnTo>
                  <a:lnTo>
                    <a:pt x="102" y="68"/>
                  </a:lnTo>
                  <a:lnTo>
                    <a:pt x="102" y="76"/>
                  </a:lnTo>
                  <a:close/>
                  <a:moveTo>
                    <a:pt x="113" y="0"/>
                  </a:moveTo>
                  <a:lnTo>
                    <a:pt x="102" y="0"/>
                  </a:lnTo>
                  <a:lnTo>
                    <a:pt x="102" y="11"/>
                  </a:lnTo>
                  <a:lnTo>
                    <a:pt x="109" y="11"/>
                  </a:lnTo>
                  <a:lnTo>
                    <a:pt x="109" y="25"/>
                  </a:lnTo>
                  <a:lnTo>
                    <a:pt x="102" y="25"/>
                  </a:lnTo>
                  <a:lnTo>
                    <a:pt x="102" y="54"/>
                  </a:lnTo>
                  <a:lnTo>
                    <a:pt x="113" y="54"/>
                  </a:lnTo>
                  <a:lnTo>
                    <a:pt x="113" y="46"/>
                  </a:lnTo>
                  <a:lnTo>
                    <a:pt x="106" y="46"/>
                  </a:lnTo>
                  <a:lnTo>
                    <a:pt x="106" y="32"/>
                  </a:lnTo>
                  <a:lnTo>
                    <a:pt x="113" y="32"/>
                  </a:lnTo>
                  <a:lnTo>
                    <a:pt x="113" y="0"/>
                  </a:lnTo>
                  <a:close/>
                  <a:moveTo>
                    <a:pt x="91" y="76"/>
                  </a:moveTo>
                  <a:lnTo>
                    <a:pt x="102" y="76"/>
                  </a:lnTo>
                  <a:lnTo>
                    <a:pt x="102" y="68"/>
                  </a:lnTo>
                  <a:lnTo>
                    <a:pt x="91" y="68"/>
                  </a:lnTo>
                  <a:lnTo>
                    <a:pt x="91" y="76"/>
                  </a:lnTo>
                  <a:close/>
                  <a:moveTo>
                    <a:pt x="102" y="0"/>
                  </a:moveTo>
                  <a:lnTo>
                    <a:pt x="91" y="0"/>
                  </a:lnTo>
                  <a:lnTo>
                    <a:pt x="91" y="32"/>
                  </a:lnTo>
                  <a:lnTo>
                    <a:pt x="99" y="32"/>
                  </a:lnTo>
                  <a:lnTo>
                    <a:pt x="99" y="46"/>
                  </a:lnTo>
                  <a:lnTo>
                    <a:pt x="91" y="46"/>
                  </a:lnTo>
                  <a:lnTo>
                    <a:pt x="91" y="54"/>
                  </a:lnTo>
                  <a:lnTo>
                    <a:pt x="102" y="54"/>
                  </a:lnTo>
                  <a:lnTo>
                    <a:pt x="102" y="25"/>
                  </a:lnTo>
                  <a:lnTo>
                    <a:pt x="96" y="25"/>
                  </a:lnTo>
                  <a:lnTo>
                    <a:pt x="96" y="11"/>
                  </a:lnTo>
                  <a:lnTo>
                    <a:pt x="102" y="11"/>
                  </a:lnTo>
                  <a:lnTo>
                    <a:pt x="102" y="0"/>
                  </a:lnTo>
                  <a:close/>
                  <a:moveTo>
                    <a:pt x="81" y="76"/>
                  </a:moveTo>
                  <a:lnTo>
                    <a:pt x="91" y="76"/>
                  </a:lnTo>
                  <a:lnTo>
                    <a:pt x="91" y="68"/>
                  </a:lnTo>
                  <a:lnTo>
                    <a:pt x="81" y="68"/>
                  </a:lnTo>
                  <a:lnTo>
                    <a:pt x="81" y="76"/>
                  </a:lnTo>
                  <a:close/>
                  <a:moveTo>
                    <a:pt x="91" y="0"/>
                  </a:moveTo>
                  <a:lnTo>
                    <a:pt x="81" y="0"/>
                  </a:lnTo>
                  <a:lnTo>
                    <a:pt x="81" y="11"/>
                  </a:lnTo>
                  <a:lnTo>
                    <a:pt x="88" y="11"/>
                  </a:lnTo>
                  <a:lnTo>
                    <a:pt x="88" y="25"/>
                  </a:lnTo>
                  <a:lnTo>
                    <a:pt x="81" y="25"/>
                  </a:lnTo>
                  <a:lnTo>
                    <a:pt x="81" y="54"/>
                  </a:lnTo>
                  <a:lnTo>
                    <a:pt x="91" y="54"/>
                  </a:lnTo>
                  <a:lnTo>
                    <a:pt x="91" y="46"/>
                  </a:lnTo>
                  <a:lnTo>
                    <a:pt x="84" y="46"/>
                  </a:lnTo>
                  <a:lnTo>
                    <a:pt x="84" y="32"/>
                  </a:lnTo>
                  <a:lnTo>
                    <a:pt x="91" y="32"/>
                  </a:lnTo>
                  <a:lnTo>
                    <a:pt x="91" y="0"/>
                  </a:lnTo>
                  <a:close/>
                  <a:moveTo>
                    <a:pt x="70" y="76"/>
                  </a:moveTo>
                  <a:lnTo>
                    <a:pt x="81" y="76"/>
                  </a:lnTo>
                  <a:lnTo>
                    <a:pt x="81" y="68"/>
                  </a:lnTo>
                  <a:lnTo>
                    <a:pt x="70" y="68"/>
                  </a:lnTo>
                  <a:lnTo>
                    <a:pt x="70" y="76"/>
                  </a:lnTo>
                  <a:close/>
                  <a:moveTo>
                    <a:pt x="81" y="0"/>
                  </a:moveTo>
                  <a:lnTo>
                    <a:pt x="70" y="0"/>
                  </a:lnTo>
                  <a:lnTo>
                    <a:pt x="70" y="32"/>
                  </a:lnTo>
                  <a:lnTo>
                    <a:pt x="77" y="32"/>
                  </a:lnTo>
                  <a:lnTo>
                    <a:pt x="77" y="46"/>
                  </a:lnTo>
                  <a:lnTo>
                    <a:pt x="70" y="46"/>
                  </a:lnTo>
                  <a:lnTo>
                    <a:pt x="70" y="54"/>
                  </a:lnTo>
                  <a:lnTo>
                    <a:pt x="81" y="54"/>
                  </a:lnTo>
                  <a:lnTo>
                    <a:pt x="81" y="25"/>
                  </a:lnTo>
                  <a:lnTo>
                    <a:pt x="73" y="25"/>
                  </a:lnTo>
                  <a:lnTo>
                    <a:pt x="73" y="11"/>
                  </a:lnTo>
                  <a:lnTo>
                    <a:pt x="81" y="11"/>
                  </a:lnTo>
                  <a:lnTo>
                    <a:pt x="81" y="0"/>
                  </a:lnTo>
                  <a:close/>
                  <a:moveTo>
                    <a:pt x="59" y="76"/>
                  </a:moveTo>
                  <a:lnTo>
                    <a:pt x="70" y="76"/>
                  </a:lnTo>
                  <a:lnTo>
                    <a:pt x="70" y="68"/>
                  </a:lnTo>
                  <a:lnTo>
                    <a:pt x="59" y="68"/>
                  </a:lnTo>
                  <a:lnTo>
                    <a:pt x="59" y="76"/>
                  </a:lnTo>
                  <a:close/>
                  <a:moveTo>
                    <a:pt x="70" y="0"/>
                  </a:moveTo>
                  <a:lnTo>
                    <a:pt x="59" y="0"/>
                  </a:lnTo>
                  <a:lnTo>
                    <a:pt x="59" y="11"/>
                  </a:lnTo>
                  <a:lnTo>
                    <a:pt x="67" y="11"/>
                  </a:lnTo>
                  <a:lnTo>
                    <a:pt x="67" y="25"/>
                  </a:lnTo>
                  <a:lnTo>
                    <a:pt x="59" y="25"/>
                  </a:lnTo>
                  <a:lnTo>
                    <a:pt x="59" y="54"/>
                  </a:lnTo>
                  <a:lnTo>
                    <a:pt x="70" y="54"/>
                  </a:lnTo>
                  <a:lnTo>
                    <a:pt x="70" y="46"/>
                  </a:lnTo>
                  <a:lnTo>
                    <a:pt x="63" y="46"/>
                  </a:lnTo>
                  <a:lnTo>
                    <a:pt x="63" y="32"/>
                  </a:lnTo>
                  <a:lnTo>
                    <a:pt x="70" y="32"/>
                  </a:lnTo>
                  <a:lnTo>
                    <a:pt x="70" y="0"/>
                  </a:lnTo>
                  <a:close/>
                  <a:moveTo>
                    <a:pt x="49" y="76"/>
                  </a:moveTo>
                  <a:lnTo>
                    <a:pt x="59" y="76"/>
                  </a:lnTo>
                  <a:lnTo>
                    <a:pt x="59" y="68"/>
                  </a:lnTo>
                  <a:lnTo>
                    <a:pt x="49" y="68"/>
                  </a:lnTo>
                  <a:lnTo>
                    <a:pt x="49" y="76"/>
                  </a:lnTo>
                  <a:close/>
                  <a:moveTo>
                    <a:pt x="59" y="0"/>
                  </a:moveTo>
                  <a:lnTo>
                    <a:pt x="49" y="0"/>
                  </a:lnTo>
                  <a:lnTo>
                    <a:pt x="49" y="32"/>
                  </a:lnTo>
                  <a:lnTo>
                    <a:pt x="56" y="32"/>
                  </a:lnTo>
                  <a:lnTo>
                    <a:pt x="56" y="46"/>
                  </a:lnTo>
                  <a:lnTo>
                    <a:pt x="49" y="46"/>
                  </a:lnTo>
                  <a:lnTo>
                    <a:pt x="49" y="54"/>
                  </a:lnTo>
                  <a:lnTo>
                    <a:pt x="59" y="54"/>
                  </a:lnTo>
                  <a:lnTo>
                    <a:pt x="59" y="25"/>
                  </a:lnTo>
                  <a:lnTo>
                    <a:pt x="52" y="25"/>
                  </a:lnTo>
                  <a:lnTo>
                    <a:pt x="52" y="11"/>
                  </a:lnTo>
                  <a:lnTo>
                    <a:pt x="59" y="11"/>
                  </a:lnTo>
                  <a:lnTo>
                    <a:pt x="59" y="0"/>
                  </a:lnTo>
                  <a:close/>
                  <a:moveTo>
                    <a:pt x="38" y="76"/>
                  </a:moveTo>
                  <a:lnTo>
                    <a:pt x="49" y="76"/>
                  </a:lnTo>
                  <a:lnTo>
                    <a:pt x="49" y="68"/>
                  </a:lnTo>
                  <a:lnTo>
                    <a:pt x="38" y="68"/>
                  </a:lnTo>
                  <a:lnTo>
                    <a:pt x="38" y="76"/>
                  </a:lnTo>
                  <a:close/>
                  <a:moveTo>
                    <a:pt x="49" y="0"/>
                  </a:moveTo>
                  <a:lnTo>
                    <a:pt x="38" y="0"/>
                  </a:lnTo>
                  <a:lnTo>
                    <a:pt x="38" y="11"/>
                  </a:lnTo>
                  <a:lnTo>
                    <a:pt x="44" y="11"/>
                  </a:lnTo>
                  <a:lnTo>
                    <a:pt x="44" y="25"/>
                  </a:lnTo>
                  <a:lnTo>
                    <a:pt x="38" y="25"/>
                  </a:lnTo>
                  <a:lnTo>
                    <a:pt x="38" y="54"/>
                  </a:lnTo>
                  <a:lnTo>
                    <a:pt x="49" y="54"/>
                  </a:lnTo>
                  <a:lnTo>
                    <a:pt x="49" y="46"/>
                  </a:lnTo>
                  <a:lnTo>
                    <a:pt x="41" y="46"/>
                  </a:lnTo>
                  <a:lnTo>
                    <a:pt x="41" y="32"/>
                  </a:lnTo>
                  <a:lnTo>
                    <a:pt x="49" y="32"/>
                  </a:lnTo>
                  <a:lnTo>
                    <a:pt x="49" y="0"/>
                  </a:lnTo>
                  <a:close/>
                  <a:moveTo>
                    <a:pt x="27" y="76"/>
                  </a:moveTo>
                  <a:lnTo>
                    <a:pt x="38" y="76"/>
                  </a:lnTo>
                  <a:lnTo>
                    <a:pt x="38" y="68"/>
                  </a:lnTo>
                  <a:lnTo>
                    <a:pt x="27" y="68"/>
                  </a:lnTo>
                  <a:lnTo>
                    <a:pt x="27" y="76"/>
                  </a:lnTo>
                  <a:close/>
                  <a:moveTo>
                    <a:pt x="38" y="0"/>
                  </a:moveTo>
                  <a:lnTo>
                    <a:pt x="27" y="0"/>
                  </a:lnTo>
                  <a:lnTo>
                    <a:pt x="27" y="32"/>
                  </a:lnTo>
                  <a:lnTo>
                    <a:pt x="34" y="32"/>
                  </a:lnTo>
                  <a:lnTo>
                    <a:pt x="34" y="46"/>
                  </a:lnTo>
                  <a:lnTo>
                    <a:pt x="27" y="46"/>
                  </a:lnTo>
                  <a:lnTo>
                    <a:pt x="27" y="54"/>
                  </a:lnTo>
                  <a:lnTo>
                    <a:pt x="38" y="54"/>
                  </a:lnTo>
                  <a:lnTo>
                    <a:pt x="38" y="25"/>
                  </a:lnTo>
                  <a:lnTo>
                    <a:pt x="31" y="25"/>
                  </a:lnTo>
                  <a:lnTo>
                    <a:pt x="31" y="11"/>
                  </a:lnTo>
                  <a:lnTo>
                    <a:pt x="38" y="11"/>
                  </a:lnTo>
                  <a:lnTo>
                    <a:pt x="38" y="0"/>
                  </a:lnTo>
                  <a:close/>
                  <a:moveTo>
                    <a:pt x="17" y="76"/>
                  </a:moveTo>
                  <a:lnTo>
                    <a:pt x="27" y="76"/>
                  </a:lnTo>
                  <a:lnTo>
                    <a:pt x="27" y="68"/>
                  </a:lnTo>
                  <a:lnTo>
                    <a:pt x="27" y="54"/>
                  </a:lnTo>
                  <a:lnTo>
                    <a:pt x="27" y="46"/>
                  </a:lnTo>
                  <a:lnTo>
                    <a:pt x="20" y="46"/>
                  </a:lnTo>
                  <a:lnTo>
                    <a:pt x="20" y="32"/>
                  </a:lnTo>
                  <a:lnTo>
                    <a:pt x="27" y="32"/>
                  </a:lnTo>
                  <a:lnTo>
                    <a:pt x="27" y="0"/>
                  </a:lnTo>
                  <a:lnTo>
                    <a:pt x="17" y="0"/>
                  </a:lnTo>
                  <a:lnTo>
                    <a:pt x="17" y="11"/>
                  </a:lnTo>
                  <a:lnTo>
                    <a:pt x="23" y="11"/>
                  </a:lnTo>
                  <a:lnTo>
                    <a:pt x="23" y="25"/>
                  </a:lnTo>
                  <a:lnTo>
                    <a:pt x="17" y="25"/>
                  </a:lnTo>
                  <a:lnTo>
                    <a:pt x="17" y="76"/>
                  </a:lnTo>
                  <a:close/>
                  <a:moveTo>
                    <a:pt x="0" y="76"/>
                  </a:moveTo>
                  <a:lnTo>
                    <a:pt x="17" y="76"/>
                  </a:lnTo>
                  <a:lnTo>
                    <a:pt x="17" y="25"/>
                  </a:lnTo>
                  <a:lnTo>
                    <a:pt x="9" y="25"/>
                  </a:lnTo>
                  <a:lnTo>
                    <a:pt x="9" y="11"/>
                  </a:lnTo>
                  <a:lnTo>
                    <a:pt x="17" y="11"/>
                  </a:lnTo>
                  <a:lnTo>
                    <a:pt x="17" y="0"/>
                  </a:lnTo>
                  <a:lnTo>
                    <a:pt x="0" y="0"/>
                  </a:lnTo>
                  <a:lnTo>
                    <a:pt x="0"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0" name="Freeform 233"/>
            <p:cNvSpPr/>
            <p:nvPr/>
          </p:nvSpPr>
          <p:spPr bwMode="auto">
            <a:xfrm>
              <a:off x="7057069" y="2186161"/>
              <a:ext cx="176111" cy="41552"/>
            </a:xfrm>
            <a:custGeom>
              <a:avLst/>
              <a:gdLst>
                <a:gd name="T0" fmla="*/ 0 w 89"/>
                <a:gd name="T1" fmla="*/ 11 h 22"/>
                <a:gd name="T2" fmla="*/ 6 w 89"/>
                <a:gd name="T3" fmla="*/ 22 h 22"/>
                <a:gd name="T4" fmla="*/ 45 w 89"/>
                <a:gd name="T5" fmla="*/ 13 h 22"/>
                <a:gd name="T6" fmla="*/ 83 w 89"/>
                <a:gd name="T7" fmla="*/ 22 h 22"/>
                <a:gd name="T8" fmla="*/ 89 w 89"/>
                <a:gd name="T9" fmla="*/ 11 h 22"/>
                <a:gd name="T10" fmla="*/ 45 w 89"/>
                <a:gd name="T11" fmla="*/ 0 h 22"/>
                <a:gd name="T12" fmla="*/ 0 w 89"/>
                <a:gd name="T13" fmla="*/ 11 h 22"/>
              </a:gdLst>
              <a:ahLst/>
              <a:cxnLst>
                <a:cxn ang="0">
                  <a:pos x="T0" y="T1"/>
                </a:cxn>
                <a:cxn ang="0">
                  <a:pos x="T2" y="T3"/>
                </a:cxn>
                <a:cxn ang="0">
                  <a:pos x="T4" y="T5"/>
                </a:cxn>
                <a:cxn ang="0">
                  <a:pos x="T6" y="T7"/>
                </a:cxn>
                <a:cxn ang="0">
                  <a:pos x="T8" y="T9"/>
                </a:cxn>
                <a:cxn ang="0">
                  <a:pos x="T10" y="T11"/>
                </a:cxn>
                <a:cxn ang="0">
                  <a:pos x="T12" y="T13"/>
                </a:cxn>
              </a:cxnLst>
              <a:rect l="0" t="0" r="r" b="b"/>
              <a:pathLst>
                <a:path w="89" h="22">
                  <a:moveTo>
                    <a:pt x="0" y="11"/>
                  </a:moveTo>
                  <a:cubicBezTo>
                    <a:pt x="6" y="22"/>
                    <a:pt x="6" y="22"/>
                    <a:pt x="6" y="22"/>
                  </a:cubicBezTo>
                  <a:cubicBezTo>
                    <a:pt x="17" y="16"/>
                    <a:pt x="31" y="13"/>
                    <a:pt x="45" y="13"/>
                  </a:cubicBezTo>
                  <a:cubicBezTo>
                    <a:pt x="59" y="13"/>
                    <a:pt x="72" y="16"/>
                    <a:pt x="83" y="22"/>
                  </a:cubicBezTo>
                  <a:cubicBezTo>
                    <a:pt x="89" y="11"/>
                    <a:pt x="89" y="11"/>
                    <a:pt x="89" y="11"/>
                  </a:cubicBezTo>
                  <a:cubicBezTo>
                    <a:pt x="76" y="4"/>
                    <a:pt x="61" y="0"/>
                    <a:pt x="45" y="0"/>
                  </a:cubicBezTo>
                  <a:cubicBezTo>
                    <a:pt x="29" y="0"/>
                    <a:pt x="13" y="4"/>
                    <a:pt x="0"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1" name="Freeform 234"/>
            <p:cNvSpPr/>
            <p:nvPr/>
          </p:nvSpPr>
          <p:spPr bwMode="auto">
            <a:xfrm>
              <a:off x="7027409" y="2139190"/>
              <a:ext cx="235432" cy="48778"/>
            </a:xfrm>
            <a:custGeom>
              <a:avLst/>
              <a:gdLst>
                <a:gd name="T0" fmla="*/ 119 w 119"/>
                <a:gd name="T1" fmla="*/ 14 h 25"/>
                <a:gd name="T2" fmla="*/ 60 w 119"/>
                <a:gd name="T3" fmla="*/ 0 h 25"/>
                <a:gd name="T4" fmla="*/ 0 w 119"/>
                <a:gd name="T5" fmla="*/ 14 h 25"/>
                <a:gd name="T6" fmla="*/ 7 w 119"/>
                <a:gd name="T7" fmla="*/ 25 h 25"/>
                <a:gd name="T8" fmla="*/ 60 w 119"/>
                <a:gd name="T9" fmla="*/ 13 h 25"/>
                <a:gd name="T10" fmla="*/ 113 w 119"/>
                <a:gd name="T11" fmla="*/ 25 h 25"/>
                <a:gd name="T12" fmla="*/ 119 w 119"/>
                <a:gd name="T13" fmla="*/ 14 h 25"/>
              </a:gdLst>
              <a:ahLst/>
              <a:cxnLst>
                <a:cxn ang="0">
                  <a:pos x="T0" y="T1"/>
                </a:cxn>
                <a:cxn ang="0">
                  <a:pos x="T2" y="T3"/>
                </a:cxn>
                <a:cxn ang="0">
                  <a:pos x="T4" y="T5"/>
                </a:cxn>
                <a:cxn ang="0">
                  <a:pos x="T6" y="T7"/>
                </a:cxn>
                <a:cxn ang="0">
                  <a:pos x="T8" y="T9"/>
                </a:cxn>
                <a:cxn ang="0">
                  <a:pos x="T10" y="T11"/>
                </a:cxn>
                <a:cxn ang="0">
                  <a:pos x="T12" y="T13"/>
                </a:cxn>
              </a:cxnLst>
              <a:rect l="0" t="0" r="r" b="b"/>
              <a:pathLst>
                <a:path w="119" h="25">
                  <a:moveTo>
                    <a:pt x="119" y="14"/>
                  </a:moveTo>
                  <a:cubicBezTo>
                    <a:pt x="102" y="5"/>
                    <a:pt x="81" y="0"/>
                    <a:pt x="60" y="0"/>
                  </a:cubicBezTo>
                  <a:cubicBezTo>
                    <a:pt x="38" y="0"/>
                    <a:pt x="17" y="5"/>
                    <a:pt x="0" y="14"/>
                  </a:cubicBezTo>
                  <a:cubicBezTo>
                    <a:pt x="7" y="25"/>
                    <a:pt x="7" y="25"/>
                    <a:pt x="7" y="25"/>
                  </a:cubicBezTo>
                  <a:cubicBezTo>
                    <a:pt x="21" y="17"/>
                    <a:pt x="40" y="13"/>
                    <a:pt x="60" y="13"/>
                  </a:cubicBezTo>
                  <a:cubicBezTo>
                    <a:pt x="79" y="13"/>
                    <a:pt x="98" y="17"/>
                    <a:pt x="113" y="25"/>
                  </a:cubicBezTo>
                  <a:lnTo>
                    <a:pt x="119"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2" name="Freeform 235"/>
            <p:cNvSpPr>
              <a:spLocks noEditPoints="1"/>
            </p:cNvSpPr>
            <p:nvPr/>
          </p:nvSpPr>
          <p:spPr bwMode="auto">
            <a:xfrm>
              <a:off x="6756755" y="4623250"/>
              <a:ext cx="113082" cy="110201"/>
            </a:xfrm>
            <a:custGeom>
              <a:avLst/>
              <a:gdLst>
                <a:gd name="T0" fmla="*/ 29 w 57"/>
                <a:gd name="T1" fmla="*/ 57 h 57"/>
                <a:gd name="T2" fmla="*/ 57 w 57"/>
                <a:gd name="T3" fmla="*/ 28 h 57"/>
                <a:gd name="T4" fmla="*/ 29 w 57"/>
                <a:gd name="T5" fmla="*/ 0 h 57"/>
                <a:gd name="T6" fmla="*/ 29 w 57"/>
                <a:gd name="T7" fmla="*/ 20 h 57"/>
                <a:gd name="T8" fmla="*/ 37 w 57"/>
                <a:gd name="T9" fmla="*/ 28 h 57"/>
                <a:gd name="T10" fmla="*/ 29 w 57"/>
                <a:gd name="T11" fmla="*/ 37 h 57"/>
                <a:gd name="T12" fmla="*/ 29 w 57"/>
                <a:gd name="T13" fmla="*/ 57 h 57"/>
                <a:gd name="T14" fmla="*/ 29 w 57"/>
                <a:gd name="T15" fmla="*/ 37 h 57"/>
                <a:gd name="T16" fmla="*/ 29 w 57"/>
                <a:gd name="T17" fmla="*/ 37 h 57"/>
                <a:gd name="T18" fmla="*/ 29 w 57"/>
                <a:gd name="T19" fmla="*/ 0 h 57"/>
                <a:gd name="T20" fmla="*/ 0 w 57"/>
                <a:gd name="T21" fmla="*/ 28 h 57"/>
                <a:gd name="T22" fmla="*/ 29 w 57"/>
                <a:gd name="T23" fmla="*/ 57 h 57"/>
                <a:gd name="T24" fmla="*/ 29 w 57"/>
                <a:gd name="T25" fmla="*/ 37 h 57"/>
                <a:gd name="T26" fmla="*/ 29 w 57"/>
                <a:gd name="T27" fmla="*/ 37 h 57"/>
                <a:gd name="T28" fmla="*/ 21 w 57"/>
                <a:gd name="T29" fmla="*/ 28 h 57"/>
                <a:gd name="T30" fmla="*/ 29 w 57"/>
                <a:gd name="T31" fmla="*/ 20 h 57"/>
                <a:gd name="T32" fmla="*/ 29 w 57"/>
                <a:gd name="T3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57">
                  <a:moveTo>
                    <a:pt x="29" y="57"/>
                  </a:moveTo>
                  <a:cubicBezTo>
                    <a:pt x="45" y="57"/>
                    <a:pt x="57" y="44"/>
                    <a:pt x="57" y="28"/>
                  </a:cubicBezTo>
                  <a:cubicBezTo>
                    <a:pt x="57" y="13"/>
                    <a:pt x="45" y="0"/>
                    <a:pt x="29" y="0"/>
                  </a:cubicBezTo>
                  <a:cubicBezTo>
                    <a:pt x="29" y="20"/>
                    <a:pt x="29" y="20"/>
                    <a:pt x="29" y="20"/>
                  </a:cubicBezTo>
                  <a:cubicBezTo>
                    <a:pt x="33" y="20"/>
                    <a:pt x="37" y="24"/>
                    <a:pt x="37" y="28"/>
                  </a:cubicBezTo>
                  <a:cubicBezTo>
                    <a:pt x="37" y="33"/>
                    <a:pt x="33" y="37"/>
                    <a:pt x="29" y="37"/>
                  </a:cubicBezTo>
                  <a:cubicBezTo>
                    <a:pt x="29" y="57"/>
                    <a:pt x="29" y="57"/>
                    <a:pt x="29" y="57"/>
                  </a:cubicBezTo>
                  <a:close/>
                  <a:moveTo>
                    <a:pt x="29" y="37"/>
                  </a:moveTo>
                  <a:cubicBezTo>
                    <a:pt x="29" y="37"/>
                    <a:pt x="29" y="37"/>
                    <a:pt x="29" y="37"/>
                  </a:cubicBezTo>
                  <a:moveTo>
                    <a:pt x="29" y="0"/>
                  </a:moveTo>
                  <a:cubicBezTo>
                    <a:pt x="13" y="0"/>
                    <a:pt x="0" y="13"/>
                    <a:pt x="0" y="28"/>
                  </a:cubicBezTo>
                  <a:cubicBezTo>
                    <a:pt x="0" y="44"/>
                    <a:pt x="13" y="57"/>
                    <a:pt x="29" y="57"/>
                  </a:cubicBezTo>
                  <a:cubicBezTo>
                    <a:pt x="29" y="37"/>
                    <a:pt x="29" y="37"/>
                    <a:pt x="29" y="37"/>
                  </a:cubicBezTo>
                  <a:cubicBezTo>
                    <a:pt x="29" y="37"/>
                    <a:pt x="29" y="37"/>
                    <a:pt x="29" y="37"/>
                  </a:cubicBezTo>
                  <a:cubicBezTo>
                    <a:pt x="24" y="37"/>
                    <a:pt x="21" y="33"/>
                    <a:pt x="21" y="28"/>
                  </a:cubicBezTo>
                  <a:cubicBezTo>
                    <a:pt x="21" y="24"/>
                    <a:pt x="24" y="20"/>
                    <a:pt x="29" y="20"/>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3" name="Freeform 236"/>
            <p:cNvSpPr>
              <a:spLocks noEditPoints="1"/>
            </p:cNvSpPr>
            <p:nvPr/>
          </p:nvSpPr>
          <p:spPr bwMode="auto">
            <a:xfrm>
              <a:off x="6801246" y="4664801"/>
              <a:ext cx="25953" cy="25292"/>
            </a:xfrm>
            <a:custGeom>
              <a:avLst/>
              <a:gdLst>
                <a:gd name="T0" fmla="*/ 7 w 13"/>
                <a:gd name="T1" fmla="*/ 13 h 13"/>
                <a:gd name="T2" fmla="*/ 13 w 13"/>
                <a:gd name="T3" fmla="*/ 6 h 13"/>
                <a:gd name="T4" fmla="*/ 7 w 13"/>
                <a:gd name="T5" fmla="*/ 0 h 13"/>
                <a:gd name="T6" fmla="*/ 7 w 13"/>
                <a:gd name="T7" fmla="*/ 2 h 13"/>
                <a:gd name="T8" fmla="*/ 12 w 13"/>
                <a:gd name="T9" fmla="*/ 6 h 13"/>
                <a:gd name="T10" fmla="*/ 7 w 13"/>
                <a:gd name="T11" fmla="*/ 11 h 13"/>
                <a:gd name="T12" fmla="*/ 7 w 13"/>
                <a:gd name="T13" fmla="*/ 13 h 13"/>
                <a:gd name="T14" fmla="*/ 7 w 13"/>
                <a:gd name="T15" fmla="*/ 11 h 13"/>
                <a:gd name="T16" fmla="*/ 7 w 13"/>
                <a:gd name="T17" fmla="*/ 11 h 13"/>
                <a:gd name="T18" fmla="*/ 7 w 13"/>
                <a:gd name="T19" fmla="*/ 0 h 13"/>
                <a:gd name="T20" fmla="*/ 0 w 13"/>
                <a:gd name="T21" fmla="*/ 6 h 13"/>
                <a:gd name="T22" fmla="*/ 7 w 13"/>
                <a:gd name="T23" fmla="*/ 13 h 13"/>
                <a:gd name="T24" fmla="*/ 7 w 13"/>
                <a:gd name="T25" fmla="*/ 11 h 13"/>
                <a:gd name="T26" fmla="*/ 7 w 13"/>
                <a:gd name="T27" fmla="*/ 11 h 13"/>
                <a:gd name="T28" fmla="*/ 2 w 13"/>
                <a:gd name="T29" fmla="*/ 6 h 13"/>
                <a:gd name="T30" fmla="*/ 7 w 13"/>
                <a:gd name="T31" fmla="*/ 2 h 13"/>
                <a:gd name="T32" fmla="*/ 7 w 13"/>
                <a:gd name="T3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3">
                  <a:moveTo>
                    <a:pt x="7" y="13"/>
                  </a:moveTo>
                  <a:cubicBezTo>
                    <a:pt x="11" y="13"/>
                    <a:pt x="13" y="10"/>
                    <a:pt x="13" y="6"/>
                  </a:cubicBezTo>
                  <a:cubicBezTo>
                    <a:pt x="13" y="3"/>
                    <a:pt x="11" y="0"/>
                    <a:pt x="7" y="0"/>
                  </a:cubicBezTo>
                  <a:cubicBezTo>
                    <a:pt x="7" y="2"/>
                    <a:pt x="7" y="2"/>
                    <a:pt x="7" y="2"/>
                  </a:cubicBezTo>
                  <a:cubicBezTo>
                    <a:pt x="9" y="2"/>
                    <a:pt x="12" y="4"/>
                    <a:pt x="12" y="6"/>
                  </a:cubicBezTo>
                  <a:cubicBezTo>
                    <a:pt x="12" y="9"/>
                    <a:pt x="9" y="11"/>
                    <a:pt x="7" y="11"/>
                  </a:cubicBezTo>
                  <a:cubicBezTo>
                    <a:pt x="7" y="13"/>
                    <a:pt x="7" y="13"/>
                    <a:pt x="7" y="13"/>
                  </a:cubicBezTo>
                  <a:close/>
                  <a:moveTo>
                    <a:pt x="7" y="11"/>
                  </a:moveTo>
                  <a:cubicBezTo>
                    <a:pt x="7" y="11"/>
                    <a:pt x="7" y="11"/>
                    <a:pt x="7" y="11"/>
                  </a:cubicBezTo>
                  <a:moveTo>
                    <a:pt x="7" y="0"/>
                  </a:moveTo>
                  <a:cubicBezTo>
                    <a:pt x="3" y="0"/>
                    <a:pt x="0" y="3"/>
                    <a:pt x="0" y="6"/>
                  </a:cubicBezTo>
                  <a:cubicBezTo>
                    <a:pt x="0" y="10"/>
                    <a:pt x="3" y="13"/>
                    <a:pt x="7" y="13"/>
                  </a:cubicBezTo>
                  <a:cubicBezTo>
                    <a:pt x="7" y="11"/>
                    <a:pt x="7" y="11"/>
                    <a:pt x="7" y="11"/>
                  </a:cubicBezTo>
                  <a:cubicBezTo>
                    <a:pt x="7" y="11"/>
                    <a:pt x="7" y="11"/>
                    <a:pt x="7" y="11"/>
                  </a:cubicBezTo>
                  <a:cubicBezTo>
                    <a:pt x="4" y="11"/>
                    <a:pt x="2" y="9"/>
                    <a:pt x="2" y="6"/>
                  </a:cubicBezTo>
                  <a:cubicBezTo>
                    <a:pt x="2" y="4"/>
                    <a:pt x="4" y="2"/>
                    <a:pt x="7" y="2"/>
                  </a:cubicBez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4" name="Freeform 237"/>
            <p:cNvSpPr/>
            <p:nvPr/>
          </p:nvSpPr>
          <p:spPr bwMode="auto">
            <a:xfrm>
              <a:off x="6402681" y="3848223"/>
              <a:ext cx="292899" cy="242083"/>
            </a:xfrm>
            <a:custGeom>
              <a:avLst/>
              <a:gdLst>
                <a:gd name="T0" fmla="*/ 99 w 148"/>
                <a:gd name="T1" fmla="*/ 0 h 125"/>
                <a:gd name="T2" fmla="*/ 52 w 148"/>
                <a:gd name="T3" fmla="*/ 0 h 125"/>
                <a:gd name="T4" fmla="*/ 0 w 148"/>
                <a:gd name="T5" fmla="*/ 44 h 125"/>
                <a:gd name="T6" fmla="*/ 14 w 148"/>
                <a:gd name="T7" fmla="*/ 65 h 125"/>
                <a:gd name="T8" fmla="*/ 33 w 148"/>
                <a:gd name="T9" fmla="*/ 46 h 125"/>
                <a:gd name="T10" fmla="*/ 33 w 148"/>
                <a:gd name="T11" fmla="*/ 125 h 125"/>
                <a:gd name="T12" fmla="*/ 74 w 148"/>
                <a:gd name="T13" fmla="*/ 125 h 125"/>
                <a:gd name="T14" fmla="*/ 115 w 148"/>
                <a:gd name="T15" fmla="*/ 125 h 125"/>
                <a:gd name="T16" fmla="*/ 115 w 148"/>
                <a:gd name="T17" fmla="*/ 46 h 125"/>
                <a:gd name="T18" fmla="*/ 134 w 148"/>
                <a:gd name="T19" fmla="*/ 65 h 125"/>
                <a:gd name="T20" fmla="*/ 148 w 148"/>
                <a:gd name="T21" fmla="*/ 44 h 125"/>
                <a:gd name="T22" fmla="*/ 99 w 148"/>
                <a:gd name="T2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125">
                  <a:moveTo>
                    <a:pt x="99" y="0"/>
                  </a:moveTo>
                  <a:cubicBezTo>
                    <a:pt x="91" y="13"/>
                    <a:pt x="60" y="13"/>
                    <a:pt x="52" y="0"/>
                  </a:cubicBezTo>
                  <a:cubicBezTo>
                    <a:pt x="52" y="0"/>
                    <a:pt x="7" y="25"/>
                    <a:pt x="0" y="44"/>
                  </a:cubicBezTo>
                  <a:cubicBezTo>
                    <a:pt x="14" y="65"/>
                    <a:pt x="14" y="65"/>
                    <a:pt x="14" y="65"/>
                  </a:cubicBezTo>
                  <a:cubicBezTo>
                    <a:pt x="14" y="65"/>
                    <a:pt x="27" y="51"/>
                    <a:pt x="33" y="46"/>
                  </a:cubicBezTo>
                  <a:cubicBezTo>
                    <a:pt x="33" y="125"/>
                    <a:pt x="33" y="125"/>
                    <a:pt x="33" y="125"/>
                  </a:cubicBezTo>
                  <a:cubicBezTo>
                    <a:pt x="74" y="125"/>
                    <a:pt x="74" y="125"/>
                    <a:pt x="74" y="125"/>
                  </a:cubicBezTo>
                  <a:cubicBezTo>
                    <a:pt x="115" y="125"/>
                    <a:pt x="115" y="125"/>
                    <a:pt x="115" y="125"/>
                  </a:cubicBezTo>
                  <a:cubicBezTo>
                    <a:pt x="115" y="46"/>
                    <a:pt x="115" y="46"/>
                    <a:pt x="115" y="46"/>
                  </a:cubicBezTo>
                  <a:cubicBezTo>
                    <a:pt x="121" y="51"/>
                    <a:pt x="134" y="65"/>
                    <a:pt x="134" y="65"/>
                  </a:cubicBezTo>
                  <a:cubicBezTo>
                    <a:pt x="148" y="44"/>
                    <a:pt x="148" y="44"/>
                    <a:pt x="148" y="44"/>
                  </a:cubicBezTo>
                  <a:cubicBezTo>
                    <a:pt x="141" y="25"/>
                    <a:pt x="99" y="0"/>
                    <a:pt x="9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5" name="Freeform 238"/>
            <p:cNvSpPr/>
            <p:nvPr/>
          </p:nvSpPr>
          <p:spPr bwMode="auto">
            <a:xfrm>
              <a:off x="6510201" y="3837383"/>
              <a:ext cx="83420" cy="23486"/>
            </a:xfrm>
            <a:custGeom>
              <a:avLst/>
              <a:gdLst>
                <a:gd name="T0" fmla="*/ 21 w 42"/>
                <a:gd name="T1" fmla="*/ 12 h 12"/>
                <a:gd name="T2" fmla="*/ 42 w 42"/>
                <a:gd name="T3" fmla="*/ 4 h 12"/>
                <a:gd name="T4" fmla="*/ 41 w 42"/>
                <a:gd name="T5" fmla="*/ 1 h 12"/>
                <a:gd name="T6" fmla="*/ 38 w 42"/>
                <a:gd name="T7" fmla="*/ 2 h 12"/>
                <a:gd name="T8" fmla="*/ 21 w 42"/>
                <a:gd name="T9" fmla="*/ 8 h 12"/>
                <a:gd name="T10" fmla="*/ 5 w 42"/>
                <a:gd name="T11" fmla="*/ 2 h 12"/>
                <a:gd name="T12" fmla="*/ 2 w 42"/>
                <a:gd name="T13" fmla="*/ 1 h 12"/>
                <a:gd name="T14" fmla="*/ 1 w 42"/>
                <a:gd name="T15" fmla="*/ 4 h 12"/>
                <a:gd name="T16" fmla="*/ 21 w 4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2">
                  <a:moveTo>
                    <a:pt x="21" y="12"/>
                  </a:moveTo>
                  <a:cubicBezTo>
                    <a:pt x="31" y="12"/>
                    <a:pt x="39" y="9"/>
                    <a:pt x="42" y="4"/>
                  </a:cubicBezTo>
                  <a:cubicBezTo>
                    <a:pt x="42" y="3"/>
                    <a:pt x="42" y="1"/>
                    <a:pt x="41" y="1"/>
                  </a:cubicBezTo>
                  <a:cubicBezTo>
                    <a:pt x="40" y="0"/>
                    <a:pt x="39" y="0"/>
                    <a:pt x="38" y="2"/>
                  </a:cubicBezTo>
                  <a:cubicBezTo>
                    <a:pt x="36" y="5"/>
                    <a:pt x="30" y="8"/>
                    <a:pt x="21" y="8"/>
                  </a:cubicBezTo>
                  <a:cubicBezTo>
                    <a:pt x="13" y="8"/>
                    <a:pt x="7" y="5"/>
                    <a:pt x="5" y="2"/>
                  </a:cubicBezTo>
                  <a:cubicBezTo>
                    <a:pt x="4" y="0"/>
                    <a:pt x="3" y="0"/>
                    <a:pt x="2" y="1"/>
                  </a:cubicBezTo>
                  <a:cubicBezTo>
                    <a:pt x="1" y="1"/>
                    <a:pt x="0" y="3"/>
                    <a:pt x="1" y="4"/>
                  </a:cubicBezTo>
                  <a:cubicBezTo>
                    <a:pt x="4" y="9"/>
                    <a:pt x="12" y="12"/>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 name="Freeform 239"/>
            <p:cNvSpPr/>
            <p:nvPr/>
          </p:nvSpPr>
          <p:spPr bwMode="auto">
            <a:xfrm>
              <a:off x="6829053" y="3177979"/>
              <a:ext cx="281776" cy="287247"/>
            </a:xfrm>
            <a:custGeom>
              <a:avLst/>
              <a:gdLst>
                <a:gd name="T0" fmla="*/ 108 w 143"/>
                <a:gd name="T1" fmla="*/ 3 h 149"/>
                <a:gd name="T2" fmla="*/ 99 w 143"/>
                <a:gd name="T3" fmla="*/ 3 h 149"/>
                <a:gd name="T4" fmla="*/ 97 w 143"/>
                <a:gd name="T5" fmla="*/ 5 h 149"/>
                <a:gd name="T6" fmla="*/ 85 w 143"/>
                <a:gd name="T7" fmla="*/ 10 h 149"/>
                <a:gd name="T8" fmla="*/ 33 w 143"/>
                <a:gd name="T9" fmla="*/ 10 h 149"/>
                <a:gd name="T10" fmla="*/ 25 w 143"/>
                <a:gd name="T11" fmla="*/ 16 h 149"/>
                <a:gd name="T12" fmla="*/ 3 w 143"/>
                <a:gd name="T13" fmla="*/ 77 h 149"/>
                <a:gd name="T14" fmla="*/ 13 w 143"/>
                <a:gd name="T15" fmla="*/ 92 h 149"/>
                <a:gd name="T16" fmla="*/ 56 w 143"/>
                <a:gd name="T17" fmla="*/ 92 h 149"/>
                <a:gd name="T18" fmla="*/ 55 w 143"/>
                <a:gd name="T19" fmla="*/ 106 h 149"/>
                <a:gd name="T20" fmla="*/ 46 w 143"/>
                <a:gd name="T21" fmla="*/ 128 h 149"/>
                <a:gd name="T22" fmla="*/ 51 w 143"/>
                <a:gd name="T23" fmla="*/ 140 h 149"/>
                <a:gd name="T24" fmla="*/ 67 w 143"/>
                <a:gd name="T25" fmla="*/ 139 h 149"/>
                <a:gd name="T26" fmla="*/ 79 w 143"/>
                <a:gd name="T27" fmla="*/ 110 h 149"/>
                <a:gd name="T28" fmla="*/ 107 w 143"/>
                <a:gd name="T29" fmla="*/ 78 h 149"/>
                <a:gd name="T30" fmla="*/ 112 w 143"/>
                <a:gd name="T31" fmla="*/ 73 h 149"/>
                <a:gd name="T32" fmla="*/ 140 w 143"/>
                <a:gd name="T33" fmla="*/ 44 h 149"/>
                <a:gd name="T34" fmla="*/ 140 w 143"/>
                <a:gd name="T35" fmla="*/ 35 h 149"/>
                <a:gd name="T36" fmla="*/ 108 w 143"/>
                <a:gd name="T37" fmla="*/ 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149">
                  <a:moveTo>
                    <a:pt x="108" y="3"/>
                  </a:moveTo>
                  <a:cubicBezTo>
                    <a:pt x="106" y="0"/>
                    <a:pt x="102" y="0"/>
                    <a:pt x="99" y="3"/>
                  </a:cubicBezTo>
                  <a:cubicBezTo>
                    <a:pt x="97" y="5"/>
                    <a:pt x="97" y="5"/>
                    <a:pt x="97" y="5"/>
                  </a:cubicBezTo>
                  <a:cubicBezTo>
                    <a:pt x="94" y="8"/>
                    <a:pt x="89" y="10"/>
                    <a:pt x="85" y="10"/>
                  </a:cubicBezTo>
                  <a:cubicBezTo>
                    <a:pt x="33" y="10"/>
                    <a:pt x="33" y="10"/>
                    <a:pt x="33" y="10"/>
                  </a:cubicBezTo>
                  <a:cubicBezTo>
                    <a:pt x="30" y="10"/>
                    <a:pt x="26" y="13"/>
                    <a:pt x="25" y="16"/>
                  </a:cubicBezTo>
                  <a:cubicBezTo>
                    <a:pt x="3" y="77"/>
                    <a:pt x="3" y="77"/>
                    <a:pt x="3" y="77"/>
                  </a:cubicBezTo>
                  <a:cubicBezTo>
                    <a:pt x="0" y="85"/>
                    <a:pt x="4" y="92"/>
                    <a:pt x="13" y="92"/>
                  </a:cubicBezTo>
                  <a:cubicBezTo>
                    <a:pt x="56" y="92"/>
                    <a:pt x="56" y="92"/>
                    <a:pt x="56" y="92"/>
                  </a:cubicBezTo>
                  <a:cubicBezTo>
                    <a:pt x="58" y="98"/>
                    <a:pt x="57" y="103"/>
                    <a:pt x="55" y="106"/>
                  </a:cubicBezTo>
                  <a:cubicBezTo>
                    <a:pt x="52" y="110"/>
                    <a:pt x="45" y="117"/>
                    <a:pt x="46" y="128"/>
                  </a:cubicBezTo>
                  <a:cubicBezTo>
                    <a:pt x="47" y="132"/>
                    <a:pt x="49" y="137"/>
                    <a:pt x="51" y="140"/>
                  </a:cubicBezTo>
                  <a:cubicBezTo>
                    <a:pt x="58" y="149"/>
                    <a:pt x="67" y="147"/>
                    <a:pt x="67" y="139"/>
                  </a:cubicBezTo>
                  <a:cubicBezTo>
                    <a:pt x="67" y="130"/>
                    <a:pt x="62" y="121"/>
                    <a:pt x="79" y="110"/>
                  </a:cubicBezTo>
                  <a:cubicBezTo>
                    <a:pt x="96" y="99"/>
                    <a:pt x="107" y="78"/>
                    <a:pt x="107" y="78"/>
                  </a:cubicBezTo>
                  <a:cubicBezTo>
                    <a:pt x="107" y="78"/>
                    <a:pt x="109" y="75"/>
                    <a:pt x="112" y="73"/>
                  </a:cubicBezTo>
                  <a:cubicBezTo>
                    <a:pt x="140" y="44"/>
                    <a:pt x="140" y="44"/>
                    <a:pt x="140" y="44"/>
                  </a:cubicBezTo>
                  <a:cubicBezTo>
                    <a:pt x="143" y="42"/>
                    <a:pt x="143" y="38"/>
                    <a:pt x="140" y="35"/>
                  </a:cubicBezTo>
                  <a:lnTo>
                    <a:pt x="108"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7" name="Freeform 240"/>
            <p:cNvSpPr/>
            <p:nvPr/>
          </p:nvSpPr>
          <p:spPr bwMode="auto">
            <a:xfrm>
              <a:off x="7044093" y="3152687"/>
              <a:ext cx="92690" cy="88522"/>
            </a:xfrm>
            <a:custGeom>
              <a:avLst/>
              <a:gdLst>
                <a:gd name="T0" fmla="*/ 41 w 50"/>
                <a:gd name="T1" fmla="*/ 49 h 49"/>
                <a:gd name="T2" fmla="*/ 0 w 50"/>
                <a:gd name="T3" fmla="*/ 9 h 49"/>
                <a:gd name="T4" fmla="*/ 10 w 50"/>
                <a:gd name="T5" fmla="*/ 0 h 49"/>
                <a:gd name="T6" fmla="*/ 50 w 50"/>
                <a:gd name="T7" fmla="*/ 41 h 49"/>
                <a:gd name="T8" fmla="*/ 41 w 50"/>
                <a:gd name="T9" fmla="*/ 49 h 49"/>
              </a:gdLst>
              <a:ahLst/>
              <a:cxnLst>
                <a:cxn ang="0">
                  <a:pos x="T0" y="T1"/>
                </a:cxn>
                <a:cxn ang="0">
                  <a:pos x="T2" y="T3"/>
                </a:cxn>
                <a:cxn ang="0">
                  <a:pos x="T4" y="T5"/>
                </a:cxn>
                <a:cxn ang="0">
                  <a:pos x="T6" y="T7"/>
                </a:cxn>
                <a:cxn ang="0">
                  <a:pos x="T8" y="T9"/>
                </a:cxn>
              </a:cxnLst>
              <a:rect l="0" t="0" r="r" b="b"/>
              <a:pathLst>
                <a:path w="50" h="49">
                  <a:moveTo>
                    <a:pt x="41" y="49"/>
                  </a:moveTo>
                  <a:lnTo>
                    <a:pt x="0" y="9"/>
                  </a:lnTo>
                  <a:lnTo>
                    <a:pt x="10" y="0"/>
                  </a:lnTo>
                  <a:lnTo>
                    <a:pt x="50" y="41"/>
                  </a:lnTo>
                  <a:lnTo>
                    <a:pt x="41"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8" name="Freeform 241"/>
            <p:cNvSpPr/>
            <p:nvPr/>
          </p:nvSpPr>
          <p:spPr bwMode="auto">
            <a:xfrm>
              <a:off x="7846785" y="2359593"/>
              <a:ext cx="198356" cy="119235"/>
            </a:xfrm>
            <a:custGeom>
              <a:avLst/>
              <a:gdLst>
                <a:gd name="T0" fmla="*/ 100 w 100"/>
                <a:gd name="T1" fmla="*/ 62 h 62"/>
                <a:gd name="T2" fmla="*/ 100 w 100"/>
                <a:gd name="T3" fmla="*/ 19 h 62"/>
                <a:gd name="T4" fmla="*/ 81 w 100"/>
                <a:gd name="T5" fmla="*/ 0 h 62"/>
                <a:gd name="T6" fmla="*/ 19 w 100"/>
                <a:gd name="T7" fmla="*/ 0 h 62"/>
                <a:gd name="T8" fmla="*/ 0 w 100"/>
                <a:gd name="T9" fmla="*/ 19 h 62"/>
                <a:gd name="T10" fmla="*/ 0 w 100"/>
                <a:gd name="T11" fmla="*/ 43 h 62"/>
                <a:gd name="T12" fmla="*/ 15 w 100"/>
                <a:gd name="T13" fmla="*/ 43 h 62"/>
                <a:gd name="T14" fmla="*/ 15 w 100"/>
                <a:gd name="T15" fmla="*/ 19 h 62"/>
                <a:gd name="T16" fmla="*/ 19 w 100"/>
                <a:gd name="T17" fmla="*/ 15 h 62"/>
                <a:gd name="T18" fmla="*/ 81 w 100"/>
                <a:gd name="T19" fmla="*/ 15 h 62"/>
                <a:gd name="T20" fmla="*/ 85 w 100"/>
                <a:gd name="T21" fmla="*/ 19 h 62"/>
                <a:gd name="T22" fmla="*/ 85 w 100"/>
                <a:gd name="T23" fmla="*/ 62 h 62"/>
                <a:gd name="T24" fmla="*/ 100 w 10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2">
                  <a:moveTo>
                    <a:pt x="100" y="62"/>
                  </a:moveTo>
                  <a:cubicBezTo>
                    <a:pt x="100" y="19"/>
                    <a:pt x="100" y="19"/>
                    <a:pt x="100" y="19"/>
                  </a:cubicBezTo>
                  <a:cubicBezTo>
                    <a:pt x="100" y="9"/>
                    <a:pt x="92" y="0"/>
                    <a:pt x="81" y="0"/>
                  </a:cubicBezTo>
                  <a:cubicBezTo>
                    <a:pt x="19" y="0"/>
                    <a:pt x="19" y="0"/>
                    <a:pt x="19" y="0"/>
                  </a:cubicBezTo>
                  <a:cubicBezTo>
                    <a:pt x="9" y="0"/>
                    <a:pt x="0" y="9"/>
                    <a:pt x="0" y="19"/>
                  </a:cubicBezTo>
                  <a:cubicBezTo>
                    <a:pt x="0" y="43"/>
                    <a:pt x="0" y="43"/>
                    <a:pt x="0" y="43"/>
                  </a:cubicBezTo>
                  <a:cubicBezTo>
                    <a:pt x="15" y="43"/>
                    <a:pt x="15" y="43"/>
                    <a:pt x="15" y="43"/>
                  </a:cubicBezTo>
                  <a:cubicBezTo>
                    <a:pt x="15" y="19"/>
                    <a:pt x="15" y="19"/>
                    <a:pt x="15" y="19"/>
                  </a:cubicBezTo>
                  <a:cubicBezTo>
                    <a:pt x="15" y="17"/>
                    <a:pt x="17" y="15"/>
                    <a:pt x="19" y="15"/>
                  </a:cubicBezTo>
                  <a:cubicBezTo>
                    <a:pt x="81" y="15"/>
                    <a:pt x="81" y="15"/>
                    <a:pt x="81" y="15"/>
                  </a:cubicBezTo>
                  <a:cubicBezTo>
                    <a:pt x="84" y="15"/>
                    <a:pt x="85" y="17"/>
                    <a:pt x="85" y="19"/>
                  </a:cubicBezTo>
                  <a:cubicBezTo>
                    <a:pt x="85" y="62"/>
                    <a:pt x="85" y="62"/>
                    <a:pt x="85" y="62"/>
                  </a:cubicBezTo>
                  <a:lnTo>
                    <a:pt x="100" y="6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9" name="Freeform 242"/>
            <p:cNvSpPr>
              <a:spLocks noEditPoints="1"/>
            </p:cNvSpPr>
            <p:nvPr/>
          </p:nvSpPr>
          <p:spPr bwMode="auto">
            <a:xfrm>
              <a:off x="7820832" y="2486055"/>
              <a:ext cx="246555" cy="139108"/>
            </a:xfrm>
            <a:custGeom>
              <a:avLst/>
              <a:gdLst>
                <a:gd name="T0" fmla="*/ 98 w 125"/>
                <a:gd name="T1" fmla="*/ 0 h 72"/>
                <a:gd name="T2" fmla="*/ 63 w 125"/>
                <a:gd name="T3" fmla="*/ 0 h 72"/>
                <a:gd name="T4" fmla="*/ 63 w 125"/>
                <a:gd name="T5" fmla="*/ 19 h 72"/>
                <a:gd name="T6" fmla="*/ 74 w 125"/>
                <a:gd name="T7" fmla="*/ 31 h 72"/>
                <a:gd name="T8" fmla="*/ 68 w 125"/>
                <a:gd name="T9" fmla="*/ 41 h 72"/>
                <a:gd name="T10" fmla="*/ 68 w 125"/>
                <a:gd name="T11" fmla="*/ 41 h 72"/>
                <a:gd name="T12" fmla="*/ 68 w 125"/>
                <a:gd name="T13" fmla="*/ 58 h 72"/>
                <a:gd name="T14" fmla="*/ 63 w 125"/>
                <a:gd name="T15" fmla="*/ 58 h 72"/>
                <a:gd name="T16" fmla="*/ 63 w 125"/>
                <a:gd name="T17" fmla="*/ 72 h 72"/>
                <a:gd name="T18" fmla="*/ 125 w 125"/>
                <a:gd name="T19" fmla="*/ 72 h 72"/>
                <a:gd name="T20" fmla="*/ 125 w 125"/>
                <a:gd name="T21" fmla="*/ 0 h 72"/>
                <a:gd name="T22" fmla="*/ 113 w 125"/>
                <a:gd name="T23" fmla="*/ 0 h 72"/>
                <a:gd name="T24" fmla="*/ 98 w 125"/>
                <a:gd name="T25" fmla="*/ 0 h 72"/>
                <a:gd name="T26" fmla="*/ 63 w 125"/>
                <a:gd name="T27" fmla="*/ 0 h 72"/>
                <a:gd name="T28" fmla="*/ 0 w 125"/>
                <a:gd name="T29" fmla="*/ 0 h 72"/>
                <a:gd name="T30" fmla="*/ 0 w 125"/>
                <a:gd name="T31" fmla="*/ 72 h 72"/>
                <a:gd name="T32" fmla="*/ 63 w 125"/>
                <a:gd name="T33" fmla="*/ 72 h 72"/>
                <a:gd name="T34" fmla="*/ 63 w 125"/>
                <a:gd name="T35" fmla="*/ 58 h 72"/>
                <a:gd name="T36" fmla="*/ 58 w 125"/>
                <a:gd name="T37" fmla="*/ 58 h 72"/>
                <a:gd name="T38" fmla="*/ 58 w 125"/>
                <a:gd name="T39" fmla="*/ 41 h 72"/>
                <a:gd name="T40" fmla="*/ 51 w 125"/>
                <a:gd name="T41" fmla="*/ 31 h 72"/>
                <a:gd name="T42" fmla="*/ 63 w 125"/>
                <a:gd name="T43" fmla="*/ 19 h 72"/>
                <a:gd name="T44" fmla="*/ 63 w 125"/>
                <a:gd name="T45" fmla="*/ 19 h 72"/>
                <a:gd name="T46" fmla="*/ 63 w 125"/>
                <a:gd name="T4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72">
                  <a:moveTo>
                    <a:pt x="98" y="0"/>
                  </a:moveTo>
                  <a:cubicBezTo>
                    <a:pt x="63" y="0"/>
                    <a:pt x="63" y="0"/>
                    <a:pt x="63" y="0"/>
                  </a:cubicBezTo>
                  <a:cubicBezTo>
                    <a:pt x="63" y="19"/>
                    <a:pt x="63" y="19"/>
                    <a:pt x="63" y="19"/>
                  </a:cubicBezTo>
                  <a:cubicBezTo>
                    <a:pt x="69" y="19"/>
                    <a:pt x="74" y="24"/>
                    <a:pt x="74" y="31"/>
                  </a:cubicBezTo>
                  <a:cubicBezTo>
                    <a:pt x="74" y="35"/>
                    <a:pt x="71" y="39"/>
                    <a:pt x="68" y="41"/>
                  </a:cubicBezTo>
                  <a:cubicBezTo>
                    <a:pt x="68" y="41"/>
                    <a:pt x="68" y="41"/>
                    <a:pt x="68" y="41"/>
                  </a:cubicBezTo>
                  <a:cubicBezTo>
                    <a:pt x="68" y="58"/>
                    <a:pt x="68" y="58"/>
                    <a:pt x="68" y="58"/>
                  </a:cubicBezTo>
                  <a:cubicBezTo>
                    <a:pt x="63" y="58"/>
                    <a:pt x="63" y="58"/>
                    <a:pt x="63" y="58"/>
                  </a:cubicBezTo>
                  <a:cubicBezTo>
                    <a:pt x="63" y="72"/>
                    <a:pt x="63" y="72"/>
                    <a:pt x="63" y="72"/>
                  </a:cubicBezTo>
                  <a:cubicBezTo>
                    <a:pt x="125" y="72"/>
                    <a:pt x="125" y="72"/>
                    <a:pt x="125" y="72"/>
                  </a:cubicBezTo>
                  <a:cubicBezTo>
                    <a:pt x="125" y="0"/>
                    <a:pt x="125" y="0"/>
                    <a:pt x="125" y="0"/>
                  </a:cubicBezTo>
                  <a:cubicBezTo>
                    <a:pt x="113" y="0"/>
                    <a:pt x="113" y="0"/>
                    <a:pt x="113" y="0"/>
                  </a:cubicBezTo>
                  <a:lnTo>
                    <a:pt x="98" y="0"/>
                  </a:lnTo>
                  <a:close/>
                  <a:moveTo>
                    <a:pt x="63" y="0"/>
                  </a:moveTo>
                  <a:cubicBezTo>
                    <a:pt x="0" y="0"/>
                    <a:pt x="0" y="0"/>
                    <a:pt x="0" y="0"/>
                  </a:cubicBezTo>
                  <a:cubicBezTo>
                    <a:pt x="0" y="72"/>
                    <a:pt x="0" y="72"/>
                    <a:pt x="0" y="72"/>
                  </a:cubicBezTo>
                  <a:cubicBezTo>
                    <a:pt x="63" y="72"/>
                    <a:pt x="63" y="72"/>
                    <a:pt x="63" y="72"/>
                  </a:cubicBezTo>
                  <a:cubicBezTo>
                    <a:pt x="63" y="58"/>
                    <a:pt x="63" y="58"/>
                    <a:pt x="63" y="58"/>
                  </a:cubicBezTo>
                  <a:cubicBezTo>
                    <a:pt x="58" y="58"/>
                    <a:pt x="58" y="58"/>
                    <a:pt x="58" y="58"/>
                  </a:cubicBezTo>
                  <a:cubicBezTo>
                    <a:pt x="58" y="41"/>
                    <a:pt x="58" y="41"/>
                    <a:pt x="58" y="41"/>
                  </a:cubicBezTo>
                  <a:cubicBezTo>
                    <a:pt x="54" y="39"/>
                    <a:pt x="51" y="35"/>
                    <a:pt x="51" y="31"/>
                  </a:cubicBezTo>
                  <a:cubicBezTo>
                    <a:pt x="51" y="24"/>
                    <a:pt x="56" y="19"/>
                    <a:pt x="63" y="19"/>
                  </a:cubicBezTo>
                  <a:cubicBezTo>
                    <a:pt x="63" y="19"/>
                    <a:pt x="63" y="19"/>
                    <a:pt x="63" y="19"/>
                  </a:cubicBez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0" name="Freeform 243"/>
            <p:cNvSpPr/>
            <p:nvPr/>
          </p:nvSpPr>
          <p:spPr bwMode="auto">
            <a:xfrm>
              <a:off x="6871690" y="2804014"/>
              <a:ext cx="285484" cy="258343"/>
            </a:xfrm>
            <a:custGeom>
              <a:avLst/>
              <a:gdLst>
                <a:gd name="T0" fmla="*/ 21 w 144"/>
                <a:gd name="T1" fmla="*/ 108 h 134"/>
                <a:gd name="T2" fmla="*/ 60 w 144"/>
                <a:gd name="T3" fmla="*/ 88 h 134"/>
                <a:gd name="T4" fmla="*/ 67 w 144"/>
                <a:gd name="T5" fmla="*/ 87 h 134"/>
                <a:gd name="T6" fmla="*/ 67 w 144"/>
                <a:gd name="T7" fmla="*/ 94 h 134"/>
                <a:gd name="T8" fmla="*/ 67 w 144"/>
                <a:gd name="T9" fmla="*/ 111 h 134"/>
                <a:gd name="T10" fmla="*/ 66 w 144"/>
                <a:gd name="T11" fmla="*/ 134 h 134"/>
                <a:gd name="T12" fmla="*/ 78 w 144"/>
                <a:gd name="T13" fmla="*/ 134 h 134"/>
                <a:gd name="T14" fmla="*/ 77 w 144"/>
                <a:gd name="T15" fmla="*/ 111 h 134"/>
                <a:gd name="T16" fmla="*/ 76 w 144"/>
                <a:gd name="T17" fmla="*/ 94 h 134"/>
                <a:gd name="T18" fmla="*/ 77 w 144"/>
                <a:gd name="T19" fmla="*/ 87 h 134"/>
                <a:gd name="T20" fmla="*/ 84 w 144"/>
                <a:gd name="T21" fmla="*/ 88 h 134"/>
                <a:gd name="T22" fmla="*/ 123 w 144"/>
                <a:gd name="T23" fmla="*/ 108 h 134"/>
                <a:gd name="T24" fmla="*/ 139 w 144"/>
                <a:gd name="T25" fmla="*/ 93 h 134"/>
                <a:gd name="T26" fmla="*/ 129 w 144"/>
                <a:gd name="T27" fmla="*/ 44 h 134"/>
                <a:gd name="T28" fmla="*/ 80 w 144"/>
                <a:gd name="T29" fmla="*/ 74 h 134"/>
                <a:gd name="T30" fmla="*/ 78 w 144"/>
                <a:gd name="T31" fmla="*/ 70 h 134"/>
                <a:gd name="T32" fmla="*/ 87 w 144"/>
                <a:gd name="T33" fmla="*/ 54 h 134"/>
                <a:gd name="T34" fmla="*/ 103 w 144"/>
                <a:gd name="T35" fmla="*/ 16 h 134"/>
                <a:gd name="T36" fmla="*/ 72 w 144"/>
                <a:gd name="T37" fmla="*/ 0 h 134"/>
                <a:gd name="T38" fmla="*/ 41 w 144"/>
                <a:gd name="T39" fmla="*/ 16 h 134"/>
                <a:gd name="T40" fmla="*/ 57 w 144"/>
                <a:gd name="T41" fmla="*/ 54 h 134"/>
                <a:gd name="T42" fmla="*/ 66 w 144"/>
                <a:gd name="T43" fmla="*/ 70 h 134"/>
                <a:gd name="T44" fmla="*/ 64 w 144"/>
                <a:gd name="T45" fmla="*/ 74 h 134"/>
                <a:gd name="T46" fmla="*/ 15 w 144"/>
                <a:gd name="T47" fmla="*/ 44 h 134"/>
                <a:gd name="T48" fmla="*/ 5 w 144"/>
                <a:gd name="T49" fmla="*/ 93 h 134"/>
                <a:gd name="T50" fmla="*/ 21 w 144"/>
                <a:gd name="T5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34">
                  <a:moveTo>
                    <a:pt x="21" y="108"/>
                  </a:moveTo>
                  <a:cubicBezTo>
                    <a:pt x="36" y="110"/>
                    <a:pt x="48" y="94"/>
                    <a:pt x="60" y="88"/>
                  </a:cubicBezTo>
                  <a:cubicBezTo>
                    <a:pt x="61" y="87"/>
                    <a:pt x="66" y="85"/>
                    <a:pt x="67" y="87"/>
                  </a:cubicBezTo>
                  <a:cubicBezTo>
                    <a:pt x="68" y="89"/>
                    <a:pt x="68" y="92"/>
                    <a:pt x="67" y="94"/>
                  </a:cubicBezTo>
                  <a:cubicBezTo>
                    <a:pt x="67" y="100"/>
                    <a:pt x="67" y="105"/>
                    <a:pt x="67" y="111"/>
                  </a:cubicBezTo>
                  <a:cubicBezTo>
                    <a:pt x="67" y="117"/>
                    <a:pt x="66" y="128"/>
                    <a:pt x="66" y="134"/>
                  </a:cubicBezTo>
                  <a:cubicBezTo>
                    <a:pt x="78" y="134"/>
                    <a:pt x="78" y="134"/>
                    <a:pt x="78" y="134"/>
                  </a:cubicBezTo>
                  <a:cubicBezTo>
                    <a:pt x="77" y="128"/>
                    <a:pt x="77" y="117"/>
                    <a:pt x="77" y="111"/>
                  </a:cubicBezTo>
                  <a:cubicBezTo>
                    <a:pt x="77" y="105"/>
                    <a:pt x="76" y="100"/>
                    <a:pt x="76" y="94"/>
                  </a:cubicBezTo>
                  <a:cubicBezTo>
                    <a:pt x="76" y="92"/>
                    <a:pt x="75" y="89"/>
                    <a:pt x="77" y="87"/>
                  </a:cubicBezTo>
                  <a:cubicBezTo>
                    <a:pt x="78" y="85"/>
                    <a:pt x="82" y="87"/>
                    <a:pt x="84" y="88"/>
                  </a:cubicBezTo>
                  <a:cubicBezTo>
                    <a:pt x="96" y="94"/>
                    <a:pt x="108" y="110"/>
                    <a:pt x="123" y="108"/>
                  </a:cubicBezTo>
                  <a:cubicBezTo>
                    <a:pt x="131" y="107"/>
                    <a:pt x="136" y="100"/>
                    <a:pt x="139" y="93"/>
                  </a:cubicBezTo>
                  <a:cubicBezTo>
                    <a:pt x="143" y="79"/>
                    <a:pt x="144" y="52"/>
                    <a:pt x="129" y="44"/>
                  </a:cubicBezTo>
                  <a:cubicBezTo>
                    <a:pt x="106" y="30"/>
                    <a:pt x="99" y="73"/>
                    <a:pt x="80" y="74"/>
                  </a:cubicBezTo>
                  <a:cubicBezTo>
                    <a:pt x="76" y="75"/>
                    <a:pt x="77" y="73"/>
                    <a:pt x="78" y="70"/>
                  </a:cubicBezTo>
                  <a:cubicBezTo>
                    <a:pt x="80" y="64"/>
                    <a:pt x="83" y="59"/>
                    <a:pt x="87" y="54"/>
                  </a:cubicBezTo>
                  <a:cubicBezTo>
                    <a:pt x="95" y="43"/>
                    <a:pt x="105" y="30"/>
                    <a:pt x="103" y="16"/>
                  </a:cubicBezTo>
                  <a:cubicBezTo>
                    <a:pt x="101" y="3"/>
                    <a:pt x="85" y="0"/>
                    <a:pt x="72" y="0"/>
                  </a:cubicBezTo>
                  <a:cubicBezTo>
                    <a:pt x="58" y="0"/>
                    <a:pt x="43" y="3"/>
                    <a:pt x="41" y="16"/>
                  </a:cubicBezTo>
                  <a:cubicBezTo>
                    <a:pt x="39" y="30"/>
                    <a:pt x="49" y="43"/>
                    <a:pt x="57" y="54"/>
                  </a:cubicBezTo>
                  <a:cubicBezTo>
                    <a:pt x="61" y="59"/>
                    <a:pt x="64" y="64"/>
                    <a:pt x="66" y="70"/>
                  </a:cubicBezTo>
                  <a:cubicBezTo>
                    <a:pt x="67" y="73"/>
                    <a:pt x="67" y="75"/>
                    <a:pt x="64" y="74"/>
                  </a:cubicBezTo>
                  <a:cubicBezTo>
                    <a:pt x="45" y="73"/>
                    <a:pt x="37" y="30"/>
                    <a:pt x="15" y="44"/>
                  </a:cubicBezTo>
                  <a:cubicBezTo>
                    <a:pt x="0" y="52"/>
                    <a:pt x="0" y="79"/>
                    <a:pt x="5" y="93"/>
                  </a:cubicBezTo>
                  <a:cubicBezTo>
                    <a:pt x="8" y="100"/>
                    <a:pt x="13" y="107"/>
                    <a:pt x="2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1" name="Freeform 244"/>
            <p:cNvSpPr/>
            <p:nvPr/>
          </p:nvSpPr>
          <p:spPr bwMode="auto">
            <a:xfrm>
              <a:off x="7972842" y="2048860"/>
              <a:ext cx="242847" cy="256536"/>
            </a:xfrm>
            <a:custGeom>
              <a:avLst/>
              <a:gdLst>
                <a:gd name="T0" fmla="*/ 102 w 123"/>
                <a:gd name="T1" fmla="*/ 91 h 133"/>
                <a:gd name="T2" fmla="*/ 111 w 123"/>
                <a:gd name="T3" fmla="*/ 87 h 133"/>
                <a:gd name="T4" fmla="*/ 121 w 123"/>
                <a:gd name="T5" fmla="*/ 82 h 133"/>
                <a:gd name="T6" fmla="*/ 123 w 123"/>
                <a:gd name="T7" fmla="*/ 66 h 133"/>
                <a:gd name="T8" fmla="*/ 120 w 123"/>
                <a:gd name="T9" fmla="*/ 39 h 133"/>
                <a:gd name="T10" fmla="*/ 92 w 123"/>
                <a:gd name="T11" fmla="*/ 63 h 133"/>
                <a:gd name="T12" fmla="*/ 82 w 123"/>
                <a:gd name="T13" fmla="*/ 72 h 133"/>
                <a:gd name="T14" fmla="*/ 83 w 123"/>
                <a:gd name="T15" fmla="*/ 62 h 133"/>
                <a:gd name="T16" fmla="*/ 92 w 123"/>
                <a:gd name="T17" fmla="*/ 44 h 133"/>
                <a:gd name="T18" fmla="*/ 84 w 123"/>
                <a:gd name="T19" fmla="*/ 27 h 133"/>
                <a:gd name="T20" fmla="*/ 62 w 123"/>
                <a:gd name="T21" fmla="*/ 1 h 133"/>
                <a:gd name="T22" fmla="*/ 62 w 123"/>
                <a:gd name="T23" fmla="*/ 0 h 133"/>
                <a:gd name="T24" fmla="*/ 61 w 123"/>
                <a:gd name="T25" fmla="*/ 1 h 133"/>
                <a:gd name="T26" fmla="*/ 61 w 123"/>
                <a:gd name="T27" fmla="*/ 0 h 133"/>
                <a:gd name="T28" fmla="*/ 61 w 123"/>
                <a:gd name="T29" fmla="*/ 1 h 133"/>
                <a:gd name="T30" fmla="*/ 39 w 123"/>
                <a:gd name="T31" fmla="*/ 27 h 133"/>
                <a:gd name="T32" fmla="*/ 31 w 123"/>
                <a:gd name="T33" fmla="*/ 44 h 133"/>
                <a:gd name="T34" fmla="*/ 40 w 123"/>
                <a:gd name="T35" fmla="*/ 62 h 133"/>
                <a:gd name="T36" fmla="*/ 40 w 123"/>
                <a:gd name="T37" fmla="*/ 72 h 133"/>
                <a:gd name="T38" fmla="*/ 31 w 123"/>
                <a:gd name="T39" fmla="*/ 63 h 133"/>
                <a:gd name="T40" fmla="*/ 3 w 123"/>
                <a:gd name="T41" fmla="*/ 39 h 133"/>
                <a:gd name="T42" fmla="*/ 0 w 123"/>
                <a:gd name="T43" fmla="*/ 66 h 133"/>
                <a:gd name="T44" fmla="*/ 2 w 123"/>
                <a:gd name="T45" fmla="*/ 82 h 133"/>
                <a:gd name="T46" fmla="*/ 12 w 123"/>
                <a:gd name="T47" fmla="*/ 87 h 133"/>
                <a:gd name="T48" fmla="*/ 21 w 123"/>
                <a:gd name="T49" fmla="*/ 91 h 133"/>
                <a:gd name="T50" fmla="*/ 19 w 123"/>
                <a:gd name="T51" fmla="*/ 97 h 133"/>
                <a:gd name="T52" fmla="*/ 0 w 123"/>
                <a:gd name="T53" fmla="*/ 91 h 133"/>
                <a:gd name="T54" fmla="*/ 28 w 123"/>
                <a:gd name="T55" fmla="*/ 130 h 133"/>
                <a:gd name="T56" fmla="*/ 41 w 123"/>
                <a:gd name="T57" fmla="*/ 127 h 133"/>
                <a:gd name="T58" fmla="*/ 54 w 123"/>
                <a:gd name="T59" fmla="*/ 119 h 133"/>
                <a:gd name="T60" fmla="*/ 58 w 123"/>
                <a:gd name="T61" fmla="*/ 118 h 133"/>
                <a:gd name="T62" fmla="*/ 58 w 123"/>
                <a:gd name="T63" fmla="*/ 112 h 133"/>
                <a:gd name="T64" fmla="*/ 61 w 123"/>
                <a:gd name="T65" fmla="*/ 59 h 133"/>
                <a:gd name="T66" fmla="*/ 64 w 123"/>
                <a:gd name="T67" fmla="*/ 112 h 133"/>
                <a:gd name="T68" fmla="*/ 65 w 123"/>
                <a:gd name="T69" fmla="*/ 118 h 133"/>
                <a:gd name="T70" fmla="*/ 69 w 123"/>
                <a:gd name="T71" fmla="*/ 119 h 133"/>
                <a:gd name="T72" fmla="*/ 81 w 123"/>
                <a:gd name="T73" fmla="*/ 127 h 133"/>
                <a:gd name="T74" fmla="*/ 95 w 123"/>
                <a:gd name="T75" fmla="*/ 130 h 133"/>
                <a:gd name="T76" fmla="*/ 123 w 123"/>
                <a:gd name="T77" fmla="*/ 91 h 133"/>
                <a:gd name="T78" fmla="*/ 104 w 123"/>
                <a:gd name="T79" fmla="*/ 97 h 133"/>
                <a:gd name="T80" fmla="*/ 102 w 123"/>
                <a:gd name="T81" fmla="*/ 9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33">
                  <a:moveTo>
                    <a:pt x="102" y="91"/>
                  </a:moveTo>
                  <a:cubicBezTo>
                    <a:pt x="104" y="89"/>
                    <a:pt x="108" y="88"/>
                    <a:pt x="111" y="87"/>
                  </a:cubicBezTo>
                  <a:cubicBezTo>
                    <a:pt x="114" y="85"/>
                    <a:pt x="118" y="84"/>
                    <a:pt x="121" y="82"/>
                  </a:cubicBezTo>
                  <a:cubicBezTo>
                    <a:pt x="123" y="77"/>
                    <a:pt x="123" y="72"/>
                    <a:pt x="123" y="66"/>
                  </a:cubicBezTo>
                  <a:cubicBezTo>
                    <a:pt x="122" y="57"/>
                    <a:pt x="120" y="48"/>
                    <a:pt x="120" y="39"/>
                  </a:cubicBezTo>
                  <a:cubicBezTo>
                    <a:pt x="108" y="45"/>
                    <a:pt x="95" y="49"/>
                    <a:pt x="92" y="63"/>
                  </a:cubicBezTo>
                  <a:cubicBezTo>
                    <a:pt x="91" y="66"/>
                    <a:pt x="87" y="75"/>
                    <a:pt x="82" y="72"/>
                  </a:cubicBezTo>
                  <a:cubicBezTo>
                    <a:pt x="79" y="70"/>
                    <a:pt x="81" y="64"/>
                    <a:pt x="83" y="62"/>
                  </a:cubicBezTo>
                  <a:cubicBezTo>
                    <a:pt x="87" y="56"/>
                    <a:pt x="92" y="51"/>
                    <a:pt x="92" y="44"/>
                  </a:cubicBezTo>
                  <a:cubicBezTo>
                    <a:pt x="92" y="37"/>
                    <a:pt x="88" y="32"/>
                    <a:pt x="84" y="27"/>
                  </a:cubicBezTo>
                  <a:cubicBezTo>
                    <a:pt x="77" y="18"/>
                    <a:pt x="68" y="10"/>
                    <a:pt x="62" y="1"/>
                  </a:cubicBezTo>
                  <a:cubicBezTo>
                    <a:pt x="62" y="0"/>
                    <a:pt x="62" y="0"/>
                    <a:pt x="62" y="0"/>
                  </a:cubicBezTo>
                  <a:cubicBezTo>
                    <a:pt x="62" y="0"/>
                    <a:pt x="61" y="1"/>
                    <a:pt x="61" y="1"/>
                  </a:cubicBezTo>
                  <a:cubicBezTo>
                    <a:pt x="61" y="1"/>
                    <a:pt x="61" y="0"/>
                    <a:pt x="61" y="0"/>
                  </a:cubicBezTo>
                  <a:cubicBezTo>
                    <a:pt x="61" y="1"/>
                    <a:pt x="61" y="1"/>
                    <a:pt x="61" y="1"/>
                  </a:cubicBezTo>
                  <a:cubicBezTo>
                    <a:pt x="55" y="10"/>
                    <a:pt x="46" y="18"/>
                    <a:pt x="39" y="27"/>
                  </a:cubicBezTo>
                  <a:cubicBezTo>
                    <a:pt x="35" y="32"/>
                    <a:pt x="31" y="37"/>
                    <a:pt x="31" y="44"/>
                  </a:cubicBezTo>
                  <a:cubicBezTo>
                    <a:pt x="31" y="51"/>
                    <a:pt x="36" y="56"/>
                    <a:pt x="40" y="62"/>
                  </a:cubicBezTo>
                  <a:cubicBezTo>
                    <a:pt x="42" y="64"/>
                    <a:pt x="44" y="70"/>
                    <a:pt x="40" y="72"/>
                  </a:cubicBezTo>
                  <a:cubicBezTo>
                    <a:pt x="36" y="75"/>
                    <a:pt x="32" y="66"/>
                    <a:pt x="31" y="63"/>
                  </a:cubicBezTo>
                  <a:cubicBezTo>
                    <a:pt x="27" y="49"/>
                    <a:pt x="14" y="45"/>
                    <a:pt x="3" y="39"/>
                  </a:cubicBezTo>
                  <a:cubicBezTo>
                    <a:pt x="3" y="48"/>
                    <a:pt x="1" y="57"/>
                    <a:pt x="0" y="66"/>
                  </a:cubicBezTo>
                  <a:cubicBezTo>
                    <a:pt x="0" y="72"/>
                    <a:pt x="0" y="77"/>
                    <a:pt x="2" y="82"/>
                  </a:cubicBezTo>
                  <a:cubicBezTo>
                    <a:pt x="5" y="84"/>
                    <a:pt x="9" y="85"/>
                    <a:pt x="12" y="87"/>
                  </a:cubicBezTo>
                  <a:cubicBezTo>
                    <a:pt x="15" y="88"/>
                    <a:pt x="19" y="89"/>
                    <a:pt x="21" y="91"/>
                  </a:cubicBezTo>
                  <a:cubicBezTo>
                    <a:pt x="24" y="93"/>
                    <a:pt x="24" y="98"/>
                    <a:pt x="19" y="97"/>
                  </a:cubicBezTo>
                  <a:cubicBezTo>
                    <a:pt x="13" y="97"/>
                    <a:pt x="7" y="90"/>
                    <a:pt x="0" y="91"/>
                  </a:cubicBezTo>
                  <a:cubicBezTo>
                    <a:pt x="3" y="108"/>
                    <a:pt x="11" y="123"/>
                    <a:pt x="28" y="130"/>
                  </a:cubicBezTo>
                  <a:cubicBezTo>
                    <a:pt x="34" y="133"/>
                    <a:pt x="36" y="131"/>
                    <a:pt x="41" y="127"/>
                  </a:cubicBezTo>
                  <a:cubicBezTo>
                    <a:pt x="46" y="124"/>
                    <a:pt x="49" y="121"/>
                    <a:pt x="54" y="119"/>
                  </a:cubicBezTo>
                  <a:cubicBezTo>
                    <a:pt x="56" y="119"/>
                    <a:pt x="58" y="120"/>
                    <a:pt x="58" y="118"/>
                  </a:cubicBezTo>
                  <a:cubicBezTo>
                    <a:pt x="58" y="116"/>
                    <a:pt x="58" y="114"/>
                    <a:pt x="58" y="112"/>
                  </a:cubicBezTo>
                  <a:cubicBezTo>
                    <a:pt x="59" y="92"/>
                    <a:pt x="61" y="80"/>
                    <a:pt x="61" y="59"/>
                  </a:cubicBezTo>
                  <a:cubicBezTo>
                    <a:pt x="62" y="80"/>
                    <a:pt x="64" y="92"/>
                    <a:pt x="64" y="112"/>
                  </a:cubicBezTo>
                  <a:cubicBezTo>
                    <a:pt x="64" y="114"/>
                    <a:pt x="65" y="116"/>
                    <a:pt x="65" y="118"/>
                  </a:cubicBezTo>
                  <a:cubicBezTo>
                    <a:pt x="65" y="120"/>
                    <a:pt x="67" y="119"/>
                    <a:pt x="69" y="119"/>
                  </a:cubicBezTo>
                  <a:cubicBezTo>
                    <a:pt x="74" y="121"/>
                    <a:pt x="77" y="124"/>
                    <a:pt x="81" y="127"/>
                  </a:cubicBezTo>
                  <a:cubicBezTo>
                    <a:pt x="86" y="131"/>
                    <a:pt x="89" y="133"/>
                    <a:pt x="95" y="130"/>
                  </a:cubicBezTo>
                  <a:cubicBezTo>
                    <a:pt x="111" y="123"/>
                    <a:pt x="119" y="108"/>
                    <a:pt x="123" y="91"/>
                  </a:cubicBezTo>
                  <a:cubicBezTo>
                    <a:pt x="116" y="90"/>
                    <a:pt x="110" y="97"/>
                    <a:pt x="104" y="97"/>
                  </a:cubicBezTo>
                  <a:cubicBezTo>
                    <a:pt x="99" y="98"/>
                    <a:pt x="99" y="93"/>
                    <a:pt x="102" y="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2" name="Rectangle 245"/>
            <p:cNvSpPr>
              <a:spLocks noChangeArrowheads="1"/>
            </p:cNvSpPr>
            <p:nvPr/>
          </p:nvSpPr>
          <p:spPr bwMode="auto">
            <a:xfrm>
              <a:off x="8085924" y="2285524"/>
              <a:ext cx="18538" cy="776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63" name="Freeform 246"/>
            <p:cNvSpPr/>
            <p:nvPr/>
          </p:nvSpPr>
          <p:spPr bwMode="auto">
            <a:xfrm>
              <a:off x="7490857" y="3898807"/>
              <a:ext cx="285484" cy="285441"/>
            </a:xfrm>
            <a:custGeom>
              <a:avLst/>
              <a:gdLst>
                <a:gd name="T0" fmla="*/ 105 w 144"/>
                <a:gd name="T1" fmla="*/ 28 h 148"/>
                <a:gd name="T2" fmla="*/ 144 w 144"/>
                <a:gd name="T3" fmla="*/ 50 h 148"/>
                <a:gd name="T4" fmla="*/ 74 w 144"/>
                <a:gd name="T5" fmla="*/ 0 h 148"/>
                <a:gd name="T6" fmla="*/ 0 w 144"/>
                <a:gd name="T7" fmla="*/ 74 h 148"/>
                <a:gd name="T8" fmla="*/ 74 w 144"/>
                <a:gd name="T9" fmla="*/ 148 h 148"/>
                <a:gd name="T10" fmla="*/ 144 w 144"/>
                <a:gd name="T11" fmla="*/ 97 h 148"/>
                <a:gd name="T12" fmla="*/ 105 w 144"/>
                <a:gd name="T13" fmla="*/ 120 h 148"/>
                <a:gd name="T14" fmla="*/ 59 w 144"/>
                <a:gd name="T15" fmla="*/ 74 h 148"/>
                <a:gd name="T16" fmla="*/ 105 w 144"/>
                <a:gd name="T17" fmla="*/ 2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8">
                  <a:moveTo>
                    <a:pt x="105" y="28"/>
                  </a:moveTo>
                  <a:cubicBezTo>
                    <a:pt x="121" y="28"/>
                    <a:pt x="136" y="37"/>
                    <a:pt x="144" y="50"/>
                  </a:cubicBezTo>
                  <a:cubicBezTo>
                    <a:pt x="134" y="21"/>
                    <a:pt x="106" y="0"/>
                    <a:pt x="74" y="0"/>
                  </a:cubicBezTo>
                  <a:cubicBezTo>
                    <a:pt x="33" y="0"/>
                    <a:pt x="0" y="33"/>
                    <a:pt x="0" y="74"/>
                  </a:cubicBezTo>
                  <a:cubicBezTo>
                    <a:pt x="0" y="114"/>
                    <a:pt x="33" y="148"/>
                    <a:pt x="74" y="148"/>
                  </a:cubicBezTo>
                  <a:cubicBezTo>
                    <a:pt x="106" y="148"/>
                    <a:pt x="134" y="127"/>
                    <a:pt x="144" y="97"/>
                  </a:cubicBezTo>
                  <a:cubicBezTo>
                    <a:pt x="136" y="111"/>
                    <a:pt x="121" y="120"/>
                    <a:pt x="105" y="120"/>
                  </a:cubicBezTo>
                  <a:cubicBezTo>
                    <a:pt x="79" y="120"/>
                    <a:pt x="59" y="99"/>
                    <a:pt x="59" y="74"/>
                  </a:cubicBezTo>
                  <a:cubicBezTo>
                    <a:pt x="59" y="48"/>
                    <a:pt x="79" y="28"/>
                    <a:pt x="105"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4" name="Freeform 247"/>
            <p:cNvSpPr>
              <a:spLocks noEditPoints="1"/>
            </p:cNvSpPr>
            <p:nvPr/>
          </p:nvSpPr>
          <p:spPr bwMode="auto">
            <a:xfrm>
              <a:off x="8161929" y="3248435"/>
              <a:ext cx="316999" cy="222211"/>
            </a:xfrm>
            <a:custGeom>
              <a:avLst/>
              <a:gdLst>
                <a:gd name="T0" fmla="*/ 107 w 161"/>
                <a:gd name="T1" fmla="*/ 116 h 116"/>
                <a:gd name="T2" fmla="*/ 161 w 161"/>
                <a:gd name="T3" fmla="*/ 116 h 116"/>
                <a:gd name="T4" fmla="*/ 161 w 161"/>
                <a:gd name="T5" fmla="*/ 0 h 116"/>
                <a:gd name="T6" fmla="*/ 107 w 161"/>
                <a:gd name="T7" fmla="*/ 0 h 116"/>
                <a:gd name="T8" fmla="*/ 107 w 161"/>
                <a:gd name="T9" fmla="*/ 49 h 116"/>
                <a:gd name="T10" fmla="*/ 146 w 161"/>
                <a:gd name="T11" fmla="*/ 103 h 116"/>
                <a:gd name="T12" fmla="*/ 107 w 161"/>
                <a:gd name="T13" fmla="*/ 103 h 116"/>
                <a:gd name="T14" fmla="*/ 107 w 161"/>
                <a:gd name="T15" fmla="*/ 116 h 116"/>
                <a:gd name="T16" fmla="*/ 73 w 161"/>
                <a:gd name="T17" fmla="*/ 116 h 116"/>
                <a:gd name="T18" fmla="*/ 107 w 161"/>
                <a:gd name="T19" fmla="*/ 116 h 116"/>
                <a:gd name="T20" fmla="*/ 107 w 161"/>
                <a:gd name="T21" fmla="*/ 103 h 116"/>
                <a:gd name="T22" fmla="*/ 84 w 161"/>
                <a:gd name="T23" fmla="*/ 103 h 116"/>
                <a:gd name="T24" fmla="*/ 82 w 161"/>
                <a:gd name="T25" fmla="*/ 100 h 116"/>
                <a:gd name="T26" fmla="*/ 73 w 161"/>
                <a:gd name="T27" fmla="*/ 88 h 116"/>
                <a:gd name="T28" fmla="*/ 73 w 161"/>
                <a:gd name="T29" fmla="*/ 96 h 116"/>
                <a:gd name="T30" fmla="*/ 78 w 161"/>
                <a:gd name="T31" fmla="*/ 103 h 116"/>
                <a:gd name="T32" fmla="*/ 73 w 161"/>
                <a:gd name="T33" fmla="*/ 103 h 116"/>
                <a:gd name="T34" fmla="*/ 73 w 161"/>
                <a:gd name="T35" fmla="*/ 116 h 116"/>
                <a:gd name="T36" fmla="*/ 107 w 161"/>
                <a:gd name="T37" fmla="*/ 0 h 116"/>
                <a:gd name="T38" fmla="*/ 73 w 161"/>
                <a:gd name="T39" fmla="*/ 0 h 116"/>
                <a:gd name="T40" fmla="*/ 73 w 161"/>
                <a:gd name="T41" fmla="*/ 75 h 116"/>
                <a:gd name="T42" fmla="*/ 100 w 161"/>
                <a:gd name="T43" fmla="*/ 38 h 116"/>
                <a:gd name="T44" fmla="*/ 100 w 161"/>
                <a:gd name="T45" fmla="*/ 38 h 116"/>
                <a:gd name="T46" fmla="*/ 107 w 161"/>
                <a:gd name="T47" fmla="*/ 49 h 116"/>
                <a:gd name="T48" fmla="*/ 107 w 161"/>
                <a:gd name="T49" fmla="*/ 0 h 116"/>
                <a:gd name="T50" fmla="*/ 46 w 161"/>
                <a:gd name="T51" fmla="*/ 116 h 116"/>
                <a:gd name="T52" fmla="*/ 73 w 161"/>
                <a:gd name="T53" fmla="*/ 116 h 116"/>
                <a:gd name="T54" fmla="*/ 73 w 161"/>
                <a:gd name="T55" fmla="*/ 103 h 116"/>
                <a:gd name="T56" fmla="*/ 54 w 161"/>
                <a:gd name="T57" fmla="*/ 103 h 116"/>
                <a:gd name="T58" fmla="*/ 46 w 161"/>
                <a:gd name="T59" fmla="*/ 103 h 116"/>
                <a:gd name="T60" fmla="*/ 46 w 161"/>
                <a:gd name="T61" fmla="*/ 116 h 116"/>
                <a:gd name="T62" fmla="*/ 73 w 161"/>
                <a:gd name="T63" fmla="*/ 0 h 116"/>
                <a:gd name="T64" fmla="*/ 46 w 161"/>
                <a:gd name="T65" fmla="*/ 0 h 116"/>
                <a:gd name="T66" fmla="*/ 46 w 161"/>
                <a:gd name="T67" fmla="*/ 20 h 116"/>
                <a:gd name="T68" fmla="*/ 49 w 161"/>
                <a:gd name="T69" fmla="*/ 28 h 116"/>
                <a:gd name="T70" fmla="*/ 46 w 161"/>
                <a:gd name="T71" fmla="*/ 36 h 116"/>
                <a:gd name="T72" fmla="*/ 46 w 161"/>
                <a:gd name="T73" fmla="*/ 58 h 116"/>
                <a:gd name="T74" fmla="*/ 46 w 161"/>
                <a:gd name="T75" fmla="*/ 58 h 116"/>
                <a:gd name="T76" fmla="*/ 66 w 161"/>
                <a:gd name="T77" fmla="*/ 86 h 116"/>
                <a:gd name="T78" fmla="*/ 73 w 161"/>
                <a:gd name="T79" fmla="*/ 96 h 116"/>
                <a:gd name="T80" fmla="*/ 73 w 161"/>
                <a:gd name="T81" fmla="*/ 88 h 116"/>
                <a:gd name="T82" fmla="*/ 69 w 161"/>
                <a:gd name="T83" fmla="*/ 82 h 116"/>
                <a:gd name="T84" fmla="*/ 73 w 161"/>
                <a:gd name="T85" fmla="*/ 75 h 116"/>
                <a:gd name="T86" fmla="*/ 73 w 161"/>
                <a:gd name="T87" fmla="*/ 0 h 116"/>
                <a:gd name="T88" fmla="*/ 0 w 161"/>
                <a:gd name="T89" fmla="*/ 116 h 116"/>
                <a:gd name="T90" fmla="*/ 46 w 161"/>
                <a:gd name="T91" fmla="*/ 116 h 116"/>
                <a:gd name="T92" fmla="*/ 46 w 161"/>
                <a:gd name="T93" fmla="*/ 103 h 116"/>
                <a:gd name="T94" fmla="*/ 14 w 161"/>
                <a:gd name="T95" fmla="*/ 103 h 116"/>
                <a:gd name="T96" fmla="*/ 14 w 161"/>
                <a:gd name="T97" fmla="*/ 103 h 116"/>
                <a:gd name="T98" fmla="*/ 46 w 161"/>
                <a:gd name="T99" fmla="*/ 58 h 116"/>
                <a:gd name="T100" fmla="*/ 46 w 161"/>
                <a:gd name="T101" fmla="*/ 36 h 116"/>
                <a:gd name="T102" fmla="*/ 36 w 161"/>
                <a:gd name="T103" fmla="*/ 40 h 116"/>
                <a:gd name="T104" fmla="*/ 23 w 161"/>
                <a:gd name="T105" fmla="*/ 28 h 116"/>
                <a:gd name="T106" fmla="*/ 36 w 161"/>
                <a:gd name="T107" fmla="*/ 15 h 116"/>
                <a:gd name="T108" fmla="*/ 36 w 161"/>
                <a:gd name="T109" fmla="*/ 15 h 116"/>
                <a:gd name="T110" fmla="*/ 46 w 161"/>
                <a:gd name="T111" fmla="*/ 20 h 116"/>
                <a:gd name="T112" fmla="*/ 46 w 161"/>
                <a:gd name="T113" fmla="*/ 0 h 116"/>
                <a:gd name="T114" fmla="*/ 0 w 161"/>
                <a:gd name="T115" fmla="*/ 0 h 116"/>
                <a:gd name="T116" fmla="*/ 0 w 161"/>
                <a:gd name="T117"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 h="116">
                  <a:moveTo>
                    <a:pt x="107" y="116"/>
                  </a:moveTo>
                  <a:cubicBezTo>
                    <a:pt x="161" y="116"/>
                    <a:pt x="161" y="116"/>
                    <a:pt x="161" y="116"/>
                  </a:cubicBezTo>
                  <a:cubicBezTo>
                    <a:pt x="161" y="0"/>
                    <a:pt x="161" y="0"/>
                    <a:pt x="161" y="0"/>
                  </a:cubicBezTo>
                  <a:cubicBezTo>
                    <a:pt x="107" y="0"/>
                    <a:pt x="107" y="0"/>
                    <a:pt x="107" y="0"/>
                  </a:cubicBezTo>
                  <a:cubicBezTo>
                    <a:pt x="107" y="49"/>
                    <a:pt x="107" y="49"/>
                    <a:pt x="107" y="49"/>
                  </a:cubicBezTo>
                  <a:cubicBezTo>
                    <a:pt x="146" y="103"/>
                    <a:pt x="146" y="103"/>
                    <a:pt x="146" y="103"/>
                  </a:cubicBezTo>
                  <a:cubicBezTo>
                    <a:pt x="107" y="103"/>
                    <a:pt x="107" y="103"/>
                    <a:pt x="107" y="103"/>
                  </a:cubicBezTo>
                  <a:lnTo>
                    <a:pt x="107" y="116"/>
                  </a:lnTo>
                  <a:close/>
                  <a:moveTo>
                    <a:pt x="73" y="116"/>
                  </a:moveTo>
                  <a:cubicBezTo>
                    <a:pt x="107" y="116"/>
                    <a:pt x="107" y="116"/>
                    <a:pt x="107" y="116"/>
                  </a:cubicBezTo>
                  <a:cubicBezTo>
                    <a:pt x="107" y="103"/>
                    <a:pt x="107" y="103"/>
                    <a:pt x="107" y="103"/>
                  </a:cubicBezTo>
                  <a:cubicBezTo>
                    <a:pt x="84" y="103"/>
                    <a:pt x="84" y="103"/>
                    <a:pt x="84" y="103"/>
                  </a:cubicBezTo>
                  <a:cubicBezTo>
                    <a:pt x="82" y="100"/>
                    <a:pt x="82" y="100"/>
                    <a:pt x="82" y="100"/>
                  </a:cubicBezTo>
                  <a:cubicBezTo>
                    <a:pt x="73" y="88"/>
                    <a:pt x="73" y="88"/>
                    <a:pt x="73" y="88"/>
                  </a:cubicBezTo>
                  <a:cubicBezTo>
                    <a:pt x="73" y="96"/>
                    <a:pt x="73" y="96"/>
                    <a:pt x="73" y="96"/>
                  </a:cubicBezTo>
                  <a:cubicBezTo>
                    <a:pt x="78" y="103"/>
                    <a:pt x="78" y="103"/>
                    <a:pt x="78" y="103"/>
                  </a:cubicBezTo>
                  <a:cubicBezTo>
                    <a:pt x="73" y="103"/>
                    <a:pt x="73" y="103"/>
                    <a:pt x="73" y="103"/>
                  </a:cubicBezTo>
                  <a:cubicBezTo>
                    <a:pt x="73" y="116"/>
                    <a:pt x="73" y="116"/>
                    <a:pt x="73" y="116"/>
                  </a:cubicBezTo>
                  <a:close/>
                  <a:moveTo>
                    <a:pt x="107" y="0"/>
                  </a:moveTo>
                  <a:cubicBezTo>
                    <a:pt x="73" y="0"/>
                    <a:pt x="73" y="0"/>
                    <a:pt x="73" y="0"/>
                  </a:cubicBezTo>
                  <a:cubicBezTo>
                    <a:pt x="73" y="75"/>
                    <a:pt x="73" y="75"/>
                    <a:pt x="73" y="75"/>
                  </a:cubicBezTo>
                  <a:cubicBezTo>
                    <a:pt x="100" y="38"/>
                    <a:pt x="100" y="38"/>
                    <a:pt x="100" y="38"/>
                  </a:cubicBezTo>
                  <a:cubicBezTo>
                    <a:pt x="100" y="38"/>
                    <a:pt x="100" y="38"/>
                    <a:pt x="100" y="38"/>
                  </a:cubicBezTo>
                  <a:cubicBezTo>
                    <a:pt x="107" y="49"/>
                    <a:pt x="107" y="49"/>
                    <a:pt x="107" y="49"/>
                  </a:cubicBezTo>
                  <a:lnTo>
                    <a:pt x="107" y="0"/>
                  </a:lnTo>
                  <a:close/>
                  <a:moveTo>
                    <a:pt x="46" y="116"/>
                  </a:moveTo>
                  <a:cubicBezTo>
                    <a:pt x="73" y="116"/>
                    <a:pt x="73" y="116"/>
                    <a:pt x="73" y="116"/>
                  </a:cubicBezTo>
                  <a:cubicBezTo>
                    <a:pt x="73" y="103"/>
                    <a:pt x="73" y="103"/>
                    <a:pt x="73" y="103"/>
                  </a:cubicBezTo>
                  <a:cubicBezTo>
                    <a:pt x="54" y="103"/>
                    <a:pt x="54" y="103"/>
                    <a:pt x="54" y="103"/>
                  </a:cubicBezTo>
                  <a:cubicBezTo>
                    <a:pt x="46" y="103"/>
                    <a:pt x="46" y="103"/>
                    <a:pt x="46" y="103"/>
                  </a:cubicBezTo>
                  <a:cubicBezTo>
                    <a:pt x="46" y="116"/>
                    <a:pt x="46" y="116"/>
                    <a:pt x="46" y="116"/>
                  </a:cubicBezTo>
                  <a:close/>
                  <a:moveTo>
                    <a:pt x="73" y="0"/>
                  </a:moveTo>
                  <a:cubicBezTo>
                    <a:pt x="46" y="0"/>
                    <a:pt x="46" y="0"/>
                    <a:pt x="46" y="0"/>
                  </a:cubicBezTo>
                  <a:cubicBezTo>
                    <a:pt x="46" y="20"/>
                    <a:pt x="46" y="20"/>
                    <a:pt x="46" y="20"/>
                  </a:cubicBezTo>
                  <a:cubicBezTo>
                    <a:pt x="48" y="22"/>
                    <a:pt x="49" y="25"/>
                    <a:pt x="49" y="28"/>
                  </a:cubicBezTo>
                  <a:cubicBezTo>
                    <a:pt x="49" y="31"/>
                    <a:pt x="48" y="34"/>
                    <a:pt x="46" y="36"/>
                  </a:cubicBezTo>
                  <a:cubicBezTo>
                    <a:pt x="46" y="58"/>
                    <a:pt x="46" y="58"/>
                    <a:pt x="46" y="58"/>
                  </a:cubicBezTo>
                  <a:cubicBezTo>
                    <a:pt x="46" y="58"/>
                    <a:pt x="46" y="58"/>
                    <a:pt x="46" y="58"/>
                  </a:cubicBezTo>
                  <a:cubicBezTo>
                    <a:pt x="66" y="86"/>
                    <a:pt x="66" y="86"/>
                    <a:pt x="66" y="86"/>
                  </a:cubicBezTo>
                  <a:cubicBezTo>
                    <a:pt x="73" y="96"/>
                    <a:pt x="73" y="96"/>
                    <a:pt x="73" y="96"/>
                  </a:cubicBezTo>
                  <a:cubicBezTo>
                    <a:pt x="73" y="88"/>
                    <a:pt x="73" y="88"/>
                    <a:pt x="73" y="88"/>
                  </a:cubicBezTo>
                  <a:cubicBezTo>
                    <a:pt x="69" y="82"/>
                    <a:pt x="69" y="82"/>
                    <a:pt x="69" y="82"/>
                  </a:cubicBezTo>
                  <a:cubicBezTo>
                    <a:pt x="73" y="75"/>
                    <a:pt x="73" y="75"/>
                    <a:pt x="73" y="75"/>
                  </a:cubicBezTo>
                  <a:lnTo>
                    <a:pt x="73" y="0"/>
                  </a:lnTo>
                  <a:close/>
                  <a:moveTo>
                    <a:pt x="0" y="116"/>
                  </a:moveTo>
                  <a:cubicBezTo>
                    <a:pt x="46" y="116"/>
                    <a:pt x="46" y="116"/>
                    <a:pt x="46" y="116"/>
                  </a:cubicBezTo>
                  <a:cubicBezTo>
                    <a:pt x="46" y="103"/>
                    <a:pt x="46" y="103"/>
                    <a:pt x="46" y="103"/>
                  </a:cubicBezTo>
                  <a:cubicBezTo>
                    <a:pt x="14" y="103"/>
                    <a:pt x="14" y="103"/>
                    <a:pt x="14" y="103"/>
                  </a:cubicBezTo>
                  <a:cubicBezTo>
                    <a:pt x="14" y="103"/>
                    <a:pt x="14" y="103"/>
                    <a:pt x="14" y="103"/>
                  </a:cubicBezTo>
                  <a:cubicBezTo>
                    <a:pt x="46" y="58"/>
                    <a:pt x="46" y="58"/>
                    <a:pt x="46" y="58"/>
                  </a:cubicBezTo>
                  <a:cubicBezTo>
                    <a:pt x="46" y="36"/>
                    <a:pt x="46" y="36"/>
                    <a:pt x="46" y="36"/>
                  </a:cubicBezTo>
                  <a:cubicBezTo>
                    <a:pt x="44" y="39"/>
                    <a:pt x="40" y="40"/>
                    <a:pt x="36" y="40"/>
                  </a:cubicBezTo>
                  <a:cubicBezTo>
                    <a:pt x="29" y="40"/>
                    <a:pt x="23" y="35"/>
                    <a:pt x="23" y="28"/>
                  </a:cubicBezTo>
                  <a:cubicBezTo>
                    <a:pt x="23" y="21"/>
                    <a:pt x="29" y="15"/>
                    <a:pt x="36" y="15"/>
                  </a:cubicBezTo>
                  <a:cubicBezTo>
                    <a:pt x="36" y="15"/>
                    <a:pt x="36" y="15"/>
                    <a:pt x="36" y="15"/>
                  </a:cubicBezTo>
                  <a:cubicBezTo>
                    <a:pt x="40" y="15"/>
                    <a:pt x="44" y="17"/>
                    <a:pt x="46" y="20"/>
                  </a:cubicBezTo>
                  <a:cubicBezTo>
                    <a:pt x="46" y="0"/>
                    <a:pt x="46" y="0"/>
                    <a:pt x="46" y="0"/>
                  </a:cubicBezTo>
                  <a:cubicBezTo>
                    <a:pt x="0" y="0"/>
                    <a:pt x="0" y="0"/>
                    <a:pt x="0" y="0"/>
                  </a:cubicBezTo>
                  <a:lnTo>
                    <a:pt x="0" y="11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5" name="Freeform 248"/>
            <p:cNvSpPr/>
            <p:nvPr/>
          </p:nvSpPr>
          <p:spPr bwMode="auto">
            <a:xfrm>
              <a:off x="6584353" y="4289030"/>
              <a:ext cx="85274" cy="128268"/>
            </a:xfrm>
            <a:custGeom>
              <a:avLst/>
              <a:gdLst>
                <a:gd name="T0" fmla="*/ 0 w 46"/>
                <a:gd name="T1" fmla="*/ 13 h 71"/>
                <a:gd name="T2" fmla="*/ 11 w 46"/>
                <a:gd name="T3" fmla="*/ 13 h 71"/>
                <a:gd name="T4" fmla="*/ 5 w 46"/>
                <a:gd name="T5" fmla="*/ 0 h 71"/>
                <a:gd name="T6" fmla="*/ 21 w 46"/>
                <a:gd name="T7" fmla="*/ 0 h 71"/>
                <a:gd name="T8" fmla="*/ 22 w 46"/>
                <a:gd name="T9" fmla="*/ 0 h 71"/>
                <a:gd name="T10" fmla="*/ 29 w 46"/>
                <a:gd name="T11" fmla="*/ 0 h 71"/>
                <a:gd name="T12" fmla="*/ 43 w 46"/>
                <a:gd name="T13" fmla="*/ 30 h 71"/>
                <a:gd name="T14" fmla="*/ 30 w 46"/>
                <a:gd name="T15" fmla="*/ 30 h 71"/>
                <a:gd name="T16" fmla="*/ 46 w 46"/>
                <a:gd name="T17" fmla="*/ 71 h 71"/>
                <a:gd name="T18" fmla="*/ 0 w 46"/>
                <a:gd name="T19"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1">
                  <a:moveTo>
                    <a:pt x="0" y="13"/>
                  </a:moveTo>
                  <a:lnTo>
                    <a:pt x="11" y="13"/>
                  </a:lnTo>
                  <a:lnTo>
                    <a:pt x="5" y="0"/>
                  </a:lnTo>
                  <a:lnTo>
                    <a:pt x="21" y="0"/>
                  </a:lnTo>
                  <a:lnTo>
                    <a:pt x="22" y="0"/>
                  </a:lnTo>
                  <a:lnTo>
                    <a:pt x="29" y="0"/>
                  </a:lnTo>
                  <a:lnTo>
                    <a:pt x="43" y="30"/>
                  </a:lnTo>
                  <a:lnTo>
                    <a:pt x="30" y="30"/>
                  </a:lnTo>
                  <a:lnTo>
                    <a:pt x="46" y="71"/>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6" name="Freeform 249"/>
            <p:cNvSpPr/>
            <p:nvPr/>
          </p:nvSpPr>
          <p:spPr bwMode="auto">
            <a:xfrm>
              <a:off x="6480541" y="4139084"/>
              <a:ext cx="240993" cy="142720"/>
            </a:xfrm>
            <a:custGeom>
              <a:avLst/>
              <a:gdLst>
                <a:gd name="T0" fmla="*/ 122 w 122"/>
                <a:gd name="T1" fmla="*/ 61 h 74"/>
                <a:gd name="T2" fmla="*/ 109 w 122"/>
                <a:gd name="T3" fmla="*/ 74 h 74"/>
                <a:gd name="T4" fmla="*/ 78 w 122"/>
                <a:gd name="T5" fmla="*/ 74 h 74"/>
                <a:gd name="T6" fmla="*/ 73 w 122"/>
                <a:gd name="T7" fmla="*/ 74 h 74"/>
                <a:gd name="T8" fmla="*/ 72 w 122"/>
                <a:gd name="T9" fmla="*/ 74 h 74"/>
                <a:gd name="T10" fmla="*/ 55 w 122"/>
                <a:gd name="T11" fmla="*/ 74 h 74"/>
                <a:gd name="T12" fmla="*/ 22 w 122"/>
                <a:gd name="T13" fmla="*/ 74 h 74"/>
                <a:gd name="T14" fmla="*/ 0 w 122"/>
                <a:gd name="T15" fmla="*/ 53 h 74"/>
                <a:gd name="T16" fmla="*/ 22 w 122"/>
                <a:gd name="T17" fmla="*/ 31 h 74"/>
                <a:gd name="T18" fmla="*/ 36 w 122"/>
                <a:gd name="T19" fmla="*/ 36 h 74"/>
                <a:gd name="T20" fmla="*/ 73 w 122"/>
                <a:gd name="T21" fmla="*/ 0 h 74"/>
                <a:gd name="T22" fmla="*/ 110 w 122"/>
                <a:gd name="T23" fmla="*/ 37 h 74"/>
                <a:gd name="T24" fmla="*/ 109 w 122"/>
                <a:gd name="T25" fmla="*/ 48 h 74"/>
                <a:gd name="T26" fmla="*/ 122 w 122"/>
                <a:gd name="T27"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 h="74">
                  <a:moveTo>
                    <a:pt x="122" y="61"/>
                  </a:moveTo>
                  <a:cubicBezTo>
                    <a:pt x="122" y="69"/>
                    <a:pt x="116" y="74"/>
                    <a:pt x="109" y="74"/>
                  </a:cubicBezTo>
                  <a:cubicBezTo>
                    <a:pt x="78" y="74"/>
                    <a:pt x="78" y="74"/>
                    <a:pt x="78" y="74"/>
                  </a:cubicBezTo>
                  <a:cubicBezTo>
                    <a:pt x="73" y="74"/>
                    <a:pt x="73" y="74"/>
                    <a:pt x="73" y="74"/>
                  </a:cubicBezTo>
                  <a:cubicBezTo>
                    <a:pt x="72" y="74"/>
                    <a:pt x="72" y="74"/>
                    <a:pt x="72" y="74"/>
                  </a:cubicBezTo>
                  <a:cubicBezTo>
                    <a:pt x="55" y="74"/>
                    <a:pt x="55" y="74"/>
                    <a:pt x="55" y="74"/>
                  </a:cubicBezTo>
                  <a:cubicBezTo>
                    <a:pt x="22" y="74"/>
                    <a:pt x="22" y="74"/>
                    <a:pt x="22" y="74"/>
                  </a:cubicBezTo>
                  <a:cubicBezTo>
                    <a:pt x="10" y="74"/>
                    <a:pt x="0" y="65"/>
                    <a:pt x="0" y="53"/>
                  </a:cubicBezTo>
                  <a:cubicBezTo>
                    <a:pt x="0" y="41"/>
                    <a:pt x="10" y="31"/>
                    <a:pt x="22" y="31"/>
                  </a:cubicBezTo>
                  <a:cubicBezTo>
                    <a:pt x="27" y="31"/>
                    <a:pt x="32" y="33"/>
                    <a:pt x="36" y="36"/>
                  </a:cubicBezTo>
                  <a:cubicBezTo>
                    <a:pt x="36" y="16"/>
                    <a:pt x="53" y="0"/>
                    <a:pt x="73" y="0"/>
                  </a:cubicBezTo>
                  <a:cubicBezTo>
                    <a:pt x="94" y="0"/>
                    <a:pt x="110" y="16"/>
                    <a:pt x="110" y="37"/>
                  </a:cubicBezTo>
                  <a:cubicBezTo>
                    <a:pt x="110" y="41"/>
                    <a:pt x="110" y="45"/>
                    <a:pt x="109" y="48"/>
                  </a:cubicBezTo>
                  <a:cubicBezTo>
                    <a:pt x="116" y="48"/>
                    <a:pt x="122" y="54"/>
                    <a:pt x="122"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7" name="Freeform 250"/>
            <p:cNvSpPr/>
            <p:nvPr/>
          </p:nvSpPr>
          <p:spPr bwMode="auto">
            <a:xfrm>
              <a:off x="6474979" y="2155449"/>
              <a:ext cx="24100" cy="121041"/>
            </a:xfrm>
            <a:custGeom>
              <a:avLst/>
              <a:gdLst>
                <a:gd name="T0" fmla="*/ 12 w 12"/>
                <a:gd name="T1" fmla="*/ 1 h 63"/>
                <a:gd name="T2" fmla="*/ 7 w 12"/>
                <a:gd name="T3" fmla="*/ 0 h 63"/>
                <a:gd name="T4" fmla="*/ 6 w 12"/>
                <a:gd name="T5" fmla="*/ 0 h 63"/>
                <a:gd name="T6" fmla="*/ 0 w 12"/>
                <a:gd name="T7" fmla="*/ 2 h 63"/>
                <a:gd name="T8" fmla="*/ 0 w 12"/>
                <a:gd name="T9" fmla="*/ 63 h 63"/>
                <a:gd name="T10" fmla="*/ 12 w 12"/>
                <a:gd name="T11" fmla="*/ 63 h 63"/>
                <a:gd name="T12" fmla="*/ 12 w 12"/>
                <a:gd name="T13" fmla="*/ 1 h 63"/>
              </a:gdLst>
              <a:ahLst/>
              <a:cxnLst>
                <a:cxn ang="0">
                  <a:pos x="T0" y="T1"/>
                </a:cxn>
                <a:cxn ang="0">
                  <a:pos x="T2" y="T3"/>
                </a:cxn>
                <a:cxn ang="0">
                  <a:pos x="T4" y="T5"/>
                </a:cxn>
                <a:cxn ang="0">
                  <a:pos x="T6" y="T7"/>
                </a:cxn>
                <a:cxn ang="0">
                  <a:pos x="T8" y="T9"/>
                </a:cxn>
                <a:cxn ang="0">
                  <a:pos x="T10" y="T11"/>
                </a:cxn>
                <a:cxn ang="0">
                  <a:pos x="T12" y="T13"/>
                </a:cxn>
              </a:cxnLst>
              <a:rect l="0" t="0" r="r" b="b"/>
              <a:pathLst>
                <a:path w="12" h="63">
                  <a:moveTo>
                    <a:pt x="12" y="1"/>
                  </a:moveTo>
                  <a:cubicBezTo>
                    <a:pt x="11" y="1"/>
                    <a:pt x="9" y="0"/>
                    <a:pt x="7" y="0"/>
                  </a:cubicBezTo>
                  <a:cubicBezTo>
                    <a:pt x="6" y="0"/>
                    <a:pt x="6" y="0"/>
                    <a:pt x="6" y="0"/>
                  </a:cubicBezTo>
                  <a:cubicBezTo>
                    <a:pt x="4" y="0"/>
                    <a:pt x="2" y="1"/>
                    <a:pt x="0" y="2"/>
                  </a:cubicBezTo>
                  <a:cubicBezTo>
                    <a:pt x="0" y="63"/>
                    <a:pt x="0" y="63"/>
                    <a:pt x="0" y="63"/>
                  </a:cubicBezTo>
                  <a:cubicBezTo>
                    <a:pt x="12" y="63"/>
                    <a:pt x="12" y="63"/>
                    <a:pt x="12" y="63"/>
                  </a:cubicBezTo>
                  <a:lnTo>
                    <a:pt x="12"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8" name="Freeform 251"/>
            <p:cNvSpPr/>
            <p:nvPr/>
          </p:nvSpPr>
          <p:spPr bwMode="auto">
            <a:xfrm>
              <a:off x="6474979" y="1987436"/>
              <a:ext cx="24100" cy="18066"/>
            </a:xfrm>
            <a:custGeom>
              <a:avLst/>
              <a:gdLst>
                <a:gd name="T0" fmla="*/ 7 w 12"/>
                <a:gd name="T1" fmla="*/ 8 h 9"/>
                <a:gd name="T2" fmla="*/ 9 w 12"/>
                <a:gd name="T3" fmla="*/ 8 h 9"/>
                <a:gd name="T4" fmla="*/ 12 w 12"/>
                <a:gd name="T5" fmla="*/ 9 h 9"/>
                <a:gd name="T6" fmla="*/ 12 w 12"/>
                <a:gd name="T7" fmla="*/ 0 h 9"/>
                <a:gd name="T8" fmla="*/ 0 w 12"/>
                <a:gd name="T9" fmla="*/ 0 h 9"/>
                <a:gd name="T10" fmla="*/ 0 w 12"/>
                <a:gd name="T11" fmla="*/ 9 h 9"/>
                <a:gd name="T12" fmla="*/ 7 w 12"/>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7" y="8"/>
                  </a:moveTo>
                  <a:cubicBezTo>
                    <a:pt x="8" y="8"/>
                    <a:pt x="8" y="8"/>
                    <a:pt x="9" y="8"/>
                  </a:cubicBezTo>
                  <a:cubicBezTo>
                    <a:pt x="10" y="8"/>
                    <a:pt x="11" y="8"/>
                    <a:pt x="12" y="9"/>
                  </a:cubicBezTo>
                  <a:cubicBezTo>
                    <a:pt x="12" y="0"/>
                    <a:pt x="12" y="0"/>
                    <a:pt x="12" y="0"/>
                  </a:cubicBezTo>
                  <a:cubicBezTo>
                    <a:pt x="0" y="0"/>
                    <a:pt x="0" y="0"/>
                    <a:pt x="0" y="0"/>
                  </a:cubicBezTo>
                  <a:cubicBezTo>
                    <a:pt x="0" y="9"/>
                    <a:pt x="0" y="9"/>
                    <a:pt x="0" y="9"/>
                  </a:cubicBezTo>
                  <a:cubicBezTo>
                    <a:pt x="2" y="9"/>
                    <a:pt x="5" y="8"/>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9" name="Freeform 252"/>
            <p:cNvSpPr/>
            <p:nvPr/>
          </p:nvSpPr>
          <p:spPr bwMode="auto">
            <a:xfrm>
              <a:off x="6373021" y="2010922"/>
              <a:ext cx="231723" cy="168012"/>
            </a:xfrm>
            <a:custGeom>
              <a:avLst/>
              <a:gdLst>
                <a:gd name="T0" fmla="*/ 63 w 117"/>
                <a:gd name="T1" fmla="*/ 1 h 87"/>
                <a:gd name="T2" fmla="*/ 59 w 117"/>
                <a:gd name="T3" fmla="*/ 0 h 87"/>
                <a:gd name="T4" fmla="*/ 58 w 117"/>
                <a:gd name="T5" fmla="*/ 0 h 87"/>
                <a:gd name="T6" fmla="*/ 51 w 117"/>
                <a:gd name="T7" fmla="*/ 1 h 87"/>
                <a:gd name="T8" fmla="*/ 0 w 117"/>
                <a:gd name="T9" fmla="*/ 58 h 87"/>
                <a:gd name="T10" fmla="*/ 4 w 117"/>
                <a:gd name="T11" fmla="*/ 80 h 87"/>
                <a:gd name="T12" fmla="*/ 6 w 117"/>
                <a:gd name="T13" fmla="*/ 82 h 87"/>
                <a:gd name="T14" fmla="*/ 9 w 117"/>
                <a:gd name="T15" fmla="*/ 79 h 87"/>
                <a:gd name="T16" fmla="*/ 24 w 117"/>
                <a:gd name="T17" fmla="*/ 70 h 87"/>
                <a:gd name="T18" fmla="*/ 24 w 117"/>
                <a:gd name="T19" fmla="*/ 70 h 87"/>
                <a:gd name="T20" fmla="*/ 39 w 117"/>
                <a:gd name="T21" fmla="*/ 80 h 87"/>
                <a:gd name="T22" fmla="*/ 41 w 117"/>
                <a:gd name="T23" fmla="*/ 83 h 87"/>
                <a:gd name="T24" fmla="*/ 42 w 117"/>
                <a:gd name="T25" fmla="*/ 80 h 87"/>
                <a:gd name="T26" fmla="*/ 51 w 117"/>
                <a:gd name="T27" fmla="*/ 72 h 87"/>
                <a:gd name="T28" fmla="*/ 57 w 117"/>
                <a:gd name="T29" fmla="*/ 71 h 87"/>
                <a:gd name="T30" fmla="*/ 58 w 117"/>
                <a:gd name="T31" fmla="*/ 71 h 87"/>
                <a:gd name="T32" fmla="*/ 63 w 117"/>
                <a:gd name="T33" fmla="*/ 72 h 87"/>
                <a:gd name="T34" fmla="*/ 73 w 117"/>
                <a:gd name="T35" fmla="*/ 81 h 87"/>
                <a:gd name="T36" fmla="*/ 75 w 117"/>
                <a:gd name="T37" fmla="*/ 84 h 87"/>
                <a:gd name="T38" fmla="*/ 76 w 117"/>
                <a:gd name="T39" fmla="*/ 81 h 87"/>
                <a:gd name="T40" fmla="*/ 91 w 117"/>
                <a:gd name="T41" fmla="*/ 72 h 87"/>
                <a:gd name="T42" fmla="*/ 91 w 117"/>
                <a:gd name="T43" fmla="*/ 72 h 87"/>
                <a:gd name="T44" fmla="*/ 106 w 117"/>
                <a:gd name="T45" fmla="*/ 82 h 87"/>
                <a:gd name="T46" fmla="*/ 108 w 117"/>
                <a:gd name="T47" fmla="*/ 85 h 87"/>
                <a:gd name="T48" fmla="*/ 109 w 117"/>
                <a:gd name="T49" fmla="*/ 87 h 87"/>
                <a:gd name="T50" fmla="*/ 110 w 117"/>
                <a:gd name="T51" fmla="*/ 86 h 87"/>
                <a:gd name="T52" fmla="*/ 111 w 117"/>
                <a:gd name="T53" fmla="*/ 82 h 87"/>
                <a:gd name="T54" fmla="*/ 116 w 117"/>
                <a:gd name="T55" fmla="*/ 60 h 87"/>
                <a:gd name="T56" fmla="*/ 63 w 117"/>
                <a:gd name="T57"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87">
                  <a:moveTo>
                    <a:pt x="63" y="1"/>
                  </a:moveTo>
                  <a:cubicBezTo>
                    <a:pt x="62" y="1"/>
                    <a:pt x="61" y="0"/>
                    <a:pt x="59" y="0"/>
                  </a:cubicBezTo>
                  <a:cubicBezTo>
                    <a:pt x="59" y="0"/>
                    <a:pt x="59" y="0"/>
                    <a:pt x="58" y="0"/>
                  </a:cubicBezTo>
                  <a:cubicBezTo>
                    <a:pt x="56" y="0"/>
                    <a:pt x="53" y="1"/>
                    <a:pt x="51" y="1"/>
                  </a:cubicBezTo>
                  <a:cubicBezTo>
                    <a:pt x="23" y="4"/>
                    <a:pt x="1" y="28"/>
                    <a:pt x="0" y="58"/>
                  </a:cubicBezTo>
                  <a:cubicBezTo>
                    <a:pt x="0" y="65"/>
                    <a:pt x="1" y="73"/>
                    <a:pt x="4" y="80"/>
                  </a:cubicBezTo>
                  <a:cubicBezTo>
                    <a:pt x="4" y="81"/>
                    <a:pt x="5" y="82"/>
                    <a:pt x="6" y="82"/>
                  </a:cubicBezTo>
                  <a:cubicBezTo>
                    <a:pt x="7" y="82"/>
                    <a:pt x="8" y="81"/>
                    <a:pt x="9" y="79"/>
                  </a:cubicBezTo>
                  <a:cubicBezTo>
                    <a:pt x="11" y="74"/>
                    <a:pt x="17" y="70"/>
                    <a:pt x="24" y="70"/>
                  </a:cubicBezTo>
                  <a:cubicBezTo>
                    <a:pt x="24" y="70"/>
                    <a:pt x="24" y="70"/>
                    <a:pt x="24" y="70"/>
                  </a:cubicBezTo>
                  <a:cubicBezTo>
                    <a:pt x="31" y="70"/>
                    <a:pt x="36" y="74"/>
                    <a:pt x="39" y="80"/>
                  </a:cubicBezTo>
                  <a:cubicBezTo>
                    <a:pt x="40" y="82"/>
                    <a:pt x="40" y="83"/>
                    <a:pt x="41" y="83"/>
                  </a:cubicBezTo>
                  <a:cubicBezTo>
                    <a:pt x="41" y="83"/>
                    <a:pt x="41" y="82"/>
                    <a:pt x="42" y="80"/>
                  </a:cubicBezTo>
                  <a:cubicBezTo>
                    <a:pt x="44" y="76"/>
                    <a:pt x="47" y="74"/>
                    <a:pt x="51" y="72"/>
                  </a:cubicBezTo>
                  <a:cubicBezTo>
                    <a:pt x="53" y="71"/>
                    <a:pt x="55" y="71"/>
                    <a:pt x="57" y="71"/>
                  </a:cubicBezTo>
                  <a:cubicBezTo>
                    <a:pt x="57" y="71"/>
                    <a:pt x="58" y="71"/>
                    <a:pt x="58" y="71"/>
                  </a:cubicBezTo>
                  <a:cubicBezTo>
                    <a:pt x="60" y="71"/>
                    <a:pt x="62" y="71"/>
                    <a:pt x="63" y="72"/>
                  </a:cubicBezTo>
                  <a:cubicBezTo>
                    <a:pt x="68" y="74"/>
                    <a:pt x="71" y="77"/>
                    <a:pt x="73" y="81"/>
                  </a:cubicBezTo>
                  <a:cubicBezTo>
                    <a:pt x="74" y="83"/>
                    <a:pt x="74" y="84"/>
                    <a:pt x="75" y="84"/>
                  </a:cubicBezTo>
                  <a:cubicBezTo>
                    <a:pt x="75" y="84"/>
                    <a:pt x="75" y="83"/>
                    <a:pt x="76" y="81"/>
                  </a:cubicBezTo>
                  <a:cubicBezTo>
                    <a:pt x="79" y="75"/>
                    <a:pt x="85" y="72"/>
                    <a:pt x="91" y="72"/>
                  </a:cubicBezTo>
                  <a:cubicBezTo>
                    <a:pt x="91" y="72"/>
                    <a:pt x="91" y="72"/>
                    <a:pt x="91" y="72"/>
                  </a:cubicBezTo>
                  <a:cubicBezTo>
                    <a:pt x="98" y="72"/>
                    <a:pt x="104" y="76"/>
                    <a:pt x="106" y="82"/>
                  </a:cubicBezTo>
                  <a:cubicBezTo>
                    <a:pt x="107" y="83"/>
                    <a:pt x="107" y="84"/>
                    <a:pt x="108" y="85"/>
                  </a:cubicBezTo>
                  <a:cubicBezTo>
                    <a:pt x="108" y="86"/>
                    <a:pt x="108" y="87"/>
                    <a:pt x="109" y="87"/>
                  </a:cubicBezTo>
                  <a:cubicBezTo>
                    <a:pt x="109" y="87"/>
                    <a:pt x="109" y="87"/>
                    <a:pt x="110" y="86"/>
                  </a:cubicBezTo>
                  <a:cubicBezTo>
                    <a:pt x="110" y="85"/>
                    <a:pt x="111" y="84"/>
                    <a:pt x="111" y="82"/>
                  </a:cubicBezTo>
                  <a:cubicBezTo>
                    <a:pt x="114" y="76"/>
                    <a:pt x="116" y="68"/>
                    <a:pt x="116" y="60"/>
                  </a:cubicBezTo>
                  <a:cubicBezTo>
                    <a:pt x="117" y="29"/>
                    <a:pt x="94" y="3"/>
                    <a:pt x="63"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0" name="Freeform 253"/>
            <p:cNvSpPr/>
            <p:nvPr/>
          </p:nvSpPr>
          <p:spPr bwMode="auto">
            <a:xfrm>
              <a:off x="7505687" y="1992856"/>
              <a:ext cx="96397" cy="68650"/>
            </a:xfrm>
            <a:custGeom>
              <a:avLst/>
              <a:gdLst>
                <a:gd name="T0" fmla="*/ 32 w 49"/>
                <a:gd name="T1" fmla="*/ 10 h 35"/>
                <a:gd name="T2" fmla="*/ 43 w 49"/>
                <a:gd name="T3" fmla="*/ 3 h 35"/>
                <a:gd name="T4" fmla="*/ 49 w 49"/>
                <a:gd name="T5" fmla="*/ 1 h 35"/>
                <a:gd name="T6" fmla="*/ 29 w 49"/>
                <a:gd name="T7" fmla="*/ 2 h 35"/>
                <a:gd name="T8" fmla="*/ 15 w 49"/>
                <a:gd name="T9" fmla="*/ 13 h 35"/>
                <a:gd name="T10" fmla="*/ 10 w 49"/>
                <a:gd name="T11" fmla="*/ 23 h 35"/>
                <a:gd name="T12" fmla="*/ 0 w 49"/>
                <a:gd name="T13" fmla="*/ 35 h 35"/>
                <a:gd name="T14" fmla="*/ 16 w 49"/>
                <a:gd name="T15" fmla="*/ 28 h 35"/>
                <a:gd name="T16" fmla="*/ 32 w 49"/>
                <a:gd name="T17"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5">
                  <a:moveTo>
                    <a:pt x="32" y="10"/>
                  </a:moveTo>
                  <a:cubicBezTo>
                    <a:pt x="35" y="7"/>
                    <a:pt x="39" y="5"/>
                    <a:pt x="43" y="3"/>
                  </a:cubicBezTo>
                  <a:cubicBezTo>
                    <a:pt x="44" y="2"/>
                    <a:pt x="47" y="1"/>
                    <a:pt x="49" y="1"/>
                  </a:cubicBezTo>
                  <a:cubicBezTo>
                    <a:pt x="42" y="0"/>
                    <a:pt x="35" y="0"/>
                    <a:pt x="29" y="2"/>
                  </a:cubicBezTo>
                  <a:cubicBezTo>
                    <a:pt x="23" y="4"/>
                    <a:pt x="19" y="8"/>
                    <a:pt x="15" y="13"/>
                  </a:cubicBezTo>
                  <a:cubicBezTo>
                    <a:pt x="13" y="16"/>
                    <a:pt x="11" y="20"/>
                    <a:pt x="10" y="23"/>
                  </a:cubicBezTo>
                  <a:cubicBezTo>
                    <a:pt x="7" y="27"/>
                    <a:pt x="4" y="33"/>
                    <a:pt x="0" y="35"/>
                  </a:cubicBezTo>
                  <a:cubicBezTo>
                    <a:pt x="6" y="34"/>
                    <a:pt x="12" y="32"/>
                    <a:pt x="16" y="28"/>
                  </a:cubicBezTo>
                  <a:cubicBezTo>
                    <a:pt x="23" y="23"/>
                    <a:pt x="26" y="16"/>
                    <a:pt x="32"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1" name="Freeform 254"/>
            <p:cNvSpPr/>
            <p:nvPr/>
          </p:nvSpPr>
          <p:spPr bwMode="auto">
            <a:xfrm>
              <a:off x="7511249" y="1994662"/>
              <a:ext cx="127911" cy="83103"/>
            </a:xfrm>
            <a:custGeom>
              <a:avLst/>
              <a:gdLst>
                <a:gd name="T0" fmla="*/ 42 w 65"/>
                <a:gd name="T1" fmla="*/ 4 h 43"/>
                <a:gd name="T2" fmla="*/ 26 w 65"/>
                <a:gd name="T3" fmla="*/ 19 h 43"/>
                <a:gd name="T4" fmla="*/ 14 w 65"/>
                <a:gd name="T5" fmla="*/ 31 h 43"/>
                <a:gd name="T6" fmla="*/ 0 w 65"/>
                <a:gd name="T7" fmla="*/ 37 h 43"/>
                <a:gd name="T8" fmla="*/ 35 w 65"/>
                <a:gd name="T9" fmla="*/ 36 h 43"/>
                <a:gd name="T10" fmla="*/ 54 w 65"/>
                <a:gd name="T11" fmla="*/ 11 h 43"/>
                <a:gd name="T12" fmla="*/ 61 w 65"/>
                <a:gd name="T13" fmla="*/ 3 h 43"/>
                <a:gd name="T14" fmla="*/ 65 w 65"/>
                <a:gd name="T15" fmla="*/ 0 h 43"/>
                <a:gd name="T16" fmla="*/ 42 w 65"/>
                <a:gd name="T17"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43">
                  <a:moveTo>
                    <a:pt x="42" y="4"/>
                  </a:moveTo>
                  <a:cubicBezTo>
                    <a:pt x="35" y="8"/>
                    <a:pt x="31" y="13"/>
                    <a:pt x="26" y="19"/>
                  </a:cubicBezTo>
                  <a:cubicBezTo>
                    <a:pt x="23" y="23"/>
                    <a:pt x="19" y="28"/>
                    <a:pt x="14" y="31"/>
                  </a:cubicBezTo>
                  <a:cubicBezTo>
                    <a:pt x="10" y="33"/>
                    <a:pt x="5" y="36"/>
                    <a:pt x="0" y="37"/>
                  </a:cubicBezTo>
                  <a:cubicBezTo>
                    <a:pt x="11" y="43"/>
                    <a:pt x="25" y="43"/>
                    <a:pt x="35" y="36"/>
                  </a:cubicBezTo>
                  <a:cubicBezTo>
                    <a:pt x="45" y="30"/>
                    <a:pt x="49" y="20"/>
                    <a:pt x="54" y="11"/>
                  </a:cubicBezTo>
                  <a:cubicBezTo>
                    <a:pt x="56" y="8"/>
                    <a:pt x="58" y="5"/>
                    <a:pt x="61" y="3"/>
                  </a:cubicBezTo>
                  <a:cubicBezTo>
                    <a:pt x="62" y="2"/>
                    <a:pt x="64" y="0"/>
                    <a:pt x="65" y="0"/>
                  </a:cubicBezTo>
                  <a:cubicBezTo>
                    <a:pt x="57" y="0"/>
                    <a:pt x="49" y="1"/>
                    <a:pt x="42"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2" name="Freeform 255"/>
            <p:cNvSpPr/>
            <p:nvPr/>
          </p:nvSpPr>
          <p:spPr bwMode="auto">
            <a:xfrm>
              <a:off x="7505687" y="1922399"/>
              <a:ext cx="81567" cy="57811"/>
            </a:xfrm>
            <a:custGeom>
              <a:avLst/>
              <a:gdLst>
                <a:gd name="T0" fmla="*/ 13 w 42"/>
                <a:gd name="T1" fmla="*/ 12 h 30"/>
                <a:gd name="T2" fmla="*/ 8 w 42"/>
                <a:gd name="T3" fmla="*/ 20 h 30"/>
                <a:gd name="T4" fmla="*/ 0 w 42"/>
                <a:gd name="T5" fmla="*/ 30 h 30"/>
                <a:gd name="T6" fmla="*/ 14 w 42"/>
                <a:gd name="T7" fmla="*/ 24 h 30"/>
                <a:gd name="T8" fmla="*/ 27 w 42"/>
                <a:gd name="T9" fmla="*/ 9 h 30"/>
                <a:gd name="T10" fmla="*/ 37 w 42"/>
                <a:gd name="T11" fmla="*/ 3 h 30"/>
                <a:gd name="T12" fmla="*/ 42 w 42"/>
                <a:gd name="T13" fmla="*/ 1 h 30"/>
                <a:gd name="T14" fmla="*/ 25 w 42"/>
                <a:gd name="T15" fmla="*/ 2 h 30"/>
                <a:gd name="T16" fmla="*/ 13 w 42"/>
                <a:gd name="T17"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0">
                  <a:moveTo>
                    <a:pt x="13" y="12"/>
                  </a:moveTo>
                  <a:cubicBezTo>
                    <a:pt x="11" y="14"/>
                    <a:pt x="10" y="17"/>
                    <a:pt x="8" y="20"/>
                  </a:cubicBezTo>
                  <a:cubicBezTo>
                    <a:pt x="7" y="24"/>
                    <a:pt x="4" y="29"/>
                    <a:pt x="0" y="30"/>
                  </a:cubicBezTo>
                  <a:cubicBezTo>
                    <a:pt x="5" y="30"/>
                    <a:pt x="10" y="28"/>
                    <a:pt x="14" y="24"/>
                  </a:cubicBezTo>
                  <a:cubicBezTo>
                    <a:pt x="20" y="20"/>
                    <a:pt x="23" y="14"/>
                    <a:pt x="27" y="9"/>
                  </a:cubicBezTo>
                  <a:cubicBezTo>
                    <a:pt x="30" y="6"/>
                    <a:pt x="33" y="4"/>
                    <a:pt x="37" y="3"/>
                  </a:cubicBezTo>
                  <a:cubicBezTo>
                    <a:pt x="38" y="2"/>
                    <a:pt x="40" y="1"/>
                    <a:pt x="42" y="1"/>
                  </a:cubicBezTo>
                  <a:cubicBezTo>
                    <a:pt x="36" y="1"/>
                    <a:pt x="30" y="0"/>
                    <a:pt x="25" y="2"/>
                  </a:cubicBezTo>
                  <a:cubicBezTo>
                    <a:pt x="20" y="4"/>
                    <a:pt x="16" y="8"/>
                    <a:pt x="13"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3" name="Freeform 256"/>
            <p:cNvSpPr/>
            <p:nvPr/>
          </p:nvSpPr>
          <p:spPr bwMode="auto">
            <a:xfrm>
              <a:off x="7511249" y="1924206"/>
              <a:ext cx="107520" cy="70456"/>
            </a:xfrm>
            <a:custGeom>
              <a:avLst/>
              <a:gdLst>
                <a:gd name="T0" fmla="*/ 52 w 55"/>
                <a:gd name="T1" fmla="*/ 3 h 37"/>
                <a:gd name="T2" fmla="*/ 55 w 55"/>
                <a:gd name="T3" fmla="*/ 1 h 37"/>
                <a:gd name="T4" fmla="*/ 36 w 55"/>
                <a:gd name="T5" fmla="*/ 4 h 37"/>
                <a:gd name="T6" fmla="*/ 22 w 55"/>
                <a:gd name="T7" fmla="*/ 16 h 37"/>
                <a:gd name="T8" fmla="*/ 12 w 55"/>
                <a:gd name="T9" fmla="*/ 27 h 37"/>
                <a:gd name="T10" fmla="*/ 0 w 55"/>
                <a:gd name="T11" fmla="*/ 32 h 37"/>
                <a:gd name="T12" fmla="*/ 30 w 55"/>
                <a:gd name="T13" fmla="*/ 32 h 37"/>
                <a:gd name="T14" fmla="*/ 47 w 55"/>
                <a:gd name="T15" fmla="*/ 10 h 37"/>
                <a:gd name="T16" fmla="*/ 52 w 55"/>
                <a:gd name="T17"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7">
                  <a:moveTo>
                    <a:pt x="52" y="3"/>
                  </a:moveTo>
                  <a:cubicBezTo>
                    <a:pt x="53" y="3"/>
                    <a:pt x="54" y="1"/>
                    <a:pt x="55" y="1"/>
                  </a:cubicBezTo>
                  <a:cubicBezTo>
                    <a:pt x="49" y="0"/>
                    <a:pt x="42" y="1"/>
                    <a:pt x="36" y="4"/>
                  </a:cubicBezTo>
                  <a:cubicBezTo>
                    <a:pt x="30" y="7"/>
                    <a:pt x="26" y="11"/>
                    <a:pt x="22" y="16"/>
                  </a:cubicBezTo>
                  <a:cubicBezTo>
                    <a:pt x="19" y="20"/>
                    <a:pt x="16" y="24"/>
                    <a:pt x="12" y="27"/>
                  </a:cubicBezTo>
                  <a:cubicBezTo>
                    <a:pt x="9" y="29"/>
                    <a:pt x="4" y="31"/>
                    <a:pt x="0" y="32"/>
                  </a:cubicBezTo>
                  <a:cubicBezTo>
                    <a:pt x="9" y="37"/>
                    <a:pt x="21" y="37"/>
                    <a:pt x="30" y="32"/>
                  </a:cubicBezTo>
                  <a:cubicBezTo>
                    <a:pt x="39" y="26"/>
                    <a:pt x="42" y="18"/>
                    <a:pt x="47" y="10"/>
                  </a:cubicBezTo>
                  <a:cubicBezTo>
                    <a:pt x="48" y="7"/>
                    <a:pt x="50" y="5"/>
                    <a:pt x="52"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4" name="Freeform 257"/>
            <p:cNvSpPr/>
            <p:nvPr/>
          </p:nvSpPr>
          <p:spPr bwMode="auto">
            <a:xfrm>
              <a:off x="7398167" y="1992856"/>
              <a:ext cx="96397" cy="68650"/>
            </a:xfrm>
            <a:custGeom>
              <a:avLst/>
              <a:gdLst>
                <a:gd name="T0" fmla="*/ 17 w 49"/>
                <a:gd name="T1" fmla="*/ 10 h 35"/>
                <a:gd name="T2" fmla="*/ 32 w 49"/>
                <a:gd name="T3" fmla="*/ 28 h 35"/>
                <a:gd name="T4" fmla="*/ 49 w 49"/>
                <a:gd name="T5" fmla="*/ 35 h 35"/>
                <a:gd name="T6" fmla="*/ 39 w 49"/>
                <a:gd name="T7" fmla="*/ 23 h 35"/>
                <a:gd name="T8" fmla="*/ 33 w 49"/>
                <a:gd name="T9" fmla="*/ 13 h 35"/>
                <a:gd name="T10" fmla="*/ 20 w 49"/>
                <a:gd name="T11" fmla="*/ 2 h 35"/>
                <a:gd name="T12" fmla="*/ 0 w 49"/>
                <a:gd name="T13" fmla="*/ 1 h 35"/>
                <a:gd name="T14" fmla="*/ 6 w 49"/>
                <a:gd name="T15" fmla="*/ 3 h 35"/>
                <a:gd name="T16" fmla="*/ 17 w 49"/>
                <a:gd name="T17"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5">
                  <a:moveTo>
                    <a:pt x="17" y="10"/>
                  </a:moveTo>
                  <a:cubicBezTo>
                    <a:pt x="22" y="16"/>
                    <a:pt x="26" y="23"/>
                    <a:pt x="32" y="28"/>
                  </a:cubicBezTo>
                  <a:cubicBezTo>
                    <a:pt x="37" y="32"/>
                    <a:pt x="43" y="34"/>
                    <a:pt x="49" y="35"/>
                  </a:cubicBezTo>
                  <a:cubicBezTo>
                    <a:pt x="44" y="33"/>
                    <a:pt x="41" y="27"/>
                    <a:pt x="39" y="23"/>
                  </a:cubicBezTo>
                  <a:cubicBezTo>
                    <a:pt x="37" y="20"/>
                    <a:pt x="35" y="16"/>
                    <a:pt x="33" y="13"/>
                  </a:cubicBezTo>
                  <a:cubicBezTo>
                    <a:pt x="30" y="8"/>
                    <a:pt x="25" y="4"/>
                    <a:pt x="20" y="2"/>
                  </a:cubicBezTo>
                  <a:cubicBezTo>
                    <a:pt x="14" y="0"/>
                    <a:pt x="7" y="0"/>
                    <a:pt x="0" y="1"/>
                  </a:cubicBezTo>
                  <a:cubicBezTo>
                    <a:pt x="2" y="1"/>
                    <a:pt x="4" y="2"/>
                    <a:pt x="6" y="3"/>
                  </a:cubicBezTo>
                  <a:cubicBezTo>
                    <a:pt x="10" y="5"/>
                    <a:pt x="14" y="7"/>
                    <a:pt x="17"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5" name="Freeform 258"/>
            <p:cNvSpPr/>
            <p:nvPr/>
          </p:nvSpPr>
          <p:spPr bwMode="auto">
            <a:xfrm>
              <a:off x="7361091" y="1994662"/>
              <a:ext cx="126058" cy="83103"/>
            </a:xfrm>
            <a:custGeom>
              <a:avLst/>
              <a:gdLst>
                <a:gd name="T0" fmla="*/ 10 w 64"/>
                <a:gd name="T1" fmla="*/ 11 h 43"/>
                <a:gd name="T2" fmla="*/ 29 w 64"/>
                <a:gd name="T3" fmla="*/ 36 h 43"/>
                <a:gd name="T4" fmla="*/ 64 w 64"/>
                <a:gd name="T5" fmla="*/ 37 h 43"/>
                <a:gd name="T6" fmla="*/ 51 w 64"/>
                <a:gd name="T7" fmla="*/ 31 h 43"/>
                <a:gd name="T8" fmla="*/ 39 w 64"/>
                <a:gd name="T9" fmla="*/ 19 h 43"/>
                <a:gd name="T10" fmla="*/ 23 w 64"/>
                <a:gd name="T11" fmla="*/ 4 h 43"/>
                <a:gd name="T12" fmla="*/ 0 w 64"/>
                <a:gd name="T13" fmla="*/ 0 h 43"/>
                <a:gd name="T14" fmla="*/ 3 w 64"/>
                <a:gd name="T15" fmla="*/ 3 h 43"/>
                <a:gd name="T16" fmla="*/ 10 w 64"/>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43">
                  <a:moveTo>
                    <a:pt x="10" y="11"/>
                  </a:moveTo>
                  <a:cubicBezTo>
                    <a:pt x="16" y="20"/>
                    <a:pt x="19" y="30"/>
                    <a:pt x="29" y="36"/>
                  </a:cubicBezTo>
                  <a:cubicBezTo>
                    <a:pt x="40" y="43"/>
                    <a:pt x="53" y="43"/>
                    <a:pt x="64" y="37"/>
                  </a:cubicBezTo>
                  <a:cubicBezTo>
                    <a:pt x="60" y="36"/>
                    <a:pt x="54" y="33"/>
                    <a:pt x="51" y="31"/>
                  </a:cubicBezTo>
                  <a:cubicBezTo>
                    <a:pt x="46" y="28"/>
                    <a:pt x="42" y="23"/>
                    <a:pt x="39" y="19"/>
                  </a:cubicBezTo>
                  <a:cubicBezTo>
                    <a:pt x="34" y="13"/>
                    <a:pt x="29" y="8"/>
                    <a:pt x="23" y="4"/>
                  </a:cubicBezTo>
                  <a:cubicBezTo>
                    <a:pt x="16" y="1"/>
                    <a:pt x="8" y="0"/>
                    <a:pt x="0" y="0"/>
                  </a:cubicBezTo>
                  <a:cubicBezTo>
                    <a:pt x="1" y="0"/>
                    <a:pt x="3" y="2"/>
                    <a:pt x="3" y="3"/>
                  </a:cubicBezTo>
                  <a:cubicBezTo>
                    <a:pt x="6" y="5"/>
                    <a:pt x="8" y="8"/>
                    <a:pt x="10"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6" name="Freeform 259"/>
            <p:cNvSpPr/>
            <p:nvPr/>
          </p:nvSpPr>
          <p:spPr bwMode="auto">
            <a:xfrm>
              <a:off x="7411144" y="1922399"/>
              <a:ext cx="83420" cy="57811"/>
            </a:xfrm>
            <a:custGeom>
              <a:avLst/>
              <a:gdLst>
                <a:gd name="T0" fmla="*/ 17 w 42"/>
                <a:gd name="T1" fmla="*/ 2 h 30"/>
                <a:gd name="T2" fmla="*/ 0 w 42"/>
                <a:gd name="T3" fmla="*/ 1 h 30"/>
                <a:gd name="T4" fmla="*/ 5 w 42"/>
                <a:gd name="T5" fmla="*/ 3 h 30"/>
                <a:gd name="T6" fmla="*/ 14 w 42"/>
                <a:gd name="T7" fmla="*/ 9 h 30"/>
                <a:gd name="T8" fmla="*/ 27 w 42"/>
                <a:gd name="T9" fmla="*/ 24 h 30"/>
                <a:gd name="T10" fmla="*/ 42 w 42"/>
                <a:gd name="T11" fmla="*/ 30 h 30"/>
                <a:gd name="T12" fmla="*/ 33 w 42"/>
                <a:gd name="T13" fmla="*/ 20 h 30"/>
                <a:gd name="T14" fmla="*/ 28 w 42"/>
                <a:gd name="T15" fmla="*/ 12 h 30"/>
                <a:gd name="T16" fmla="*/ 17 w 4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30">
                  <a:moveTo>
                    <a:pt x="17" y="2"/>
                  </a:moveTo>
                  <a:cubicBezTo>
                    <a:pt x="11" y="0"/>
                    <a:pt x="5" y="1"/>
                    <a:pt x="0" y="1"/>
                  </a:cubicBezTo>
                  <a:cubicBezTo>
                    <a:pt x="1" y="1"/>
                    <a:pt x="3" y="2"/>
                    <a:pt x="5" y="3"/>
                  </a:cubicBezTo>
                  <a:cubicBezTo>
                    <a:pt x="8" y="4"/>
                    <a:pt x="12" y="6"/>
                    <a:pt x="14" y="9"/>
                  </a:cubicBezTo>
                  <a:cubicBezTo>
                    <a:pt x="19" y="14"/>
                    <a:pt x="22" y="20"/>
                    <a:pt x="27" y="24"/>
                  </a:cubicBezTo>
                  <a:cubicBezTo>
                    <a:pt x="31" y="28"/>
                    <a:pt x="36" y="30"/>
                    <a:pt x="42" y="30"/>
                  </a:cubicBezTo>
                  <a:cubicBezTo>
                    <a:pt x="38" y="29"/>
                    <a:pt x="35" y="24"/>
                    <a:pt x="33" y="20"/>
                  </a:cubicBezTo>
                  <a:cubicBezTo>
                    <a:pt x="32" y="17"/>
                    <a:pt x="30" y="14"/>
                    <a:pt x="28" y="12"/>
                  </a:cubicBezTo>
                  <a:cubicBezTo>
                    <a:pt x="25" y="8"/>
                    <a:pt x="21" y="4"/>
                    <a:pt x="17"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7" name="Freeform 260"/>
            <p:cNvSpPr/>
            <p:nvPr/>
          </p:nvSpPr>
          <p:spPr bwMode="auto">
            <a:xfrm>
              <a:off x="7377776" y="1924206"/>
              <a:ext cx="109373" cy="70456"/>
            </a:xfrm>
            <a:custGeom>
              <a:avLst/>
              <a:gdLst>
                <a:gd name="T0" fmla="*/ 0 w 55"/>
                <a:gd name="T1" fmla="*/ 1 h 37"/>
                <a:gd name="T2" fmla="*/ 3 w 55"/>
                <a:gd name="T3" fmla="*/ 3 h 37"/>
                <a:gd name="T4" fmla="*/ 9 w 55"/>
                <a:gd name="T5" fmla="*/ 10 h 37"/>
                <a:gd name="T6" fmla="*/ 25 w 55"/>
                <a:gd name="T7" fmla="*/ 32 h 37"/>
                <a:gd name="T8" fmla="*/ 55 w 55"/>
                <a:gd name="T9" fmla="*/ 32 h 37"/>
                <a:gd name="T10" fmla="*/ 44 w 55"/>
                <a:gd name="T11" fmla="*/ 27 h 37"/>
                <a:gd name="T12" fmla="*/ 33 w 55"/>
                <a:gd name="T13" fmla="*/ 16 h 37"/>
                <a:gd name="T14" fmla="*/ 20 w 55"/>
                <a:gd name="T15" fmla="*/ 4 h 37"/>
                <a:gd name="T16" fmla="*/ 0 w 55"/>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7">
                  <a:moveTo>
                    <a:pt x="0" y="1"/>
                  </a:moveTo>
                  <a:cubicBezTo>
                    <a:pt x="1" y="1"/>
                    <a:pt x="3" y="3"/>
                    <a:pt x="3" y="3"/>
                  </a:cubicBezTo>
                  <a:cubicBezTo>
                    <a:pt x="6" y="5"/>
                    <a:pt x="8" y="7"/>
                    <a:pt x="9" y="10"/>
                  </a:cubicBezTo>
                  <a:cubicBezTo>
                    <a:pt x="14" y="18"/>
                    <a:pt x="17" y="26"/>
                    <a:pt x="25" y="32"/>
                  </a:cubicBezTo>
                  <a:cubicBezTo>
                    <a:pt x="35" y="37"/>
                    <a:pt x="46" y="37"/>
                    <a:pt x="55" y="32"/>
                  </a:cubicBezTo>
                  <a:cubicBezTo>
                    <a:pt x="51" y="31"/>
                    <a:pt x="47" y="29"/>
                    <a:pt x="44" y="27"/>
                  </a:cubicBezTo>
                  <a:cubicBezTo>
                    <a:pt x="40" y="24"/>
                    <a:pt x="36" y="20"/>
                    <a:pt x="33" y="16"/>
                  </a:cubicBezTo>
                  <a:cubicBezTo>
                    <a:pt x="29" y="11"/>
                    <a:pt x="26" y="7"/>
                    <a:pt x="20" y="4"/>
                  </a:cubicBezTo>
                  <a:cubicBezTo>
                    <a:pt x="14" y="1"/>
                    <a:pt x="7" y="0"/>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8" name="Freeform 261"/>
            <p:cNvSpPr/>
            <p:nvPr/>
          </p:nvSpPr>
          <p:spPr bwMode="auto">
            <a:xfrm>
              <a:off x="7496419" y="1873622"/>
              <a:ext cx="48199" cy="90329"/>
            </a:xfrm>
            <a:custGeom>
              <a:avLst/>
              <a:gdLst>
                <a:gd name="T0" fmla="*/ 16 w 24"/>
                <a:gd name="T1" fmla="*/ 16 h 47"/>
                <a:gd name="T2" fmla="*/ 4 w 24"/>
                <a:gd name="T3" fmla="*/ 31 h 47"/>
                <a:gd name="T4" fmla="*/ 1 w 24"/>
                <a:gd name="T5" fmla="*/ 47 h 47"/>
                <a:gd name="T6" fmla="*/ 9 w 24"/>
                <a:gd name="T7" fmla="*/ 36 h 47"/>
                <a:gd name="T8" fmla="*/ 16 w 24"/>
                <a:gd name="T9" fmla="*/ 30 h 47"/>
                <a:gd name="T10" fmla="*/ 23 w 24"/>
                <a:gd name="T11" fmla="*/ 16 h 47"/>
                <a:gd name="T12" fmla="*/ 20 w 24"/>
                <a:gd name="T13" fmla="*/ 0 h 47"/>
                <a:gd name="T14" fmla="*/ 20 w 24"/>
                <a:gd name="T15" fmla="*/ 5 h 47"/>
                <a:gd name="T16" fmla="*/ 16 w 24"/>
                <a:gd name="T17"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7">
                  <a:moveTo>
                    <a:pt x="16" y="16"/>
                  </a:moveTo>
                  <a:cubicBezTo>
                    <a:pt x="12" y="21"/>
                    <a:pt x="7" y="25"/>
                    <a:pt x="4" y="31"/>
                  </a:cubicBezTo>
                  <a:cubicBezTo>
                    <a:pt x="1" y="36"/>
                    <a:pt x="0" y="42"/>
                    <a:pt x="1" y="47"/>
                  </a:cubicBezTo>
                  <a:cubicBezTo>
                    <a:pt x="1" y="42"/>
                    <a:pt x="6" y="39"/>
                    <a:pt x="9" y="36"/>
                  </a:cubicBezTo>
                  <a:cubicBezTo>
                    <a:pt x="11" y="34"/>
                    <a:pt x="14" y="32"/>
                    <a:pt x="16" y="30"/>
                  </a:cubicBezTo>
                  <a:cubicBezTo>
                    <a:pt x="19" y="26"/>
                    <a:pt x="22" y="21"/>
                    <a:pt x="23" y="16"/>
                  </a:cubicBezTo>
                  <a:cubicBezTo>
                    <a:pt x="24" y="11"/>
                    <a:pt x="22" y="5"/>
                    <a:pt x="20" y="0"/>
                  </a:cubicBezTo>
                  <a:cubicBezTo>
                    <a:pt x="21" y="1"/>
                    <a:pt x="20" y="3"/>
                    <a:pt x="20" y="5"/>
                  </a:cubicBezTo>
                  <a:cubicBezTo>
                    <a:pt x="19" y="9"/>
                    <a:pt x="18" y="12"/>
                    <a:pt x="16"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9" name="Freeform 262"/>
            <p:cNvSpPr/>
            <p:nvPr/>
          </p:nvSpPr>
          <p:spPr bwMode="auto">
            <a:xfrm>
              <a:off x="7470465" y="1842909"/>
              <a:ext cx="61175" cy="117429"/>
            </a:xfrm>
            <a:custGeom>
              <a:avLst/>
              <a:gdLst>
                <a:gd name="T0" fmla="*/ 10 w 31"/>
                <a:gd name="T1" fmla="*/ 61 h 61"/>
                <a:gd name="T2" fmla="*/ 12 w 31"/>
                <a:gd name="T3" fmla="*/ 48 h 61"/>
                <a:gd name="T4" fmla="*/ 20 w 31"/>
                <a:gd name="T5" fmla="*/ 36 h 61"/>
                <a:gd name="T6" fmla="*/ 29 w 31"/>
                <a:gd name="T7" fmla="*/ 20 h 61"/>
                <a:gd name="T8" fmla="*/ 29 w 31"/>
                <a:gd name="T9" fmla="*/ 0 h 61"/>
                <a:gd name="T10" fmla="*/ 27 w 31"/>
                <a:gd name="T11" fmla="*/ 4 h 61"/>
                <a:gd name="T12" fmla="*/ 22 w 31"/>
                <a:gd name="T13" fmla="*/ 11 h 61"/>
                <a:gd name="T14" fmla="*/ 4 w 31"/>
                <a:gd name="T15" fmla="*/ 31 h 61"/>
                <a:gd name="T16" fmla="*/ 10 w 31"/>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61">
                  <a:moveTo>
                    <a:pt x="10" y="61"/>
                  </a:moveTo>
                  <a:cubicBezTo>
                    <a:pt x="10" y="57"/>
                    <a:pt x="11" y="52"/>
                    <a:pt x="12" y="48"/>
                  </a:cubicBezTo>
                  <a:cubicBezTo>
                    <a:pt x="14" y="44"/>
                    <a:pt x="17" y="40"/>
                    <a:pt x="20" y="36"/>
                  </a:cubicBezTo>
                  <a:cubicBezTo>
                    <a:pt x="25" y="31"/>
                    <a:pt x="28" y="26"/>
                    <a:pt x="29" y="20"/>
                  </a:cubicBezTo>
                  <a:cubicBezTo>
                    <a:pt x="31" y="13"/>
                    <a:pt x="30" y="7"/>
                    <a:pt x="29" y="0"/>
                  </a:cubicBezTo>
                  <a:cubicBezTo>
                    <a:pt x="29" y="1"/>
                    <a:pt x="27" y="3"/>
                    <a:pt x="27" y="4"/>
                  </a:cubicBezTo>
                  <a:cubicBezTo>
                    <a:pt x="26" y="6"/>
                    <a:pt x="24" y="9"/>
                    <a:pt x="22" y="11"/>
                  </a:cubicBezTo>
                  <a:cubicBezTo>
                    <a:pt x="15" y="17"/>
                    <a:pt x="7" y="22"/>
                    <a:pt x="4" y="31"/>
                  </a:cubicBezTo>
                  <a:cubicBezTo>
                    <a:pt x="0" y="42"/>
                    <a:pt x="3" y="53"/>
                    <a:pt x="10"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0" name="Freeform 263"/>
            <p:cNvSpPr/>
            <p:nvPr/>
          </p:nvSpPr>
          <p:spPr bwMode="auto">
            <a:xfrm>
              <a:off x="7857907" y="3875322"/>
              <a:ext cx="133473" cy="207757"/>
            </a:xfrm>
            <a:custGeom>
              <a:avLst/>
              <a:gdLst>
                <a:gd name="T0" fmla="*/ 72 w 72"/>
                <a:gd name="T1" fmla="*/ 67 h 115"/>
                <a:gd name="T2" fmla="*/ 72 w 72"/>
                <a:gd name="T3" fmla="*/ 0 h 115"/>
                <a:gd name="T4" fmla="*/ 37 w 72"/>
                <a:gd name="T5" fmla="*/ 0 h 115"/>
                <a:gd name="T6" fmla="*/ 0 w 72"/>
                <a:gd name="T7" fmla="*/ 92 h 115"/>
                <a:gd name="T8" fmla="*/ 53 w 72"/>
                <a:gd name="T9" fmla="*/ 115 h 115"/>
                <a:gd name="T10" fmla="*/ 72 w 72"/>
                <a:gd name="T11" fmla="*/ 67 h 115"/>
              </a:gdLst>
              <a:ahLst/>
              <a:cxnLst>
                <a:cxn ang="0">
                  <a:pos x="T0" y="T1"/>
                </a:cxn>
                <a:cxn ang="0">
                  <a:pos x="T2" y="T3"/>
                </a:cxn>
                <a:cxn ang="0">
                  <a:pos x="T4" y="T5"/>
                </a:cxn>
                <a:cxn ang="0">
                  <a:pos x="T6" y="T7"/>
                </a:cxn>
                <a:cxn ang="0">
                  <a:pos x="T8" y="T9"/>
                </a:cxn>
                <a:cxn ang="0">
                  <a:pos x="T10" y="T11"/>
                </a:cxn>
              </a:cxnLst>
              <a:rect l="0" t="0" r="r" b="b"/>
              <a:pathLst>
                <a:path w="72" h="115">
                  <a:moveTo>
                    <a:pt x="72" y="67"/>
                  </a:moveTo>
                  <a:lnTo>
                    <a:pt x="72" y="0"/>
                  </a:lnTo>
                  <a:lnTo>
                    <a:pt x="37" y="0"/>
                  </a:lnTo>
                  <a:lnTo>
                    <a:pt x="0" y="92"/>
                  </a:lnTo>
                  <a:lnTo>
                    <a:pt x="53" y="115"/>
                  </a:lnTo>
                  <a:lnTo>
                    <a:pt x="72" y="6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1" name="Freeform 264"/>
            <p:cNvSpPr/>
            <p:nvPr/>
          </p:nvSpPr>
          <p:spPr bwMode="auto">
            <a:xfrm>
              <a:off x="7998796" y="3875322"/>
              <a:ext cx="25953" cy="63230"/>
            </a:xfrm>
            <a:custGeom>
              <a:avLst/>
              <a:gdLst>
                <a:gd name="T0" fmla="*/ 0 w 13"/>
                <a:gd name="T1" fmla="*/ 33 h 33"/>
                <a:gd name="T2" fmla="*/ 12 w 13"/>
                <a:gd name="T3" fmla="*/ 1 h 33"/>
                <a:gd name="T4" fmla="*/ 13 w 13"/>
                <a:gd name="T5" fmla="*/ 0 h 33"/>
                <a:gd name="T6" fmla="*/ 0 w 13"/>
                <a:gd name="T7" fmla="*/ 0 h 33"/>
                <a:gd name="T8" fmla="*/ 0 w 13"/>
                <a:gd name="T9" fmla="*/ 33 h 33"/>
              </a:gdLst>
              <a:ahLst/>
              <a:cxnLst>
                <a:cxn ang="0">
                  <a:pos x="T0" y="T1"/>
                </a:cxn>
                <a:cxn ang="0">
                  <a:pos x="T2" y="T3"/>
                </a:cxn>
                <a:cxn ang="0">
                  <a:pos x="T4" y="T5"/>
                </a:cxn>
                <a:cxn ang="0">
                  <a:pos x="T6" y="T7"/>
                </a:cxn>
                <a:cxn ang="0">
                  <a:pos x="T8" y="T9"/>
                </a:cxn>
              </a:cxnLst>
              <a:rect l="0" t="0" r="r" b="b"/>
              <a:pathLst>
                <a:path w="13" h="33">
                  <a:moveTo>
                    <a:pt x="0" y="33"/>
                  </a:moveTo>
                  <a:cubicBezTo>
                    <a:pt x="11" y="27"/>
                    <a:pt x="12" y="12"/>
                    <a:pt x="12" y="1"/>
                  </a:cubicBezTo>
                  <a:cubicBezTo>
                    <a:pt x="12" y="0"/>
                    <a:pt x="12" y="0"/>
                    <a:pt x="13" y="0"/>
                  </a:cubicBezTo>
                  <a:cubicBezTo>
                    <a:pt x="0" y="0"/>
                    <a:pt x="0" y="0"/>
                    <a:pt x="0" y="0"/>
                  </a:cubicBez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2" name="Freeform 265"/>
            <p:cNvSpPr/>
            <p:nvPr/>
          </p:nvSpPr>
          <p:spPr bwMode="auto">
            <a:xfrm>
              <a:off x="7998796" y="3875322"/>
              <a:ext cx="133473" cy="207757"/>
            </a:xfrm>
            <a:custGeom>
              <a:avLst/>
              <a:gdLst>
                <a:gd name="T0" fmla="*/ 16 w 67"/>
                <a:gd name="T1" fmla="*/ 0 h 108"/>
                <a:gd name="T2" fmla="*/ 16 w 67"/>
                <a:gd name="T3" fmla="*/ 1 h 108"/>
                <a:gd name="T4" fmla="*/ 0 w 67"/>
                <a:gd name="T5" fmla="*/ 38 h 108"/>
                <a:gd name="T6" fmla="*/ 0 w 67"/>
                <a:gd name="T7" fmla="*/ 63 h 108"/>
                <a:gd name="T8" fmla="*/ 18 w 67"/>
                <a:gd name="T9" fmla="*/ 108 h 108"/>
                <a:gd name="T10" fmla="*/ 67 w 67"/>
                <a:gd name="T11" fmla="*/ 86 h 108"/>
                <a:gd name="T12" fmla="*/ 33 w 67"/>
                <a:gd name="T13" fmla="*/ 0 h 108"/>
                <a:gd name="T14" fmla="*/ 16 w 67"/>
                <a:gd name="T15" fmla="*/ 0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108">
                  <a:moveTo>
                    <a:pt x="16" y="0"/>
                  </a:moveTo>
                  <a:cubicBezTo>
                    <a:pt x="16" y="0"/>
                    <a:pt x="16" y="0"/>
                    <a:pt x="16" y="1"/>
                  </a:cubicBezTo>
                  <a:cubicBezTo>
                    <a:pt x="16" y="14"/>
                    <a:pt x="14" y="31"/>
                    <a:pt x="0" y="38"/>
                  </a:cubicBezTo>
                  <a:cubicBezTo>
                    <a:pt x="0" y="63"/>
                    <a:pt x="0" y="63"/>
                    <a:pt x="0" y="63"/>
                  </a:cubicBezTo>
                  <a:cubicBezTo>
                    <a:pt x="18" y="108"/>
                    <a:pt x="18" y="108"/>
                    <a:pt x="18" y="108"/>
                  </a:cubicBezTo>
                  <a:cubicBezTo>
                    <a:pt x="67" y="86"/>
                    <a:pt x="67" y="86"/>
                    <a:pt x="67" y="86"/>
                  </a:cubicBezTo>
                  <a:cubicBezTo>
                    <a:pt x="33" y="0"/>
                    <a:pt x="33" y="0"/>
                    <a:pt x="33" y="0"/>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3" name="Freeform 266"/>
            <p:cNvSpPr/>
            <p:nvPr/>
          </p:nvSpPr>
          <p:spPr bwMode="auto">
            <a:xfrm>
              <a:off x="7926498" y="3850030"/>
              <a:ext cx="137181" cy="18066"/>
            </a:xfrm>
            <a:custGeom>
              <a:avLst/>
              <a:gdLst>
                <a:gd name="T0" fmla="*/ 74 w 74"/>
                <a:gd name="T1" fmla="*/ 0 h 10"/>
                <a:gd name="T2" fmla="*/ 0 w 74"/>
                <a:gd name="T3" fmla="*/ 0 h 10"/>
                <a:gd name="T4" fmla="*/ 0 w 74"/>
                <a:gd name="T5" fmla="*/ 10 h 10"/>
                <a:gd name="T6" fmla="*/ 35 w 74"/>
                <a:gd name="T7" fmla="*/ 10 h 10"/>
                <a:gd name="T8" fmla="*/ 39 w 74"/>
                <a:gd name="T9" fmla="*/ 10 h 10"/>
                <a:gd name="T10" fmla="*/ 74 w 74"/>
                <a:gd name="T11" fmla="*/ 10 h 10"/>
                <a:gd name="T12" fmla="*/ 74 w 7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74" h="10">
                  <a:moveTo>
                    <a:pt x="74" y="0"/>
                  </a:moveTo>
                  <a:lnTo>
                    <a:pt x="0" y="0"/>
                  </a:lnTo>
                  <a:lnTo>
                    <a:pt x="0" y="10"/>
                  </a:lnTo>
                  <a:lnTo>
                    <a:pt x="35" y="10"/>
                  </a:lnTo>
                  <a:lnTo>
                    <a:pt x="39" y="10"/>
                  </a:lnTo>
                  <a:lnTo>
                    <a:pt x="74" y="10"/>
                  </a:lnTo>
                  <a:lnTo>
                    <a:pt x="7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4" name="Freeform 267"/>
            <p:cNvSpPr>
              <a:spLocks noEditPoints="1"/>
            </p:cNvSpPr>
            <p:nvPr/>
          </p:nvSpPr>
          <p:spPr bwMode="auto">
            <a:xfrm>
              <a:off x="8186029" y="2578191"/>
              <a:ext cx="229870" cy="222210"/>
            </a:xfrm>
            <a:custGeom>
              <a:avLst/>
              <a:gdLst>
                <a:gd name="T0" fmla="*/ 82 w 116"/>
                <a:gd name="T1" fmla="*/ 59 h 115"/>
                <a:gd name="T2" fmla="*/ 86 w 116"/>
                <a:gd name="T3" fmla="*/ 35 h 115"/>
                <a:gd name="T4" fmla="*/ 87 w 116"/>
                <a:gd name="T5" fmla="*/ 32 h 115"/>
                <a:gd name="T6" fmla="*/ 83 w 116"/>
                <a:gd name="T7" fmla="*/ 31 h 115"/>
                <a:gd name="T8" fmla="*/ 77 w 116"/>
                <a:gd name="T9" fmla="*/ 31 h 115"/>
                <a:gd name="T10" fmla="*/ 56 w 116"/>
                <a:gd name="T11" fmla="*/ 33 h 115"/>
                <a:gd name="T12" fmla="*/ 56 w 116"/>
                <a:gd name="T13" fmla="*/ 52 h 115"/>
                <a:gd name="T14" fmla="*/ 56 w 116"/>
                <a:gd name="T15" fmla="*/ 52 h 115"/>
                <a:gd name="T16" fmla="*/ 64 w 116"/>
                <a:gd name="T17" fmla="*/ 49 h 115"/>
                <a:gd name="T18" fmla="*/ 64 w 116"/>
                <a:gd name="T19" fmla="*/ 49 h 115"/>
                <a:gd name="T20" fmla="*/ 56 w 116"/>
                <a:gd name="T21" fmla="*/ 67 h 115"/>
                <a:gd name="T22" fmla="*/ 56 w 116"/>
                <a:gd name="T23" fmla="*/ 86 h 115"/>
                <a:gd name="T24" fmla="*/ 67 w 116"/>
                <a:gd name="T25" fmla="*/ 81 h 115"/>
                <a:gd name="T26" fmla="*/ 83 w 116"/>
                <a:gd name="T27" fmla="*/ 87 h 115"/>
                <a:gd name="T28" fmla="*/ 109 w 116"/>
                <a:gd name="T29" fmla="*/ 73 h 115"/>
                <a:gd name="T30" fmla="*/ 116 w 116"/>
                <a:gd name="T31" fmla="*/ 47 h 115"/>
                <a:gd name="T32" fmla="*/ 98 w 116"/>
                <a:gd name="T33" fmla="*/ 11 h 115"/>
                <a:gd name="T34" fmla="*/ 63 w 116"/>
                <a:gd name="T35" fmla="*/ 0 h 115"/>
                <a:gd name="T36" fmla="*/ 56 w 116"/>
                <a:gd name="T37" fmla="*/ 0 h 115"/>
                <a:gd name="T38" fmla="*/ 56 w 116"/>
                <a:gd name="T39" fmla="*/ 17 h 115"/>
                <a:gd name="T40" fmla="*/ 62 w 116"/>
                <a:gd name="T41" fmla="*/ 17 h 115"/>
                <a:gd name="T42" fmla="*/ 87 w 116"/>
                <a:gd name="T43" fmla="*/ 25 h 115"/>
                <a:gd name="T44" fmla="*/ 96 w 116"/>
                <a:gd name="T45" fmla="*/ 48 h 115"/>
                <a:gd name="T46" fmla="*/ 93 w 116"/>
                <a:gd name="T47" fmla="*/ 62 h 115"/>
                <a:gd name="T48" fmla="*/ 83 w 116"/>
                <a:gd name="T49" fmla="*/ 70 h 115"/>
                <a:gd name="T50" fmla="*/ 80 w 116"/>
                <a:gd name="T51" fmla="*/ 67 h 115"/>
                <a:gd name="T52" fmla="*/ 81 w 116"/>
                <a:gd name="T53" fmla="*/ 61 h 115"/>
                <a:gd name="T54" fmla="*/ 82 w 116"/>
                <a:gd name="T55" fmla="*/ 59 h 115"/>
                <a:gd name="T56" fmla="*/ 56 w 116"/>
                <a:gd name="T57" fmla="*/ 115 h 115"/>
                <a:gd name="T58" fmla="*/ 56 w 116"/>
                <a:gd name="T59" fmla="*/ 99 h 115"/>
                <a:gd name="T60" fmla="*/ 96 w 116"/>
                <a:gd name="T61" fmla="*/ 87 h 115"/>
                <a:gd name="T62" fmla="*/ 99 w 116"/>
                <a:gd name="T63" fmla="*/ 85 h 115"/>
                <a:gd name="T64" fmla="*/ 100 w 116"/>
                <a:gd name="T65" fmla="*/ 88 h 115"/>
                <a:gd name="T66" fmla="*/ 105 w 116"/>
                <a:gd name="T67" fmla="*/ 98 h 115"/>
                <a:gd name="T68" fmla="*/ 106 w 116"/>
                <a:gd name="T69" fmla="*/ 101 h 115"/>
                <a:gd name="T70" fmla="*/ 104 w 116"/>
                <a:gd name="T71" fmla="*/ 103 h 115"/>
                <a:gd name="T72" fmla="*/ 56 w 116"/>
                <a:gd name="T73" fmla="*/ 115 h 115"/>
                <a:gd name="T74" fmla="*/ 56 w 116"/>
                <a:gd name="T75" fmla="*/ 33 h 115"/>
                <a:gd name="T76" fmla="*/ 40 w 116"/>
                <a:gd name="T77" fmla="*/ 42 h 115"/>
                <a:gd name="T78" fmla="*/ 28 w 116"/>
                <a:gd name="T79" fmla="*/ 69 h 115"/>
                <a:gd name="T80" fmla="*/ 49 w 116"/>
                <a:gd name="T81" fmla="*/ 87 h 115"/>
                <a:gd name="T82" fmla="*/ 56 w 116"/>
                <a:gd name="T83" fmla="*/ 86 h 115"/>
                <a:gd name="T84" fmla="*/ 56 w 116"/>
                <a:gd name="T85" fmla="*/ 67 h 115"/>
                <a:gd name="T86" fmla="*/ 50 w 116"/>
                <a:gd name="T87" fmla="*/ 70 h 115"/>
                <a:gd name="T88" fmla="*/ 49 w 116"/>
                <a:gd name="T89" fmla="*/ 69 h 115"/>
                <a:gd name="T90" fmla="*/ 56 w 116"/>
                <a:gd name="T91" fmla="*/ 52 h 115"/>
                <a:gd name="T92" fmla="*/ 56 w 116"/>
                <a:gd name="T93" fmla="*/ 33 h 115"/>
                <a:gd name="T94" fmla="*/ 56 w 116"/>
                <a:gd name="T95" fmla="*/ 0 h 115"/>
                <a:gd name="T96" fmla="*/ 56 w 116"/>
                <a:gd name="T97" fmla="*/ 17 h 115"/>
                <a:gd name="T98" fmla="*/ 21 w 116"/>
                <a:gd name="T99" fmla="*/ 67 h 115"/>
                <a:gd name="T100" fmla="*/ 30 w 116"/>
                <a:gd name="T101" fmla="*/ 90 h 115"/>
                <a:gd name="T102" fmla="*/ 55 w 116"/>
                <a:gd name="T103" fmla="*/ 99 h 115"/>
                <a:gd name="T104" fmla="*/ 56 w 116"/>
                <a:gd name="T105" fmla="*/ 99 h 115"/>
                <a:gd name="T106" fmla="*/ 56 w 116"/>
                <a:gd name="T107" fmla="*/ 115 h 115"/>
                <a:gd name="T108" fmla="*/ 54 w 116"/>
                <a:gd name="T109" fmla="*/ 115 h 115"/>
                <a:gd name="T110" fmla="*/ 18 w 116"/>
                <a:gd name="T111" fmla="*/ 104 h 115"/>
                <a:gd name="T112" fmla="*/ 0 w 116"/>
                <a:gd name="T113" fmla="*/ 67 h 115"/>
                <a:gd name="T114" fmla="*/ 16 w 116"/>
                <a:gd name="T115" fmla="*/ 22 h 115"/>
                <a:gd name="T116" fmla="*/ 56 w 116"/>
                <a:gd name="T1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6" h="115">
                  <a:moveTo>
                    <a:pt x="82" y="59"/>
                  </a:moveTo>
                  <a:cubicBezTo>
                    <a:pt x="86" y="35"/>
                    <a:pt x="86" y="35"/>
                    <a:pt x="86" y="35"/>
                  </a:cubicBezTo>
                  <a:cubicBezTo>
                    <a:pt x="87" y="32"/>
                    <a:pt x="87" y="32"/>
                    <a:pt x="87" y="32"/>
                  </a:cubicBezTo>
                  <a:cubicBezTo>
                    <a:pt x="83" y="31"/>
                    <a:pt x="83" y="31"/>
                    <a:pt x="83" y="31"/>
                  </a:cubicBezTo>
                  <a:cubicBezTo>
                    <a:pt x="81" y="31"/>
                    <a:pt x="79" y="31"/>
                    <a:pt x="77" y="31"/>
                  </a:cubicBezTo>
                  <a:cubicBezTo>
                    <a:pt x="68" y="31"/>
                    <a:pt x="61" y="32"/>
                    <a:pt x="56" y="33"/>
                  </a:cubicBezTo>
                  <a:cubicBezTo>
                    <a:pt x="56" y="52"/>
                    <a:pt x="56" y="52"/>
                    <a:pt x="56" y="52"/>
                  </a:cubicBezTo>
                  <a:cubicBezTo>
                    <a:pt x="56" y="52"/>
                    <a:pt x="56" y="52"/>
                    <a:pt x="56" y="52"/>
                  </a:cubicBezTo>
                  <a:cubicBezTo>
                    <a:pt x="58" y="50"/>
                    <a:pt x="61" y="49"/>
                    <a:pt x="64" y="49"/>
                  </a:cubicBezTo>
                  <a:cubicBezTo>
                    <a:pt x="64" y="49"/>
                    <a:pt x="64" y="49"/>
                    <a:pt x="64" y="49"/>
                  </a:cubicBezTo>
                  <a:cubicBezTo>
                    <a:pt x="61" y="59"/>
                    <a:pt x="59" y="64"/>
                    <a:pt x="56" y="67"/>
                  </a:cubicBezTo>
                  <a:cubicBezTo>
                    <a:pt x="56" y="86"/>
                    <a:pt x="56" y="86"/>
                    <a:pt x="56" y="86"/>
                  </a:cubicBezTo>
                  <a:cubicBezTo>
                    <a:pt x="60" y="85"/>
                    <a:pt x="63" y="84"/>
                    <a:pt x="67" y="81"/>
                  </a:cubicBezTo>
                  <a:cubicBezTo>
                    <a:pt x="71" y="85"/>
                    <a:pt x="75" y="87"/>
                    <a:pt x="83" y="87"/>
                  </a:cubicBezTo>
                  <a:cubicBezTo>
                    <a:pt x="94" y="87"/>
                    <a:pt x="103" y="82"/>
                    <a:pt x="109" y="73"/>
                  </a:cubicBezTo>
                  <a:cubicBezTo>
                    <a:pt x="113" y="66"/>
                    <a:pt x="116" y="56"/>
                    <a:pt x="116" y="47"/>
                  </a:cubicBezTo>
                  <a:cubicBezTo>
                    <a:pt x="116" y="28"/>
                    <a:pt x="106" y="17"/>
                    <a:pt x="98" y="11"/>
                  </a:cubicBezTo>
                  <a:cubicBezTo>
                    <a:pt x="88" y="4"/>
                    <a:pt x="75" y="0"/>
                    <a:pt x="63" y="0"/>
                  </a:cubicBezTo>
                  <a:cubicBezTo>
                    <a:pt x="61" y="0"/>
                    <a:pt x="58" y="0"/>
                    <a:pt x="56" y="0"/>
                  </a:cubicBezTo>
                  <a:cubicBezTo>
                    <a:pt x="56" y="17"/>
                    <a:pt x="56" y="17"/>
                    <a:pt x="56" y="17"/>
                  </a:cubicBezTo>
                  <a:cubicBezTo>
                    <a:pt x="58" y="17"/>
                    <a:pt x="60" y="17"/>
                    <a:pt x="62" y="17"/>
                  </a:cubicBezTo>
                  <a:cubicBezTo>
                    <a:pt x="72" y="17"/>
                    <a:pt x="81" y="20"/>
                    <a:pt x="87" y="25"/>
                  </a:cubicBezTo>
                  <a:cubicBezTo>
                    <a:pt x="93" y="31"/>
                    <a:pt x="96" y="39"/>
                    <a:pt x="96" y="48"/>
                  </a:cubicBezTo>
                  <a:cubicBezTo>
                    <a:pt x="96" y="52"/>
                    <a:pt x="95" y="58"/>
                    <a:pt x="93" y="62"/>
                  </a:cubicBezTo>
                  <a:cubicBezTo>
                    <a:pt x="91" y="68"/>
                    <a:pt x="87" y="70"/>
                    <a:pt x="83" y="70"/>
                  </a:cubicBezTo>
                  <a:cubicBezTo>
                    <a:pt x="81" y="70"/>
                    <a:pt x="80" y="69"/>
                    <a:pt x="80" y="67"/>
                  </a:cubicBezTo>
                  <a:cubicBezTo>
                    <a:pt x="80" y="66"/>
                    <a:pt x="81" y="63"/>
                    <a:pt x="81" y="61"/>
                  </a:cubicBezTo>
                  <a:cubicBezTo>
                    <a:pt x="81" y="60"/>
                    <a:pt x="81" y="60"/>
                    <a:pt x="82" y="59"/>
                  </a:cubicBezTo>
                  <a:close/>
                  <a:moveTo>
                    <a:pt x="56" y="115"/>
                  </a:moveTo>
                  <a:cubicBezTo>
                    <a:pt x="56" y="99"/>
                    <a:pt x="56" y="99"/>
                    <a:pt x="56" y="99"/>
                  </a:cubicBezTo>
                  <a:cubicBezTo>
                    <a:pt x="72" y="98"/>
                    <a:pt x="84" y="93"/>
                    <a:pt x="96" y="87"/>
                  </a:cubicBezTo>
                  <a:cubicBezTo>
                    <a:pt x="99" y="85"/>
                    <a:pt x="99" y="85"/>
                    <a:pt x="99" y="85"/>
                  </a:cubicBezTo>
                  <a:cubicBezTo>
                    <a:pt x="100" y="88"/>
                    <a:pt x="100" y="88"/>
                    <a:pt x="100" y="88"/>
                  </a:cubicBezTo>
                  <a:cubicBezTo>
                    <a:pt x="105" y="98"/>
                    <a:pt x="105" y="98"/>
                    <a:pt x="105" y="98"/>
                  </a:cubicBezTo>
                  <a:cubicBezTo>
                    <a:pt x="106" y="101"/>
                    <a:pt x="106" y="101"/>
                    <a:pt x="106" y="101"/>
                  </a:cubicBezTo>
                  <a:cubicBezTo>
                    <a:pt x="104" y="103"/>
                    <a:pt x="104" y="103"/>
                    <a:pt x="104" y="103"/>
                  </a:cubicBezTo>
                  <a:cubicBezTo>
                    <a:pt x="89" y="111"/>
                    <a:pt x="72" y="115"/>
                    <a:pt x="56" y="115"/>
                  </a:cubicBezTo>
                  <a:close/>
                  <a:moveTo>
                    <a:pt x="56" y="33"/>
                  </a:moveTo>
                  <a:cubicBezTo>
                    <a:pt x="48" y="35"/>
                    <a:pt x="43" y="38"/>
                    <a:pt x="40" y="42"/>
                  </a:cubicBezTo>
                  <a:cubicBezTo>
                    <a:pt x="33" y="49"/>
                    <a:pt x="28" y="60"/>
                    <a:pt x="28" y="69"/>
                  </a:cubicBezTo>
                  <a:cubicBezTo>
                    <a:pt x="28" y="80"/>
                    <a:pt x="37" y="87"/>
                    <a:pt x="49" y="87"/>
                  </a:cubicBezTo>
                  <a:cubicBezTo>
                    <a:pt x="52" y="87"/>
                    <a:pt x="54" y="87"/>
                    <a:pt x="56" y="86"/>
                  </a:cubicBezTo>
                  <a:cubicBezTo>
                    <a:pt x="56" y="67"/>
                    <a:pt x="56" y="67"/>
                    <a:pt x="56" y="67"/>
                  </a:cubicBezTo>
                  <a:cubicBezTo>
                    <a:pt x="54" y="69"/>
                    <a:pt x="52" y="70"/>
                    <a:pt x="50" y="70"/>
                  </a:cubicBezTo>
                  <a:cubicBezTo>
                    <a:pt x="50" y="70"/>
                    <a:pt x="49" y="70"/>
                    <a:pt x="49" y="69"/>
                  </a:cubicBezTo>
                  <a:cubicBezTo>
                    <a:pt x="49" y="64"/>
                    <a:pt x="52" y="56"/>
                    <a:pt x="56" y="52"/>
                  </a:cubicBezTo>
                  <a:cubicBezTo>
                    <a:pt x="56" y="33"/>
                    <a:pt x="56" y="33"/>
                    <a:pt x="56" y="33"/>
                  </a:cubicBezTo>
                  <a:close/>
                  <a:moveTo>
                    <a:pt x="56" y="0"/>
                  </a:moveTo>
                  <a:cubicBezTo>
                    <a:pt x="56" y="17"/>
                    <a:pt x="56" y="17"/>
                    <a:pt x="56" y="17"/>
                  </a:cubicBezTo>
                  <a:cubicBezTo>
                    <a:pt x="38" y="20"/>
                    <a:pt x="21" y="37"/>
                    <a:pt x="21" y="67"/>
                  </a:cubicBezTo>
                  <a:cubicBezTo>
                    <a:pt x="21" y="77"/>
                    <a:pt x="24" y="85"/>
                    <a:pt x="30" y="90"/>
                  </a:cubicBezTo>
                  <a:cubicBezTo>
                    <a:pt x="36" y="96"/>
                    <a:pt x="45" y="99"/>
                    <a:pt x="55" y="99"/>
                  </a:cubicBezTo>
                  <a:cubicBezTo>
                    <a:pt x="56" y="99"/>
                    <a:pt x="56" y="99"/>
                    <a:pt x="56" y="99"/>
                  </a:cubicBezTo>
                  <a:cubicBezTo>
                    <a:pt x="56" y="115"/>
                    <a:pt x="56" y="115"/>
                    <a:pt x="56" y="115"/>
                  </a:cubicBezTo>
                  <a:cubicBezTo>
                    <a:pt x="55" y="115"/>
                    <a:pt x="55" y="115"/>
                    <a:pt x="54" y="115"/>
                  </a:cubicBezTo>
                  <a:cubicBezTo>
                    <a:pt x="40" y="115"/>
                    <a:pt x="27" y="111"/>
                    <a:pt x="18" y="104"/>
                  </a:cubicBezTo>
                  <a:cubicBezTo>
                    <a:pt x="6" y="95"/>
                    <a:pt x="0" y="82"/>
                    <a:pt x="0" y="67"/>
                  </a:cubicBezTo>
                  <a:cubicBezTo>
                    <a:pt x="0" y="50"/>
                    <a:pt x="6" y="34"/>
                    <a:pt x="16" y="22"/>
                  </a:cubicBezTo>
                  <a:cubicBezTo>
                    <a:pt x="23" y="13"/>
                    <a:pt x="36" y="2"/>
                    <a:pt x="5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5" name="Freeform 268"/>
            <p:cNvSpPr>
              <a:spLocks noEditPoints="1"/>
            </p:cNvSpPr>
            <p:nvPr/>
          </p:nvSpPr>
          <p:spPr bwMode="auto">
            <a:xfrm>
              <a:off x="6628844" y="4467883"/>
              <a:ext cx="135326" cy="72264"/>
            </a:xfrm>
            <a:custGeom>
              <a:avLst/>
              <a:gdLst>
                <a:gd name="T0" fmla="*/ 59 w 73"/>
                <a:gd name="T1" fmla="*/ 40 h 40"/>
                <a:gd name="T2" fmla="*/ 73 w 73"/>
                <a:gd name="T3" fmla="*/ 40 h 40"/>
                <a:gd name="T4" fmla="*/ 73 w 73"/>
                <a:gd name="T5" fmla="*/ 0 h 40"/>
                <a:gd name="T6" fmla="*/ 59 w 73"/>
                <a:gd name="T7" fmla="*/ 0 h 40"/>
                <a:gd name="T8" fmla="*/ 59 w 73"/>
                <a:gd name="T9" fmla="*/ 6 h 40"/>
                <a:gd name="T10" fmla="*/ 66 w 73"/>
                <a:gd name="T11" fmla="*/ 6 h 40"/>
                <a:gd name="T12" fmla="*/ 66 w 73"/>
                <a:gd name="T13" fmla="*/ 34 h 40"/>
                <a:gd name="T14" fmla="*/ 59 w 73"/>
                <a:gd name="T15" fmla="*/ 34 h 40"/>
                <a:gd name="T16" fmla="*/ 59 w 73"/>
                <a:gd name="T17" fmla="*/ 40 h 40"/>
                <a:gd name="T18" fmla="*/ 39 w 73"/>
                <a:gd name="T19" fmla="*/ 40 h 40"/>
                <a:gd name="T20" fmla="*/ 59 w 73"/>
                <a:gd name="T21" fmla="*/ 40 h 40"/>
                <a:gd name="T22" fmla="*/ 59 w 73"/>
                <a:gd name="T23" fmla="*/ 34 h 40"/>
                <a:gd name="T24" fmla="*/ 51 w 73"/>
                <a:gd name="T25" fmla="*/ 34 h 40"/>
                <a:gd name="T26" fmla="*/ 51 w 73"/>
                <a:gd name="T27" fmla="*/ 6 h 40"/>
                <a:gd name="T28" fmla="*/ 59 w 73"/>
                <a:gd name="T29" fmla="*/ 6 h 40"/>
                <a:gd name="T30" fmla="*/ 59 w 73"/>
                <a:gd name="T31" fmla="*/ 0 h 40"/>
                <a:gd name="T32" fmla="*/ 39 w 73"/>
                <a:gd name="T33" fmla="*/ 0 h 40"/>
                <a:gd name="T34" fmla="*/ 39 w 73"/>
                <a:gd name="T35" fmla="*/ 6 h 40"/>
                <a:gd name="T36" fmla="*/ 47 w 73"/>
                <a:gd name="T37" fmla="*/ 6 h 40"/>
                <a:gd name="T38" fmla="*/ 47 w 73"/>
                <a:gd name="T39" fmla="*/ 34 h 40"/>
                <a:gd name="T40" fmla="*/ 39 w 73"/>
                <a:gd name="T41" fmla="*/ 34 h 40"/>
                <a:gd name="T42" fmla="*/ 39 w 73"/>
                <a:gd name="T43" fmla="*/ 40 h 40"/>
                <a:gd name="T44" fmla="*/ 20 w 73"/>
                <a:gd name="T45" fmla="*/ 40 h 40"/>
                <a:gd name="T46" fmla="*/ 39 w 73"/>
                <a:gd name="T47" fmla="*/ 40 h 40"/>
                <a:gd name="T48" fmla="*/ 39 w 73"/>
                <a:gd name="T49" fmla="*/ 34 h 40"/>
                <a:gd name="T50" fmla="*/ 32 w 73"/>
                <a:gd name="T51" fmla="*/ 34 h 40"/>
                <a:gd name="T52" fmla="*/ 32 w 73"/>
                <a:gd name="T53" fmla="*/ 6 h 40"/>
                <a:gd name="T54" fmla="*/ 39 w 73"/>
                <a:gd name="T55" fmla="*/ 6 h 40"/>
                <a:gd name="T56" fmla="*/ 39 w 73"/>
                <a:gd name="T57" fmla="*/ 0 h 40"/>
                <a:gd name="T58" fmla="*/ 20 w 73"/>
                <a:gd name="T59" fmla="*/ 0 h 40"/>
                <a:gd name="T60" fmla="*/ 20 w 73"/>
                <a:gd name="T61" fmla="*/ 6 h 40"/>
                <a:gd name="T62" fmla="*/ 29 w 73"/>
                <a:gd name="T63" fmla="*/ 6 h 40"/>
                <a:gd name="T64" fmla="*/ 29 w 73"/>
                <a:gd name="T65" fmla="*/ 34 h 40"/>
                <a:gd name="T66" fmla="*/ 20 w 73"/>
                <a:gd name="T67" fmla="*/ 34 h 40"/>
                <a:gd name="T68" fmla="*/ 20 w 73"/>
                <a:gd name="T69" fmla="*/ 40 h 40"/>
                <a:gd name="T70" fmla="*/ 7 w 73"/>
                <a:gd name="T71" fmla="*/ 0 h 40"/>
                <a:gd name="T72" fmla="*/ 7 w 73"/>
                <a:gd name="T73" fmla="*/ 0 h 40"/>
                <a:gd name="T74" fmla="*/ 7 w 73"/>
                <a:gd name="T75" fmla="*/ 9 h 40"/>
                <a:gd name="T76" fmla="*/ 0 w 73"/>
                <a:gd name="T77" fmla="*/ 9 h 40"/>
                <a:gd name="T78" fmla="*/ 0 w 73"/>
                <a:gd name="T79" fmla="*/ 10 h 40"/>
                <a:gd name="T80" fmla="*/ 0 w 73"/>
                <a:gd name="T81" fmla="*/ 29 h 40"/>
                <a:gd name="T82" fmla="*/ 0 w 73"/>
                <a:gd name="T83" fmla="*/ 31 h 40"/>
                <a:gd name="T84" fmla="*/ 7 w 73"/>
                <a:gd name="T85" fmla="*/ 31 h 40"/>
                <a:gd name="T86" fmla="*/ 7 w 73"/>
                <a:gd name="T87" fmla="*/ 40 h 40"/>
                <a:gd name="T88" fmla="*/ 20 w 73"/>
                <a:gd name="T89" fmla="*/ 40 h 40"/>
                <a:gd name="T90" fmla="*/ 20 w 73"/>
                <a:gd name="T91" fmla="*/ 34 h 40"/>
                <a:gd name="T92" fmla="*/ 13 w 73"/>
                <a:gd name="T93" fmla="*/ 34 h 40"/>
                <a:gd name="T94" fmla="*/ 13 w 73"/>
                <a:gd name="T95" fmla="*/ 6 h 40"/>
                <a:gd name="T96" fmla="*/ 20 w 73"/>
                <a:gd name="T97" fmla="*/ 6 h 40"/>
                <a:gd name="T98" fmla="*/ 20 w 73"/>
                <a:gd name="T99" fmla="*/ 0 h 40"/>
                <a:gd name="T100" fmla="*/ 7 w 73"/>
                <a:gd name="T10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 h="40">
                  <a:moveTo>
                    <a:pt x="59" y="40"/>
                  </a:moveTo>
                  <a:lnTo>
                    <a:pt x="73" y="40"/>
                  </a:lnTo>
                  <a:lnTo>
                    <a:pt x="73" y="0"/>
                  </a:lnTo>
                  <a:lnTo>
                    <a:pt x="59" y="0"/>
                  </a:lnTo>
                  <a:lnTo>
                    <a:pt x="59" y="6"/>
                  </a:lnTo>
                  <a:lnTo>
                    <a:pt x="66" y="6"/>
                  </a:lnTo>
                  <a:lnTo>
                    <a:pt x="66" y="34"/>
                  </a:lnTo>
                  <a:lnTo>
                    <a:pt x="59" y="34"/>
                  </a:lnTo>
                  <a:lnTo>
                    <a:pt x="59" y="40"/>
                  </a:lnTo>
                  <a:close/>
                  <a:moveTo>
                    <a:pt x="39" y="40"/>
                  </a:moveTo>
                  <a:lnTo>
                    <a:pt x="59" y="40"/>
                  </a:lnTo>
                  <a:lnTo>
                    <a:pt x="59" y="34"/>
                  </a:lnTo>
                  <a:lnTo>
                    <a:pt x="51" y="34"/>
                  </a:lnTo>
                  <a:lnTo>
                    <a:pt x="51" y="6"/>
                  </a:lnTo>
                  <a:lnTo>
                    <a:pt x="59" y="6"/>
                  </a:lnTo>
                  <a:lnTo>
                    <a:pt x="59" y="0"/>
                  </a:lnTo>
                  <a:lnTo>
                    <a:pt x="39" y="0"/>
                  </a:lnTo>
                  <a:lnTo>
                    <a:pt x="39" y="6"/>
                  </a:lnTo>
                  <a:lnTo>
                    <a:pt x="47" y="6"/>
                  </a:lnTo>
                  <a:lnTo>
                    <a:pt x="47" y="34"/>
                  </a:lnTo>
                  <a:lnTo>
                    <a:pt x="39" y="34"/>
                  </a:lnTo>
                  <a:lnTo>
                    <a:pt x="39" y="40"/>
                  </a:lnTo>
                  <a:close/>
                  <a:moveTo>
                    <a:pt x="20" y="40"/>
                  </a:moveTo>
                  <a:lnTo>
                    <a:pt x="39" y="40"/>
                  </a:lnTo>
                  <a:lnTo>
                    <a:pt x="39" y="34"/>
                  </a:lnTo>
                  <a:lnTo>
                    <a:pt x="32" y="34"/>
                  </a:lnTo>
                  <a:lnTo>
                    <a:pt x="32" y="6"/>
                  </a:lnTo>
                  <a:lnTo>
                    <a:pt x="39" y="6"/>
                  </a:lnTo>
                  <a:lnTo>
                    <a:pt x="39" y="0"/>
                  </a:lnTo>
                  <a:lnTo>
                    <a:pt x="20" y="0"/>
                  </a:lnTo>
                  <a:lnTo>
                    <a:pt x="20" y="6"/>
                  </a:lnTo>
                  <a:lnTo>
                    <a:pt x="29" y="6"/>
                  </a:lnTo>
                  <a:lnTo>
                    <a:pt x="29" y="34"/>
                  </a:lnTo>
                  <a:lnTo>
                    <a:pt x="20" y="34"/>
                  </a:lnTo>
                  <a:lnTo>
                    <a:pt x="20" y="40"/>
                  </a:lnTo>
                  <a:close/>
                  <a:moveTo>
                    <a:pt x="7" y="0"/>
                  </a:moveTo>
                  <a:lnTo>
                    <a:pt x="7" y="0"/>
                  </a:lnTo>
                  <a:lnTo>
                    <a:pt x="7" y="9"/>
                  </a:lnTo>
                  <a:lnTo>
                    <a:pt x="0" y="9"/>
                  </a:lnTo>
                  <a:lnTo>
                    <a:pt x="0" y="10"/>
                  </a:lnTo>
                  <a:lnTo>
                    <a:pt x="0" y="29"/>
                  </a:lnTo>
                  <a:lnTo>
                    <a:pt x="0" y="31"/>
                  </a:lnTo>
                  <a:lnTo>
                    <a:pt x="7" y="31"/>
                  </a:lnTo>
                  <a:lnTo>
                    <a:pt x="7" y="40"/>
                  </a:lnTo>
                  <a:lnTo>
                    <a:pt x="20" y="40"/>
                  </a:lnTo>
                  <a:lnTo>
                    <a:pt x="20" y="34"/>
                  </a:lnTo>
                  <a:lnTo>
                    <a:pt x="13" y="34"/>
                  </a:lnTo>
                  <a:lnTo>
                    <a:pt x="13" y="6"/>
                  </a:lnTo>
                  <a:lnTo>
                    <a:pt x="20" y="6"/>
                  </a:lnTo>
                  <a:lnTo>
                    <a:pt x="20"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6" name="Freeform 269"/>
            <p:cNvSpPr/>
            <p:nvPr/>
          </p:nvSpPr>
          <p:spPr bwMode="auto">
            <a:xfrm>
              <a:off x="6224717" y="2421017"/>
              <a:ext cx="203917" cy="171627"/>
            </a:xfrm>
            <a:custGeom>
              <a:avLst/>
              <a:gdLst>
                <a:gd name="T0" fmla="*/ 12 w 110"/>
                <a:gd name="T1" fmla="*/ 95 h 95"/>
                <a:gd name="T2" fmla="*/ 31 w 110"/>
                <a:gd name="T3" fmla="*/ 74 h 95"/>
                <a:gd name="T4" fmla="*/ 110 w 110"/>
                <a:gd name="T5" fmla="*/ 74 h 95"/>
                <a:gd name="T6" fmla="*/ 110 w 110"/>
                <a:gd name="T7" fmla="*/ 51 h 95"/>
                <a:gd name="T8" fmla="*/ 39 w 110"/>
                <a:gd name="T9" fmla="*/ 51 h 95"/>
                <a:gd name="T10" fmla="*/ 35 w 110"/>
                <a:gd name="T11" fmla="*/ 51 h 95"/>
                <a:gd name="T12" fmla="*/ 35 w 110"/>
                <a:gd name="T13" fmla="*/ 48 h 95"/>
                <a:gd name="T14" fmla="*/ 35 w 110"/>
                <a:gd name="T15" fmla="*/ 0 h 95"/>
                <a:gd name="T16" fmla="*/ 0 w 110"/>
                <a:gd name="T17" fmla="*/ 0 h 95"/>
                <a:gd name="T18" fmla="*/ 0 w 110"/>
                <a:gd name="T19" fmla="*/ 74 h 95"/>
                <a:gd name="T20" fmla="*/ 12 w 110"/>
                <a:gd name="T21" fmla="*/ 74 h 95"/>
                <a:gd name="T22" fmla="*/ 12 w 110"/>
                <a:gd name="T2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95">
                  <a:moveTo>
                    <a:pt x="12" y="95"/>
                  </a:moveTo>
                  <a:lnTo>
                    <a:pt x="31" y="74"/>
                  </a:lnTo>
                  <a:lnTo>
                    <a:pt x="110" y="74"/>
                  </a:lnTo>
                  <a:lnTo>
                    <a:pt x="110" y="51"/>
                  </a:lnTo>
                  <a:lnTo>
                    <a:pt x="39" y="51"/>
                  </a:lnTo>
                  <a:lnTo>
                    <a:pt x="35" y="51"/>
                  </a:lnTo>
                  <a:lnTo>
                    <a:pt x="35" y="48"/>
                  </a:lnTo>
                  <a:lnTo>
                    <a:pt x="35" y="0"/>
                  </a:lnTo>
                  <a:lnTo>
                    <a:pt x="0" y="0"/>
                  </a:lnTo>
                  <a:lnTo>
                    <a:pt x="0" y="74"/>
                  </a:lnTo>
                  <a:lnTo>
                    <a:pt x="12" y="74"/>
                  </a:lnTo>
                  <a:lnTo>
                    <a:pt x="12" y="9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7" name="Freeform 270"/>
            <p:cNvSpPr/>
            <p:nvPr/>
          </p:nvSpPr>
          <p:spPr bwMode="auto">
            <a:xfrm>
              <a:off x="6297015" y="2368627"/>
              <a:ext cx="211332" cy="177046"/>
            </a:xfrm>
            <a:custGeom>
              <a:avLst/>
              <a:gdLst>
                <a:gd name="T0" fmla="*/ 114 w 114"/>
                <a:gd name="T1" fmla="*/ 0 h 98"/>
                <a:gd name="T2" fmla="*/ 0 w 114"/>
                <a:gd name="T3" fmla="*/ 0 h 98"/>
                <a:gd name="T4" fmla="*/ 0 w 114"/>
                <a:gd name="T5" fmla="*/ 29 h 98"/>
                <a:gd name="T6" fmla="*/ 0 w 114"/>
                <a:gd name="T7" fmla="*/ 77 h 98"/>
                <a:gd name="T8" fmla="*/ 71 w 114"/>
                <a:gd name="T9" fmla="*/ 77 h 98"/>
                <a:gd name="T10" fmla="*/ 82 w 114"/>
                <a:gd name="T11" fmla="*/ 77 h 98"/>
                <a:gd name="T12" fmla="*/ 102 w 114"/>
                <a:gd name="T13" fmla="*/ 98 h 98"/>
                <a:gd name="T14" fmla="*/ 102 w 114"/>
                <a:gd name="T15" fmla="*/ 77 h 98"/>
                <a:gd name="T16" fmla="*/ 114 w 114"/>
                <a:gd name="T17" fmla="*/ 77 h 98"/>
                <a:gd name="T18" fmla="*/ 114 w 114"/>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98">
                  <a:moveTo>
                    <a:pt x="114" y="0"/>
                  </a:moveTo>
                  <a:lnTo>
                    <a:pt x="0" y="0"/>
                  </a:lnTo>
                  <a:lnTo>
                    <a:pt x="0" y="29"/>
                  </a:lnTo>
                  <a:lnTo>
                    <a:pt x="0" y="77"/>
                  </a:lnTo>
                  <a:lnTo>
                    <a:pt x="71" y="77"/>
                  </a:lnTo>
                  <a:lnTo>
                    <a:pt x="82" y="77"/>
                  </a:lnTo>
                  <a:lnTo>
                    <a:pt x="102" y="98"/>
                  </a:lnTo>
                  <a:lnTo>
                    <a:pt x="102" y="77"/>
                  </a:lnTo>
                  <a:lnTo>
                    <a:pt x="114" y="77"/>
                  </a:lnTo>
                  <a:lnTo>
                    <a:pt x="11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8" name="Freeform 271"/>
            <p:cNvSpPr>
              <a:spLocks noEditPoints="1"/>
            </p:cNvSpPr>
            <p:nvPr/>
          </p:nvSpPr>
          <p:spPr bwMode="auto">
            <a:xfrm>
              <a:off x="5787222" y="2982867"/>
              <a:ext cx="126058" cy="258342"/>
            </a:xfrm>
            <a:custGeom>
              <a:avLst/>
              <a:gdLst>
                <a:gd name="T0" fmla="*/ 32 w 64"/>
                <a:gd name="T1" fmla="*/ 115 h 134"/>
                <a:gd name="T2" fmla="*/ 63 w 64"/>
                <a:gd name="T3" fmla="*/ 130 h 134"/>
                <a:gd name="T4" fmla="*/ 64 w 64"/>
                <a:gd name="T5" fmla="*/ 130 h 134"/>
                <a:gd name="T6" fmla="*/ 64 w 64"/>
                <a:gd name="T7" fmla="*/ 29 h 134"/>
                <a:gd name="T8" fmla="*/ 63 w 64"/>
                <a:gd name="T9" fmla="*/ 14 h 134"/>
                <a:gd name="T10" fmla="*/ 32 w 64"/>
                <a:gd name="T11" fmla="*/ 0 h 134"/>
                <a:gd name="T12" fmla="*/ 32 w 64"/>
                <a:gd name="T13" fmla="*/ 18 h 134"/>
                <a:gd name="T14" fmla="*/ 54 w 64"/>
                <a:gd name="T15" fmla="*/ 22 h 134"/>
                <a:gd name="T16" fmla="*/ 55 w 64"/>
                <a:gd name="T17" fmla="*/ 25 h 134"/>
                <a:gd name="T18" fmla="*/ 53 w 64"/>
                <a:gd name="T19" fmla="*/ 26 h 134"/>
                <a:gd name="T20" fmla="*/ 53 w 64"/>
                <a:gd name="T21" fmla="*/ 25 h 134"/>
                <a:gd name="T22" fmla="*/ 48 w 64"/>
                <a:gd name="T23" fmla="*/ 24 h 134"/>
                <a:gd name="T24" fmla="*/ 32 w 64"/>
                <a:gd name="T25" fmla="*/ 22 h 134"/>
                <a:gd name="T26" fmla="*/ 32 w 64"/>
                <a:gd name="T27" fmla="*/ 36 h 134"/>
                <a:gd name="T28" fmla="*/ 54 w 64"/>
                <a:gd name="T29" fmla="*/ 40 h 134"/>
                <a:gd name="T30" fmla="*/ 55 w 64"/>
                <a:gd name="T31" fmla="*/ 43 h 134"/>
                <a:gd name="T32" fmla="*/ 53 w 64"/>
                <a:gd name="T33" fmla="*/ 44 h 134"/>
                <a:gd name="T34" fmla="*/ 53 w 64"/>
                <a:gd name="T35" fmla="*/ 43 h 134"/>
                <a:gd name="T36" fmla="*/ 48 w 64"/>
                <a:gd name="T37" fmla="*/ 42 h 134"/>
                <a:gd name="T38" fmla="*/ 32 w 64"/>
                <a:gd name="T39" fmla="*/ 40 h 134"/>
                <a:gd name="T40" fmla="*/ 32 w 64"/>
                <a:gd name="T41" fmla="*/ 54 h 134"/>
                <a:gd name="T42" fmla="*/ 54 w 64"/>
                <a:gd name="T43" fmla="*/ 58 h 134"/>
                <a:gd name="T44" fmla="*/ 55 w 64"/>
                <a:gd name="T45" fmla="*/ 61 h 134"/>
                <a:gd name="T46" fmla="*/ 53 w 64"/>
                <a:gd name="T47" fmla="*/ 62 h 134"/>
                <a:gd name="T48" fmla="*/ 53 w 64"/>
                <a:gd name="T49" fmla="*/ 62 h 134"/>
                <a:gd name="T50" fmla="*/ 48 w 64"/>
                <a:gd name="T51" fmla="*/ 60 h 134"/>
                <a:gd name="T52" fmla="*/ 32 w 64"/>
                <a:gd name="T53" fmla="*/ 58 h 134"/>
                <a:gd name="T54" fmla="*/ 32 w 64"/>
                <a:gd name="T55" fmla="*/ 115 h 134"/>
                <a:gd name="T56" fmla="*/ 2 w 64"/>
                <a:gd name="T57" fmla="*/ 130 h 134"/>
                <a:gd name="T58" fmla="*/ 32 w 64"/>
                <a:gd name="T59" fmla="*/ 115 h 134"/>
                <a:gd name="T60" fmla="*/ 32 w 64"/>
                <a:gd name="T61" fmla="*/ 58 h 134"/>
                <a:gd name="T62" fmla="*/ 16 w 64"/>
                <a:gd name="T63" fmla="*/ 60 h 134"/>
                <a:gd name="T64" fmla="*/ 12 w 64"/>
                <a:gd name="T65" fmla="*/ 62 h 134"/>
                <a:gd name="T66" fmla="*/ 10 w 64"/>
                <a:gd name="T67" fmla="*/ 61 h 134"/>
                <a:gd name="T68" fmla="*/ 11 w 64"/>
                <a:gd name="T69" fmla="*/ 58 h 134"/>
                <a:gd name="T70" fmla="*/ 11 w 64"/>
                <a:gd name="T71" fmla="*/ 58 h 134"/>
                <a:gd name="T72" fmla="*/ 32 w 64"/>
                <a:gd name="T73" fmla="*/ 54 h 134"/>
                <a:gd name="T74" fmla="*/ 32 w 64"/>
                <a:gd name="T75" fmla="*/ 40 h 134"/>
                <a:gd name="T76" fmla="*/ 16 w 64"/>
                <a:gd name="T77" fmla="*/ 42 h 134"/>
                <a:gd name="T78" fmla="*/ 12 w 64"/>
                <a:gd name="T79" fmla="*/ 43 h 134"/>
                <a:gd name="T80" fmla="*/ 10 w 64"/>
                <a:gd name="T81" fmla="*/ 43 h 134"/>
                <a:gd name="T82" fmla="*/ 11 w 64"/>
                <a:gd name="T83" fmla="*/ 40 h 134"/>
                <a:gd name="T84" fmla="*/ 11 w 64"/>
                <a:gd name="T85" fmla="*/ 40 h 134"/>
                <a:gd name="T86" fmla="*/ 32 w 64"/>
                <a:gd name="T87" fmla="*/ 36 h 134"/>
                <a:gd name="T88" fmla="*/ 32 w 64"/>
                <a:gd name="T89" fmla="*/ 22 h 134"/>
                <a:gd name="T90" fmla="*/ 16 w 64"/>
                <a:gd name="T91" fmla="*/ 24 h 134"/>
                <a:gd name="T92" fmla="*/ 12 w 64"/>
                <a:gd name="T93" fmla="*/ 25 h 134"/>
                <a:gd name="T94" fmla="*/ 10 w 64"/>
                <a:gd name="T95" fmla="*/ 25 h 134"/>
                <a:gd name="T96" fmla="*/ 11 w 64"/>
                <a:gd name="T97" fmla="*/ 22 h 134"/>
                <a:gd name="T98" fmla="*/ 11 w 64"/>
                <a:gd name="T99" fmla="*/ 22 h 134"/>
                <a:gd name="T100" fmla="*/ 32 w 64"/>
                <a:gd name="T101" fmla="*/ 18 h 134"/>
                <a:gd name="T102" fmla="*/ 32 w 64"/>
                <a:gd name="T103" fmla="*/ 0 h 134"/>
                <a:gd name="T104" fmla="*/ 2 w 64"/>
                <a:gd name="T105" fmla="*/ 14 h 134"/>
                <a:gd name="T106" fmla="*/ 1 w 64"/>
                <a:gd name="T107" fmla="*/ 29 h 134"/>
                <a:gd name="T108" fmla="*/ 1 w 64"/>
                <a:gd name="T109" fmla="*/ 130 h 134"/>
                <a:gd name="T110" fmla="*/ 2 w 64"/>
                <a:gd name="T111" fmla="*/ 13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 h="134">
                  <a:moveTo>
                    <a:pt x="32" y="115"/>
                  </a:moveTo>
                  <a:cubicBezTo>
                    <a:pt x="47" y="115"/>
                    <a:pt x="60" y="119"/>
                    <a:pt x="63" y="130"/>
                  </a:cubicBezTo>
                  <a:cubicBezTo>
                    <a:pt x="64" y="134"/>
                    <a:pt x="64" y="134"/>
                    <a:pt x="64" y="130"/>
                  </a:cubicBezTo>
                  <a:cubicBezTo>
                    <a:pt x="64" y="109"/>
                    <a:pt x="64" y="50"/>
                    <a:pt x="64" y="29"/>
                  </a:cubicBezTo>
                  <a:cubicBezTo>
                    <a:pt x="64" y="25"/>
                    <a:pt x="64" y="18"/>
                    <a:pt x="63" y="14"/>
                  </a:cubicBezTo>
                  <a:cubicBezTo>
                    <a:pt x="59" y="3"/>
                    <a:pt x="47" y="0"/>
                    <a:pt x="32" y="0"/>
                  </a:cubicBezTo>
                  <a:cubicBezTo>
                    <a:pt x="32" y="18"/>
                    <a:pt x="32" y="18"/>
                    <a:pt x="32" y="18"/>
                  </a:cubicBezTo>
                  <a:cubicBezTo>
                    <a:pt x="42" y="18"/>
                    <a:pt x="49" y="19"/>
                    <a:pt x="54" y="22"/>
                  </a:cubicBezTo>
                  <a:cubicBezTo>
                    <a:pt x="55" y="22"/>
                    <a:pt x="56" y="24"/>
                    <a:pt x="55" y="25"/>
                  </a:cubicBezTo>
                  <a:cubicBezTo>
                    <a:pt x="55" y="25"/>
                    <a:pt x="54" y="26"/>
                    <a:pt x="53" y="26"/>
                  </a:cubicBezTo>
                  <a:cubicBezTo>
                    <a:pt x="53" y="26"/>
                    <a:pt x="53" y="26"/>
                    <a:pt x="53" y="25"/>
                  </a:cubicBezTo>
                  <a:cubicBezTo>
                    <a:pt x="51" y="25"/>
                    <a:pt x="50" y="24"/>
                    <a:pt x="48" y="24"/>
                  </a:cubicBezTo>
                  <a:cubicBezTo>
                    <a:pt x="44" y="22"/>
                    <a:pt x="39" y="22"/>
                    <a:pt x="32" y="22"/>
                  </a:cubicBezTo>
                  <a:cubicBezTo>
                    <a:pt x="32" y="36"/>
                    <a:pt x="32" y="36"/>
                    <a:pt x="32" y="36"/>
                  </a:cubicBezTo>
                  <a:cubicBezTo>
                    <a:pt x="42" y="36"/>
                    <a:pt x="49" y="37"/>
                    <a:pt x="54" y="40"/>
                  </a:cubicBezTo>
                  <a:cubicBezTo>
                    <a:pt x="55" y="41"/>
                    <a:pt x="56" y="42"/>
                    <a:pt x="55" y="43"/>
                  </a:cubicBezTo>
                  <a:cubicBezTo>
                    <a:pt x="55" y="43"/>
                    <a:pt x="54" y="44"/>
                    <a:pt x="53" y="44"/>
                  </a:cubicBezTo>
                  <a:cubicBezTo>
                    <a:pt x="53" y="44"/>
                    <a:pt x="53" y="44"/>
                    <a:pt x="53" y="43"/>
                  </a:cubicBezTo>
                  <a:cubicBezTo>
                    <a:pt x="51" y="43"/>
                    <a:pt x="50" y="42"/>
                    <a:pt x="48" y="42"/>
                  </a:cubicBezTo>
                  <a:cubicBezTo>
                    <a:pt x="44" y="41"/>
                    <a:pt x="39" y="40"/>
                    <a:pt x="32" y="40"/>
                  </a:cubicBezTo>
                  <a:cubicBezTo>
                    <a:pt x="32" y="54"/>
                    <a:pt x="32" y="54"/>
                    <a:pt x="32" y="54"/>
                  </a:cubicBezTo>
                  <a:cubicBezTo>
                    <a:pt x="42" y="54"/>
                    <a:pt x="49" y="56"/>
                    <a:pt x="54" y="58"/>
                  </a:cubicBezTo>
                  <a:cubicBezTo>
                    <a:pt x="55" y="59"/>
                    <a:pt x="56" y="60"/>
                    <a:pt x="55" y="61"/>
                  </a:cubicBezTo>
                  <a:cubicBezTo>
                    <a:pt x="55" y="61"/>
                    <a:pt x="54" y="62"/>
                    <a:pt x="53" y="62"/>
                  </a:cubicBezTo>
                  <a:cubicBezTo>
                    <a:pt x="53" y="62"/>
                    <a:pt x="53" y="62"/>
                    <a:pt x="53" y="62"/>
                  </a:cubicBezTo>
                  <a:cubicBezTo>
                    <a:pt x="51" y="61"/>
                    <a:pt x="50" y="60"/>
                    <a:pt x="48" y="60"/>
                  </a:cubicBezTo>
                  <a:cubicBezTo>
                    <a:pt x="44" y="59"/>
                    <a:pt x="39" y="58"/>
                    <a:pt x="32" y="58"/>
                  </a:cubicBezTo>
                  <a:lnTo>
                    <a:pt x="32" y="115"/>
                  </a:lnTo>
                  <a:close/>
                  <a:moveTo>
                    <a:pt x="2" y="130"/>
                  </a:moveTo>
                  <a:cubicBezTo>
                    <a:pt x="5" y="119"/>
                    <a:pt x="18" y="115"/>
                    <a:pt x="32" y="115"/>
                  </a:cubicBezTo>
                  <a:cubicBezTo>
                    <a:pt x="32" y="58"/>
                    <a:pt x="32" y="58"/>
                    <a:pt x="32" y="58"/>
                  </a:cubicBezTo>
                  <a:cubicBezTo>
                    <a:pt x="26" y="58"/>
                    <a:pt x="21" y="59"/>
                    <a:pt x="16" y="60"/>
                  </a:cubicBezTo>
                  <a:cubicBezTo>
                    <a:pt x="15" y="60"/>
                    <a:pt x="13" y="61"/>
                    <a:pt x="12" y="62"/>
                  </a:cubicBezTo>
                  <a:cubicBezTo>
                    <a:pt x="11" y="62"/>
                    <a:pt x="10" y="62"/>
                    <a:pt x="10" y="61"/>
                  </a:cubicBezTo>
                  <a:cubicBezTo>
                    <a:pt x="9" y="60"/>
                    <a:pt x="10" y="59"/>
                    <a:pt x="11" y="58"/>
                  </a:cubicBezTo>
                  <a:cubicBezTo>
                    <a:pt x="11" y="58"/>
                    <a:pt x="11" y="58"/>
                    <a:pt x="11" y="58"/>
                  </a:cubicBezTo>
                  <a:cubicBezTo>
                    <a:pt x="16" y="56"/>
                    <a:pt x="23" y="54"/>
                    <a:pt x="32" y="54"/>
                  </a:cubicBezTo>
                  <a:cubicBezTo>
                    <a:pt x="32" y="40"/>
                    <a:pt x="32" y="40"/>
                    <a:pt x="32" y="40"/>
                  </a:cubicBezTo>
                  <a:cubicBezTo>
                    <a:pt x="26" y="40"/>
                    <a:pt x="21" y="41"/>
                    <a:pt x="16" y="42"/>
                  </a:cubicBezTo>
                  <a:cubicBezTo>
                    <a:pt x="15" y="42"/>
                    <a:pt x="13" y="43"/>
                    <a:pt x="12" y="43"/>
                  </a:cubicBezTo>
                  <a:cubicBezTo>
                    <a:pt x="11" y="44"/>
                    <a:pt x="10" y="44"/>
                    <a:pt x="10" y="43"/>
                  </a:cubicBezTo>
                  <a:cubicBezTo>
                    <a:pt x="9" y="42"/>
                    <a:pt x="10" y="41"/>
                    <a:pt x="11" y="40"/>
                  </a:cubicBezTo>
                  <a:cubicBezTo>
                    <a:pt x="11" y="40"/>
                    <a:pt x="11" y="40"/>
                    <a:pt x="11" y="40"/>
                  </a:cubicBezTo>
                  <a:cubicBezTo>
                    <a:pt x="16" y="37"/>
                    <a:pt x="23" y="36"/>
                    <a:pt x="32" y="36"/>
                  </a:cubicBezTo>
                  <a:cubicBezTo>
                    <a:pt x="32" y="22"/>
                    <a:pt x="32" y="22"/>
                    <a:pt x="32" y="22"/>
                  </a:cubicBezTo>
                  <a:cubicBezTo>
                    <a:pt x="26" y="22"/>
                    <a:pt x="21" y="22"/>
                    <a:pt x="16" y="24"/>
                  </a:cubicBezTo>
                  <a:cubicBezTo>
                    <a:pt x="15" y="24"/>
                    <a:pt x="13" y="25"/>
                    <a:pt x="12" y="25"/>
                  </a:cubicBezTo>
                  <a:cubicBezTo>
                    <a:pt x="11" y="26"/>
                    <a:pt x="10" y="25"/>
                    <a:pt x="10" y="25"/>
                  </a:cubicBezTo>
                  <a:cubicBezTo>
                    <a:pt x="9" y="24"/>
                    <a:pt x="10" y="22"/>
                    <a:pt x="11" y="22"/>
                  </a:cubicBezTo>
                  <a:cubicBezTo>
                    <a:pt x="11" y="22"/>
                    <a:pt x="11" y="22"/>
                    <a:pt x="11" y="22"/>
                  </a:cubicBezTo>
                  <a:cubicBezTo>
                    <a:pt x="16" y="19"/>
                    <a:pt x="23" y="18"/>
                    <a:pt x="32" y="18"/>
                  </a:cubicBezTo>
                  <a:cubicBezTo>
                    <a:pt x="32" y="0"/>
                    <a:pt x="32" y="0"/>
                    <a:pt x="32" y="0"/>
                  </a:cubicBezTo>
                  <a:cubicBezTo>
                    <a:pt x="18" y="0"/>
                    <a:pt x="6" y="3"/>
                    <a:pt x="2" y="14"/>
                  </a:cubicBezTo>
                  <a:cubicBezTo>
                    <a:pt x="1" y="18"/>
                    <a:pt x="1" y="25"/>
                    <a:pt x="1" y="29"/>
                  </a:cubicBezTo>
                  <a:cubicBezTo>
                    <a:pt x="1" y="50"/>
                    <a:pt x="1" y="109"/>
                    <a:pt x="1" y="130"/>
                  </a:cubicBezTo>
                  <a:cubicBezTo>
                    <a:pt x="1" y="134"/>
                    <a:pt x="0" y="134"/>
                    <a:pt x="2" y="1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9" name="Freeform 272"/>
            <p:cNvSpPr>
              <a:spLocks noEditPoints="1"/>
            </p:cNvSpPr>
            <p:nvPr/>
          </p:nvSpPr>
          <p:spPr bwMode="auto">
            <a:xfrm>
              <a:off x="5924403" y="2982867"/>
              <a:ext cx="127911" cy="258342"/>
            </a:xfrm>
            <a:custGeom>
              <a:avLst/>
              <a:gdLst>
                <a:gd name="T0" fmla="*/ 64 w 64"/>
                <a:gd name="T1" fmla="*/ 130 h 134"/>
                <a:gd name="T2" fmla="*/ 62 w 64"/>
                <a:gd name="T3" fmla="*/ 14 h 134"/>
                <a:gd name="T4" fmla="*/ 32 w 64"/>
                <a:gd name="T5" fmla="*/ 18 h 134"/>
                <a:gd name="T6" fmla="*/ 55 w 64"/>
                <a:gd name="T7" fmla="*/ 25 h 134"/>
                <a:gd name="T8" fmla="*/ 53 w 64"/>
                <a:gd name="T9" fmla="*/ 26 h 134"/>
                <a:gd name="T10" fmla="*/ 48 w 64"/>
                <a:gd name="T11" fmla="*/ 24 h 134"/>
                <a:gd name="T12" fmla="*/ 32 w 64"/>
                <a:gd name="T13" fmla="*/ 36 h 134"/>
                <a:gd name="T14" fmla="*/ 55 w 64"/>
                <a:gd name="T15" fmla="*/ 43 h 134"/>
                <a:gd name="T16" fmla="*/ 53 w 64"/>
                <a:gd name="T17" fmla="*/ 44 h 134"/>
                <a:gd name="T18" fmla="*/ 48 w 64"/>
                <a:gd name="T19" fmla="*/ 42 h 134"/>
                <a:gd name="T20" fmla="*/ 32 w 64"/>
                <a:gd name="T21" fmla="*/ 54 h 134"/>
                <a:gd name="T22" fmla="*/ 55 w 64"/>
                <a:gd name="T23" fmla="*/ 61 h 134"/>
                <a:gd name="T24" fmla="*/ 53 w 64"/>
                <a:gd name="T25" fmla="*/ 62 h 134"/>
                <a:gd name="T26" fmla="*/ 48 w 64"/>
                <a:gd name="T27" fmla="*/ 60 h 134"/>
                <a:gd name="T28" fmla="*/ 32 w 64"/>
                <a:gd name="T29" fmla="*/ 115 h 134"/>
                <a:gd name="T30" fmla="*/ 63 w 64"/>
                <a:gd name="T31" fmla="*/ 130 h 134"/>
                <a:gd name="T32" fmla="*/ 32 w 64"/>
                <a:gd name="T33" fmla="*/ 0 h 134"/>
                <a:gd name="T34" fmla="*/ 0 w 64"/>
                <a:gd name="T35" fmla="*/ 29 h 134"/>
                <a:gd name="T36" fmla="*/ 1 w 64"/>
                <a:gd name="T37" fmla="*/ 130 h 134"/>
                <a:gd name="T38" fmla="*/ 32 w 64"/>
                <a:gd name="T39" fmla="*/ 58 h 134"/>
                <a:gd name="T40" fmla="*/ 16 w 64"/>
                <a:gd name="T41" fmla="*/ 60 h 134"/>
                <a:gd name="T42" fmla="*/ 9 w 64"/>
                <a:gd name="T43" fmla="*/ 61 h 134"/>
                <a:gd name="T44" fmla="*/ 32 w 64"/>
                <a:gd name="T45" fmla="*/ 54 h 134"/>
                <a:gd name="T46" fmla="*/ 32 w 64"/>
                <a:gd name="T47" fmla="*/ 40 h 134"/>
                <a:gd name="T48" fmla="*/ 16 w 64"/>
                <a:gd name="T49" fmla="*/ 42 h 134"/>
                <a:gd name="T50" fmla="*/ 9 w 64"/>
                <a:gd name="T51" fmla="*/ 43 h 134"/>
                <a:gd name="T52" fmla="*/ 32 w 64"/>
                <a:gd name="T53" fmla="*/ 36 h 134"/>
                <a:gd name="T54" fmla="*/ 32 w 64"/>
                <a:gd name="T55" fmla="*/ 22 h 134"/>
                <a:gd name="T56" fmla="*/ 16 w 64"/>
                <a:gd name="T57" fmla="*/ 24 h 134"/>
                <a:gd name="T58" fmla="*/ 9 w 64"/>
                <a:gd name="T59" fmla="*/ 25 h 134"/>
                <a:gd name="T60" fmla="*/ 32 w 64"/>
                <a:gd name="T61" fmla="*/ 18 h 134"/>
                <a:gd name="T62" fmla="*/ 32 w 64"/>
                <a:gd name="T6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134">
                  <a:moveTo>
                    <a:pt x="63" y="130"/>
                  </a:moveTo>
                  <a:cubicBezTo>
                    <a:pt x="64" y="134"/>
                    <a:pt x="64" y="134"/>
                    <a:pt x="64" y="130"/>
                  </a:cubicBezTo>
                  <a:cubicBezTo>
                    <a:pt x="64" y="109"/>
                    <a:pt x="64" y="50"/>
                    <a:pt x="64" y="29"/>
                  </a:cubicBezTo>
                  <a:cubicBezTo>
                    <a:pt x="64" y="25"/>
                    <a:pt x="64" y="18"/>
                    <a:pt x="62" y="14"/>
                  </a:cubicBezTo>
                  <a:cubicBezTo>
                    <a:pt x="59" y="3"/>
                    <a:pt x="46" y="0"/>
                    <a:pt x="32" y="0"/>
                  </a:cubicBezTo>
                  <a:cubicBezTo>
                    <a:pt x="32" y="18"/>
                    <a:pt x="32" y="18"/>
                    <a:pt x="32" y="18"/>
                  </a:cubicBezTo>
                  <a:cubicBezTo>
                    <a:pt x="41" y="18"/>
                    <a:pt x="48" y="19"/>
                    <a:pt x="54" y="22"/>
                  </a:cubicBezTo>
                  <a:cubicBezTo>
                    <a:pt x="55" y="22"/>
                    <a:pt x="55" y="24"/>
                    <a:pt x="55" y="25"/>
                  </a:cubicBezTo>
                  <a:cubicBezTo>
                    <a:pt x="55" y="25"/>
                    <a:pt x="55" y="25"/>
                    <a:pt x="55" y="25"/>
                  </a:cubicBezTo>
                  <a:cubicBezTo>
                    <a:pt x="54" y="25"/>
                    <a:pt x="54" y="26"/>
                    <a:pt x="53" y="26"/>
                  </a:cubicBezTo>
                  <a:cubicBezTo>
                    <a:pt x="53" y="26"/>
                    <a:pt x="52" y="26"/>
                    <a:pt x="52" y="25"/>
                  </a:cubicBezTo>
                  <a:cubicBezTo>
                    <a:pt x="51" y="25"/>
                    <a:pt x="49" y="24"/>
                    <a:pt x="48" y="24"/>
                  </a:cubicBezTo>
                  <a:cubicBezTo>
                    <a:pt x="44" y="22"/>
                    <a:pt x="38" y="22"/>
                    <a:pt x="32" y="22"/>
                  </a:cubicBezTo>
                  <a:cubicBezTo>
                    <a:pt x="32" y="36"/>
                    <a:pt x="32" y="36"/>
                    <a:pt x="32" y="36"/>
                  </a:cubicBezTo>
                  <a:cubicBezTo>
                    <a:pt x="41" y="36"/>
                    <a:pt x="48" y="37"/>
                    <a:pt x="54" y="40"/>
                  </a:cubicBezTo>
                  <a:cubicBezTo>
                    <a:pt x="55" y="41"/>
                    <a:pt x="55" y="42"/>
                    <a:pt x="55" y="43"/>
                  </a:cubicBezTo>
                  <a:cubicBezTo>
                    <a:pt x="55" y="43"/>
                    <a:pt x="55" y="43"/>
                    <a:pt x="55" y="43"/>
                  </a:cubicBezTo>
                  <a:cubicBezTo>
                    <a:pt x="54" y="43"/>
                    <a:pt x="54" y="44"/>
                    <a:pt x="53" y="44"/>
                  </a:cubicBezTo>
                  <a:cubicBezTo>
                    <a:pt x="53" y="44"/>
                    <a:pt x="52" y="44"/>
                    <a:pt x="52" y="43"/>
                  </a:cubicBezTo>
                  <a:cubicBezTo>
                    <a:pt x="51" y="43"/>
                    <a:pt x="49" y="42"/>
                    <a:pt x="48" y="42"/>
                  </a:cubicBezTo>
                  <a:cubicBezTo>
                    <a:pt x="44" y="41"/>
                    <a:pt x="38" y="40"/>
                    <a:pt x="32" y="40"/>
                  </a:cubicBezTo>
                  <a:cubicBezTo>
                    <a:pt x="32" y="54"/>
                    <a:pt x="32" y="54"/>
                    <a:pt x="32" y="54"/>
                  </a:cubicBezTo>
                  <a:cubicBezTo>
                    <a:pt x="41" y="54"/>
                    <a:pt x="48" y="56"/>
                    <a:pt x="54" y="58"/>
                  </a:cubicBezTo>
                  <a:cubicBezTo>
                    <a:pt x="55" y="59"/>
                    <a:pt x="55" y="60"/>
                    <a:pt x="55" y="61"/>
                  </a:cubicBezTo>
                  <a:cubicBezTo>
                    <a:pt x="55" y="61"/>
                    <a:pt x="55" y="61"/>
                    <a:pt x="55" y="61"/>
                  </a:cubicBezTo>
                  <a:cubicBezTo>
                    <a:pt x="54" y="61"/>
                    <a:pt x="54" y="62"/>
                    <a:pt x="53" y="62"/>
                  </a:cubicBezTo>
                  <a:cubicBezTo>
                    <a:pt x="53" y="62"/>
                    <a:pt x="52" y="62"/>
                    <a:pt x="52" y="62"/>
                  </a:cubicBezTo>
                  <a:cubicBezTo>
                    <a:pt x="51" y="61"/>
                    <a:pt x="49" y="60"/>
                    <a:pt x="48" y="60"/>
                  </a:cubicBezTo>
                  <a:cubicBezTo>
                    <a:pt x="44" y="59"/>
                    <a:pt x="38" y="58"/>
                    <a:pt x="32" y="58"/>
                  </a:cubicBezTo>
                  <a:cubicBezTo>
                    <a:pt x="32" y="115"/>
                    <a:pt x="32" y="115"/>
                    <a:pt x="32" y="115"/>
                  </a:cubicBezTo>
                  <a:cubicBezTo>
                    <a:pt x="32" y="115"/>
                    <a:pt x="32" y="115"/>
                    <a:pt x="32" y="115"/>
                  </a:cubicBezTo>
                  <a:cubicBezTo>
                    <a:pt x="47" y="115"/>
                    <a:pt x="59" y="119"/>
                    <a:pt x="63" y="130"/>
                  </a:cubicBezTo>
                  <a:close/>
                  <a:moveTo>
                    <a:pt x="32" y="0"/>
                  </a:moveTo>
                  <a:cubicBezTo>
                    <a:pt x="32" y="0"/>
                    <a:pt x="32" y="0"/>
                    <a:pt x="32" y="0"/>
                  </a:cubicBezTo>
                  <a:cubicBezTo>
                    <a:pt x="17" y="0"/>
                    <a:pt x="5" y="3"/>
                    <a:pt x="1" y="14"/>
                  </a:cubicBezTo>
                  <a:cubicBezTo>
                    <a:pt x="0" y="18"/>
                    <a:pt x="0" y="25"/>
                    <a:pt x="0" y="29"/>
                  </a:cubicBezTo>
                  <a:cubicBezTo>
                    <a:pt x="0" y="50"/>
                    <a:pt x="0" y="109"/>
                    <a:pt x="0" y="130"/>
                  </a:cubicBezTo>
                  <a:cubicBezTo>
                    <a:pt x="0" y="134"/>
                    <a:pt x="0" y="134"/>
                    <a:pt x="1" y="130"/>
                  </a:cubicBezTo>
                  <a:cubicBezTo>
                    <a:pt x="5" y="119"/>
                    <a:pt x="17" y="115"/>
                    <a:pt x="32" y="115"/>
                  </a:cubicBezTo>
                  <a:cubicBezTo>
                    <a:pt x="32" y="58"/>
                    <a:pt x="32" y="58"/>
                    <a:pt x="32" y="58"/>
                  </a:cubicBezTo>
                  <a:cubicBezTo>
                    <a:pt x="32" y="58"/>
                    <a:pt x="32" y="58"/>
                    <a:pt x="32" y="58"/>
                  </a:cubicBezTo>
                  <a:cubicBezTo>
                    <a:pt x="25" y="58"/>
                    <a:pt x="20" y="59"/>
                    <a:pt x="16" y="60"/>
                  </a:cubicBezTo>
                  <a:cubicBezTo>
                    <a:pt x="14" y="60"/>
                    <a:pt x="13" y="61"/>
                    <a:pt x="12" y="62"/>
                  </a:cubicBezTo>
                  <a:cubicBezTo>
                    <a:pt x="11" y="62"/>
                    <a:pt x="10" y="62"/>
                    <a:pt x="9" y="61"/>
                  </a:cubicBezTo>
                  <a:cubicBezTo>
                    <a:pt x="9" y="60"/>
                    <a:pt x="9" y="59"/>
                    <a:pt x="10" y="58"/>
                  </a:cubicBezTo>
                  <a:cubicBezTo>
                    <a:pt x="15" y="56"/>
                    <a:pt x="22" y="54"/>
                    <a:pt x="32" y="54"/>
                  </a:cubicBezTo>
                  <a:cubicBezTo>
                    <a:pt x="32" y="54"/>
                    <a:pt x="32" y="54"/>
                    <a:pt x="32" y="54"/>
                  </a:cubicBezTo>
                  <a:cubicBezTo>
                    <a:pt x="32" y="40"/>
                    <a:pt x="32" y="40"/>
                    <a:pt x="32" y="40"/>
                  </a:cubicBezTo>
                  <a:cubicBezTo>
                    <a:pt x="32" y="40"/>
                    <a:pt x="32" y="40"/>
                    <a:pt x="32" y="40"/>
                  </a:cubicBezTo>
                  <a:cubicBezTo>
                    <a:pt x="25" y="40"/>
                    <a:pt x="20" y="41"/>
                    <a:pt x="16" y="42"/>
                  </a:cubicBezTo>
                  <a:cubicBezTo>
                    <a:pt x="14" y="42"/>
                    <a:pt x="13" y="43"/>
                    <a:pt x="12" y="43"/>
                  </a:cubicBezTo>
                  <a:cubicBezTo>
                    <a:pt x="11" y="44"/>
                    <a:pt x="10" y="44"/>
                    <a:pt x="9" y="43"/>
                  </a:cubicBezTo>
                  <a:cubicBezTo>
                    <a:pt x="9" y="42"/>
                    <a:pt x="9" y="41"/>
                    <a:pt x="10" y="40"/>
                  </a:cubicBezTo>
                  <a:cubicBezTo>
                    <a:pt x="15" y="37"/>
                    <a:pt x="22" y="36"/>
                    <a:pt x="32" y="36"/>
                  </a:cubicBezTo>
                  <a:cubicBezTo>
                    <a:pt x="32" y="36"/>
                    <a:pt x="32" y="36"/>
                    <a:pt x="32" y="36"/>
                  </a:cubicBezTo>
                  <a:cubicBezTo>
                    <a:pt x="32" y="22"/>
                    <a:pt x="32" y="22"/>
                    <a:pt x="32" y="22"/>
                  </a:cubicBezTo>
                  <a:cubicBezTo>
                    <a:pt x="32" y="22"/>
                    <a:pt x="32" y="22"/>
                    <a:pt x="32" y="22"/>
                  </a:cubicBezTo>
                  <a:cubicBezTo>
                    <a:pt x="25" y="22"/>
                    <a:pt x="20" y="22"/>
                    <a:pt x="16" y="24"/>
                  </a:cubicBezTo>
                  <a:cubicBezTo>
                    <a:pt x="14" y="24"/>
                    <a:pt x="13" y="25"/>
                    <a:pt x="12" y="25"/>
                  </a:cubicBezTo>
                  <a:cubicBezTo>
                    <a:pt x="11" y="26"/>
                    <a:pt x="10" y="25"/>
                    <a:pt x="9" y="25"/>
                  </a:cubicBezTo>
                  <a:cubicBezTo>
                    <a:pt x="9" y="24"/>
                    <a:pt x="9" y="22"/>
                    <a:pt x="10" y="22"/>
                  </a:cubicBezTo>
                  <a:cubicBezTo>
                    <a:pt x="15" y="19"/>
                    <a:pt x="22" y="18"/>
                    <a:pt x="32" y="18"/>
                  </a:cubicBezTo>
                  <a:cubicBezTo>
                    <a:pt x="32" y="18"/>
                    <a:pt x="32" y="18"/>
                    <a:pt x="32" y="18"/>
                  </a:cubicBezTo>
                  <a:lnTo>
                    <a:pt x="3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0" name="Freeform 273"/>
            <p:cNvSpPr/>
            <p:nvPr/>
          </p:nvSpPr>
          <p:spPr bwMode="auto">
            <a:xfrm>
              <a:off x="6510201" y="3152687"/>
              <a:ext cx="255823" cy="57811"/>
            </a:xfrm>
            <a:custGeom>
              <a:avLst/>
              <a:gdLst>
                <a:gd name="T0" fmla="*/ 129 w 129"/>
                <a:gd name="T1" fmla="*/ 4 h 30"/>
                <a:gd name="T2" fmla="*/ 117 w 129"/>
                <a:gd name="T3" fmla="*/ 8 h 30"/>
                <a:gd name="T4" fmla="*/ 99 w 129"/>
                <a:gd name="T5" fmla="*/ 0 h 30"/>
                <a:gd name="T6" fmla="*/ 82 w 129"/>
                <a:gd name="T7" fmla="*/ 8 h 30"/>
                <a:gd name="T8" fmla="*/ 64 w 129"/>
                <a:gd name="T9" fmla="*/ 0 h 30"/>
                <a:gd name="T10" fmla="*/ 47 w 129"/>
                <a:gd name="T11" fmla="*/ 8 h 30"/>
                <a:gd name="T12" fmla="*/ 30 w 129"/>
                <a:gd name="T13" fmla="*/ 0 h 30"/>
                <a:gd name="T14" fmla="*/ 12 w 129"/>
                <a:gd name="T15" fmla="*/ 8 h 30"/>
                <a:gd name="T16" fmla="*/ 0 w 129"/>
                <a:gd name="T17" fmla="*/ 4 h 30"/>
                <a:gd name="T18" fmla="*/ 0 w 129"/>
                <a:gd name="T19" fmla="*/ 22 h 30"/>
                <a:gd name="T20" fmla="*/ 8 w 129"/>
                <a:gd name="T21" fmla="*/ 20 h 30"/>
                <a:gd name="T22" fmla="*/ 29 w 129"/>
                <a:gd name="T23" fmla="*/ 24 h 30"/>
                <a:gd name="T24" fmla="*/ 39 w 129"/>
                <a:gd name="T25" fmla="*/ 27 h 30"/>
                <a:gd name="T26" fmla="*/ 48 w 129"/>
                <a:gd name="T27" fmla="*/ 25 h 30"/>
                <a:gd name="T28" fmla="*/ 67 w 129"/>
                <a:gd name="T29" fmla="*/ 19 h 30"/>
                <a:gd name="T30" fmla="*/ 86 w 129"/>
                <a:gd name="T31" fmla="*/ 25 h 30"/>
                <a:gd name="T32" fmla="*/ 104 w 129"/>
                <a:gd name="T33" fmla="*/ 27 h 30"/>
                <a:gd name="T34" fmla="*/ 124 w 129"/>
                <a:gd name="T35" fmla="*/ 18 h 30"/>
                <a:gd name="T36" fmla="*/ 129 w 129"/>
                <a:gd name="T37" fmla="*/ 17 h 30"/>
                <a:gd name="T38" fmla="*/ 129 w 129"/>
                <a:gd name="T39"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9" h="30">
                  <a:moveTo>
                    <a:pt x="129" y="4"/>
                  </a:moveTo>
                  <a:cubicBezTo>
                    <a:pt x="126" y="7"/>
                    <a:pt x="121" y="8"/>
                    <a:pt x="117" y="8"/>
                  </a:cubicBezTo>
                  <a:cubicBezTo>
                    <a:pt x="110" y="8"/>
                    <a:pt x="103" y="5"/>
                    <a:pt x="99" y="0"/>
                  </a:cubicBezTo>
                  <a:cubicBezTo>
                    <a:pt x="95" y="5"/>
                    <a:pt x="89" y="8"/>
                    <a:pt x="82" y="8"/>
                  </a:cubicBezTo>
                  <a:cubicBezTo>
                    <a:pt x="75" y="8"/>
                    <a:pt x="68" y="5"/>
                    <a:pt x="64" y="0"/>
                  </a:cubicBezTo>
                  <a:cubicBezTo>
                    <a:pt x="60" y="5"/>
                    <a:pt x="54" y="8"/>
                    <a:pt x="47" y="8"/>
                  </a:cubicBezTo>
                  <a:cubicBezTo>
                    <a:pt x="40" y="8"/>
                    <a:pt x="34" y="5"/>
                    <a:pt x="30" y="0"/>
                  </a:cubicBezTo>
                  <a:cubicBezTo>
                    <a:pt x="26" y="5"/>
                    <a:pt x="19" y="8"/>
                    <a:pt x="12" y="8"/>
                  </a:cubicBezTo>
                  <a:cubicBezTo>
                    <a:pt x="7" y="8"/>
                    <a:pt x="3" y="7"/>
                    <a:pt x="0" y="4"/>
                  </a:cubicBezTo>
                  <a:cubicBezTo>
                    <a:pt x="0" y="22"/>
                    <a:pt x="0" y="22"/>
                    <a:pt x="0" y="22"/>
                  </a:cubicBezTo>
                  <a:cubicBezTo>
                    <a:pt x="2" y="21"/>
                    <a:pt x="5" y="20"/>
                    <a:pt x="8" y="20"/>
                  </a:cubicBezTo>
                  <a:cubicBezTo>
                    <a:pt x="16" y="19"/>
                    <a:pt x="22" y="20"/>
                    <a:pt x="29" y="24"/>
                  </a:cubicBezTo>
                  <a:cubicBezTo>
                    <a:pt x="32" y="25"/>
                    <a:pt x="36" y="27"/>
                    <a:pt x="39" y="27"/>
                  </a:cubicBezTo>
                  <a:cubicBezTo>
                    <a:pt x="42" y="27"/>
                    <a:pt x="45" y="26"/>
                    <a:pt x="48" y="25"/>
                  </a:cubicBezTo>
                  <a:cubicBezTo>
                    <a:pt x="54" y="22"/>
                    <a:pt x="60" y="19"/>
                    <a:pt x="67" y="19"/>
                  </a:cubicBezTo>
                  <a:cubicBezTo>
                    <a:pt x="74" y="19"/>
                    <a:pt x="80" y="22"/>
                    <a:pt x="86" y="25"/>
                  </a:cubicBezTo>
                  <a:cubicBezTo>
                    <a:pt x="92" y="28"/>
                    <a:pt x="98" y="30"/>
                    <a:pt x="104" y="27"/>
                  </a:cubicBezTo>
                  <a:cubicBezTo>
                    <a:pt x="111" y="24"/>
                    <a:pt x="117" y="19"/>
                    <a:pt x="124" y="18"/>
                  </a:cubicBezTo>
                  <a:cubicBezTo>
                    <a:pt x="126" y="17"/>
                    <a:pt x="128" y="17"/>
                    <a:pt x="129" y="17"/>
                  </a:cubicBezTo>
                  <a:lnTo>
                    <a:pt x="129" y="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1" name="Freeform 274"/>
            <p:cNvSpPr/>
            <p:nvPr/>
          </p:nvSpPr>
          <p:spPr bwMode="auto">
            <a:xfrm>
              <a:off x="6510201" y="3210497"/>
              <a:ext cx="255823" cy="41551"/>
            </a:xfrm>
            <a:custGeom>
              <a:avLst/>
              <a:gdLst>
                <a:gd name="T0" fmla="*/ 118 w 129"/>
                <a:gd name="T1" fmla="*/ 4 h 21"/>
                <a:gd name="T2" fmla="*/ 99 w 129"/>
                <a:gd name="T3" fmla="*/ 12 h 21"/>
                <a:gd name="T4" fmla="*/ 82 w 129"/>
                <a:gd name="T5" fmla="*/ 7 h 21"/>
                <a:gd name="T6" fmla="*/ 66 w 129"/>
                <a:gd name="T7" fmla="*/ 2 h 21"/>
                <a:gd name="T8" fmla="*/ 49 w 129"/>
                <a:gd name="T9" fmla="*/ 8 h 21"/>
                <a:gd name="T10" fmla="*/ 30 w 129"/>
                <a:gd name="T11" fmla="*/ 9 h 21"/>
                <a:gd name="T12" fmla="*/ 13 w 129"/>
                <a:gd name="T13" fmla="*/ 2 h 21"/>
                <a:gd name="T14" fmla="*/ 0 w 129"/>
                <a:gd name="T15" fmla="*/ 8 h 21"/>
                <a:gd name="T16" fmla="*/ 0 w 129"/>
                <a:gd name="T17" fmla="*/ 21 h 21"/>
                <a:gd name="T18" fmla="*/ 129 w 129"/>
                <a:gd name="T19" fmla="*/ 21 h 21"/>
                <a:gd name="T20" fmla="*/ 129 w 129"/>
                <a:gd name="T21" fmla="*/ 1 h 21"/>
                <a:gd name="T22" fmla="*/ 118 w 129"/>
                <a:gd name="T23"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21">
                  <a:moveTo>
                    <a:pt x="118" y="4"/>
                  </a:moveTo>
                  <a:cubicBezTo>
                    <a:pt x="112" y="8"/>
                    <a:pt x="106" y="12"/>
                    <a:pt x="99" y="12"/>
                  </a:cubicBezTo>
                  <a:cubicBezTo>
                    <a:pt x="93" y="12"/>
                    <a:pt x="87" y="10"/>
                    <a:pt x="82" y="7"/>
                  </a:cubicBezTo>
                  <a:cubicBezTo>
                    <a:pt x="77" y="5"/>
                    <a:pt x="72" y="1"/>
                    <a:pt x="66" y="2"/>
                  </a:cubicBezTo>
                  <a:cubicBezTo>
                    <a:pt x="60" y="2"/>
                    <a:pt x="55" y="6"/>
                    <a:pt x="49" y="8"/>
                  </a:cubicBezTo>
                  <a:cubicBezTo>
                    <a:pt x="43" y="11"/>
                    <a:pt x="37" y="11"/>
                    <a:pt x="30" y="9"/>
                  </a:cubicBezTo>
                  <a:cubicBezTo>
                    <a:pt x="25" y="6"/>
                    <a:pt x="19" y="2"/>
                    <a:pt x="13" y="2"/>
                  </a:cubicBezTo>
                  <a:cubicBezTo>
                    <a:pt x="8" y="2"/>
                    <a:pt x="3" y="4"/>
                    <a:pt x="0" y="8"/>
                  </a:cubicBezTo>
                  <a:cubicBezTo>
                    <a:pt x="0" y="21"/>
                    <a:pt x="0" y="21"/>
                    <a:pt x="0" y="21"/>
                  </a:cubicBezTo>
                  <a:cubicBezTo>
                    <a:pt x="129" y="21"/>
                    <a:pt x="129" y="21"/>
                    <a:pt x="129" y="21"/>
                  </a:cubicBezTo>
                  <a:cubicBezTo>
                    <a:pt x="129" y="1"/>
                    <a:pt x="129" y="1"/>
                    <a:pt x="129" y="1"/>
                  </a:cubicBezTo>
                  <a:cubicBezTo>
                    <a:pt x="125" y="0"/>
                    <a:pt x="121" y="3"/>
                    <a:pt x="118"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2" name="Freeform 275"/>
            <p:cNvSpPr/>
            <p:nvPr/>
          </p:nvSpPr>
          <p:spPr bwMode="auto">
            <a:xfrm>
              <a:off x="6500932" y="3038871"/>
              <a:ext cx="274361" cy="122848"/>
            </a:xfrm>
            <a:custGeom>
              <a:avLst/>
              <a:gdLst>
                <a:gd name="T0" fmla="*/ 135 w 139"/>
                <a:gd name="T1" fmla="*/ 57 h 63"/>
                <a:gd name="T2" fmla="*/ 135 w 139"/>
                <a:gd name="T3" fmla="*/ 57 h 63"/>
                <a:gd name="T4" fmla="*/ 139 w 139"/>
                <a:gd name="T5" fmla="*/ 46 h 63"/>
                <a:gd name="T6" fmla="*/ 139 w 139"/>
                <a:gd name="T7" fmla="*/ 16 h 63"/>
                <a:gd name="T8" fmla="*/ 76 w 139"/>
                <a:gd name="T9" fmla="*/ 16 h 63"/>
                <a:gd name="T10" fmla="*/ 76 w 139"/>
                <a:gd name="T11" fmla="*/ 14 h 63"/>
                <a:gd name="T12" fmla="*/ 76 w 139"/>
                <a:gd name="T13" fmla="*/ 12 h 63"/>
                <a:gd name="T14" fmla="*/ 76 w 139"/>
                <a:gd name="T15" fmla="*/ 0 h 63"/>
                <a:gd name="T16" fmla="*/ 69 w 139"/>
                <a:gd name="T17" fmla="*/ 2 h 63"/>
                <a:gd name="T18" fmla="*/ 62 w 139"/>
                <a:gd name="T19" fmla="*/ 0 h 63"/>
                <a:gd name="T20" fmla="*/ 62 w 139"/>
                <a:gd name="T21" fmla="*/ 12 h 63"/>
                <a:gd name="T22" fmla="*/ 62 w 139"/>
                <a:gd name="T23" fmla="*/ 14 h 63"/>
                <a:gd name="T24" fmla="*/ 62 w 139"/>
                <a:gd name="T25" fmla="*/ 16 h 63"/>
                <a:gd name="T26" fmla="*/ 0 w 139"/>
                <a:gd name="T27" fmla="*/ 16 h 63"/>
                <a:gd name="T28" fmla="*/ 0 w 139"/>
                <a:gd name="T29" fmla="*/ 46 h 63"/>
                <a:gd name="T30" fmla="*/ 4 w 139"/>
                <a:gd name="T31" fmla="*/ 57 h 63"/>
                <a:gd name="T32" fmla="*/ 4 w 139"/>
                <a:gd name="T33" fmla="*/ 57 h 63"/>
                <a:gd name="T34" fmla="*/ 5 w 139"/>
                <a:gd name="T35" fmla="*/ 58 h 63"/>
                <a:gd name="T36" fmla="*/ 17 w 139"/>
                <a:gd name="T37" fmla="*/ 63 h 63"/>
                <a:gd name="T38" fmla="*/ 35 w 139"/>
                <a:gd name="T39" fmla="*/ 46 h 63"/>
                <a:gd name="T40" fmla="*/ 52 w 139"/>
                <a:gd name="T41" fmla="*/ 63 h 63"/>
                <a:gd name="T42" fmla="*/ 69 w 139"/>
                <a:gd name="T43" fmla="*/ 46 h 63"/>
                <a:gd name="T44" fmla="*/ 87 w 139"/>
                <a:gd name="T45" fmla="*/ 63 h 63"/>
                <a:gd name="T46" fmla="*/ 104 w 139"/>
                <a:gd name="T47" fmla="*/ 46 h 63"/>
                <a:gd name="T48" fmla="*/ 122 w 139"/>
                <a:gd name="T49" fmla="*/ 63 h 63"/>
                <a:gd name="T50" fmla="*/ 134 w 139"/>
                <a:gd name="T51" fmla="*/ 58 h 63"/>
                <a:gd name="T52" fmla="*/ 135 w 139"/>
                <a:gd name="T53" fmla="*/ 5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63">
                  <a:moveTo>
                    <a:pt x="135" y="57"/>
                  </a:moveTo>
                  <a:cubicBezTo>
                    <a:pt x="135" y="57"/>
                    <a:pt x="135" y="57"/>
                    <a:pt x="135" y="57"/>
                  </a:cubicBezTo>
                  <a:cubicBezTo>
                    <a:pt x="138" y="54"/>
                    <a:pt x="139" y="50"/>
                    <a:pt x="139" y="46"/>
                  </a:cubicBezTo>
                  <a:cubicBezTo>
                    <a:pt x="139" y="16"/>
                    <a:pt x="139" y="16"/>
                    <a:pt x="139" y="16"/>
                  </a:cubicBezTo>
                  <a:cubicBezTo>
                    <a:pt x="76" y="16"/>
                    <a:pt x="76" y="16"/>
                    <a:pt x="76" y="16"/>
                  </a:cubicBezTo>
                  <a:cubicBezTo>
                    <a:pt x="76" y="14"/>
                    <a:pt x="76" y="14"/>
                    <a:pt x="76" y="14"/>
                  </a:cubicBezTo>
                  <a:cubicBezTo>
                    <a:pt x="76" y="12"/>
                    <a:pt x="76" y="12"/>
                    <a:pt x="76" y="12"/>
                  </a:cubicBezTo>
                  <a:cubicBezTo>
                    <a:pt x="76" y="0"/>
                    <a:pt x="76" y="0"/>
                    <a:pt x="76" y="0"/>
                  </a:cubicBezTo>
                  <a:cubicBezTo>
                    <a:pt x="74" y="2"/>
                    <a:pt x="72" y="2"/>
                    <a:pt x="69" y="2"/>
                  </a:cubicBezTo>
                  <a:cubicBezTo>
                    <a:pt x="67" y="2"/>
                    <a:pt x="64" y="2"/>
                    <a:pt x="62" y="0"/>
                  </a:cubicBezTo>
                  <a:cubicBezTo>
                    <a:pt x="62" y="12"/>
                    <a:pt x="62" y="12"/>
                    <a:pt x="62" y="12"/>
                  </a:cubicBezTo>
                  <a:cubicBezTo>
                    <a:pt x="62" y="14"/>
                    <a:pt x="62" y="14"/>
                    <a:pt x="62" y="14"/>
                  </a:cubicBezTo>
                  <a:cubicBezTo>
                    <a:pt x="62" y="16"/>
                    <a:pt x="62" y="16"/>
                    <a:pt x="62" y="16"/>
                  </a:cubicBezTo>
                  <a:cubicBezTo>
                    <a:pt x="0" y="16"/>
                    <a:pt x="0" y="16"/>
                    <a:pt x="0" y="16"/>
                  </a:cubicBezTo>
                  <a:cubicBezTo>
                    <a:pt x="0" y="46"/>
                    <a:pt x="0" y="46"/>
                    <a:pt x="0" y="46"/>
                  </a:cubicBezTo>
                  <a:cubicBezTo>
                    <a:pt x="0" y="50"/>
                    <a:pt x="1" y="54"/>
                    <a:pt x="4" y="57"/>
                  </a:cubicBezTo>
                  <a:cubicBezTo>
                    <a:pt x="4" y="57"/>
                    <a:pt x="4" y="57"/>
                    <a:pt x="4" y="57"/>
                  </a:cubicBezTo>
                  <a:cubicBezTo>
                    <a:pt x="4" y="57"/>
                    <a:pt x="4" y="58"/>
                    <a:pt x="5" y="58"/>
                  </a:cubicBezTo>
                  <a:cubicBezTo>
                    <a:pt x="8" y="61"/>
                    <a:pt x="12" y="63"/>
                    <a:pt x="17" y="63"/>
                  </a:cubicBezTo>
                  <a:cubicBezTo>
                    <a:pt x="27" y="63"/>
                    <a:pt x="35" y="55"/>
                    <a:pt x="35" y="46"/>
                  </a:cubicBezTo>
                  <a:cubicBezTo>
                    <a:pt x="35" y="55"/>
                    <a:pt x="42" y="63"/>
                    <a:pt x="52" y="63"/>
                  </a:cubicBezTo>
                  <a:cubicBezTo>
                    <a:pt x="62" y="63"/>
                    <a:pt x="69" y="55"/>
                    <a:pt x="69" y="46"/>
                  </a:cubicBezTo>
                  <a:cubicBezTo>
                    <a:pt x="69" y="55"/>
                    <a:pt x="77" y="63"/>
                    <a:pt x="87" y="63"/>
                  </a:cubicBezTo>
                  <a:cubicBezTo>
                    <a:pt x="97" y="63"/>
                    <a:pt x="104" y="55"/>
                    <a:pt x="104" y="46"/>
                  </a:cubicBezTo>
                  <a:cubicBezTo>
                    <a:pt x="104" y="55"/>
                    <a:pt x="112" y="63"/>
                    <a:pt x="122" y="63"/>
                  </a:cubicBezTo>
                  <a:cubicBezTo>
                    <a:pt x="127" y="63"/>
                    <a:pt x="131" y="61"/>
                    <a:pt x="134" y="58"/>
                  </a:cubicBezTo>
                  <a:cubicBezTo>
                    <a:pt x="134" y="58"/>
                    <a:pt x="135" y="57"/>
                    <a:pt x="135"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3" name="Freeform 276"/>
            <p:cNvSpPr/>
            <p:nvPr/>
          </p:nvSpPr>
          <p:spPr bwMode="auto">
            <a:xfrm>
              <a:off x="6484248" y="3259275"/>
              <a:ext cx="305875" cy="36132"/>
            </a:xfrm>
            <a:custGeom>
              <a:avLst/>
              <a:gdLst>
                <a:gd name="T0" fmla="*/ 77 w 155"/>
                <a:gd name="T1" fmla="*/ 19 h 19"/>
                <a:gd name="T2" fmla="*/ 155 w 155"/>
                <a:gd name="T3" fmla="*/ 0 h 19"/>
                <a:gd name="T4" fmla="*/ 143 w 155"/>
                <a:gd name="T5" fmla="*/ 0 h 19"/>
                <a:gd name="T6" fmla="*/ 143 w 155"/>
                <a:gd name="T7" fmla="*/ 0 h 19"/>
                <a:gd name="T8" fmla="*/ 142 w 155"/>
                <a:gd name="T9" fmla="*/ 0 h 19"/>
                <a:gd name="T10" fmla="*/ 13 w 155"/>
                <a:gd name="T11" fmla="*/ 0 h 19"/>
                <a:gd name="T12" fmla="*/ 12 w 155"/>
                <a:gd name="T13" fmla="*/ 0 h 19"/>
                <a:gd name="T14" fmla="*/ 12 w 155"/>
                <a:gd name="T15" fmla="*/ 0 h 19"/>
                <a:gd name="T16" fmla="*/ 0 w 155"/>
                <a:gd name="T17" fmla="*/ 0 h 19"/>
                <a:gd name="T18" fmla="*/ 77 w 155"/>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9">
                  <a:moveTo>
                    <a:pt x="77" y="19"/>
                  </a:moveTo>
                  <a:cubicBezTo>
                    <a:pt x="120" y="19"/>
                    <a:pt x="155" y="10"/>
                    <a:pt x="155" y="0"/>
                  </a:cubicBezTo>
                  <a:cubicBezTo>
                    <a:pt x="143" y="0"/>
                    <a:pt x="143" y="0"/>
                    <a:pt x="143" y="0"/>
                  </a:cubicBezTo>
                  <a:cubicBezTo>
                    <a:pt x="143" y="0"/>
                    <a:pt x="143" y="0"/>
                    <a:pt x="143" y="0"/>
                  </a:cubicBezTo>
                  <a:cubicBezTo>
                    <a:pt x="142" y="0"/>
                    <a:pt x="142" y="0"/>
                    <a:pt x="142" y="0"/>
                  </a:cubicBezTo>
                  <a:cubicBezTo>
                    <a:pt x="13" y="0"/>
                    <a:pt x="13" y="0"/>
                    <a:pt x="13" y="0"/>
                  </a:cubicBezTo>
                  <a:cubicBezTo>
                    <a:pt x="12" y="0"/>
                    <a:pt x="12" y="0"/>
                    <a:pt x="12" y="0"/>
                  </a:cubicBezTo>
                  <a:cubicBezTo>
                    <a:pt x="12" y="0"/>
                    <a:pt x="12" y="0"/>
                    <a:pt x="12" y="0"/>
                  </a:cubicBezTo>
                  <a:cubicBezTo>
                    <a:pt x="0" y="0"/>
                    <a:pt x="0" y="0"/>
                    <a:pt x="0" y="0"/>
                  </a:cubicBezTo>
                  <a:cubicBezTo>
                    <a:pt x="0" y="10"/>
                    <a:pt x="34" y="19"/>
                    <a:pt x="77"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4" name="Freeform 277"/>
            <p:cNvSpPr/>
            <p:nvPr/>
          </p:nvSpPr>
          <p:spPr bwMode="auto">
            <a:xfrm>
              <a:off x="6619574" y="2973834"/>
              <a:ext cx="37076" cy="61424"/>
            </a:xfrm>
            <a:custGeom>
              <a:avLst/>
              <a:gdLst>
                <a:gd name="T0" fmla="*/ 5 w 19"/>
                <a:gd name="T1" fmla="*/ 31 h 32"/>
                <a:gd name="T2" fmla="*/ 9 w 19"/>
                <a:gd name="T3" fmla="*/ 32 h 32"/>
                <a:gd name="T4" fmla="*/ 14 w 19"/>
                <a:gd name="T5" fmla="*/ 31 h 32"/>
                <a:gd name="T6" fmla="*/ 19 w 19"/>
                <a:gd name="T7" fmla="*/ 21 h 32"/>
                <a:gd name="T8" fmla="*/ 9 w 19"/>
                <a:gd name="T9" fmla="*/ 0 h 32"/>
                <a:gd name="T10" fmla="*/ 9 w 19"/>
                <a:gd name="T11" fmla="*/ 0 h 32"/>
                <a:gd name="T12" fmla="*/ 0 w 19"/>
                <a:gd name="T13" fmla="*/ 21 h 32"/>
                <a:gd name="T14" fmla="*/ 5 w 19"/>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5" y="31"/>
                  </a:moveTo>
                  <a:cubicBezTo>
                    <a:pt x="6" y="32"/>
                    <a:pt x="8" y="32"/>
                    <a:pt x="9" y="32"/>
                  </a:cubicBezTo>
                  <a:cubicBezTo>
                    <a:pt x="11" y="32"/>
                    <a:pt x="13" y="32"/>
                    <a:pt x="14" y="31"/>
                  </a:cubicBezTo>
                  <a:cubicBezTo>
                    <a:pt x="17" y="29"/>
                    <a:pt x="19" y="25"/>
                    <a:pt x="19" y="21"/>
                  </a:cubicBezTo>
                  <a:cubicBezTo>
                    <a:pt x="19" y="18"/>
                    <a:pt x="14" y="0"/>
                    <a:pt x="9" y="0"/>
                  </a:cubicBezTo>
                  <a:cubicBezTo>
                    <a:pt x="9" y="0"/>
                    <a:pt x="9" y="0"/>
                    <a:pt x="9" y="0"/>
                  </a:cubicBezTo>
                  <a:cubicBezTo>
                    <a:pt x="4" y="0"/>
                    <a:pt x="0" y="18"/>
                    <a:pt x="0" y="21"/>
                  </a:cubicBezTo>
                  <a:cubicBezTo>
                    <a:pt x="0" y="25"/>
                    <a:pt x="2" y="29"/>
                    <a:pt x="5" y="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5" name="Freeform 278"/>
            <p:cNvSpPr>
              <a:spLocks noEditPoints="1"/>
            </p:cNvSpPr>
            <p:nvPr/>
          </p:nvSpPr>
          <p:spPr bwMode="auto">
            <a:xfrm>
              <a:off x="5948502" y="2148223"/>
              <a:ext cx="322560" cy="269181"/>
            </a:xfrm>
            <a:custGeom>
              <a:avLst/>
              <a:gdLst>
                <a:gd name="T0" fmla="*/ 109 w 163"/>
                <a:gd name="T1" fmla="*/ 140 h 140"/>
                <a:gd name="T2" fmla="*/ 113 w 163"/>
                <a:gd name="T3" fmla="*/ 140 h 140"/>
                <a:gd name="T4" fmla="*/ 116 w 163"/>
                <a:gd name="T5" fmla="*/ 136 h 140"/>
                <a:gd name="T6" fmla="*/ 140 w 163"/>
                <a:gd name="T7" fmla="*/ 24 h 140"/>
                <a:gd name="T8" fmla="*/ 100 w 163"/>
                <a:gd name="T9" fmla="*/ 0 h 140"/>
                <a:gd name="T10" fmla="*/ 81 w 163"/>
                <a:gd name="T11" fmla="*/ 4 h 140"/>
                <a:gd name="T12" fmla="*/ 74 w 163"/>
                <a:gd name="T13" fmla="*/ 8 h 140"/>
                <a:gd name="T14" fmla="*/ 74 w 163"/>
                <a:gd name="T15" fmla="*/ 46 h 140"/>
                <a:gd name="T16" fmla="*/ 75 w 163"/>
                <a:gd name="T17" fmla="*/ 43 h 140"/>
                <a:gd name="T18" fmla="*/ 89 w 163"/>
                <a:gd name="T19" fmla="*/ 23 h 140"/>
                <a:gd name="T20" fmla="*/ 89 w 163"/>
                <a:gd name="T21" fmla="*/ 23 h 140"/>
                <a:gd name="T22" fmla="*/ 100 w 163"/>
                <a:gd name="T23" fmla="*/ 21 h 140"/>
                <a:gd name="T24" fmla="*/ 122 w 163"/>
                <a:gd name="T25" fmla="*/ 34 h 140"/>
                <a:gd name="T26" fmla="*/ 122 w 163"/>
                <a:gd name="T27" fmla="*/ 35 h 140"/>
                <a:gd name="T28" fmla="*/ 126 w 163"/>
                <a:gd name="T29" fmla="*/ 57 h 140"/>
                <a:gd name="T30" fmla="*/ 103 w 163"/>
                <a:gd name="T31" fmla="*/ 119 h 140"/>
                <a:gd name="T32" fmla="*/ 74 w 163"/>
                <a:gd name="T33" fmla="*/ 115 h 140"/>
                <a:gd name="T34" fmla="*/ 74 w 163"/>
                <a:gd name="T35" fmla="*/ 136 h 140"/>
                <a:gd name="T36" fmla="*/ 109 w 163"/>
                <a:gd name="T37" fmla="*/ 140 h 140"/>
                <a:gd name="T38" fmla="*/ 74 w 163"/>
                <a:gd name="T39" fmla="*/ 8 h 140"/>
                <a:gd name="T40" fmla="*/ 59 w 163"/>
                <a:gd name="T41" fmla="*/ 28 h 140"/>
                <a:gd name="T42" fmla="*/ 46 w 163"/>
                <a:gd name="T43" fmla="*/ 26 h 140"/>
                <a:gd name="T44" fmla="*/ 26 w 163"/>
                <a:gd name="T45" fmla="*/ 31 h 140"/>
                <a:gd name="T46" fmla="*/ 4 w 163"/>
                <a:gd name="T47" fmla="*/ 56 h 140"/>
                <a:gd name="T48" fmla="*/ 6 w 163"/>
                <a:gd name="T49" fmla="*/ 90 h 140"/>
                <a:gd name="T50" fmla="*/ 74 w 163"/>
                <a:gd name="T51" fmla="*/ 136 h 140"/>
                <a:gd name="T52" fmla="*/ 74 w 163"/>
                <a:gd name="T53" fmla="*/ 115 h 140"/>
                <a:gd name="T54" fmla="*/ 41 w 163"/>
                <a:gd name="T55" fmla="*/ 100 h 140"/>
                <a:gd name="T56" fmla="*/ 25 w 163"/>
                <a:gd name="T57" fmla="*/ 82 h 140"/>
                <a:gd name="T58" fmla="*/ 25 w 163"/>
                <a:gd name="T59" fmla="*/ 82 h 140"/>
                <a:gd name="T60" fmla="*/ 36 w 163"/>
                <a:gd name="T61" fmla="*/ 49 h 140"/>
                <a:gd name="T62" fmla="*/ 47 w 163"/>
                <a:gd name="T63" fmla="*/ 46 h 140"/>
                <a:gd name="T64" fmla="*/ 60 w 163"/>
                <a:gd name="T65" fmla="*/ 50 h 140"/>
                <a:gd name="T66" fmla="*/ 66 w 163"/>
                <a:gd name="T67" fmla="*/ 52 h 140"/>
                <a:gd name="T68" fmla="*/ 74 w 163"/>
                <a:gd name="T69" fmla="*/ 46 h 140"/>
                <a:gd name="T70" fmla="*/ 74 w 163"/>
                <a:gd name="T71" fmla="*/ 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40">
                  <a:moveTo>
                    <a:pt x="109" y="140"/>
                  </a:moveTo>
                  <a:cubicBezTo>
                    <a:pt x="113" y="140"/>
                    <a:pt x="113" y="140"/>
                    <a:pt x="113" y="140"/>
                  </a:cubicBezTo>
                  <a:cubicBezTo>
                    <a:pt x="116" y="136"/>
                    <a:pt x="116" y="136"/>
                    <a:pt x="116" y="136"/>
                  </a:cubicBezTo>
                  <a:cubicBezTo>
                    <a:pt x="163" y="73"/>
                    <a:pt x="142" y="29"/>
                    <a:pt x="140" y="24"/>
                  </a:cubicBezTo>
                  <a:cubicBezTo>
                    <a:pt x="132" y="9"/>
                    <a:pt x="117" y="0"/>
                    <a:pt x="100" y="0"/>
                  </a:cubicBezTo>
                  <a:cubicBezTo>
                    <a:pt x="93" y="0"/>
                    <a:pt x="87" y="1"/>
                    <a:pt x="81" y="4"/>
                  </a:cubicBezTo>
                  <a:cubicBezTo>
                    <a:pt x="78" y="5"/>
                    <a:pt x="76" y="7"/>
                    <a:pt x="74" y="8"/>
                  </a:cubicBezTo>
                  <a:cubicBezTo>
                    <a:pt x="74" y="46"/>
                    <a:pt x="74" y="46"/>
                    <a:pt x="74" y="46"/>
                  </a:cubicBezTo>
                  <a:cubicBezTo>
                    <a:pt x="75" y="45"/>
                    <a:pt x="75" y="44"/>
                    <a:pt x="75" y="43"/>
                  </a:cubicBezTo>
                  <a:cubicBezTo>
                    <a:pt x="76" y="35"/>
                    <a:pt x="81" y="27"/>
                    <a:pt x="89" y="23"/>
                  </a:cubicBezTo>
                  <a:cubicBezTo>
                    <a:pt x="89" y="23"/>
                    <a:pt x="89" y="23"/>
                    <a:pt x="89" y="23"/>
                  </a:cubicBezTo>
                  <a:cubicBezTo>
                    <a:pt x="92" y="21"/>
                    <a:pt x="96" y="21"/>
                    <a:pt x="100" y="21"/>
                  </a:cubicBezTo>
                  <a:cubicBezTo>
                    <a:pt x="109" y="21"/>
                    <a:pt x="117" y="26"/>
                    <a:pt x="122" y="34"/>
                  </a:cubicBezTo>
                  <a:cubicBezTo>
                    <a:pt x="122" y="35"/>
                    <a:pt x="122" y="35"/>
                    <a:pt x="122" y="35"/>
                  </a:cubicBezTo>
                  <a:cubicBezTo>
                    <a:pt x="122" y="35"/>
                    <a:pt x="126" y="43"/>
                    <a:pt x="126" y="57"/>
                  </a:cubicBezTo>
                  <a:cubicBezTo>
                    <a:pt x="126" y="71"/>
                    <a:pt x="122" y="93"/>
                    <a:pt x="103" y="119"/>
                  </a:cubicBezTo>
                  <a:cubicBezTo>
                    <a:pt x="93" y="119"/>
                    <a:pt x="83" y="118"/>
                    <a:pt x="74" y="115"/>
                  </a:cubicBezTo>
                  <a:cubicBezTo>
                    <a:pt x="74" y="136"/>
                    <a:pt x="74" y="136"/>
                    <a:pt x="74" y="136"/>
                  </a:cubicBezTo>
                  <a:cubicBezTo>
                    <a:pt x="84" y="138"/>
                    <a:pt x="96" y="140"/>
                    <a:pt x="109" y="140"/>
                  </a:cubicBezTo>
                  <a:close/>
                  <a:moveTo>
                    <a:pt x="74" y="8"/>
                  </a:moveTo>
                  <a:cubicBezTo>
                    <a:pt x="67" y="13"/>
                    <a:pt x="62" y="20"/>
                    <a:pt x="59" y="28"/>
                  </a:cubicBezTo>
                  <a:cubicBezTo>
                    <a:pt x="55" y="27"/>
                    <a:pt x="50" y="26"/>
                    <a:pt x="46" y="26"/>
                  </a:cubicBezTo>
                  <a:cubicBezTo>
                    <a:pt x="39" y="26"/>
                    <a:pt x="32" y="28"/>
                    <a:pt x="26" y="31"/>
                  </a:cubicBezTo>
                  <a:cubicBezTo>
                    <a:pt x="16" y="36"/>
                    <a:pt x="8" y="45"/>
                    <a:pt x="4" y="56"/>
                  </a:cubicBezTo>
                  <a:cubicBezTo>
                    <a:pt x="0" y="67"/>
                    <a:pt x="1" y="79"/>
                    <a:pt x="6" y="90"/>
                  </a:cubicBezTo>
                  <a:cubicBezTo>
                    <a:pt x="8" y="94"/>
                    <a:pt x="23" y="125"/>
                    <a:pt x="74" y="136"/>
                  </a:cubicBezTo>
                  <a:cubicBezTo>
                    <a:pt x="74" y="115"/>
                    <a:pt x="74" y="115"/>
                    <a:pt x="74" y="115"/>
                  </a:cubicBezTo>
                  <a:cubicBezTo>
                    <a:pt x="62" y="112"/>
                    <a:pt x="50" y="107"/>
                    <a:pt x="41" y="100"/>
                  </a:cubicBezTo>
                  <a:cubicBezTo>
                    <a:pt x="30" y="91"/>
                    <a:pt x="26" y="83"/>
                    <a:pt x="25" y="82"/>
                  </a:cubicBezTo>
                  <a:cubicBezTo>
                    <a:pt x="25" y="82"/>
                    <a:pt x="25" y="82"/>
                    <a:pt x="25" y="82"/>
                  </a:cubicBezTo>
                  <a:cubicBezTo>
                    <a:pt x="19" y="69"/>
                    <a:pt x="24" y="55"/>
                    <a:pt x="36" y="49"/>
                  </a:cubicBezTo>
                  <a:cubicBezTo>
                    <a:pt x="40" y="47"/>
                    <a:pt x="43" y="46"/>
                    <a:pt x="47" y="46"/>
                  </a:cubicBezTo>
                  <a:cubicBezTo>
                    <a:pt x="52" y="46"/>
                    <a:pt x="56" y="48"/>
                    <a:pt x="60" y="50"/>
                  </a:cubicBezTo>
                  <a:cubicBezTo>
                    <a:pt x="62" y="51"/>
                    <a:pt x="64" y="52"/>
                    <a:pt x="66" y="52"/>
                  </a:cubicBezTo>
                  <a:cubicBezTo>
                    <a:pt x="70" y="52"/>
                    <a:pt x="73" y="50"/>
                    <a:pt x="74" y="46"/>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6" name="Oval 279"/>
            <p:cNvSpPr>
              <a:spLocks noChangeArrowheads="1"/>
            </p:cNvSpPr>
            <p:nvPr/>
          </p:nvSpPr>
          <p:spPr bwMode="auto">
            <a:xfrm>
              <a:off x="6452733" y="2599870"/>
              <a:ext cx="64883" cy="6323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97" name="Freeform 280"/>
            <p:cNvSpPr/>
            <p:nvPr/>
          </p:nvSpPr>
          <p:spPr bwMode="auto">
            <a:xfrm>
              <a:off x="6406389" y="2677553"/>
              <a:ext cx="159426" cy="240277"/>
            </a:xfrm>
            <a:custGeom>
              <a:avLst/>
              <a:gdLst>
                <a:gd name="T0" fmla="*/ 14 w 86"/>
                <a:gd name="T1" fmla="*/ 24 h 133"/>
                <a:gd name="T2" fmla="*/ 19 w 86"/>
                <a:gd name="T3" fmla="*/ 24 h 133"/>
                <a:gd name="T4" fmla="*/ 19 w 86"/>
                <a:gd name="T5" fmla="*/ 67 h 133"/>
                <a:gd name="T6" fmla="*/ 19 w 86"/>
                <a:gd name="T7" fmla="*/ 133 h 133"/>
                <a:gd name="T8" fmla="*/ 40 w 86"/>
                <a:gd name="T9" fmla="*/ 133 h 133"/>
                <a:gd name="T10" fmla="*/ 40 w 86"/>
                <a:gd name="T11" fmla="*/ 63 h 133"/>
                <a:gd name="T12" fmla="*/ 46 w 86"/>
                <a:gd name="T13" fmla="*/ 63 h 133"/>
                <a:gd name="T14" fmla="*/ 46 w 86"/>
                <a:gd name="T15" fmla="*/ 133 h 133"/>
                <a:gd name="T16" fmla="*/ 67 w 86"/>
                <a:gd name="T17" fmla="*/ 133 h 133"/>
                <a:gd name="T18" fmla="*/ 67 w 86"/>
                <a:gd name="T19" fmla="*/ 63 h 133"/>
                <a:gd name="T20" fmla="*/ 67 w 86"/>
                <a:gd name="T21" fmla="*/ 24 h 133"/>
                <a:gd name="T22" fmla="*/ 72 w 86"/>
                <a:gd name="T23" fmla="*/ 24 h 133"/>
                <a:gd name="T24" fmla="*/ 72 w 86"/>
                <a:gd name="T25" fmla="*/ 63 h 133"/>
                <a:gd name="T26" fmla="*/ 86 w 86"/>
                <a:gd name="T27" fmla="*/ 63 h 133"/>
                <a:gd name="T28" fmla="*/ 86 w 86"/>
                <a:gd name="T29" fmla="*/ 0 h 133"/>
                <a:gd name="T30" fmla="*/ 0 w 86"/>
                <a:gd name="T31" fmla="*/ 0 h 133"/>
                <a:gd name="T32" fmla="*/ 0 w 86"/>
                <a:gd name="T33" fmla="*/ 63 h 133"/>
                <a:gd name="T34" fmla="*/ 14 w 86"/>
                <a:gd name="T35" fmla="*/ 63 h 133"/>
                <a:gd name="T36" fmla="*/ 14 w 86"/>
                <a:gd name="T37" fmla="*/ 2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33">
                  <a:moveTo>
                    <a:pt x="14" y="24"/>
                  </a:moveTo>
                  <a:lnTo>
                    <a:pt x="19" y="24"/>
                  </a:lnTo>
                  <a:lnTo>
                    <a:pt x="19" y="67"/>
                  </a:lnTo>
                  <a:lnTo>
                    <a:pt x="19" y="133"/>
                  </a:lnTo>
                  <a:lnTo>
                    <a:pt x="40" y="133"/>
                  </a:lnTo>
                  <a:lnTo>
                    <a:pt x="40" y="63"/>
                  </a:lnTo>
                  <a:lnTo>
                    <a:pt x="46" y="63"/>
                  </a:lnTo>
                  <a:lnTo>
                    <a:pt x="46" y="133"/>
                  </a:lnTo>
                  <a:lnTo>
                    <a:pt x="67" y="133"/>
                  </a:lnTo>
                  <a:lnTo>
                    <a:pt x="67" y="63"/>
                  </a:lnTo>
                  <a:lnTo>
                    <a:pt x="67" y="24"/>
                  </a:lnTo>
                  <a:lnTo>
                    <a:pt x="72" y="24"/>
                  </a:lnTo>
                  <a:lnTo>
                    <a:pt x="72" y="63"/>
                  </a:lnTo>
                  <a:lnTo>
                    <a:pt x="86" y="63"/>
                  </a:lnTo>
                  <a:lnTo>
                    <a:pt x="86" y="0"/>
                  </a:lnTo>
                  <a:lnTo>
                    <a:pt x="0" y="0"/>
                  </a:lnTo>
                  <a:lnTo>
                    <a:pt x="0" y="63"/>
                  </a:lnTo>
                  <a:lnTo>
                    <a:pt x="14" y="63"/>
                  </a:lnTo>
                  <a:lnTo>
                    <a:pt x="14" y="2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8" name="Oval 281"/>
            <p:cNvSpPr>
              <a:spLocks noChangeArrowheads="1"/>
            </p:cNvSpPr>
            <p:nvPr/>
          </p:nvSpPr>
          <p:spPr bwMode="auto">
            <a:xfrm>
              <a:off x="6634405" y="2599870"/>
              <a:ext cx="64883" cy="6323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299" name="Freeform 282"/>
            <p:cNvSpPr/>
            <p:nvPr/>
          </p:nvSpPr>
          <p:spPr bwMode="auto">
            <a:xfrm>
              <a:off x="6575083" y="2677553"/>
              <a:ext cx="183526" cy="240277"/>
            </a:xfrm>
            <a:custGeom>
              <a:avLst/>
              <a:gdLst>
                <a:gd name="T0" fmla="*/ 86 w 99"/>
                <a:gd name="T1" fmla="*/ 63 h 133"/>
                <a:gd name="T2" fmla="*/ 99 w 99"/>
                <a:gd name="T3" fmla="*/ 63 h 133"/>
                <a:gd name="T4" fmla="*/ 82 w 99"/>
                <a:gd name="T5" fmla="*/ 0 h 133"/>
                <a:gd name="T6" fmla="*/ 18 w 99"/>
                <a:gd name="T7" fmla="*/ 0 h 133"/>
                <a:gd name="T8" fmla="*/ 0 w 99"/>
                <a:gd name="T9" fmla="*/ 63 h 133"/>
                <a:gd name="T10" fmla="*/ 14 w 99"/>
                <a:gd name="T11" fmla="*/ 63 h 133"/>
                <a:gd name="T12" fmla="*/ 25 w 99"/>
                <a:gd name="T13" fmla="*/ 24 h 133"/>
                <a:gd name="T14" fmla="*/ 29 w 99"/>
                <a:gd name="T15" fmla="*/ 24 h 133"/>
                <a:gd name="T16" fmla="*/ 10 w 99"/>
                <a:gd name="T17" fmla="*/ 95 h 133"/>
                <a:gd name="T18" fmla="*/ 26 w 99"/>
                <a:gd name="T19" fmla="*/ 95 h 133"/>
                <a:gd name="T20" fmla="*/ 26 w 99"/>
                <a:gd name="T21" fmla="*/ 133 h 133"/>
                <a:gd name="T22" fmla="*/ 47 w 99"/>
                <a:gd name="T23" fmla="*/ 133 h 133"/>
                <a:gd name="T24" fmla="*/ 47 w 99"/>
                <a:gd name="T25" fmla="*/ 95 h 133"/>
                <a:gd name="T26" fmla="*/ 52 w 99"/>
                <a:gd name="T27" fmla="*/ 95 h 133"/>
                <a:gd name="T28" fmla="*/ 52 w 99"/>
                <a:gd name="T29" fmla="*/ 133 h 133"/>
                <a:gd name="T30" fmla="*/ 74 w 99"/>
                <a:gd name="T31" fmla="*/ 133 h 133"/>
                <a:gd name="T32" fmla="*/ 74 w 99"/>
                <a:gd name="T33" fmla="*/ 95 h 133"/>
                <a:gd name="T34" fmla="*/ 89 w 99"/>
                <a:gd name="T35" fmla="*/ 95 h 133"/>
                <a:gd name="T36" fmla="*/ 70 w 99"/>
                <a:gd name="T37" fmla="*/ 24 h 133"/>
                <a:gd name="T38" fmla="*/ 75 w 99"/>
                <a:gd name="T39" fmla="*/ 24 h 133"/>
                <a:gd name="T40" fmla="*/ 86 w 99"/>
                <a:gd name="T41" fmla="*/ 6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9" h="133">
                  <a:moveTo>
                    <a:pt x="86" y="63"/>
                  </a:moveTo>
                  <a:lnTo>
                    <a:pt x="99" y="63"/>
                  </a:lnTo>
                  <a:lnTo>
                    <a:pt x="82" y="0"/>
                  </a:lnTo>
                  <a:lnTo>
                    <a:pt x="18" y="0"/>
                  </a:lnTo>
                  <a:lnTo>
                    <a:pt x="0" y="63"/>
                  </a:lnTo>
                  <a:lnTo>
                    <a:pt x="14" y="63"/>
                  </a:lnTo>
                  <a:lnTo>
                    <a:pt x="25" y="24"/>
                  </a:lnTo>
                  <a:lnTo>
                    <a:pt x="29" y="24"/>
                  </a:lnTo>
                  <a:lnTo>
                    <a:pt x="10" y="95"/>
                  </a:lnTo>
                  <a:lnTo>
                    <a:pt x="26" y="95"/>
                  </a:lnTo>
                  <a:lnTo>
                    <a:pt x="26" y="133"/>
                  </a:lnTo>
                  <a:lnTo>
                    <a:pt x="47" y="133"/>
                  </a:lnTo>
                  <a:lnTo>
                    <a:pt x="47" y="95"/>
                  </a:lnTo>
                  <a:lnTo>
                    <a:pt x="52" y="95"/>
                  </a:lnTo>
                  <a:lnTo>
                    <a:pt x="52" y="133"/>
                  </a:lnTo>
                  <a:lnTo>
                    <a:pt x="74" y="133"/>
                  </a:lnTo>
                  <a:lnTo>
                    <a:pt x="74" y="95"/>
                  </a:lnTo>
                  <a:lnTo>
                    <a:pt x="89" y="95"/>
                  </a:lnTo>
                  <a:lnTo>
                    <a:pt x="70" y="24"/>
                  </a:lnTo>
                  <a:lnTo>
                    <a:pt x="75" y="24"/>
                  </a:lnTo>
                  <a:lnTo>
                    <a:pt x="86"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0" name="Freeform 283"/>
            <p:cNvSpPr/>
            <p:nvPr/>
          </p:nvSpPr>
          <p:spPr bwMode="auto">
            <a:xfrm>
              <a:off x="5790930" y="3577234"/>
              <a:ext cx="63029" cy="57811"/>
            </a:xfrm>
            <a:custGeom>
              <a:avLst/>
              <a:gdLst>
                <a:gd name="T0" fmla="*/ 23 w 32"/>
                <a:gd name="T1" fmla="*/ 0 h 30"/>
                <a:gd name="T2" fmla="*/ 0 w 32"/>
                <a:gd name="T3" fmla="*/ 30 h 30"/>
                <a:gd name="T4" fmla="*/ 15 w 32"/>
                <a:gd name="T5" fmla="*/ 30 h 30"/>
                <a:gd name="T6" fmla="*/ 32 w 32"/>
                <a:gd name="T7" fmla="*/ 7 h 30"/>
                <a:gd name="T8" fmla="*/ 23 w 32"/>
                <a:gd name="T9" fmla="*/ 0 h 30"/>
              </a:gdLst>
              <a:ahLst/>
              <a:cxnLst>
                <a:cxn ang="0">
                  <a:pos x="T0" y="T1"/>
                </a:cxn>
                <a:cxn ang="0">
                  <a:pos x="T2" y="T3"/>
                </a:cxn>
                <a:cxn ang="0">
                  <a:pos x="T4" y="T5"/>
                </a:cxn>
                <a:cxn ang="0">
                  <a:pos x="T6" y="T7"/>
                </a:cxn>
                <a:cxn ang="0">
                  <a:pos x="T8" y="T9"/>
                </a:cxn>
              </a:cxnLst>
              <a:rect l="0" t="0" r="r" b="b"/>
              <a:pathLst>
                <a:path w="32" h="30">
                  <a:moveTo>
                    <a:pt x="23" y="0"/>
                  </a:moveTo>
                  <a:cubicBezTo>
                    <a:pt x="0" y="30"/>
                    <a:pt x="0" y="30"/>
                    <a:pt x="0" y="30"/>
                  </a:cubicBezTo>
                  <a:cubicBezTo>
                    <a:pt x="15" y="30"/>
                    <a:pt x="15" y="30"/>
                    <a:pt x="15" y="30"/>
                  </a:cubicBezTo>
                  <a:cubicBezTo>
                    <a:pt x="32" y="7"/>
                    <a:pt x="32" y="7"/>
                    <a:pt x="32" y="7"/>
                  </a:cubicBezTo>
                  <a:cubicBezTo>
                    <a:pt x="28" y="6"/>
                    <a:pt x="25" y="4"/>
                    <a:pt x="2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1" name="Freeform 284"/>
            <p:cNvSpPr/>
            <p:nvPr/>
          </p:nvSpPr>
          <p:spPr bwMode="auto">
            <a:xfrm>
              <a:off x="5839128" y="3551942"/>
              <a:ext cx="35221" cy="30713"/>
            </a:xfrm>
            <a:custGeom>
              <a:avLst/>
              <a:gdLst>
                <a:gd name="T0" fmla="*/ 9 w 17"/>
                <a:gd name="T1" fmla="*/ 16 h 16"/>
                <a:gd name="T2" fmla="*/ 10 w 17"/>
                <a:gd name="T3" fmla="*/ 16 h 16"/>
                <a:gd name="T4" fmla="*/ 11 w 17"/>
                <a:gd name="T5" fmla="*/ 16 h 16"/>
                <a:gd name="T6" fmla="*/ 17 w 17"/>
                <a:gd name="T7" fmla="*/ 8 h 16"/>
                <a:gd name="T8" fmla="*/ 17 w 17"/>
                <a:gd name="T9" fmla="*/ 8 h 16"/>
                <a:gd name="T10" fmla="*/ 17 w 17"/>
                <a:gd name="T11" fmla="*/ 6 h 16"/>
                <a:gd name="T12" fmla="*/ 9 w 17"/>
                <a:gd name="T13" fmla="*/ 0 h 16"/>
                <a:gd name="T14" fmla="*/ 7 w 17"/>
                <a:gd name="T15" fmla="*/ 0 h 16"/>
                <a:gd name="T16" fmla="*/ 1 w 17"/>
                <a:gd name="T17" fmla="*/ 9 h 16"/>
                <a:gd name="T18" fmla="*/ 1 w 17"/>
                <a:gd name="T19" fmla="*/ 10 h 16"/>
                <a:gd name="T20" fmla="*/ 9 w 17"/>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9" y="16"/>
                  </a:moveTo>
                  <a:cubicBezTo>
                    <a:pt x="9" y="16"/>
                    <a:pt x="10" y="16"/>
                    <a:pt x="10" y="16"/>
                  </a:cubicBezTo>
                  <a:cubicBezTo>
                    <a:pt x="10" y="16"/>
                    <a:pt x="11" y="16"/>
                    <a:pt x="11" y="16"/>
                  </a:cubicBezTo>
                  <a:cubicBezTo>
                    <a:pt x="15" y="15"/>
                    <a:pt x="17" y="12"/>
                    <a:pt x="17" y="8"/>
                  </a:cubicBezTo>
                  <a:cubicBezTo>
                    <a:pt x="17" y="8"/>
                    <a:pt x="17" y="8"/>
                    <a:pt x="17" y="8"/>
                  </a:cubicBezTo>
                  <a:cubicBezTo>
                    <a:pt x="17" y="7"/>
                    <a:pt x="17" y="6"/>
                    <a:pt x="17" y="6"/>
                  </a:cubicBezTo>
                  <a:cubicBezTo>
                    <a:pt x="16" y="2"/>
                    <a:pt x="13" y="0"/>
                    <a:pt x="9" y="0"/>
                  </a:cubicBezTo>
                  <a:cubicBezTo>
                    <a:pt x="8" y="0"/>
                    <a:pt x="8" y="0"/>
                    <a:pt x="7" y="0"/>
                  </a:cubicBezTo>
                  <a:cubicBezTo>
                    <a:pt x="3" y="1"/>
                    <a:pt x="0" y="5"/>
                    <a:pt x="1" y="9"/>
                  </a:cubicBezTo>
                  <a:cubicBezTo>
                    <a:pt x="1" y="9"/>
                    <a:pt x="1" y="10"/>
                    <a:pt x="1" y="10"/>
                  </a:cubicBezTo>
                  <a:cubicBezTo>
                    <a:pt x="2" y="14"/>
                    <a:pt x="5" y="16"/>
                    <a:pt x="9" y="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2" name="Freeform 285"/>
            <p:cNvSpPr/>
            <p:nvPr/>
          </p:nvSpPr>
          <p:spPr bwMode="auto">
            <a:xfrm>
              <a:off x="5902157" y="3577234"/>
              <a:ext cx="63029" cy="57811"/>
            </a:xfrm>
            <a:custGeom>
              <a:avLst/>
              <a:gdLst>
                <a:gd name="T0" fmla="*/ 18 w 32"/>
                <a:gd name="T1" fmla="*/ 30 h 30"/>
                <a:gd name="T2" fmla="*/ 32 w 32"/>
                <a:gd name="T3" fmla="*/ 30 h 30"/>
                <a:gd name="T4" fmla="*/ 10 w 32"/>
                <a:gd name="T5" fmla="*/ 0 h 30"/>
                <a:gd name="T6" fmla="*/ 0 w 32"/>
                <a:gd name="T7" fmla="*/ 7 h 30"/>
                <a:gd name="T8" fmla="*/ 18 w 32"/>
                <a:gd name="T9" fmla="*/ 30 h 30"/>
              </a:gdLst>
              <a:ahLst/>
              <a:cxnLst>
                <a:cxn ang="0">
                  <a:pos x="T0" y="T1"/>
                </a:cxn>
                <a:cxn ang="0">
                  <a:pos x="T2" y="T3"/>
                </a:cxn>
                <a:cxn ang="0">
                  <a:pos x="T4" y="T5"/>
                </a:cxn>
                <a:cxn ang="0">
                  <a:pos x="T6" y="T7"/>
                </a:cxn>
                <a:cxn ang="0">
                  <a:pos x="T8" y="T9"/>
                </a:cxn>
              </a:cxnLst>
              <a:rect l="0" t="0" r="r" b="b"/>
              <a:pathLst>
                <a:path w="32" h="30">
                  <a:moveTo>
                    <a:pt x="18" y="30"/>
                  </a:moveTo>
                  <a:cubicBezTo>
                    <a:pt x="32" y="30"/>
                    <a:pt x="32" y="30"/>
                    <a:pt x="32" y="30"/>
                  </a:cubicBezTo>
                  <a:cubicBezTo>
                    <a:pt x="10" y="0"/>
                    <a:pt x="10" y="0"/>
                    <a:pt x="10" y="0"/>
                  </a:cubicBezTo>
                  <a:cubicBezTo>
                    <a:pt x="8" y="4"/>
                    <a:pt x="5" y="6"/>
                    <a:pt x="0" y="7"/>
                  </a:cubicBezTo>
                  <a:lnTo>
                    <a:pt x="18" y="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3" name="Freeform 286"/>
            <p:cNvSpPr/>
            <p:nvPr/>
          </p:nvSpPr>
          <p:spPr bwMode="auto">
            <a:xfrm>
              <a:off x="5881765" y="3551942"/>
              <a:ext cx="33368" cy="30713"/>
            </a:xfrm>
            <a:custGeom>
              <a:avLst/>
              <a:gdLst>
                <a:gd name="T0" fmla="*/ 10 w 17"/>
                <a:gd name="T1" fmla="*/ 0 h 16"/>
                <a:gd name="T2" fmla="*/ 9 w 17"/>
                <a:gd name="T3" fmla="*/ 0 h 16"/>
                <a:gd name="T4" fmla="*/ 0 w 17"/>
                <a:gd name="T5" fmla="*/ 6 h 16"/>
                <a:gd name="T6" fmla="*/ 0 w 17"/>
                <a:gd name="T7" fmla="*/ 8 h 16"/>
                <a:gd name="T8" fmla="*/ 0 w 17"/>
                <a:gd name="T9" fmla="*/ 8 h 16"/>
                <a:gd name="T10" fmla="*/ 7 w 17"/>
                <a:gd name="T11" fmla="*/ 16 h 16"/>
                <a:gd name="T12" fmla="*/ 8 w 17"/>
                <a:gd name="T13" fmla="*/ 16 h 16"/>
                <a:gd name="T14" fmla="*/ 9 w 17"/>
                <a:gd name="T15" fmla="*/ 16 h 16"/>
                <a:gd name="T16" fmla="*/ 17 w 17"/>
                <a:gd name="T17" fmla="*/ 10 h 16"/>
                <a:gd name="T18" fmla="*/ 17 w 17"/>
                <a:gd name="T19" fmla="*/ 9 h 16"/>
                <a:gd name="T20" fmla="*/ 10 w 17"/>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6">
                  <a:moveTo>
                    <a:pt x="10" y="0"/>
                  </a:moveTo>
                  <a:cubicBezTo>
                    <a:pt x="10" y="0"/>
                    <a:pt x="9" y="0"/>
                    <a:pt x="9" y="0"/>
                  </a:cubicBezTo>
                  <a:cubicBezTo>
                    <a:pt x="5" y="0"/>
                    <a:pt x="1" y="2"/>
                    <a:pt x="0" y="6"/>
                  </a:cubicBezTo>
                  <a:cubicBezTo>
                    <a:pt x="0" y="6"/>
                    <a:pt x="0" y="7"/>
                    <a:pt x="0" y="8"/>
                  </a:cubicBezTo>
                  <a:cubicBezTo>
                    <a:pt x="0" y="8"/>
                    <a:pt x="0" y="8"/>
                    <a:pt x="0" y="8"/>
                  </a:cubicBezTo>
                  <a:cubicBezTo>
                    <a:pt x="0" y="12"/>
                    <a:pt x="3" y="15"/>
                    <a:pt x="7" y="16"/>
                  </a:cubicBezTo>
                  <a:cubicBezTo>
                    <a:pt x="7" y="16"/>
                    <a:pt x="7" y="16"/>
                    <a:pt x="8" y="16"/>
                  </a:cubicBezTo>
                  <a:cubicBezTo>
                    <a:pt x="8" y="16"/>
                    <a:pt x="8" y="16"/>
                    <a:pt x="9" y="16"/>
                  </a:cubicBezTo>
                  <a:cubicBezTo>
                    <a:pt x="12" y="16"/>
                    <a:pt x="16" y="14"/>
                    <a:pt x="17" y="10"/>
                  </a:cubicBezTo>
                  <a:cubicBezTo>
                    <a:pt x="17" y="10"/>
                    <a:pt x="17" y="9"/>
                    <a:pt x="17" y="9"/>
                  </a:cubicBezTo>
                  <a:cubicBezTo>
                    <a:pt x="17" y="5"/>
                    <a:pt x="15" y="1"/>
                    <a:pt x="1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4" name="Freeform 287"/>
            <p:cNvSpPr/>
            <p:nvPr/>
          </p:nvSpPr>
          <p:spPr bwMode="auto">
            <a:xfrm>
              <a:off x="5761269" y="3640466"/>
              <a:ext cx="233578" cy="113815"/>
            </a:xfrm>
            <a:custGeom>
              <a:avLst/>
              <a:gdLst>
                <a:gd name="T0" fmla="*/ 0 w 126"/>
                <a:gd name="T1" fmla="*/ 0 h 63"/>
                <a:gd name="T2" fmla="*/ 17 w 126"/>
                <a:gd name="T3" fmla="*/ 63 h 63"/>
                <a:gd name="T4" fmla="*/ 110 w 126"/>
                <a:gd name="T5" fmla="*/ 63 h 63"/>
                <a:gd name="T6" fmla="*/ 126 w 126"/>
                <a:gd name="T7" fmla="*/ 0 h 63"/>
                <a:gd name="T8" fmla="*/ 113 w 126"/>
                <a:gd name="T9" fmla="*/ 0 h 63"/>
                <a:gd name="T10" fmla="*/ 97 w 126"/>
                <a:gd name="T11" fmla="*/ 0 h 63"/>
                <a:gd name="T12" fmla="*/ 29 w 126"/>
                <a:gd name="T13" fmla="*/ 0 h 63"/>
                <a:gd name="T14" fmla="*/ 14 w 126"/>
                <a:gd name="T15" fmla="*/ 0 h 63"/>
                <a:gd name="T16" fmla="*/ 0 w 126"/>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63">
                  <a:moveTo>
                    <a:pt x="0" y="0"/>
                  </a:moveTo>
                  <a:lnTo>
                    <a:pt x="17" y="63"/>
                  </a:lnTo>
                  <a:lnTo>
                    <a:pt x="110" y="63"/>
                  </a:lnTo>
                  <a:lnTo>
                    <a:pt x="126" y="0"/>
                  </a:lnTo>
                  <a:lnTo>
                    <a:pt x="113" y="0"/>
                  </a:lnTo>
                  <a:lnTo>
                    <a:pt x="97" y="0"/>
                  </a:lnTo>
                  <a:lnTo>
                    <a:pt x="29" y="0"/>
                  </a:lnTo>
                  <a:lnTo>
                    <a:pt x="1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5" name="Freeform 288"/>
            <p:cNvSpPr/>
            <p:nvPr/>
          </p:nvSpPr>
          <p:spPr bwMode="auto">
            <a:xfrm>
              <a:off x="6002262" y="3732601"/>
              <a:ext cx="257677" cy="242083"/>
            </a:xfrm>
            <a:custGeom>
              <a:avLst/>
              <a:gdLst>
                <a:gd name="T0" fmla="*/ 65 w 130"/>
                <a:gd name="T1" fmla="*/ 125 h 125"/>
                <a:gd name="T2" fmla="*/ 130 w 130"/>
                <a:gd name="T3" fmla="*/ 60 h 125"/>
                <a:gd name="T4" fmla="*/ 90 w 130"/>
                <a:gd name="T5" fmla="*/ 0 h 125"/>
                <a:gd name="T6" fmla="*/ 81 w 130"/>
                <a:gd name="T7" fmla="*/ 12 h 125"/>
                <a:gd name="T8" fmla="*/ 116 w 130"/>
                <a:gd name="T9" fmla="*/ 60 h 125"/>
                <a:gd name="T10" fmla="*/ 65 w 130"/>
                <a:gd name="T11" fmla="*/ 111 h 125"/>
                <a:gd name="T12" fmla="*/ 14 w 130"/>
                <a:gd name="T13" fmla="*/ 60 h 125"/>
                <a:gd name="T14" fmla="*/ 49 w 130"/>
                <a:gd name="T15" fmla="*/ 12 h 125"/>
                <a:gd name="T16" fmla="*/ 40 w 130"/>
                <a:gd name="T17" fmla="*/ 0 h 125"/>
                <a:gd name="T18" fmla="*/ 0 w 130"/>
                <a:gd name="T19" fmla="*/ 60 h 125"/>
                <a:gd name="T20" fmla="*/ 65 w 130"/>
                <a:gd name="T2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125">
                  <a:moveTo>
                    <a:pt x="65" y="125"/>
                  </a:moveTo>
                  <a:cubicBezTo>
                    <a:pt x="101" y="125"/>
                    <a:pt x="130" y="96"/>
                    <a:pt x="130" y="60"/>
                  </a:cubicBezTo>
                  <a:cubicBezTo>
                    <a:pt x="130" y="33"/>
                    <a:pt x="113" y="10"/>
                    <a:pt x="90" y="0"/>
                  </a:cubicBezTo>
                  <a:cubicBezTo>
                    <a:pt x="81" y="12"/>
                    <a:pt x="81" y="12"/>
                    <a:pt x="81" y="12"/>
                  </a:cubicBezTo>
                  <a:cubicBezTo>
                    <a:pt x="101" y="19"/>
                    <a:pt x="116" y="38"/>
                    <a:pt x="116" y="60"/>
                  </a:cubicBezTo>
                  <a:cubicBezTo>
                    <a:pt x="116" y="88"/>
                    <a:pt x="93" y="111"/>
                    <a:pt x="65" y="111"/>
                  </a:cubicBezTo>
                  <a:cubicBezTo>
                    <a:pt x="37" y="111"/>
                    <a:pt x="14" y="88"/>
                    <a:pt x="14" y="60"/>
                  </a:cubicBezTo>
                  <a:cubicBezTo>
                    <a:pt x="14" y="38"/>
                    <a:pt x="29" y="19"/>
                    <a:pt x="49" y="12"/>
                  </a:cubicBezTo>
                  <a:cubicBezTo>
                    <a:pt x="40" y="0"/>
                    <a:pt x="40" y="0"/>
                    <a:pt x="40" y="0"/>
                  </a:cubicBezTo>
                  <a:cubicBezTo>
                    <a:pt x="17" y="10"/>
                    <a:pt x="0" y="33"/>
                    <a:pt x="0" y="60"/>
                  </a:cubicBezTo>
                  <a:cubicBezTo>
                    <a:pt x="0" y="96"/>
                    <a:pt x="29" y="125"/>
                    <a:pt x="65" y="1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6" name="Freeform 289"/>
            <p:cNvSpPr/>
            <p:nvPr/>
          </p:nvSpPr>
          <p:spPr bwMode="auto">
            <a:xfrm>
              <a:off x="6070852" y="3678403"/>
              <a:ext cx="118643" cy="86716"/>
            </a:xfrm>
            <a:custGeom>
              <a:avLst/>
              <a:gdLst>
                <a:gd name="T0" fmla="*/ 21 w 64"/>
                <a:gd name="T1" fmla="*/ 42 h 48"/>
                <a:gd name="T2" fmla="*/ 26 w 64"/>
                <a:gd name="T3" fmla="*/ 48 h 48"/>
                <a:gd name="T4" fmla="*/ 32 w 64"/>
                <a:gd name="T5" fmla="*/ 48 h 48"/>
                <a:gd name="T6" fmla="*/ 39 w 64"/>
                <a:gd name="T7" fmla="*/ 48 h 48"/>
                <a:gd name="T8" fmla="*/ 44 w 64"/>
                <a:gd name="T9" fmla="*/ 42 h 48"/>
                <a:gd name="T10" fmla="*/ 54 w 64"/>
                <a:gd name="T11" fmla="*/ 28 h 48"/>
                <a:gd name="T12" fmla="*/ 64 w 64"/>
                <a:gd name="T13" fmla="*/ 13 h 48"/>
                <a:gd name="T14" fmla="*/ 55 w 64"/>
                <a:gd name="T15" fmla="*/ 0 h 48"/>
                <a:gd name="T16" fmla="*/ 32 w 64"/>
                <a:gd name="T17" fmla="*/ 0 h 48"/>
                <a:gd name="T18" fmla="*/ 10 w 64"/>
                <a:gd name="T19" fmla="*/ 0 h 48"/>
                <a:gd name="T20" fmla="*/ 0 w 64"/>
                <a:gd name="T21" fmla="*/ 13 h 48"/>
                <a:gd name="T22" fmla="*/ 11 w 64"/>
                <a:gd name="T23" fmla="*/ 28 h 48"/>
                <a:gd name="T24" fmla="*/ 21 w 64"/>
                <a:gd name="T25" fmla="*/ 4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48">
                  <a:moveTo>
                    <a:pt x="21" y="42"/>
                  </a:moveTo>
                  <a:lnTo>
                    <a:pt x="26" y="48"/>
                  </a:lnTo>
                  <a:lnTo>
                    <a:pt x="32" y="48"/>
                  </a:lnTo>
                  <a:lnTo>
                    <a:pt x="39" y="48"/>
                  </a:lnTo>
                  <a:lnTo>
                    <a:pt x="44" y="42"/>
                  </a:lnTo>
                  <a:lnTo>
                    <a:pt x="54" y="28"/>
                  </a:lnTo>
                  <a:lnTo>
                    <a:pt x="64" y="13"/>
                  </a:lnTo>
                  <a:lnTo>
                    <a:pt x="55" y="0"/>
                  </a:lnTo>
                  <a:lnTo>
                    <a:pt x="32" y="0"/>
                  </a:lnTo>
                  <a:lnTo>
                    <a:pt x="10" y="0"/>
                  </a:lnTo>
                  <a:lnTo>
                    <a:pt x="0" y="13"/>
                  </a:lnTo>
                  <a:lnTo>
                    <a:pt x="11" y="28"/>
                  </a:lnTo>
                  <a:lnTo>
                    <a:pt x="21" y="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 name="Freeform 290"/>
            <p:cNvSpPr>
              <a:spLocks noEditPoints="1"/>
            </p:cNvSpPr>
            <p:nvPr/>
          </p:nvSpPr>
          <p:spPr bwMode="auto">
            <a:xfrm>
              <a:off x="5700093" y="2442697"/>
              <a:ext cx="253970" cy="122848"/>
            </a:xfrm>
            <a:custGeom>
              <a:avLst/>
              <a:gdLst>
                <a:gd name="T0" fmla="*/ 111 w 129"/>
                <a:gd name="T1" fmla="*/ 45 h 64"/>
                <a:gd name="T2" fmla="*/ 129 w 129"/>
                <a:gd name="T3" fmla="*/ 23 h 64"/>
                <a:gd name="T4" fmla="*/ 111 w 129"/>
                <a:gd name="T5" fmla="*/ 0 h 64"/>
                <a:gd name="T6" fmla="*/ 111 w 129"/>
                <a:gd name="T7" fmla="*/ 11 h 64"/>
                <a:gd name="T8" fmla="*/ 119 w 129"/>
                <a:gd name="T9" fmla="*/ 23 h 64"/>
                <a:gd name="T10" fmla="*/ 111 w 129"/>
                <a:gd name="T11" fmla="*/ 35 h 64"/>
                <a:gd name="T12" fmla="*/ 111 w 129"/>
                <a:gd name="T13" fmla="*/ 45 h 64"/>
                <a:gd name="T14" fmla="*/ 54 w 129"/>
                <a:gd name="T15" fmla="*/ 64 h 64"/>
                <a:gd name="T16" fmla="*/ 97 w 129"/>
                <a:gd name="T17" fmla="*/ 44 h 64"/>
                <a:gd name="T18" fmla="*/ 107 w 129"/>
                <a:gd name="T19" fmla="*/ 46 h 64"/>
                <a:gd name="T20" fmla="*/ 111 w 129"/>
                <a:gd name="T21" fmla="*/ 45 h 64"/>
                <a:gd name="T22" fmla="*/ 111 w 129"/>
                <a:gd name="T23" fmla="*/ 35 h 64"/>
                <a:gd name="T24" fmla="*/ 107 w 129"/>
                <a:gd name="T25" fmla="*/ 36 h 64"/>
                <a:gd name="T26" fmla="*/ 102 w 129"/>
                <a:gd name="T27" fmla="*/ 35 h 64"/>
                <a:gd name="T28" fmla="*/ 109 w 129"/>
                <a:gd name="T29" fmla="*/ 10 h 64"/>
                <a:gd name="T30" fmla="*/ 109 w 129"/>
                <a:gd name="T31" fmla="*/ 10 h 64"/>
                <a:gd name="T32" fmla="*/ 109 w 129"/>
                <a:gd name="T33" fmla="*/ 10 h 64"/>
                <a:gd name="T34" fmla="*/ 111 w 129"/>
                <a:gd name="T35" fmla="*/ 11 h 64"/>
                <a:gd name="T36" fmla="*/ 111 w 129"/>
                <a:gd name="T37" fmla="*/ 0 h 64"/>
                <a:gd name="T38" fmla="*/ 108 w 129"/>
                <a:gd name="T39" fmla="*/ 0 h 64"/>
                <a:gd name="T40" fmla="*/ 108 w 129"/>
                <a:gd name="T41" fmla="*/ 0 h 64"/>
                <a:gd name="T42" fmla="*/ 1 w 129"/>
                <a:gd name="T43" fmla="*/ 0 h 64"/>
                <a:gd name="T44" fmla="*/ 0 w 129"/>
                <a:gd name="T45" fmla="*/ 10 h 64"/>
                <a:gd name="T46" fmla="*/ 54 w 129"/>
                <a:gd name="T4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9" h="64">
                  <a:moveTo>
                    <a:pt x="111" y="45"/>
                  </a:moveTo>
                  <a:cubicBezTo>
                    <a:pt x="121" y="43"/>
                    <a:pt x="129" y="34"/>
                    <a:pt x="129" y="23"/>
                  </a:cubicBezTo>
                  <a:cubicBezTo>
                    <a:pt x="129" y="12"/>
                    <a:pt x="121" y="2"/>
                    <a:pt x="111" y="0"/>
                  </a:cubicBezTo>
                  <a:cubicBezTo>
                    <a:pt x="111" y="11"/>
                    <a:pt x="111" y="11"/>
                    <a:pt x="111" y="11"/>
                  </a:cubicBezTo>
                  <a:cubicBezTo>
                    <a:pt x="116" y="12"/>
                    <a:pt x="119" y="17"/>
                    <a:pt x="119" y="23"/>
                  </a:cubicBezTo>
                  <a:cubicBezTo>
                    <a:pt x="119" y="28"/>
                    <a:pt x="116" y="33"/>
                    <a:pt x="111" y="35"/>
                  </a:cubicBezTo>
                  <a:lnTo>
                    <a:pt x="111" y="45"/>
                  </a:lnTo>
                  <a:close/>
                  <a:moveTo>
                    <a:pt x="54" y="64"/>
                  </a:moveTo>
                  <a:cubicBezTo>
                    <a:pt x="72" y="64"/>
                    <a:pt x="87" y="56"/>
                    <a:pt x="97" y="44"/>
                  </a:cubicBezTo>
                  <a:cubicBezTo>
                    <a:pt x="100" y="45"/>
                    <a:pt x="103" y="46"/>
                    <a:pt x="107" y="46"/>
                  </a:cubicBezTo>
                  <a:cubicBezTo>
                    <a:pt x="108" y="46"/>
                    <a:pt x="110" y="46"/>
                    <a:pt x="111" y="45"/>
                  </a:cubicBezTo>
                  <a:cubicBezTo>
                    <a:pt x="111" y="35"/>
                    <a:pt x="111" y="35"/>
                    <a:pt x="111" y="35"/>
                  </a:cubicBezTo>
                  <a:cubicBezTo>
                    <a:pt x="110" y="35"/>
                    <a:pt x="108" y="36"/>
                    <a:pt x="107" y="36"/>
                  </a:cubicBezTo>
                  <a:cubicBezTo>
                    <a:pt x="105" y="36"/>
                    <a:pt x="104" y="35"/>
                    <a:pt x="102" y="35"/>
                  </a:cubicBezTo>
                  <a:cubicBezTo>
                    <a:pt x="106" y="28"/>
                    <a:pt x="109" y="19"/>
                    <a:pt x="109" y="10"/>
                  </a:cubicBezTo>
                  <a:cubicBezTo>
                    <a:pt x="109" y="10"/>
                    <a:pt x="109" y="10"/>
                    <a:pt x="109" y="10"/>
                  </a:cubicBezTo>
                  <a:cubicBezTo>
                    <a:pt x="109" y="10"/>
                    <a:pt x="109" y="10"/>
                    <a:pt x="109" y="10"/>
                  </a:cubicBezTo>
                  <a:cubicBezTo>
                    <a:pt x="109" y="10"/>
                    <a:pt x="110" y="10"/>
                    <a:pt x="111" y="11"/>
                  </a:cubicBezTo>
                  <a:cubicBezTo>
                    <a:pt x="111" y="0"/>
                    <a:pt x="111" y="0"/>
                    <a:pt x="111" y="0"/>
                  </a:cubicBezTo>
                  <a:cubicBezTo>
                    <a:pt x="110" y="0"/>
                    <a:pt x="109" y="0"/>
                    <a:pt x="108" y="0"/>
                  </a:cubicBezTo>
                  <a:cubicBezTo>
                    <a:pt x="108" y="0"/>
                    <a:pt x="108" y="0"/>
                    <a:pt x="108" y="0"/>
                  </a:cubicBezTo>
                  <a:cubicBezTo>
                    <a:pt x="1" y="0"/>
                    <a:pt x="1" y="0"/>
                    <a:pt x="1" y="0"/>
                  </a:cubicBezTo>
                  <a:cubicBezTo>
                    <a:pt x="1" y="3"/>
                    <a:pt x="0" y="7"/>
                    <a:pt x="0" y="10"/>
                  </a:cubicBezTo>
                  <a:cubicBezTo>
                    <a:pt x="0" y="40"/>
                    <a:pt x="25" y="64"/>
                    <a:pt x="54" y="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8" name="Rectangle 291"/>
            <p:cNvSpPr>
              <a:spLocks noChangeArrowheads="1"/>
            </p:cNvSpPr>
            <p:nvPr/>
          </p:nvSpPr>
          <p:spPr bwMode="auto">
            <a:xfrm>
              <a:off x="5700093" y="2576384"/>
              <a:ext cx="231725" cy="198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09" name="Freeform 292"/>
            <p:cNvSpPr/>
            <p:nvPr/>
          </p:nvSpPr>
          <p:spPr bwMode="auto">
            <a:xfrm>
              <a:off x="5753854" y="2332495"/>
              <a:ext cx="40783" cy="101169"/>
            </a:xfrm>
            <a:custGeom>
              <a:avLst/>
              <a:gdLst>
                <a:gd name="T0" fmla="*/ 7 w 21"/>
                <a:gd name="T1" fmla="*/ 40 h 53"/>
                <a:gd name="T2" fmla="*/ 10 w 21"/>
                <a:gd name="T3" fmla="*/ 51 h 53"/>
                <a:gd name="T4" fmla="*/ 19 w 21"/>
                <a:gd name="T5" fmla="*/ 33 h 53"/>
                <a:gd name="T6" fmla="*/ 14 w 21"/>
                <a:gd name="T7" fmla="*/ 22 h 53"/>
                <a:gd name="T8" fmla="*/ 13 w 21"/>
                <a:gd name="T9" fmla="*/ 13 h 53"/>
                <a:gd name="T10" fmla="*/ 8 w 21"/>
                <a:gd name="T11" fmla="*/ 4 h 53"/>
                <a:gd name="T12" fmla="*/ 2 w 21"/>
                <a:gd name="T13" fmla="*/ 23 h 53"/>
                <a:gd name="T14" fmla="*/ 7 w 21"/>
                <a:gd name="T15" fmla="*/ 4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3">
                  <a:moveTo>
                    <a:pt x="7" y="40"/>
                  </a:moveTo>
                  <a:cubicBezTo>
                    <a:pt x="1" y="43"/>
                    <a:pt x="4" y="53"/>
                    <a:pt x="10" y="51"/>
                  </a:cubicBezTo>
                  <a:cubicBezTo>
                    <a:pt x="18" y="48"/>
                    <a:pt x="21" y="40"/>
                    <a:pt x="19" y="33"/>
                  </a:cubicBezTo>
                  <a:cubicBezTo>
                    <a:pt x="18" y="29"/>
                    <a:pt x="16" y="25"/>
                    <a:pt x="14" y="22"/>
                  </a:cubicBezTo>
                  <a:cubicBezTo>
                    <a:pt x="13" y="20"/>
                    <a:pt x="11" y="15"/>
                    <a:pt x="13" y="13"/>
                  </a:cubicBezTo>
                  <a:cubicBezTo>
                    <a:pt x="20" y="10"/>
                    <a:pt x="14" y="0"/>
                    <a:pt x="8" y="4"/>
                  </a:cubicBezTo>
                  <a:cubicBezTo>
                    <a:pt x="1" y="8"/>
                    <a:pt x="0" y="16"/>
                    <a:pt x="2" y="23"/>
                  </a:cubicBezTo>
                  <a:cubicBezTo>
                    <a:pt x="3" y="25"/>
                    <a:pt x="12" y="39"/>
                    <a:pt x="7"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0" name="Freeform 293"/>
            <p:cNvSpPr/>
            <p:nvPr/>
          </p:nvSpPr>
          <p:spPr bwMode="auto">
            <a:xfrm>
              <a:off x="5813175" y="2332495"/>
              <a:ext cx="40783" cy="101169"/>
            </a:xfrm>
            <a:custGeom>
              <a:avLst/>
              <a:gdLst>
                <a:gd name="T0" fmla="*/ 8 w 21"/>
                <a:gd name="T1" fmla="*/ 40 h 53"/>
                <a:gd name="T2" fmla="*/ 11 w 21"/>
                <a:gd name="T3" fmla="*/ 51 h 53"/>
                <a:gd name="T4" fmla="*/ 19 w 21"/>
                <a:gd name="T5" fmla="*/ 33 h 53"/>
                <a:gd name="T6" fmla="*/ 14 w 21"/>
                <a:gd name="T7" fmla="*/ 22 h 53"/>
                <a:gd name="T8" fmla="*/ 14 w 21"/>
                <a:gd name="T9" fmla="*/ 13 h 53"/>
                <a:gd name="T10" fmla="*/ 8 w 21"/>
                <a:gd name="T11" fmla="*/ 4 h 53"/>
                <a:gd name="T12" fmla="*/ 3 w 21"/>
                <a:gd name="T13" fmla="*/ 23 h 53"/>
                <a:gd name="T14" fmla="*/ 8 w 21"/>
                <a:gd name="T15" fmla="*/ 4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3">
                  <a:moveTo>
                    <a:pt x="8" y="40"/>
                  </a:moveTo>
                  <a:cubicBezTo>
                    <a:pt x="1" y="43"/>
                    <a:pt x="4" y="53"/>
                    <a:pt x="11" y="51"/>
                  </a:cubicBezTo>
                  <a:cubicBezTo>
                    <a:pt x="19" y="48"/>
                    <a:pt x="21" y="40"/>
                    <a:pt x="19" y="33"/>
                  </a:cubicBezTo>
                  <a:cubicBezTo>
                    <a:pt x="18" y="29"/>
                    <a:pt x="16" y="25"/>
                    <a:pt x="14" y="22"/>
                  </a:cubicBezTo>
                  <a:cubicBezTo>
                    <a:pt x="13" y="20"/>
                    <a:pt x="11" y="15"/>
                    <a:pt x="14" y="13"/>
                  </a:cubicBezTo>
                  <a:cubicBezTo>
                    <a:pt x="20" y="10"/>
                    <a:pt x="14" y="0"/>
                    <a:pt x="8" y="4"/>
                  </a:cubicBezTo>
                  <a:cubicBezTo>
                    <a:pt x="2" y="8"/>
                    <a:pt x="0" y="16"/>
                    <a:pt x="3" y="23"/>
                  </a:cubicBezTo>
                  <a:cubicBezTo>
                    <a:pt x="4" y="25"/>
                    <a:pt x="13" y="39"/>
                    <a:pt x="8"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1" name="Rectangle 294"/>
            <p:cNvSpPr>
              <a:spLocks noChangeArrowheads="1"/>
            </p:cNvSpPr>
            <p:nvPr/>
          </p:nvSpPr>
          <p:spPr bwMode="auto">
            <a:xfrm>
              <a:off x="5987432" y="3288180"/>
              <a:ext cx="333683" cy="2059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zh-CN" sz="1800">
                <a:latin typeface="Century Gothic" panose="020B0502020202020204" pitchFamily="34" charset="0"/>
                <a:ea typeface="Microsoft JhengHei" panose="020B0604030504040204" pitchFamily="34" charset="-120"/>
              </a:endParaRPr>
            </a:p>
          </p:txBody>
        </p:sp>
        <p:sp>
          <p:nvSpPr>
            <p:cNvPr id="312" name="Freeform 295"/>
            <p:cNvSpPr/>
            <p:nvPr/>
          </p:nvSpPr>
          <p:spPr bwMode="auto">
            <a:xfrm>
              <a:off x="6013385" y="3523037"/>
              <a:ext cx="53759" cy="34326"/>
            </a:xfrm>
            <a:custGeom>
              <a:avLst/>
              <a:gdLst>
                <a:gd name="T0" fmla="*/ 3 w 27"/>
                <a:gd name="T1" fmla="*/ 17 h 18"/>
                <a:gd name="T2" fmla="*/ 3 w 27"/>
                <a:gd name="T3" fmla="*/ 18 h 18"/>
                <a:gd name="T4" fmla="*/ 25 w 27"/>
                <a:gd name="T5" fmla="*/ 18 h 18"/>
                <a:gd name="T6" fmla="*/ 25 w 27"/>
                <a:gd name="T7" fmla="*/ 17 h 18"/>
                <a:gd name="T8" fmla="*/ 27 w 27"/>
                <a:gd name="T9" fmla="*/ 15 h 18"/>
                <a:gd name="T10" fmla="*/ 27 w 27"/>
                <a:gd name="T11" fmla="*/ 14 h 18"/>
                <a:gd name="T12" fmla="*/ 14 w 27"/>
                <a:gd name="T13" fmla="*/ 0 h 18"/>
                <a:gd name="T14" fmla="*/ 0 w 27"/>
                <a:gd name="T15" fmla="*/ 14 h 18"/>
                <a:gd name="T16" fmla="*/ 1 w 27"/>
                <a:gd name="T17" fmla="*/ 15 h 18"/>
                <a:gd name="T18" fmla="*/ 3 w 27"/>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3" y="17"/>
                  </a:moveTo>
                  <a:cubicBezTo>
                    <a:pt x="3" y="17"/>
                    <a:pt x="3" y="18"/>
                    <a:pt x="3" y="18"/>
                  </a:cubicBezTo>
                  <a:cubicBezTo>
                    <a:pt x="25" y="18"/>
                    <a:pt x="25" y="18"/>
                    <a:pt x="25" y="18"/>
                  </a:cubicBezTo>
                  <a:cubicBezTo>
                    <a:pt x="25" y="18"/>
                    <a:pt x="25" y="17"/>
                    <a:pt x="25" y="17"/>
                  </a:cubicBezTo>
                  <a:cubicBezTo>
                    <a:pt x="26" y="17"/>
                    <a:pt x="27" y="16"/>
                    <a:pt x="27" y="15"/>
                  </a:cubicBezTo>
                  <a:cubicBezTo>
                    <a:pt x="27" y="15"/>
                    <a:pt x="27" y="14"/>
                    <a:pt x="27" y="14"/>
                  </a:cubicBezTo>
                  <a:cubicBezTo>
                    <a:pt x="27" y="6"/>
                    <a:pt x="21" y="0"/>
                    <a:pt x="14" y="0"/>
                  </a:cubicBezTo>
                  <a:cubicBezTo>
                    <a:pt x="7" y="0"/>
                    <a:pt x="0" y="6"/>
                    <a:pt x="0" y="14"/>
                  </a:cubicBezTo>
                  <a:cubicBezTo>
                    <a:pt x="0" y="14"/>
                    <a:pt x="1" y="15"/>
                    <a:pt x="1" y="15"/>
                  </a:cubicBezTo>
                  <a:cubicBezTo>
                    <a:pt x="1" y="16"/>
                    <a:pt x="2" y="17"/>
                    <a:pt x="3"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3" name="Freeform 296"/>
            <p:cNvSpPr/>
            <p:nvPr/>
          </p:nvSpPr>
          <p:spPr bwMode="auto">
            <a:xfrm>
              <a:off x="6128320" y="3523037"/>
              <a:ext cx="53759" cy="34326"/>
            </a:xfrm>
            <a:custGeom>
              <a:avLst/>
              <a:gdLst>
                <a:gd name="T0" fmla="*/ 2 w 27"/>
                <a:gd name="T1" fmla="*/ 17 h 18"/>
                <a:gd name="T2" fmla="*/ 3 w 27"/>
                <a:gd name="T3" fmla="*/ 18 h 18"/>
                <a:gd name="T4" fmla="*/ 24 w 27"/>
                <a:gd name="T5" fmla="*/ 18 h 18"/>
                <a:gd name="T6" fmla="*/ 25 w 27"/>
                <a:gd name="T7" fmla="*/ 17 h 18"/>
                <a:gd name="T8" fmla="*/ 27 w 27"/>
                <a:gd name="T9" fmla="*/ 15 h 18"/>
                <a:gd name="T10" fmla="*/ 27 w 27"/>
                <a:gd name="T11" fmla="*/ 14 h 18"/>
                <a:gd name="T12" fmla="*/ 13 w 27"/>
                <a:gd name="T13" fmla="*/ 0 h 18"/>
                <a:gd name="T14" fmla="*/ 0 w 27"/>
                <a:gd name="T15" fmla="*/ 14 h 18"/>
                <a:gd name="T16" fmla="*/ 0 w 27"/>
                <a:gd name="T17" fmla="*/ 15 h 18"/>
                <a:gd name="T18" fmla="*/ 2 w 27"/>
                <a:gd name="T19"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2" y="17"/>
                  </a:moveTo>
                  <a:cubicBezTo>
                    <a:pt x="2" y="17"/>
                    <a:pt x="2" y="18"/>
                    <a:pt x="3" y="18"/>
                  </a:cubicBezTo>
                  <a:cubicBezTo>
                    <a:pt x="24" y="18"/>
                    <a:pt x="24" y="18"/>
                    <a:pt x="24" y="18"/>
                  </a:cubicBezTo>
                  <a:cubicBezTo>
                    <a:pt x="24" y="18"/>
                    <a:pt x="24" y="17"/>
                    <a:pt x="25" y="17"/>
                  </a:cubicBezTo>
                  <a:cubicBezTo>
                    <a:pt x="25" y="17"/>
                    <a:pt x="26" y="16"/>
                    <a:pt x="27" y="15"/>
                  </a:cubicBezTo>
                  <a:cubicBezTo>
                    <a:pt x="27" y="15"/>
                    <a:pt x="27" y="14"/>
                    <a:pt x="27" y="14"/>
                  </a:cubicBezTo>
                  <a:cubicBezTo>
                    <a:pt x="27" y="6"/>
                    <a:pt x="21" y="0"/>
                    <a:pt x="13" y="0"/>
                  </a:cubicBezTo>
                  <a:cubicBezTo>
                    <a:pt x="6" y="0"/>
                    <a:pt x="0" y="6"/>
                    <a:pt x="0" y="14"/>
                  </a:cubicBezTo>
                  <a:cubicBezTo>
                    <a:pt x="0" y="14"/>
                    <a:pt x="0" y="15"/>
                    <a:pt x="0" y="15"/>
                  </a:cubicBezTo>
                  <a:cubicBezTo>
                    <a:pt x="1" y="16"/>
                    <a:pt x="1" y="17"/>
                    <a:pt x="2"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4" name="Freeform 297"/>
            <p:cNvSpPr/>
            <p:nvPr/>
          </p:nvSpPr>
          <p:spPr bwMode="auto">
            <a:xfrm>
              <a:off x="6243255" y="3523037"/>
              <a:ext cx="53759" cy="34326"/>
            </a:xfrm>
            <a:custGeom>
              <a:avLst/>
              <a:gdLst>
                <a:gd name="T0" fmla="*/ 2 w 27"/>
                <a:gd name="T1" fmla="*/ 18 h 18"/>
                <a:gd name="T2" fmla="*/ 23 w 27"/>
                <a:gd name="T3" fmla="*/ 18 h 18"/>
                <a:gd name="T4" fmla="*/ 24 w 27"/>
                <a:gd name="T5" fmla="*/ 17 h 18"/>
                <a:gd name="T6" fmla="*/ 27 w 27"/>
                <a:gd name="T7" fmla="*/ 15 h 18"/>
                <a:gd name="T8" fmla="*/ 27 w 27"/>
                <a:gd name="T9" fmla="*/ 14 h 18"/>
                <a:gd name="T10" fmla="*/ 13 w 27"/>
                <a:gd name="T11" fmla="*/ 0 h 18"/>
                <a:gd name="T12" fmla="*/ 0 w 27"/>
                <a:gd name="T13" fmla="*/ 14 h 18"/>
                <a:gd name="T14" fmla="*/ 0 w 27"/>
                <a:gd name="T15" fmla="*/ 16 h 18"/>
                <a:gd name="T16" fmla="*/ 1 w 27"/>
                <a:gd name="T17" fmla="*/ 17 h 18"/>
                <a:gd name="T18" fmla="*/ 2 w 27"/>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2" y="18"/>
                  </a:moveTo>
                  <a:cubicBezTo>
                    <a:pt x="23" y="18"/>
                    <a:pt x="23" y="18"/>
                    <a:pt x="23" y="18"/>
                  </a:cubicBezTo>
                  <a:cubicBezTo>
                    <a:pt x="23" y="18"/>
                    <a:pt x="24" y="17"/>
                    <a:pt x="24" y="17"/>
                  </a:cubicBezTo>
                  <a:cubicBezTo>
                    <a:pt x="25" y="16"/>
                    <a:pt x="26" y="15"/>
                    <a:pt x="27" y="15"/>
                  </a:cubicBezTo>
                  <a:cubicBezTo>
                    <a:pt x="27" y="14"/>
                    <a:pt x="27" y="14"/>
                    <a:pt x="27" y="14"/>
                  </a:cubicBezTo>
                  <a:cubicBezTo>
                    <a:pt x="27" y="6"/>
                    <a:pt x="21" y="0"/>
                    <a:pt x="13" y="0"/>
                  </a:cubicBezTo>
                  <a:cubicBezTo>
                    <a:pt x="6" y="0"/>
                    <a:pt x="0" y="6"/>
                    <a:pt x="0" y="14"/>
                  </a:cubicBezTo>
                  <a:cubicBezTo>
                    <a:pt x="0" y="15"/>
                    <a:pt x="0" y="15"/>
                    <a:pt x="0" y="16"/>
                  </a:cubicBezTo>
                  <a:cubicBezTo>
                    <a:pt x="1" y="17"/>
                    <a:pt x="1" y="17"/>
                    <a:pt x="1" y="17"/>
                  </a:cubicBezTo>
                  <a:cubicBezTo>
                    <a:pt x="1" y="17"/>
                    <a:pt x="2" y="18"/>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5" name="Freeform 298"/>
            <p:cNvSpPr/>
            <p:nvPr/>
          </p:nvSpPr>
          <p:spPr bwMode="auto">
            <a:xfrm>
              <a:off x="5987432" y="3555555"/>
              <a:ext cx="107520" cy="34326"/>
            </a:xfrm>
            <a:custGeom>
              <a:avLst/>
              <a:gdLst>
                <a:gd name="T0" fmla="*/ 7 w 54"/>
                <a:gd name="T1" fmla="*/ 0 h 18"/>
                <a:gd name="T2" fmla="*/ 3 w 54"/>
                <a:gd name="T3" fmla="*/ 2 h 18"/>
                <a:gd name="T4" fmla="*/ 2 w 54"/>
                <a:gd name="T5" fmla="*/ 12 h 18"/>
                <a:gd name="T6" fmla="*/ 16 w 54"/>
                <a:gd name="T7" fmla="*/ 18 h 18"/>
                <a:gd name="T8" fmla="*/ 38 w 54"/>
                <a:gd name="T9" fmla="*/ 18 h 18"/>
                <a:gd name="T10" fmla="*/ 52 w 54"/>
                <a:gd name="T11" fmla="*/ 12 h 18"/>
                <a:gd name="T12" fmla="*/ 51 w 54"/>
                <a:gd name="T13" fmla="*/ 2 h 18"/>
                <a:gd name="T14" fmla="*/ 46 w 54"/>
                <a:gd name="T15" fmla="*/ 0 h 18"/>
                <a:gd name="T16" fmla="*/ 41 w 54"/>
                <a:gd name="T17" fmla="*/ 3 h 18"/>
                <a:gd name="T18" fmla="*/ 38 w 54"/>
                <a:gd name="T19" fmla="*/ 4 h 18"/>
                <a:gd name="T20" fmla="*/ 38 w 54"/>
                <a:gd name="T21" fmla="*/ 4 h 18"/>
                <a:gd name="T22" fmla="*/ 16 w 54"/>
                <a:gd name="T23" fmla="*/ 4 h 18"/>
                <a:gd name="T24" fmla="*/ 16 w 54"/>
                <a:gd name="T25" fmla="*/ 4 h 18"/>
                <a:gd name="T26" fmla="*/ 13 w 54"/>
                <a:gd name="T27" fmla="*/ 3 h 18"/>
                <a:gd name="T28" fmla="*/ 7 w 54"/>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8">
                  <a:moveTo>
                    <a:pt x="7" y="0"/>
                  </a:moveTo>
                  <a:cubicBezTo>
                    <a:pt x="6" y="0"/>
                    <a:pt x="4" y="1"/>
                    <a:pt x="3" y="2"/>
                  </a:cubicBezTo>
                  <a:cubicBezTo>
                    <a:pt x="0" y="4"/>
                    <a:pt x="0" y="9"/>
                    <a:pt x="2" y="12"/>
                  </a:cubicBezTo>
                  <a:cubicBezTo>
                    <a:pt x="6" y="16"/>
                    <a:pt x="11" y="18"/>
                    <a:pt x="16" y="18"/>
                  </a:cubicBezTo>
                  <a:cubicBezTo>
                    <a:pt x="38" y="18"/>
                    <a:pt x="38" y="18"/>
                    <a:pt x="38" y="18"/>
                  </a:cubicBezTo>
                  <a:cubicBezTo>
                    <a:pt x="43" y="18"/>
                    <a:pt x="48" y="16"/>
                    <a:pt x="52" y="12"/>
                  </a:cubicBezTo>
                  <a:cubicBezTo>
                    <a:pt x="54" y="9"/>
                    <a:pt x="54" y="4"/>
                    <a:pt x="51" y="2"/>
                  </a:cubicBezTo>
                  <a:cubicBezTo>
                    <a:pt x="50" y="1"/>
                    <a:pt x="48" y="0"/>
                    <a:pt x="46" y="0"/>
                  </a:cubicBezTo>
                  <a:cubicBezTo>
                    <a:pt x="44" y="0"/>
                    <a:pt x="42" y="1"/>
                    <a:pt x="41" y="3"/>
                  </a:cubicBezTo>
                  <a:cubicBezTo>
                    <a:pt x="40" y="4"/>
                    <a:pt x="39" y="4"/>
                    <a:pt x="38" y="4"/>
                  </a:cubicBezTo>
                  <a:cubicBezTo>
                    <a:pt x="38" y="4"/>
                    <a:pt x="38" y="4"/>
                    <a:pt x="38" y="4"/>
                  </a:cubicBezTo>
                  <a:cubicBezTo>
                    <a:pt x="16" y="4"/>
                    <a:pt x="16" y="4"/>
                    <a:pt x="16" y="4"/>
                  </a:cubicBezTo>
                  <a:cubicBezTo>
                    <a:pt x="16" y="4"/>
                    <a:pt x="16" y="4"/>
                    <a:pt x="16" y="4"/>
                  </a:cubicBezTo>
                  <a:cubicBezTo>
                    <a:pt x="15" y="4"/>
                    <a:pt x="13" y="4"/>
                    <a:pt x="13" y="3"/>
                  </a:cubicBezTo>
                  <a:cubicBezTo>
                    <a:pt x="11" y="1"/>
                    <a:pt x="9"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6" name="Freeform 299"/>
            <p:cNvSpPr/>
            <p:nvPr/>
          </p:nvSpPr>
          <p:spPr bwMode="auto">
            <a:xfrm>
              <a:off x="6100513" y="3555555"/>
              <a:ext cx="109374" cy="34326"/>
            </a:xfrm>
            <a:custGeom>
              <a:avLst/>
              <a:gdLst>
                <a:gd name="T0" fmla="*/ 12 w 55"/>
                <a:gd name="T1" fmla="*/ 2 h 18"/>
                <a:gd name="T2" fmla="*/ 12 w 55"/>
                <a:gd name="T3" fmla="*/ 2 h 18"/>
                <a:gd name="T4" fmla="*/ 12 w 55"/>
                <a:gd name="T5" fmla="*/ 2 h 18"/>
                <a:gd name="T6" fmla="*/ 12 w 55"/>
                <a:gd name="T7" fmla="*/ 1 h 18"/>
                <a:gd name="T8" fmla="*/ 11 w 55"/>
                <a:gd name="T9" fmla="*/ 1 h 18"/>
                <a:gd name="T10" fmla="*/ 11 w 55"/>
                <a:gd name="T11" fmla="*/ 1 h 18"/>
                <a:gd name="T12" fmla="*/ 11 w 55"/>
                <a:gd name="T13" fmla="*/ 1 h 18"/>
                <a:gd name="T14" fmla="*/ 10 w 55"/>
                <a:gd name="T15" fmla="*/ 1 h 18"/>
                <a:gd name="T16" fmla="*/ 10 w 55"/>
                <a:gd name="T17" fmla="*/ 1 h 18"/>
                <a:gd name="T18" fmla="*/ 10 w 55"/>
                <a:gd name="T19" fmla="*/ 0 h 18"/>
                <a:gd name="T20" fmla="*/ 9 w 55"/>
                <a:gd name="T21" fmla="*/ 0 h 18"/>
                <a:gd name="T22" fmla="*/ 9 w 55"/>
                <a:gd name="T23" fmla="*/ 0 h 18"/>
                <a:gd name="T24" fmla="*/ 9 w 55"/>
                <a:gd name="T25" fmla="*/ 0 h 18"/>
                <a:gd name="T26" fmla="*/ 8 w 55"/>
                <a:gd name="T27" fmla="*/ 0 h 18"/>
                <a:gd name="T28" fmla="*/ 8 w 55"/>
                <a:gd name="T29" fmla="*/ 0 h 18"/>
                <a:gd name="T30" fmla="*/ 8 w 55"/>
                <a:gd name="T31" fmla="*/ 0 h 18"/>
                <a:gd name="T32" fmla="*/ 8 w 55"/>
                <a:gd name="T33" fmla="*/ 0 h 18"/>
                <a:gd name="T34" fmla="*/ 7 w 55"/>
                <a:gd name="T35" fmla="*/ 0 h 18"/>
                <a:gd name="T36" fmla="*/ 6 w 55"/>
                <a:gd name="T37" fmla="*/ 0 h 18"/>
                <a:gd name="T38" fmla="*/ 5 w 55"/>
                <a:gd name="T39" fmla="*/ 0 h 18"/>
                <a:gd name="T40" fmla="*/ 5 w 55"/>
                <a:gd name="T41" fmla="*/ 1 h 18"/>
                <a:gd name="T42" fmla="*/ 4 w 55"/>
                <a:gd name="T43" fmla="*/ 1 h 18"/>
                <a:gd name="T44" fmla="*/ 4 w 55"/>
                <a:gd name="T45" fmla="*/ 1 h 18"/>
                <a:gd name="T46" fmla="*/ 3 w 55"/>
                <a:gd name="T47" fmla="*/ 2 h 18"/>
                <a:gd name="T48" fmla="*/ 2 w 55"/>
                <a:gd name="T49" fmla="*/ 12 h 18"/>
                <a:gd name="T50" fmla="*/ 17 w 55"/>
                <a:gd name="T51" fmla="*/ 18 h 18"/>
                <a:gd name="T52" fmla="*/ 38 w 55"/>
                <a:gd name="T53" fmla="*/ 18 h 18"/>
                <a:gd name="T54" fmla="*/ 52 w 55"/>
                <a:gd name="T55" fmla="*/ 12 h 18"/>
                <a:gd name="T56" fmla="*/ 51 w 55"/>
                <a:gd name="T57" fmla="*/ 2 h 18"/>
                <a:gd name="T58" fmla="*/ 50 w 55"/>
                <a:gd name="T59" fmla="*/ 1 h 18"/>
                <a:gd name="T60" fmla="*/ 50 w 55"/>
                <a:gd name="T61" fmla="*/ 1 h 18"/>
                <a:gd name="T62" fmla="*/ 49 w 55"/>
                <a:gd name="T63" fmla="*/ 1 h 18"/>
                <a:gd name="T64" fmla="*/ 49 w 55"/>
                <a:gd name="T65" fmla="*/ 0 h 18"/>
                <a:gd name="T66" fmla="*/ 48 w 55"/>
                <a:gd name="T67" fmla="*/ 0 h 18"/>
                <a:gd name="T68" fmla="*/ 48 w 55"/>
                <a:gd name="T69" fmla="*/ 0 h 18"/>
                <a:gd name="T70" fmla="*/ 47 w 55"/>
                <a:gd name="T71" fmla="*/ 0 h 18"/>
                <a:gd name="T72" fmla="*/ 47 w 55"/>
                <a:gd name="T73" fmla="*/ 0 h 18"/>
                <a:gd name="T74" fmla="*/ 47 w 55"/>
                <a:gd name="T75" fmla="*/ 0 h 18"/>
                <a:gd name="T76" fmla="*/ 46 w 55"/>
                <a:gd name="T77" fmla="*/ 0 h 18"/>
                <a:gd name="T78" fmla="*/ 46 w 55"/>
                <a:gd name="T79" fmla="*/ 0 h 18"/>
                <a:gd name="T80" fmla="*/ 45 w 55"/>
                <a:gd name="T81" fmla="*/ 0 h 18"/>
                <a:gd name="T82" fmla="*/ 45 w 55"/>
                <a:gd name="T83" fmla="*/ 0 h 18"/>
                <a:gd name="T84" fmla="*/ 45 w 55"/>
                <a:gd name="T85" fmla="*/ 0 h 18"/>
                <a:gd name="T86" fmla="*/ 44 w 55"/>
                <a:gd name="T87" fmla="*/ 1 h 18"/>
                <a:gd name="T88" fmla="*/ 44 w 55"/>
                <a:gd name="T89" fmla="*/ 1 h 18"/>
                <a:gd name="T90" fmla="*/ 44 w 55"/>
                <a:gd name="T91" fmla="*/ 1 h 18"/>
                <a:gd name="T92" fmla="*/ 43 w 55"/>
                <a:gd name="T93" fmla="*/ 1 h 18"/>
                <a:gd name="T94" fmla="*/ 43 w 55"/>
                <a:gd name="T95" fmla="*/ 1 h 18"/>
                <a:gd name="T96" fmla="*/ 43 w 55"/>
                <a:gd name="T97" fmla="*/ 1 h 18"/>
                <a:gd name="T98" fmla="*/ 43 w 55"/>
                <a:gd name="T99" fmla="*/ 2 h 18"/>
                <a:gd name="T100" fmla="*/ 42 w 55"/>
                <a:gd name="T101" fmla="*/ 2 h 18"/>
                <a:gd name="T102" fmla="*/ 42 w 55"/>
                <a:gd name="T103" fmla="*/ 2 h 18"/>
                <a:gd name="T104" fmla="*/ 41 w 55"/>
                <a:gd name="T105" fmla="*/ 3 h 18"/>
                <a:gd name="T106" fmla="*/ 38 w 55"/>
                <a:gd name="T107" fmla="*/ 4 h 18"/>
                <a:gd name="T108" fmla="*/ 38 w 55"/>
                <a:gd name="T109" fmla="*/ 4 h 18"/>
                <a:gd name="T110" fmla="*/ 17 w 55"/>
                <a:gd name="T111" fmla="*/ 4 h 18"/>
                <a:gd name="T112" fmla="*/ 16 w 55"/>
                <a:gd name="T113" fmla="*/ 4 h 18"/>
                <a:gd name="T114" fmla="*/ 13 w 55"/>
                <a:gd name="T115" fmla="*/ 3 h 18"/>
                <a:gd name="T116" fmla="*/ 12 w 55"/>
                <a:gd name="T11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 h="18">
                  <a:moveTo>
                    <a:pt x="12" y="2"/>
                  </a:moveTo>
                  <a:cubicBezTo>
                    <a:pt x="12" y="2"/>
                    <a:pt x="12" y="2"/>
                    <a:pt x="12" y="2"/>
                  </a:cubicBezTo>
                  <a:cubicBezTo>
                    <a:pt x="12" y="2"/>
                    <a:pt x="12" y="2"/>
                    <a:pt x="12" y="2"/>
                  </a:cubicBezTo>
                  <a:cubicBezTo>
                    <a:pt x="12" y="2"/>
                    <a:pt x="12" y="1"/>
                    <a:pt x="12" y="1"/>
                  </a:cubicBezTo>
                  <a:cubicBezTo>
                    <a:pt x="12" y="1"/>
                    <a:pt x="11" y="1"/>
                    <a:pt x="11" y="1"/>
                  </a:cubicBezTo>
                  <a:cubicBezTo>
                    <a:pt x="11" y="1"/>
                    <a:pt x="11" y="1"/>
                    <a:pt x="11" y="1"/>
                  </a:cubicBezTo>
                  <a:cubicBezTo>
                    <a:pt x="11" y="1"/>
                    <a:pt x="11" y="1"/>
                    <a:pt x="11" y="1"/>
                  </a:cubicBezTo>
                  <a:cubicBezTo>
                    <a:pt x="11" y="1"/>
                    <a:pt x="11" y="1"/>
                    <a:pt x="10" y="1"/>
                  </a:cubicBezTo>
                  <a:cubicBezTo>
                    <a:pt x="10" y="1"/>
                    <a:pt x="10" y="1"/>
                    <a:pt x="10" y="1"/>
                  </a:cubicBezTo>
                  <a:cubicBezTo>
                    <a:pt x="10" y="1"/>
                    <a:pt x="10" y="0"/>
                    <a:pt x="10" y="0"/>
                  </a:cubicBezTo>
                  <a:cubicBezTo>
                    <a:pt x="10" y="0"/>
                    <a:pt x="9" y="0"/>
                    <a:pt x="9" y="0"/>
                  </a:cubicBezTo>
                  <a:cubicBezTo>
                    <a:pt x="9" y="0"/>
                    <a:pt x="9" y="0"/>
                    <a:pt x="9" y="0"/>
                  </a:cubicBezTo>
                  <a:cubicBezTo>
                    <a:pt x="9" y="0"/>
                    <a:pt x="9" y="0"/>
                    <a:pt x="9" y="0"/>
                  </a:cubicBezTo>
                  <a:cubicBezTo>
                    <a:pt x="9" y="0"/>
                    <a:pt x="8" y="0"/>
                    <a:pt x="8" y="0"/>
                  </a:cubicBezTo>
                  <a:cubicBezTo>
                    <a:pt x="8" y="0"/>
                    <a:pt x="8" y="0"/>
                    <a:pt x="8" y="0"/>
                  </a:cubicBezTo>
                  <a:cubicBezTo>
                    <a:pt x="8" y="0"/>
                    <a:pt x="8" y="0"/>
                    <a:pt x="8" y="0"/>
                  </a:cubicBezTo>
                  <a:cubicBezTo>
                    <a:pt x="8" y="0"/>
                    <a:pt x="8" y="0"/>
                    <a:pt x="8" y="0"/>
                  </a:cubicBezTo>
                  <a:cubicBezTo>
                    <a:pt x="7" y="0"/>
                    <a:pt x="7" y="0"/>
                    <a:pt x="7" y="0"/>
                  </a:cubicBezTo>
                  <a:cubicBezTo>
                    <a:pt x="7" y="0"/>
                    <a:pt x="7" y="0"/>
                    <a:pt x="6" y="0"/>
                  </a:cubicBezTo>
                  <a:cubicBezTo>
                    <a:pt x="6" y="0"/>
                    <a:pt x="6" y="0"/>
                    <a:pt x="5" y="0"/>
                  </a:cubicBezTo>
                  <a:cubicBezTo>
                    <a:pt x="5" y="1"/>
                    <a:pt x="5" y="1"/>
                    <a:pt x="5" y="1"/>
                  </a:cubicBezTo>
                  <a:cubicBezTo>
                    <a:pt x="5" y="1"/>
                    <a:pt x="5" y="1"/>
                    <a:pt x="4" y="1"/>
                  </a:cubicBezTo>
                  <a:cubicBezTo>
                    <a:pt x="4" y="1"/>
                    <a:pt x="4" y="1"/>
                    <a:pt x="4" y="1"/>
                  </a:cubicBezTo>
                  <a:cubicBezTo>
                    <a:pt x="4" y="1"/>
                    <a:pt x="4" y="1"/>
                    <a:pt x="3" y="2"/>
                  </a:cubicBezTo>
                  <a:cubicBezTo>
                    <a:pt x="0" y="4"/>
                    <a:pt x="0" y="9"/>
                    <a:pt x="2" y="12"/>
                  </a:cubicBezTo>
                  <a:cubicBezTo>
                    <a:pt x="6" y="16"/>
                    <a:pt x="11" y="18"/>
                    <a:pt x="17" y="18"/>
                  </a:cubicBezTo>
                  <a:cubicBezTo>
                    <a:pt x="38" y="18"/>
                    <a:pt x="38" y="18"/>
                    <a:pt x="38" y="18"/>
                  </a:cubicBezTo>
                  <a:cubicBezTo>
                    <a:pt x="43" y="18"/>
                    <a:pt x="49" y="16"/>
                    <a:pt x="52" y="12"/>
                  </a:cubicBezTo>
                  <a:cubicBezTo>
                    <a:pt x="55" y="9"/>
                    <a:pt x="54" y="4"/>
                    <a:pt x="51" y="2"/>
                  </a:cubicBezTo>
                  <a:cubicBezTo>
                    <a:pt x="51" y="1"/>
                    <a:pt x="51" y="1"/>
                    <a:pt x="50" y="1"/>
                  </a:cubicBezTo>
                  <a:cubicBezTo>
                    <a:pt x="50" y="1"/>
                    <a:pt x="50" y="1"/>
                    <a:pt x="50" y="1"/>
                  </a:cubicBezTo>
                  <a:cubicBezTo>
                    <a:pt x="50" y="1"/>
                    <a:pt x="50" y="1"/>
                    <a:pt x="49" y="1"/>
                  </a:cubicBezTo>
                  <a:cubicBezTo>
                    <a:pt x="49" y="1"/>
                    <a:pt x="49" y="1"/>
                    <a:pt x="49" y="0"/>
                  </a:cubicBezTo>
                  <a:cubicBezTo>
                    <a:pt x="49" y="0"/>
                    <a:pt x="48" y="0"/>
                    <a:pt x="48" y="0"/>
                  </a:cubicBezTo>
                  <a:cubicBezTo>
                    <a:pt x="48" y="0"/>
                    <a:pt x="48" y="0"/>
                    <a:pt x="48" y="0"/>
                  </a:cubicBezTo>
                  <a:cubicBezTo>
                    <a:pt x="47" y="0"/>
                    <a:pt x="47" y="0"/>
                    <a:pt x="47" y="0"/>
                  </a:cubicBezTo>
                  <a:cubicBezTo>
                    <a:pt x="47" y="0"/>
                    <a:pt x="47" y="0"/>
                    <a:pt x="47" y="0"/>
                  </a:cubicBezTo>
                  <a:cubicBezTo>
                    <a:pt x="47" y="0"/>
                    <a:pt x="47" y="0"/>
                    <a:pt x="47" y="0"/>
                  </a:cubicBezTo>
                  <a:cubicBezTo>
                    <a:pt x="46" y="0"/>
                    <a:pt x="46" y="0"/>
                    <a:pt x="46" y="0"/>
                  </a:cubicBezTo>
                  <a:cubicBezTo>
                    <a:pt x="46" y="0"/>
                    <a:pt x="46" y="0"/>
                    <a:pt x="46" y="0"/>
                  </a:cubicBezTo>
                  <a:cubicBezTo>
                    <a:pt x="46" y="0"/>
                    <a:pt x="46" y="0"/>
                    <a:pt x="45" y="0"/>
                  </a:cubicBezTo>
                  <a:cubicBezTo>
                    <a:pt x="45" y="0"/>
                    <a:pt x="45" y="0"/>
                    <a:pt x="45" y="0"/>
                  </a:cubicBezTo>
                  <a:cubicBezTo>
                    <a:pt x="45" y="0"/>
                    <a:pt x="45" y="0"/>
                    <a:pt x="45" y="0"/>
                  </a:cubicBezTo>
                  <a:cubicBezTo>
                    <a:pt x="45" y="0"/>
                    <a:pt x="45" y="1"/>
                    <a:pt x="44" y="1"/>
                  </a:cubicBezTo>
                  <a:cubicBezTo>
                    <a:pt x="44" y="1"/>
                    <a:pt x="44" y="1"/>
                    <a:pt x="44" y="1"/>
                  </a:cubicBezTo>
                  <a:cubicBezTo>
                    <a:pt x="44" y="1"/>
                    <a:pt x="44" y="1"/>
                    <a:pt x="44" y="1"/>
                  </a:cubicBezTo>
                  <a:cubicBezTo>
                    <a:pt x="44" y="1"/>
                    <a:pt x="43" y="1"/>
                    <a:pt x="43" y="1"/>
                  </a:cubicBezTo>
                  <a:cubicBezTo>
                    <a:pt x="43" y="1"/>
                    <a:pt x="43" y="1"/>
                    <a:pt x="43" y="1"/>
                  </a:cubicBezTo>
                  <a:cubicBezTo>
                    <a:pt x="43" y="1"/>
                    <a:pt x="43" y="1"/>
                    <a:pt x="43" y="1"/>
                  </a:cubicBezTo>
                  <a:cubicBezTo>
                    <a:pt x="43" y="1"/>
                    <a:pt x="43" y="2"/>
                    <a:pt x="43" y="2"/>
                  </a:cubicBezTo>
                  <a:cubicBezTo>
                    <a:pt x="42" y="2"/>
                    <a:pt x="42" y="2"/>
                    <a:pt x="42" y="2"/>
                  </a:cubicBezTo>
                  <a:cubicBezTo>
                    <a:pt x="42" y="2"/>
                    <a:pt x="42" y="2"/>
                    <a:pt x="42" y="2"/>
                  </a:cubicBezTo>
                  <a:cubicBezTo>
                    <a:pt x="42" y="2"/>
                    <a:pt x="42" y="2"/>
                    <a:pt x="41" y="3"/>
                  </a:cubicBezTo>
                  <a:cubicBezTo>
                    <a:pt x="41" y="4"/>
                    <a:pt x="40" y="4"/>
                    <a:pt x="38" y="4"/>
                  </a:cubicBezTo>
                  <a:cubicBezTo>
                    <a:pt x="38" y="4"/>
                    <a:pt x="38" y="4"/>
                    <a:pt x="38" y="4"/>
                  </a:cubicBezTo>
                  <a:cubicBezTo>
                    <a:pt x="17" y="4"/>
                    <a:pt x="17" y="4"/>
                    <a:pt x="17" y="4"/>
                  </a:cubicBezTo>
                  <a:cubicBezTo>
                    <a:pt x="16" y="4"/>
                    <a:pt x="16" y="4"/>
                    <a:pt x="16" y="4"/>
                  </a:cubicBezTo>
                  <a:cubicBezTo>
                    <a:pt x="15" y="4"/>
                    <a:pt x="14" y="4"/>
                    <a:pt x="13" y="3"/>
                  </a:cubicBezTo>
                  <a:cubicBezTo>
                    <a:pt x="13" y="2"/>
                    <a:pt x="13" y="2"/>
                    <a:pt x="12"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7" name="Freeform 300"/>
            <p:cNvSpPr/>
            <p:nvPr/>
          </p:nvSpPr>
          <p:spPr bwMode="auto">
            <a:xfrm>
              <a:off x="6213594" y="3555555"/>
              <a:ext cx="109373" cy="34326"/>
            </a:xfrm>
            <a:custGeom>
              <a:avLst/>
              <a:gdLst>
                <a:gd name="T0" fmla="*/ 13 w 55"/>
                <a:gd name="T1" fmla="*/ 3 h 18"/>
                <a:gd name="T2" fmla="*/ 8 w 55"/>
                <a:gd name="T3" fmla="*/ 0 h 18"/>
                <a:gd name="T4" fmla="*/ 4 w 55"/>
                <a:gd name="T5" fmla="*/ 2 h 18"/>
                <a:gd name="T6" fmla="*/ 3 w 55"/>
                <a:gd name="T7" fmla="*/ 12 h 18"/>
                <a:gd name="T8" fmla="*/ 17 w 55"/>
                <a:gd name="T9" fmla="*/ 18 h 18"/>
                <a:gd name="T10" fmla="*/ 38 w 55"/>
                <a:gd name="T11" fmla="*/ 18 h 18"/>
                <a:gd name="T12" fmla="*/ 52 w 55"/>
                <a:gd name="T13" fmla="*/ 12 h 18"/>
                <a:gd name="T14" fmla="*/ 52 w 55"/>
                <a:gd name="T15" fmla="*/ 2 h 18"/>
                <a:gd name="T16" fmla="*/ 47 w 55"/>
                <a:gd name="T17" fmla="*/ 0 h 18"/>
                <a:gd name="T18" fmla="*/ 42 w 55"/>
                <a:gd name="T19" fmla="*/ 3 h 18"/>
                <a:gd name="T20" fmla="*/ 40 w 55"/>
                <a:gd name="T21" fmla="*/ 4 h 18"/>
                <a:gd name="T22" fmla="*/ 38 w 55"/>
                <a:gd name="T23" fmla="*/ 4 h 18"/>
                <a:gd name="T24" fmla="*/ 17 w 55"/>
                <a:gd name="T25" fmla="*/ 4 h 18"/>
                <a:gd name="T26" fmla="*/ 17 w 55"/>
                <a:gd name="T27" fmla="*/ 4 h 18"/>
                <a:gd name="T28" fmla="*/ 13 w 55"/>
                <a:gd name="T2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8">
                  <a:moveTo>
                    <a:pt x="13" y="3"/>
                  </a:moveTo>
                  <a:cubicBezTo>
                    <a:pt x="12" y="1"/>
                    <a:pt x="10" y="0"/>
                    <a:pt x="8" y="0"/>
                  </a:cubicBezTo>
                  <a:cubicBezTo>
                    <a:pt x="6" y="0"/>
                    <a:pt x="5" y="1"/>
                    <a:pt x="4" y="2"/>
                  </a:cubicBezTo>
                  <a:cubicBezTo>
                    <a:pt x="1" y="4"/>
                    <a:pt x="0" y="9"/>
                    <a:pt x="3" y="12"/>
                  </a:cubicBezTo>
                  <a:cubicBezTo>
                    <a:pt x="6" y="16"/>
                    <a:pt x="11" y="18"/>
                    <a:pt x="17" y="18"/>
                  </a:cubicBezTo>
                  <a:cubicBezTo>
                    <a:pt x="38" y="18"/>
                    <a:pt x="38" y="18"/>
                    <a:pt x="38" y="18"/>
                  </a:cubicBezTo>
                  <a:cubicBezTo>
                    <a:pt x="44" y="18"/>
                    <a:pt x="49" y="16"/>
                    <a:pt x="52" y="12"/>
                  </a:cubicBezTo>
                  <a:cubicBezTo>
                    <a:pt x="55" y="9"/>
                    <a:pt x="54" y="4"/>
                    <a:pt x="52" y="2"/>
                  </a:cubicBezTo>
                  <a:cubicBezTo>
                    <a:pt x="50" y="1"/>
                    <a:pt x="49" y="0"/>
                    <a:pt x="47" y="0"/>
                  </a:cubicBezTo>
                  <a:cubicBezTo>
                    <a:pt x="45" y="0"/>
                    <a:pt x="43" y="1"/>
                    <a:pt x="42" y="3"/>
                  </a:cubicBezTo>
                  <a:cubicBezTo>
                    <a:pt x="41" y="3"/>
                    <a:pt x="40" y="4"/>
                    <a:pt x="40" y="4"/>
                  </a:cubicBezTo>
                  <a:cubicBezTo>
                    <a:pt x="39" y="4"/>
                    <a:pt x="39" y="4"/>
                    <a:pt x="38" y="4"/>
                  </a:cubicBezTo>
                  <a:cubicBezTo>
                    <a:pt x="17" y="4"/>
                    <a:pt x="17" y="4"/>
                    <a:pt x="17" y="4"/>
                  </a:cubicBezTo>
                  <a:cubicBezTo>
                    <a:pt x="17" y="4"/>
                    <a:pt x="17" y="4"/>
                    <a:pt x="17" y="4"/>
                  </a:cubicBezTo>
                  <a:cubicBezTo>
                    <a:pt x="15" y="4"/>
                    <a:pt x="14" y="4"/>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8" name="Freeform 301"/>
            <p:cNvSpPr/>
            <p:nvPr/>
          </p:nvSpPr>
          <p:spPr bwMode="auto">
            <a:xfrm>
              <a:off x="5494323" y="2645035"/>
              <a:ext cx="242846" cy="222211"/>
            </a:xfrm>
            <a:custGeom>
              <a:avLst/>
              <a:gdLst>
                <a:gd name="T0" fmla="*/ 21 w 123"/>
                <a:gd name="T1" fmla="*/ 116 h 116"/>
                <a:gd name="T2" fmla="*/ 42 w 123"/>
                <a:gd name="T3" fmla="*/ 95 h 116"/>
                <a:gd name="T4" fmla="*/ 42 w 123"/>
                <a:gd name="T5" fmla="*/ 95 h 116"/>
                <a:gd name="T6" fmla="*/ 42 w 123"/>
                <a:gd name="T7" fmla="*/ 26 h 116"/>
                <a:gd name="T8" fmla="*/ 110 w 123"/>
                <a:gd name="T9" fmla="*/ 26 h 116"/>
                <a:gd name="T10" fmla="*/ 110 w 123"/>
                <a:gd name="T11" fmla="*/ 75 h 116"/>
                <a:gd name="T12" fmla="*/ 102 w 123"/>
                <a:gd name="T13" fmla="*/ 74 h 116"/>
                <a:gd name="T14" fmla="*/ 81 w 123"/>
                <a:gd name="T15" fmla="*/ 95 h 116"/>
                <a:gd name="T16" fmla="*/ 102 w 123"/>
                <a:gd name="T17" fmla="*/ 116 h 116"/>
                <a:gd name="T18" fmla="*/ 123 w 123"/>
                <a:gd name="T19" fmla="*/ 95 h 116"/>
                <a:gd name="T20" fmla="*/ 123 w 123"/>
                <a:gd name="T21" fmla="*/ 95 h 116"/>
                <a:gd name="T22" fmla="*/ 123 w 123"/>
                <a:gd name="T23" fmla="*/ 95 h 116"/>
                <a:gd name="T24" fmla="*/ 123 w 123"/>
                <a:gd name="T25" fmla="*/ 26 h 116"/>
                <a:gd name="T26" fmla="*/ 123 w 123"/>
                <a:gd name="T27" fmla="*/ 0 h 116"/>
                <a:gd name="T28" fmla="*/ 110 w 123"/>
                <a:gd name="T29" fmla="*/ 0 h 116"/>
                <a:gd name="T30" fmla="*/ 42 w 123"/>
                <a:gd name="T31" fmla="*/ 0 h 116"/>
                <a:gd name="T32" fmla="*/ 29 w 123"/>
                <a:gd name="T33" fmla="*/ 0 h 116"/>
                <a:gd name="T34" fmla="*/ 29 w 123"/>
                <a:gd name="T35" fmla="*/ 26 h 116"/>
                <a:gd name="T36" fmla="*/ 29 w 123"/>
                <a:gd name="T37" fmla="*/ 75 h 116"/>
                <a:gd name="T38" fmla="*/ 21 w 123"/>
                <a:gd name="T39" fmla="*/ 74 h 116"/>
                <a:gd name="T40" fmla="*/ 0 w 123"/>
                <a:gd name="T41" fmla="*/ 95 h 116"/>
                <a:gd name="T42" fmla="*/ 21 w 123"/>
                <a:gd name="T43"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16">
                  <a:moveTo>
                    <a:pt x="21" y="116"/>
                  </a:moveTo>
                  <a:cubicBezTo>
                    <a:pt x="33" y="116"/>
                    <a:pt x="42" y="106"/>
                    <a:pt x="42" y="95"/>
                  </a:cubicBezTo>
                  <a:cubicBezTo>
                    <a:pt x="42" y="95"/>
                    <a:pt x="42" y="95"/>
                    <a:pt x="42" y="95"/>
                  </a:cubicBezTo>
                  <a:cubicBezTo>
                    <a:pt x="42" y="26"/>
                    <a:pt x="42" y="26"/>
                    <a:pt x="42" y="26"/>
                  </a:cubicBezTo>
                  <a:cubicBezTo>
                    <a:pt x="110" y="26"/>
                    <a:pt x="110" y="26"/>
                    <a:pt x="110" y="26"/>
                  </a:cubicBezTo>
                  <a:cubicBezTo>
                    <a:pt x="110" y="75"/>
                    <a:pt x="110" y="75"/>
                    <a:pt x="110" y="75"/>
                  </a:cubicBezTo>
                  <a:cubicBezTo>
                    <a:pt x="108" y="74"/>
                    <a:pt x="105" y="74"/>
                    <a:pt x="102" y="74"/>
                  </a:cubicBezTo>
                  <a:cubicBezTo>
                    <a:pt x="90" y="74"/>
                    <a:pt x="81" y="83"/>
                    <a:pt x="81" y="95"/>
                  </a:cubicBezTo>
                  <a:cubicBezTo>
                    <a:pt x="81" y="106"/>
                    <a:pt x="90" y="116"/>
                    <a:pt x="102" y="116"/>
                  </a:cubicBezTo>
                  <a:cubicBezTo>
                    <a:pt x="114" y="116"/>
                    <a:pt x="123" y="106"/>
                    <a:pt x="123" y="95"/>
                  </a:cubicBezTo>
                  <a:cubicBezTo>
                    <a:pt x="123" y="95"/>
                    <a:pt x="123" y="95"/>
                    <a:pt x="123" y="95"/>
                  </a:cubicBezTo>
                  <a:cubicBezTo>
                    <a:pt x="123" y="95"/>
                    <a:pt x="123" y="95"/>
                    <a:pt x="123" y="95"/>
                  </a:cubicBezTo>
                  <a:cubicBezTo>
                    <a:pt x="123" y="26"/>
                    <a:pt x="123" y="26"/>
                    <a:pt x="123" y="26"/>
                  </a:cubicBezTo>
                  <a:cubicBezTo>
                    <a:pt x="123" y="0"/>
                    <a:pt x="123" y="0"/>
                    <a:pt x="123" y="0"/>
                  </a:cubicBezTo>
                  <a:cubicBezTo>
                    <a:pt x="110" y="0"/>
                    <a:pt x="110" y="0"/>
                    <a:pt x="110" y="0"/>
                  </a:cubicBezTo>
                  <a:cubicBezTo>
                    <a:pt x="42" y="0"/>
                    <a:pt x="42" y="0"/>
                    <a:pt x="42" y="0"/>
                  </a:cubicBezTo>
                  <a:cubicBezTo>
                    <a:pt x="29" y="0"/>
                    <a:pt x="29" y="0"/>
                    <a:pt x="29" y="0"/>
                  </a:cubicBezTo>
                  <a:cubicBezTo>
                    <a:pt x="29" y="26"/>
                    <a:pt x="29" y="26"/>
                    <a:pt x="29" y="26"/>
                  </a:cubicBezTo>
                  <a:cubicBezTo>
                    <a:pt x="29" y="75"/>
                    <a:pt x="29" y="75"/>
                    <a:pt x="29" y="75"/>
                  </a:cubicBezTo>
                  <a:cubicBezTo>
                    <a:pt x="26" y="74"/>
                    <a:pt x="24" y="74"/>
                    <a:pt x="21" y="74"/>
                  </a:cubicBezTo>
                  <a:cubicBezTo>
                    <a:pt x="9" y="74"/>
                    <a:pt x="0" y="83"/>
                    <a:pt x="0" y="95"/>
                  </a:cubicBezTo>
                  <a:cubicBezTo>
                    <a:pt x="0" y="106"/>
                    <a:pt x="9" y="116"/>
                    <a:pt x="21"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9" name="Freeform 302"/>
            <p:cNvSpPr/>
            <p:nvPr/>
          </p:nvSpPr>
          <p:spPr bwMode="auto">
            <a:xfrm>
              <a:off x="6502786" y="3336959"/>
              <a:ext cx="120496" cy="196918"/>
            </a:xfrm>
            <a:custGeom>
              <a:avLst/>
              <a:gdLst>
                <a:gd name="T0" fmla="*/ 0 w 61"/>
                <a:gd name="T1" fmla="*/ 72 h 103"/>
                <a:gd name="T2" fmla="*/ 0 w 61"/>
                <a:gd name="T3" fmla="*/ 86 h 103"/>
                <a:gd name="T4" fmla="*/ 17 w 61"/>
                <a:gd name="T5" fmla="*/ 103 h 103"/>
                <a:gd name="T6" fmla="*/ 43 w 61"/>
                <a:gd name="T7" fmla="*/ 103 h 103"/>
                <a:gd name="T8" fmla="*/ 61 w 61"/>
                <a:gd name="T9" fmla="*/ 86 h 103"/>
                <a:gd name="T10" fmla="*/ 61 w 61"/>
                <a:gd name="T11" fmla="*/ 72 h 103"/>
                <a:gd name="T12" fmla="*/ 39 w 61"/>
                <a:gd name="T13" fmla="*/ 72 h 103"/>
                <a:gd name="T14" fmla="*/ 39 w 61"/>
                <a:gd name="T15" fmla="*/ 59 h 103"/>
                <a:gd name="T16" fmla="*/ 61 w 61"/>
                <a:gd name="T17" fmla="*/ 59 h 103"/>
                <a:gd name="T18" fmla="*/ 61 w 61"/>
                <a:gd name="T19" fmla="*/ 39 h 103"/>
                <a:gd name="T20" fmla="*/ 39 w 61"/>
                <a:gd name="T21" fmla="*/ 39 h 103"/>
                <a:gd name="T22" fmla="*/ 39 w 61"/>
                <a:gd name="T23" fmla="*/ 26 h 103"/>
                <a:gd name="T24" fmla="*/ 61 w 61"/>
                <a:gd name="T25" fmla="*/ 26 h 103"/>
                <a:gd name="T26" fmla="*/ 61 w 61"/>
                <a:gd name="T27" fmla="*/ 17 h 103"/>
                <a:gd name="T28" fmla="*/ 43 w 61"/>
                <a:gd name="T29" fmla="*/ 0 h 103"/>
                <a:gd name="T30" fmla="*/ 17 w 61"/>
                <a:gd name="T31" fmla="*/ 0 h 103"/>
                <a:gd name="T32" fmla="*/ 0 w 61"/>
                <a:gd name="T33" fmla="*/ 17 h 103"/>
                <a:gd name="T34" fmla="*/ 0 w 61"/>
                <a:gd name="T35" fmla="*/ 26 h 103"/>
                <a:gd name="T36" fmla="*/ 22 w 61"/>
                <a:gd name="T37" fmla="*/ 26 h 103"/>
                <a:gd name="T38" fmla="*/ 22 w 61"/>
                <a:gd name="T39" fmla="*/ 39 h 103"/>
                <a:gd name="T40" fmla="*/ 0 w 61"/>
                <a:gd name="T41" fmla="*/ 39 h 103"/>
                <a:gd name="T42" fmla="*/ 0 w 61"/>
                <a:gd name="T43" fmla="*/ 59 h 103"/>
                <a:gd name="T44" fmla="*/ 22 w 61"/>
                <a:gd name="T45" fmla="*/ 59 h 103"/>
                <a:gd name="T46" fmla="*/ 22 w 61"/>
                <a:gd name="T47" fmla="*/ 72 h 103"/>
                <a:gd name="T48" fmla="*/ 0 w 61"/>
                <a:gd name="T49" fmla="*/ 7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103">
                  <a:moveTo>
                    <a:pt x="0" y="72"/>
                  </a:moveTo>
                  <a:cubicBezTo>
                    <a:pt x="0" y="86"/>
                    <a:pt x="0" y="86"/>
                    <a:pt x="0" y="86"/>
                  </a:cubicBezTo>
                  <a:cubicBezTo>
                    <a:pt x="0" y="96"/>
                    <a:pt x="8" y="103"/>
                    <a:pt x="17" y="103"/>
                  </a:cubicBezTo>
                  <a:cubicBezTo>
                    <a:pt x="43" y="103"/>
                    <a:pt x="43" y="103"/>
                    <a:pt x="43" y="103"/>
                  </a:cubicBezTo>
                  <a:cubicBezTo>
                    <a:pt x="53" y="103"/>
                    <a:pt x="61" y="96"/>
                    <a:pt x="61" y="86"/>
                  </a:cubicBezTo>
                  <a:cubicBezTo>
                    <a:pt x="61" y="72"/>
                    <a:pt x="61" y="72"/>
                    <a:pt x="61" y="72"/>
                  </a:cubicBezTo>
                  <a:cubicBezTo>
                    <a:pt x="39" y="72"/>
                    <a:pt x="39" y="72"/>
                    <a:pt x="39" y="72"/>
                  </a:cubicBezTo>
                  <a:cubicBezTo>
                    <a:pt x="39" y="59"/>
                    <a:pt x="39" y="59"/>
                    <a:pt x="39" y="59"/>
                  </a:cubicBezTo>
                  <a:cubicBezTo>
                    <a:pt x="61" y="59"/>
                    <a:pt x="61" y="59"/>
                    <a:pt x="61" y="59"/>
                  </a:cubicBezTo>
                  <a:cubicBezTo>
                    <a:pt x="61" y="39"/>
                    <a:pt x="61" y="39"/>
                    <a:pt x="61" y="39"/>
                  </a:cubicBezTo>
                  <a:cubicBezTo>
                    <a:pt x="39" y="39"/>
                    <a:pt x="39" y="39"/>
                    <a:pt x="39" y="39"/>
                  </a:cubicBezTo>
                  <a:cubicBezTo>
                    <a:pt x="39" y="26"/>
                    <a:pt x="39" y="26"/>
                    <a:pt x="39" y="26"/>
                  </a:cubicBezTo>
                  <a:cubicBezTo>
                    <a:pt x="61" y="26"/>
                    <a:pt x="61" y="26"/>
                    <a:pt x="61" y="26"/>
                  </a:cubicBezTo>
                  <a:cubicBezTo>
                    <a:pt x="61" y="17"/>
                    <a:pt x="61" y="17"/>
                    <a:pt x="61" y="17"/>
                  </a:cubicBezTo>
                  <a:cubicBezTo>
                    <a:pt x="61" y="8"/>
                    <a:pt x="53" y="0"/>
                    <a:pt x="43" y="0"/>
                  </a:cubicBezTo>
                  <a:cubicBezTo>
                    <a:pt x="17" y="0"/>
                    <a:pt x="17" y="0"/>
                    <a:pt x="17" y="0"/>
                  </a:cubicBezTo>
                  <a:cubicBezTo>
                    <a:pt x="8" y="0"/>
                    <a:pt x="0" y="8"/>
                    <a:pt x="0" y="17"/>
                  </a:cubicBezTo>
                  <a:cubicBezTo>
                    <a:pt x="0" y="26"/>
                    <a:pt x="0" y="26"/>
                    <a:pt x="0" y="26"/>
                  </a:cubicBezTo>
                  <a:cubicBezTo>
                    <a:pt x="22" y="26"/>
                    <a:pt x="22" y="26"/>
                    <a:pt x="22" y="26"/>
                  </a:cubicBezTo>
                  <a:cubicBezTo>
                    <a:pt x="22" y="39"/>
                    <a:pt x="22" y="39"/>
                    <a:pt x="22" y="39"/>
                  </a:cubicBezTo>
                  <a:cubicBezTo>
                    <a:pt x="0" y="39"/>
                    <a:pt x="0" y="39"/>
                    <a:pt x="0" y="39"/>
                  </a:cubicBezTo>
                  <a:cubicBezTo>
                    <a:pt x="0" y="59"/>
                    <a:pt x="0" y="59"/>
                    <a:pt x="0" y="59"/>
                  </a:cubicBezTo>
                  <a:cubicBezTo>
                    <a:pt x="22" y="59"/>
                    <a:pt x="22" y="59"/>
                    <a:pt x="22" y="59"/>
                  </a:cubicBezTo>
                  <a:cubicBezTo>
                    <a:pt x="22" y="72"/>
                    <a:pt x="22" y="72"/>
                    <a:pt x="22" y="72"/>
                  </a:cubicBez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0" name="Freeform 303"/>
            <p:cNvSpPr/>
            <p:nvPr/>
          </p:nvSpPr>
          <p:spPr bwMode="auto">
            <a:xfrm>
              <a:off x="6467563" y="3514004"/>
              <a:ext cx="190941" cy="121041"/>
            </a:xfrm>
            <a:custGeom>
              <a:avLst/>
              <a:gdLst>
                <a:gd name="T0" fmla="*/ 0 w 97"/>
                <a:gd name="T1" fmla="*/ 3 h 63"/>
                <a:gd name="T2" fmla="*/ 32 w 97"/>
                <a:gd name="T3" fmla="*/ 30 h 63"/>
                <a:gd name="T4" fmla="*/ 42 w 97"/>
                <a:gd name="T5" fmla="*/ 30 h 63"/>
                <a:gd name="T6" fmla="*/ 42 w 97"/>
                <a:gd name="T7" fmla="*/ 50 h 63"/>
                <a:gd name="T8" fmla="*/ 29 w 97"/>
                <a:gd name="T9" fmla="*/ 50 h 63"/>
                <a:gd name="T10" fmla="*/ 29 w 97"/>
                <a:gd name="T11" fmla="*/ 63 h 63"/>
                <a:gd name="T12" fmla="*/ 67 w 97"/>
                <a:gd name="T13" fmla="*/ 63 h 63"/>
                <a:gd name="T14" fmla="*/ 67 w 97"/>
                <a:gd name="T15" fmla="*/ 50 h 63"/>
                <a:gd name="T16" fmla="*/ 55 w 97"/>
                <a:gd name="T17" fmla="*/ 50 h 63"/>
                <a:gd name="T18" fmla="*/ 55 w 97"/>
                <a:gd name="T19" fmla="*/ 30 h 63"/>
                <a:gd name="T20" fmla="*/ 65 w 97"/>
                <a:gd name="T21" fmla="*/ 30 h 63"/>
                <a:gd name="T22" fmla="*/ 97 w 97"/>
                <a:gd name="T23" fmla="*/ 3 h 63"/>
                <a:gd name="T24" fmla="*/ 84 w 97"/>
                <a:gd name="T25" fmla="*/ 0 h 63"/>
                <a:gd name="T26" fmla="*/ 65 w 97"/>
                <a:gd name="T27" fmla="*/ 17 h 63"/>
                <a:gd name="T28" fmla="*/ 32 w 97"/>
                <a:gd name="T29" fmla="*/ 17 h 63"/>
                <a:gd name="T30" fmla="*/ 13 w 97"/>
                <a:gd name="T31" fmla="*/ 0 h 63"/>
                <a:gd name="T32" fmla="*/ 0 w 97"/>
                <a:gd name="T33"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63">
                  <a:moveTo>
                    <a:pt x="0" y="3"/>
                  </a:moveTo>
                  <a:cubicBezTo>
                    <a:pt x="3" y="18"/>
                    <a:pt x="17" y="30"/>
                    <a:pt x="32" y="30"/>
                  </a:cubicBezTo>
                  <a:cubicBezTo>
                    <a:pt x="42" y="30"/>
                    <a:pt x="42" y="30"/>
                    <a:pt x="42" y="30"/>
                  </a:cubicBezTo>
                  <a:cubicBezTo>
                    <a:pt x="42" y="50"/>
                    <a:pt x="42" y="50"/>
                    <a:pt x="42" y="50"/>
                  </a:cubicBezTo>
                  <a:cubicBezTo>
                    <a:pt x="29" y="50"/>
                    <a:pt x="29" y="50"/>
                    <a:pt x="29" y="50"/>
                  </a:cubicBezTo>
                  <a:cubicBezTo>
                    <a:pt x="29" y="63"/>
                    <a:pt x="29" y="63"/>
                    <a:pt x="29" y="63"/>
                  </a:cubicBezTo>
                  <a:cubicBezTo>
                    <a:pt x="67" y="63"/>
                    <a:pt x="67" y="63"/>
                    <a:pt x="67" y="63"/>
                  </a:cubicBezTo>
                  <a:cubicBezTo>
                    <a:pt x="67" y="50"/>
                    <a:pt x="67" y="50"/>
                    <a:pt x="67" y="50"/>
                  </a:cubicBezTo>
                  <a:cubicBezTo>
                    <a:pt x="55" y="50"/>
                    <a:pt x="55" y="50"/>
                    <a:pt x="55" y="50"/>
                  </a:cubicBezTo>
                  <a:cubicBezTo>
                    <a:pt x="55" y="30"/>
                    <a:pt x="55" y="30"/>
                    <a:pt x="55" y="30"/>
                  </a:cubicBezTo>
                  <a:cubicBezTo>
                    <a:pt x="65" y="30"/>
                    <a:pt x="65" y="30"/>
                    <a:pt x="65" y="30"/>
                  </a:cubicBezTo>
                  <a:cubicBezTo>
                    <a:pt x="81" y="30"/>
                    <a:pt x="94" y="16"/>
                    <a:pt x="97" y="3"/>
                  </a:cubicBezTo>
                  <a:cubicBezTo>
                    <a:pt x="84" y="0"/>
                    <a:pt x="84" y="0"/>
                    <a:pt x="84" y="0"/>
                  </a:cubicBezTo>
                  <a:cubicBezTo>
                    <a:pt x="82" y="8"/>
                    <a:pt x="74" y="17"/>
                    <a:pt x="65" y="17"/>
                  </a:cubicBezTo>
                  <a:cubicBezTo>
                    <a:pt x="32" y="17"/>
                    <a:pt x="32" y="17"/>
                    <a:pt x="32" y="17"/>
                  </a:cubicBezTo>
                  <a:cubicBezTo>
                    <a:pt x="23" y="17"/>
                    <a:pt x="15" y="9"/>
                    <a:pt x="13" y="0"/>
                  </a:cubicBezTo>
                  <a:lnTo>
                    <a:pt x="0"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1" name="Freeform 304"/>
            <p:cNvSpPr/>
            <p:nvPr/>
          </p:nvSpPr>
          <p:spPr bwMode="auto">
            <a:xfrm>
              <a:off x="6300722" y="3615173"/>
              <a:ext cx="203917" cy="115622"/>
            </a:xfrm>
            <a:custGeom>
              <a:avLst/>
              <a:gdLst>
                <a:gd name="T0" fmla="*/ 58 w 103"/>
                <a:gd name="T1" fmla="*/ 0 h 60"/>
                <a:gd name="T2" fmla="*/ 58 w 103"/>
                <a:gd name="T3" fmla="*/ 10 h 60"/>
                <a:gd name="T4" fmla="*/ 0 w 103"/>
                <a:gd name="T5" fmla="*/ 60 h 60"/>
                <a:gd name="T6" fmla="*/ 58 w 103"/>
                <a:gd name="T7" fmla="*/ 49 h 60"/>
                <a:gd name="T8" fmla="*/ 58 w 103"/>
                <a:gd name="T9" fmla="*/ 59 h 60"/>
                <a:gd name="T10" fmla="*/ 103 w 103"/>
                <a:gd name="T11" fmla="*/ 29 h 60"/>
                <a:gd name="T12" fmla="*/ 58 w 103"/>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103" h="60">
                  <a:moveTo>
                    <a:pt x="58" y="0"/>
                  </a:moveTo>
                  <a:cubicBezTo>
                    <a:pt x="58" y="10"/>
                    <a:pt x="58" y="10"/>
                    <a:pt x="58" y="10"/>
                  </a:cubicBezTo>
                  <a:cubicBezTo>
                    <a:pt x="7" y="10"/>
                    <a:pt x="0" y="60"/>
                    <a:pt x="0" y="60"/>
                  </a:cubicBezTo>
                  <a:cubicBezTo>
                    <a:pt x="0" y="60"/>
                    <a:pt x="16" y="49"/>
                    <a:pt x="58" y="49"/>
                  </a:cubicBezTo>
                  <a:cubicBezTo>
                    <a:pt x="58" y="59"/>
                    <a:pt x="58" y="59"/>
                    <a:pt x="58" y="59"/>
                  </a:cubicBezTo>
                  <a:cubicBezTo>
                    <a:pt x="103" y="29"/>
                    <a:pt x="103" y="29"/>
                    <a:pt x="103" y="29"/>
                  </a:cubicBez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2" name="Freeform 305"/>
            <p:cNvSpPr/>
            <p:nvPr/>
          </p:nvSpPr>
          <p:spPr bwMode="auto">
            <a:xfrm>
              <a:off x="6280331" y="3719956"/>
              <a:ext cx="202063" cy="115622"/>
            </a:xfrm>
            <a:custGeom>
              <a:avLst/>
              <a:gdLst>
                <a:gd name="T0" fmla="*/ 45 w 102"/>
                <a:gd name="T1" fmla="*/ 60 h 60"/>
                <a:gd name="T2" fmla="*/ 45 w 102"/>
                <a:gd name="T3" fmla="*/ 50 h 60"/>
                <a:gd name="T4" fmla="*/ 102 w 102"/>
                <a:gd name="T5" fmla="*/ 0 h 60"/>
                <a:gd name="T6" fmla="*/ 45 w 102"/>
                <a:gd name="T7" fmla="*/ 11 h 60"/>
                <a:gd name="T8" fmla="*/ 45 w 102"/>
                <a:gd name="T9" fmla="*/ 1 h 60"/>
                <a:gd name="T10" fmla="*/ 0 w 102"/>
                <a:gd name="T11" fmla="*/ 30 h 60"/>
                <a:gd name="T12" fmla="*/ 45 w 102"/>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2" h="60">
                  <a:moveTo>
                    <a:pt x="45" y="60"/>
                  </a:moveTo>
                  <a:cubicBezTo>
                    <a:pt x="45" y="50"/>
                    <a:pt x="45" y="50"/>
                    <a:pt x="45" y="50"/>
                  </a:cubicBezTo>
                  <a:cubicBezTo>
                    <a:pt x="97" y="50"/>
                    <a:pt x="102" y="0"/>
                    <a:pt x="102" y="0"/>
                  </a:cubicBezTo>
                  <a:cubicBezTo>
                    <a:pt x="102" y="0"/>
                    <a:pt x="87" y="11"/>
                    <a:pt x="45" y="11"/>
                  </a:cubicBezTo>
                  <a:cubicBezTo>
                    <a:pt x="45" y="1"/>
                    <a:pt x="45" y="1"/>
                    <a:pt x="45" y="1"/>
                  </a:cubicBezTo>
                  <a:cubicBezTo>
                    <a:pt x="0" y="30"/>
                    <a:pt x="0" y="30"/>
                    <a:pt x="0" y="30"/>
                  </a:cubicBezTo>
                  <a:lnTo>
                    <a:pt x="45" y="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3" name="Freeform 306"/>
            <p:cNvSpPr>
              <a:spLocks noEditPoints="1"/>
            </p:cNvSpPr>
            <p:nvPr/>
          </p:nvSpPr>
          <p:spPr bwMode="auto">
            <a:xfrm>
              <a:off x="5933671" y="2617936"/>
              <a:ext cx="324414" cy="316153"/>
            </a:xfrm>
            <a:custGeom>
              <a:avLst/>
              <a:gdLst>
                <a:gd name="T0" fmla="*/ 123 w 164"/>
                <a:gd name="T1" fmla="*/ 153 h 164"/>
                <a:gd name="T2" fmla="*/ 153 w 164"/>
                <a:gd name="T3" fmla="*/ 123 h 164"/>
                <a:gd name="T4" fmla="*/ 163 w 164"/>
                <a:gd name="T5" fmla="*/ 99 h 164"/>
                <a:gd name="T6" fmla="*/ 163 w 164"/>
                <a:gd name="T7" fmla="*/ 66 h 164"/>
                <a:gd name="T8" fmla="*/ 153 w 164"/>
                <a:gd name="T9" fmla="*/ 41 h 164"/>
                <a:gd name="T10" fmla="*/ 123 w 164"/>
                <a:gd name="T11" fmla="*/ 11 h 164"/>
                <a:gd name="T12" fmla="*/ 112 w 164"/>
                <a:gd name="T13" fmla="*/ 6 h 164"/>
                <a:gd name="T14" fmla="*/ 88 w 164"/>
                <a:gd name="T15" fmla="*/ 0 h 164"/>
                <a:gd name="T16" fmla="*/ 92 w 164"/>
                <a:gd name="T17" fmla="*/ 8 h 164"/>
                <a:gd name="T18" fmla="*/ 101 w 164"/>
                <a:gd name="T19" fmla="*/ 8 h 164"/>
                <a:gd name="T20" fmla="*/ 111 w 164"/>
                <a:gd name="T21" fmla="*/ 11 h 164"/>
                <a:gd name="T22" fmla="*/ 108 w 164"/>
                <a:gd name="T23" fmla="*/ 13 h 164"/>
                <a:gd name="T24" fmla="*/ 95 w 164"/>
                <a:gd name="T25" fmla="*/ 18 h 164"/>
                <a:gd name="T26" fmla="*/ 97 w 164"/>
                <a:gd name="T27" fmla="*/ 26 h 164"/>
                <a:gd name="T28" fmla="*/ 105 w 164"/>
                <a:gd name="T29" fmla="*/ 31 h 164"/>
                <a:gd name="T30" fmla="*/ 116 w 164"/>
                <a:gd name="T31" fmla="*/ 16 h 164"/>
                <a:gd name="T32" fmla="*/ 125 w 164"/>
                <a:gd name="T33" fmla="*/ 19 h 164"/>
                <a:gd name="T34" fmla="*/ 132 w 164"/>
                <a:gd name="T35" fmla="*/ 22 h 164"/>
                <a:gd name="T36" fmla="*/ 135 w 164"/>
                <a:gd name="T37" fmla="*/ 34 h 164"/>
                <a:gd name="T38" fmla="*/ 133 w 164"/>
                <a:gd name="T39" fmla="*/ 39 h 164"/>
                <a:gd name="T40" fmla="*/ 129 w 164"/>
                <a:gd name="T41" fmla="*/ 35 h 164"/>
                <a:gd name="T42" fmla="*/ 118 w 164"/>
                <a:gd name="T43" fmla="*/ 37 h 164"/>
                <a:gd name="T44" fmla="*/ 126 w 164"/>
                <a:gd name="T45" fmla="*/ 41 h 164"/>
                <a:gd name="T46" fmla="*/ 108 w 164"/>
                <a:gd name="T47" fmla="*/ 48 h 164"/>
                <a:gd name="T48" fmla="*/ 100 w 164"/>
                <a:gd name="T49" fmla="*/ 53 h 164"/>
                <a:gd name="T50" fmla="*/ 89 w 164"/>
                <a:gd name="T51" fmla="*/ 63 h 164"/>
                <a:gd name="T52" fmla="*/ 95 w 164"/>
                <a:gd name="T53" fmla="*/ 97 h 164"/>
                <a:gd name="T54" fmla="*/ 104 w 164"/>
                <a:gd name="T55" fmla="*/ 100 h 164"/>
                <a:gd name="T56" fmla="*/ 113 w 164"/>
                <a:gd name="T57" fmla="*/ 103 h 164"/>
                <a:gd name="T58" fmla="*/ 128 w 164"/>
                <a:gd name="T59" fmla="*/ 111 h 164"/>
                <a:gd name="T60" fmla="*/ 137 w 164"/>
                <a:gd name="T61" fmla="*/ 119 h 164"/>
                <a:gd name="T62" fmla="*/ 148 w 164"/>
                <a:gd name="T63" fmla="*/ 123 h 164"/>
                <a:gd name="T64" fmla="*/ 94 w 164"/>
                <a:gd name="T65" fmla="*/ 144 h 164"/>
                <a:gd name="T66" fmla="*/ 1 w 164"/>
                <a:gd name="T67" fmla="*/ 70 h 164"/>
                <a:gd name="T68" fmla="*/ 2 w 164"/>
                <a:gd name="T69" fmla="*/ 103 h 164"/>
                <a:gd name="T70" fmla="*/ 17 w 164"/>
                <a:gd name="T71" fmla="*/ 133 h 164"/>
                <a:gd name="T72" fmla="*/ 52 w 164"/>
                <a:gd name="T73" fmla="*/ 159 h 164"/>
                <a:gd name="T74" fmla="*/ 84 w 164"/>
                <a:gd name="T75" fmla="*/ 131 h 164"/>
                <a:gd name="T76" fmla="*/ 81 w 164"/>
                <a:gd name="T77" fmla="*/ 117 h 164"/>
                <a:gd name="T78" fmla="*/ 85 w 164"/>
                <a:gd name="T79" fmla="*/ 105 h 164"/>
                <a:gd name="T80" fmla="*/ 75 w 164"/>
                <a:gd name="T81" fmla="*/ 101 h 164"/>
                <a:gd name="T82" fmla="*/ 64 w 164"/>
                <a:gd name="T83" fmla="*/ 94 h 164"/>
                <a:gd name="T84" fmla="*/ 47 w 164"/>
                <a:gd name="T85" fmla="*/ 87 h 164"/>
                <a:gd name="T86" fmla="*/ 40 w 164"/>
                <a:gd name="T87" fmla="*/ 74 h 164"/>
                <a:gd name="T88" fmla="*/ 36 w 164"/>
                <a:gd name="T89" fmla="*/ 72 h 164"/>
                <a:gd name="T90" fmla="*/ 35 w 164"/>
                <a:gd name="T91" fmla="*/ 75 h 164"/>
                <a:gd name="T92" fmla="*/ 30 w 164"/>
                <a:gd name="T93" fmla="*/ 61 h 164"/>
                <a:gd name="T94" fmla="*/ 30 w 164"/>
                <a:gd name="T95" fmla="*/ 47 h 164"/>
                <a:gd name="T96" fmla="*/ 36 w 164"/>
                <a:gd name="T97" fmla="*/ 32 h 164"/>
                <a:gd name="T98" fmla="*/ 35 w 164"/>
                <a:gd name="T99" fmla="*/ 23 h 164"/>
                <a:gd name="T100" fmla="*/ 74 w 164"/>
                <a:gd name="T101" fmla="*/ 6 h 164"/>
                <a:gd name="T102" fmla="*/ 88 w 164"/>
                <a:gd name="T103" fmla="*/ 0 h 164"/>
                <a:gd name="T104" fmla="*/ 51 w 164"/>
                <a:gd name="T105" fmla="*/ 6 h 164"/>
                <a:gd name="T106" fmla="*/ 24 w 164"/>
                <a:gd name="T107" fmla="*/ 24 h 164"/>
                <a:gd name="T108" fmla="*/ 6 w 164"/>
                <a:gd name="T109" fmla="*/ 52 h 164"/>
                <a:gd name="T110" fmla="*/ 87 w 164"/>
                <a:gd name="T111" fmla="*/ 103 h 164"/>
                <a:gd name="T112" fmla="*/ 76 w 164"/>
                <a:gd name="T113" fmla="*/ 91 h 164"/>
                <a:gd name="T114" fmla="*/ 73 w 164"/>
                <a:gd name="T115" fmla="*/ 83 h 164"/>
                <a:gd name="T116" fmla="*/ 59 w 164"/>
                <a:gd name="T117" fmla="*/ 86 h 164"/>
                <a:gd name="T118" fmla="*/ 66 w 164"/>
                <a:gd name="T119" fmla="*/ 68 h 164"/>
                <a:gd name="T120" fmla="*/ 81 w 164"/>
                <a:gd name="T121" fmla="*/ 68 h 164"/>
                <a:gd name="T122" fmla="*/ 85 w 164"/>
                <a:gd name="T123" fmla="*/ 6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 h="164">
                  <a:moveTo>
                    <a:pt x="88" y="164"/>
                  </a:moveTo>
                  <a:cubicBezTo>
                    <a:pt x="92" y="164"/>
                    <a:pt x="96" y="163"/>
                    <a:pt x="100" y="162"/>
                  </a:cubicBezTo>
                  <a:cubicBezTo>
                    <a:pt x="103" y="162"/>
                    <a:pt x="106" y="161"/>
                    <a:pt x="108" y="160"/>
                  </a:cubicBezTo>
                  <a:cubicBezTo>
                    <a:pt x="110" y="160"/>
                    <a:pt x="111" y="159"/>
                    <a:pt x="112" y="159"/>
                  </a:cubicBezTo>
                  <a:cubicBezTo>
                    <a:pt x="115" y="158"/>
                    <a:pt x="117" y="157"/>
                    <a:pt x="120" y="155"/>
                  </a:cubicBezTo>
                  <a:cubicBezTo>
                    <a:pt x="121" y="155"/>
                    <a:pt x="122" y="154"/>
                    <a:pt x="123" y="153"/>
                  </a:cubicBezTo>
                  <a:cubicBezTo>
                    <a:pt x="128" y="151"/>
                    <a:pt x="133" y="147"/>
                    <a:pt x="137" y="143"/>
                  </a:cubicBezTo>
                  <a:cubicBezTo>
                    <a:pt x="138" y="142"/>
                    <a:pt x="139" y="141"/>
                    <a:pt x="140" y="140"/>
                  </a:cubicBezTo>
                  <a:cubicBezTo>
                    <a:pt x="141" y="139"/>
                    <a:pt x="142" y="138"/>
                    <a:pt x="143" y="137"/>
                  </a:cubicBezTo>
                  <a:cubicBezTo>
                    <a:pt x="144" y="136"/>
                    <a:pt x="146" y="134"/>
                    <a:pt x="147" y="133"/>
                  </a:cubicBezTo>
                  <a:cubicBezTo>
                    <a:pt x="149" y="130"/>
                    <a:pt x="150" y="128"/>
                    <a:pt x="152" y="125"/>
                  </a:cubicBezTo>
                  <a:cubicBezTo>
                    <a:pt x="153" y="125"/>
                    <a:pt x="153" y="124"/>
                    <a:pt x="153" y="123"/>
                  </a:cubicBezTo>
                  <a:cubicBezTo>
                    <a:pt x="154" y="122"/>
                    <a:pt x="155" y="121"/>
                    <a:pt x="155" y="120"/>
                  </a:cubicBezTo>
                  <a:cubicBezTo>
                    <a:pt x="156" y="119"/>
                    <a:pt x="156" y="118"/>
                    <a:pt x="156" y="118"/>
                  </a:cubicBezTo>
                  <a:cubicBezTo>
                    <a:pt x="157" y="117"/>
                    <a:pt x="157" y="115"/>
                    <a:pt x="158" y="114"/>
                  </a:cubicBezTo>
                  <a:cubicBezTo>
                    <a:pt x="158" y="113"/>
                    <a:pt x="159" y="112"/>
                    <a:pt x="159" y="110"/>
                  </a:cubicBezTo>
                  <a:cubicBezTo>
                    <a:pt x="160" y="108"/>
                    <a:pt x="161" y="105"/>
                    <a:pt x="162" y="103"/>
                  </a:cubicBezTo>
                  <a:cubicBezTo>
                    <a:pt x="162" y="101"/>
                    <a:pt x="162" y="100"/>
                    <a:pt x="163" y="99"/>
                  </a:cubicBezTo>
                  <a:cubicBezTo>
                    <a:pt x="163" y="97"/>
                    <a:pt x="163" y="96"/>
                    <a:pt x="163" y="95"/>
                  </a:cubicBezTo>
                  <a:cubicBezTo>
                    <a:pt x="164" y="93"/>
                    <a:pt x="164" y="92"/>
                    <a:pt x="164" y="91"/>
                  </a:cubicBezTo>
                  <a:cubicBezTo>
                    <a:pt x="164" y="88"/>
                    <a:pt x="164" y="85"/>
                    <a:pt x="164" y="82"/>
                  </a:cubicBezTo>
                  <a:cubicBezTo>
                    <a:pt x="164" y="79"/>
                    <a:pt x="164" y="76"/>
                    <a:pt x="164" y="74"/>
                  </a:cubicBezTo>
                  <a:cubicBezTo>
                    <a:pt x="164" y="72"/>
                    <a:pt x="164" y="71"/>
                    <a:pt x="163" y="70"/>
                  </a:cubicBezTo>
                  <a:cubicBezTo>
                    <a:pt x="163" y="68"/>
                    <a:pt x="163" y="67"/>
                    <a:pt x="163" y="66"/>
                  </a:cubicBezTo>
                  <a:cubicBezTo>
                    <a:pt x="162" y="64"/>
                    <a:pt x="162" y="63"/>
                    <a:pt x="162" y="62"/>
                  </a:cubicBezTo>
                  <a:cubicBezTo>
                    <a:pt x="161" y="59"/>
                    <a:pt x="160" y="56"/>
                    <a:pt x="159" y="54"/>
                  </a:cubicBezTo>
                  <a:cubicBezTo>
                    <a:pt x="159" y="53"/>
                    <a:pt x="159" y="53"/>
                    <a:pt x="159" y="52"/>
                  </a:cubicBezTo>
                  <a:cubicBezTo>
                    <a:pt x="158" y="50"/>
                    <a:pt x="157" y="48"/>
                    <a:pt x="156" y="46"/>
                  </a:cubicBezTo>
                  <a:cubicBezTo>
                    <a:pt x="156" y="46"/>
                    <a:pt x="156" y="45"/>
                    <a:pt x="155" y="45"/>
                  </a:cubicBezTo>
                  <a:cubicBezTo>
                    <a:pt x="155" y="44"/>
                    <a:pt x="154" y="42"/>
                    <a:pt x="153" y="41"/>
                  </a:cubicBezTo>
                  <a:cubicBezTo>
                    <a:pt x="151" y="38"/>
                    <a:pt x="149" y="34"/>
                    <a:pt x="147" y="31"/>
                  </a:cubicBezTo>
                  <a:cubicBezTo>
                    <a:pt x="146" y="30"/>
                    <a:pt x="144" y="28"/>
                    <a:pt x="143" y="27"/>
                  </a:cubicBezTo>
                  <a:cubicBezTo>
                    <a:pt x="142" y="26"/>
                    <a:pt x="141" y="25"/>
                    <a:pt x="140" y="24"/>
                  </a:cubicBezTo>
                  <a:cubicBezTo>
                    <a:pt x="139" y="23"/>
                    <a:pt x="138" y="22"/>
                    <a:pt x="137" y="21"/>
                  </a:cubicBezTo>
                  <a:cubicBezTo>
                    <a:pt x="135" y="20"/>
                    <a:pt x="134" y="18"/>
                    <a:pt x="131" y="16"/>
                  </a:cubicBezTo>
                  <a:cubicBezTo>
                    <a:pt x="129" y="14"/>
                    <a:pt x="126" y="12"/>
                    <a:pt x="123" y="11"/>
                  </a:cubicBezTo>
                  <a:cubicBezTo>
                    <a:pt x="122" y="10"/>
                    <a:pt x="121" y="9"/>
                    <a:pt x="120" y="9"/>
                  </a:cubicBezTo>
                  <a:cubicBezTo>
                    <a:pt x="119" y="9"/>
                    <a:pt x="118" y="8"/>
                    <a:pt x="118" y="8"/>
                  </a:cubicBezTo>
                  <a:cubicBezTo>
                    <a:pt x="117" y="8"/>
                    <a:pt x="117" y="7"/>
                    <a:pt x="116" y="7"/>
                  </a:cubicBezTo>
                  <a:cubicBezTo>
                    <a:pt x="116" y="7"/>
                    <a:pt x="115" y="7"/>
                    <a:pt x="115" y="7"/>
                  </a:cubicBezTo>
                  <a:cubicBezTo>
                    <a:pt x="114" y="6"/>
                    <a:pt x="113" y="6"/>
                    <a:pt x="112" y="6"/>
                  </a:cubicBezTo>
                  <a:cubicBezTo>
                    <a:pt x="112" y="6"/>
                    <a:pt x="112" y="6"/>
                    <a:pt x="112" y="6"/>
                  </a:cubicBezTo>
                  <a:cubicBezTo>
                    <a:pt x="111" y="5"/>
                    <a:pt x="110" y="5"/>
                    <a:pt x="109" y="4"/>
                  </a:cubicBezTo>
                  <a:cubicBezTo>
                    <a:pt x="109" y="4"/>
                    <a:pt x="109" y="4"/>
                    <a:pt x="108" y="4"/>
                  </a:cubicBezTo>
                  <a:cubicBezTo>
                    <a:pt x="106" y="3"/>
                    <a:pt x="104" y="3"/>
                    <a:pt x="101" y="2"/>
                  </a:cubicBezTo>
                  <a:cubicBezTo>
                    <a:pt x="100" y="2"/>
                    <a:pt x="99" y="2"/>
                    <a:pt x="99" y="2"/>
                  </a:cubicBezTo>
                  <a:cubicBezTo>
                    <a:pt x="98" y="1"/>
                    <a:pt x="97" y="1"/>
                    <a:pt x="97" y="1"/>
                  </a:cubicBezTo>
                  <a:cubicBezTo>
                    <a:pt x="94" y="1"/>
                    <a:pt x="91" y="0"/>
                    <a:pt x="88" y="0"/>
                  </a:cubicBezTo>
                  <a:cubicBezTo>
                    <a:pt x="88" y="4"/>
                    <a:pt x="88" y="4"/>
                    <a:pt x="88" y="4"/>
                  </a:cubicBezTo>
                  <a:cubicBezTo>
                    <a:pt x="91" y="5"/>
                    <a:pt x="94" y="5"/>
                    <a:pt x="98" y="6"/>
                  </a:cubicBezTo>
                  <a:cubicBezTo>
                    <a:pt x="97" y="6"/>
                    <a:pt x="97" y="6"/>
                    <a:pt x="96" y="6"/>
                  </a:cubicBezTo>
                  <a:cubicBezTo>
                    <a:pt x="96" y="7"/>
                    <a:pt x="95" y="7"/>
                    <a:pt x="95" y="7"/>
                  </a:cubicBezTo>
                  <a:cubicBezTo>
                    <a:pt x="93" y="8"/>
                    <a:pt x="92" y="7"/>
                    <a:pt x="90" y="7"/>
                  </a:cubicBezTo>
                  <a:cubicBezTo>
                    <a:pt x="90" y="8"/>
                    <a:pt x="91" y="8"/>
                    <a:pt x="92" y="8"/>
                  </a:cubicBezTo>
                  <a:cubicBezTo>
                    <a:pt x="93" y="9"/>
                    <a:pt x="94" y="9"/>
                    <a:pt x="96" y="9"/>
                  </a:cubicBezTo>
                  <a:cubicBezTo>
                    <a:pt x="97" y="9"/>
                    <a:pt x="98" y="9"/>
                    <a:pt x="98" y="8"/>
                  </a:cubicBezTo>
                  <a:cubicBezTo>
                    <a:pt x="99" y="8"/>
                    <a:pt x="99" y="7"/>
                    <a:pt x="99" y="7"/>
                  </a:cubicBezTo>
                  <a:cubicBezTo>
                    <a:pt x="99" y="7"/>
                    <a:pt x="100" y="7"/>
                    <a:pt x="100" y="6"/>
                  </a:cubicBezTo>
                  <a:cubicBezTo>
                    <a:pt x="101" y="7"/>
                    <a:pt x="102" y="7"/>
                    <a:pt x="103" y="7"/>
                  </a:cubicBezTo>
                  <a:cubicBezTo>
                    <a:pt x="102" y="8"/>
                    <a:pt x="101" y="7"/>
                    <a:pt x="101" y="8"/>
                  </a:cubicBezTo>
                  <a:cubicBezTo>
                    <a:pt x="102" y="9"/>
                    <a:pt x="103" y="8"/>
                    <a:pt x="104" y="7"/>
                  </a:cubicBezTo>
                  <a:cubicBezTo>
                    <a:pt x="104" y="8"/>
                    <a:pt x="104" y="8"/>
                    <a:pt x="105" y="8"/>
                  </a:cubicBezTo>
                  <a:cubicBezTo>
                    <a:pt x="106" y="8"/>
                    <a:pt x="107" y="8"/>
                    <a:pt x="108" y="9"/>
                  </a:cubicBezTo>
                  <a:cubicBezTo>
                    <a:pt x="110" y="9"/>
                    <a:pt x="112" y="10"/>
                    <a:pt x="114" y="11"/>
                  </a:cubicBezTo>
                  <a:cubicBezTo>
                    <a:pt x="113" y="11"/>
                    <a:pt x="113" y="11"/>
                    <a:pt x="113" y="11"/>
                  </a:cubicBezTo>
                  <a:cubicBezTo>
                    <a:pt x="112" y="11"/>
                    <a:pt x="112" y="10"/>
                    <a:pt x="111" y="11"/>
                  </a:cubicBezTo>
                  <a:cubicBezTo>
                    <a:pt x="111" y="12"/>
                    <a:pt x="112" y="12"/>
                    <a:pt x="112" y="12"/>
                  </a:cubicBezTo>
                  <a:cubicBezTo>
                    <a:pt x="113" y="13"/>
                    <a:pt x="114" y="13"/>
                    <a:pt x="114" y="14"/>
                  </a:cubicBezTo>
                  <a:cubicBezTo>
                    <a:pt x="113" y="16"/>
                    <a:pt x="112" y="14"/>
                    <a:pt x="111" y="14"/>
                  </a:cubicBezTo>
                  <a:cubicBezTo>
                    <a:pt x="110" y="14"/>
                    <a:pt x="108" y="17"/>
                    <a:pt x="107" y="15"/>
                  </a:cubicBezTo>
                  <a:cubicBezTo>
                    <a:pt x="107" y="14"/>
                    <a:pt x="108" y="13"/>
                    <a:pt x="109" y="12"/>
                  </a:cubicBezTo>
                  <a:cubicBezTo>
                    <a:pt x="108" y="12"/>
                    <a:pt x="108" y="13"/>
                    <a:pt x="108" y="13"/>
                  </a:cubicBezTo>
                  <a:cubicBezTo>
                    <a:pt x="108" y="13"/>
                    <a:pt x="107" y="13"/>
                    <a:pt x="107" y="13"/>
                  </a:cubicBezTo>
                  <a:cubicBezTo>
                    <a:pt x="106" y="14"/>
                    <a:pt x="106" y="14"/>
                    <a:pt x="105" y="14"/>
                  </a:cubicBezTo>
                  <a:cubicBezTo>
                    <a:pt x="104" y="14"/>
                    <a:pt x="104" y="14"/>
                    <a:pt x="103" y="14"/>
                  </a:cubicBezTo>
                  <a:cubicBezTo>
                    <a:pt x="102" y="15"/>
                    <a:pt x="101" y="15"/>
                    <a:pt x="100" y="16"/>
                  </a:cubicBezTo>
                  <a:cubicBezTo>
                    <a:pt x="100" y="16"/>
                    <a:pt x="99" y="16"/>
                    <a:pt x="99" y="16"/>
                  </a:cubicBezTo>
                  <a:cubicBezTo>
                    <a:pt x="98" y="16"/>
                    <a:pt x="96" y="17"/>
                    <a:pt x="95" y="18"/>
                  </a:cubicBezTo>
                  <a:cubicBezTo>
                    <a:pt x="94" y="18"/>
                    <a:pt x="93" y="19"/>
                    <a:pt x="92" y="19"/>
                  </a:cubicBezTo>
                  <a:cubicBezTo>
                    <a:pt x="92" y="20"/>
                    <a:pt x="91" y="21"/>
                    <a:pt x="91" y="21"/>
                  </a:cubicBezTo>
                  <a:cubicBezTo>
                    <a:pt x="91" y="22"/>
                    <a:pt x="92" y="22"/>
                    <a:pt x="92" y="23"/>
                  </a:cubicBezTo>
                  <a:cubicBezTo>
                    <a:pt x="92" y="23"/>
                    <a:pt x="91" y="24"/>
                    <a:pt x="92" y="24"/>
                  </a:cubicBezTo>
                  <a:cubicBezTo>
                    <a:pt x="92" y="24"/>
                    <a:pt x="93" y="24"/>
                    <a:pt x="94" y="24"/>
                  </a:cubicBezTo>
                  <a:cubicBezTo>
                    <a:pt x="95" y="24"/>
                    <a:pt x="96" y="26"/>
                    <a:pt x="97" y="26"/>
                  </a:cubicBezTo>
                  <a:cubicBezTo>
                    <a:pt x="98" y="27"/>
                    <a:pt x="99" y="27"/>
                    <a:pt x="100" y="27"/>
                  </a:cubicBezTo>
                  <a:cubicBezTo>
                    <a:pt x="101" y="27"/>
                    <a:pt x="102" y="27"/>
                    <a:pt x="102" y="28"/>
                  </a:cubicBezTo>
                  <a:cubicBezTo>
                    <a:pt x="103" y="29"/>
                    <a:pt x="101" y="29"/>
                    <a:pt x="101" y="30"/>
                  </a:cubicBezTo>
                  <a:cubicBezTo>
                    <a:pt x="102" y="30"/>
                    <a:pt x="101" y="31"/>
                    <a:pt x="101" y="32"/>
                  </a:cubicBezTo>
                  <a:cubicBezTo>
                    <a:pt x="101" y="32"/>
                    <a:pt x="102" y="33"/>
                    <a:pt x="102" y="33"/>
                  </a:cubicBezTo>
                  <a:cubicBezTo>
                    <a:pt x="103" y="33"/>
                    <a:pt x="104" y="32"/>
                    <a:pt x="105" y="31"/>
                  </a:cubicBezTo>
                  <a:cubicBezTo>
                    <a:pt x="105" y="30"/>
                    <a:pt x="105" y="29"/>
                    <a:pt x="106" y="28"/>
                  </a:cubicBezTo>
                  <a:cubicBezTo>
                    <a:pt x="110" y="28"/>
                    <a:pt x="113" y="26"/>
                    <a:pt x="113" y="22"/>
                  </a:cubicBezTo>
                  <a:cubicBezTo>
                    <a:pt x="113" y="22"/>
                    <a:pt x="113" y="21"/>
                    <a:pt x="113" y="21"/>
                  </a:cubicBezTo>
                  <a:cubicBezTo>
                    <a:pt x="113" y="20"/>
                    <a:pt x="114" y="19"/>
                    <a:pt x="114" y="19"/>
                  </a:cubicBezTo>
                  <a:cubicBezTo>
                    <a:pt x="115" y="18"/>
                    <a:pt x="115" y="18"/>
                    <a:pt x="115" y="18"/>
                  </a:cubicBezTo>
                  <a:cubicBezTo>
                    <a:pt x="115" y="17"/>
                    <a:pt x="116" y="16"/>
                    <a:pt x="116" y="16"/>
                  </a:cubicBezTo>
                  <a:cubicBezTo>
                    <a:pt x="116" y="16"/>
                    <a:pt x="116" y="16"/>
                    <a:pt x="116" y="16"/>
                  </a:cubicBezTo>
                  <a:cubicBezTo>
                    <a:pt x="117" y="16"/>
                    <a:pt x="117" y="16"/>
                    <a:pt x="118" y="16"/>
                  </a:cubicBezTo>
                  <a:cubicBezTo>
                    <a:pt x="118" y="16"/>
                    <a:pt x="119" y="17"/>
                    <a:pt x="120" y="17"/>
                  </a:cubicBezTo>
                  <a:cubicBezTo>
                    <a:pt x="120" y="17"/>
                    <a:pt x="121" y="16"/>
                    <a:pt x="121" y="16"/>
                  </a:cubicBezTo>
                  <a:cubicBezTo>
                    <a:pt x="122" y="17"/>
                    <a:pt x="123" y="18"/>
                    <a:pt x="123" y="18"/>
                  </a:cubicBezTo>
                  <a:cubicBezTo>
                    <a:pt x="124" y="18"/>
                    <a:pt x="125" y="18"/>
                    <a:pt x="125" y="19"/>
                  </a:cubicBezTo>
                  <a:cubicBezTo>
                    <a:pt x="125" y="20"/>
                    <a:pt x="124" y="20"/>
                    <a:pt x="124" y="21"/>
                  </a:cubicBezTo>
                  <a:cubicBezTo>
                    <a:pt x="124" y="21"/>
                    <a:pt x="124" y="21"/>
                    <a:pt x="124" y="21"/>
                  </a:cubicBezTo>
                  <a:cubicBezTo>
                    <a:pt x="124" y="22"/>
                    <a:pt x="125" y="22"/>
                    <a:pt x="125" y="22"/>
                  </a:cubicBezTo>
                  <a:cubicBezTo>
                    <a:pt x="126" y="23"/>
                    <a:pt x="127" y="22"/>
                    <a:pt x="127" y="22"/>
                  </a:cubicBezTo>
                  <a:cubicBezTo>
                    <a:pt x="128" y="22"/>
                    <a:pt x="129" y="21"/>
                    <a:pt x="129" y="20"/>
                  </a:cubicBezTo>
                  <a:cubicBezTo>
                    <a:pt x="130" y="21"/>
                    <a:pt x="131" y="22"/>
                    <a:pt x="132" y="22"/>
                  </a:cubicBezTo>
                  <a:cubicBezTo>
                    <a:pt x="132" y="23"/>
                    <a:pt x="132" y="23"/>
                    <a:pt x="132" y="23"/>
                  </a:cubicBezTo>
                  <a:cubicBezTo>
                    <a:pt x="132" y="24"/>
                    <a:pt x="132" y="25"/>
                    <a:pt x="132" y="26"/>
                  </a:cubicBezTo>
                  <a:cubicBezTo>
                    <a:pt x="132" y="27"/>
                    <a:pt x="134" y="27"/>
                    <a:pt x="135" y="28"/>
                  </a:cubicBezTo>
                  <a:cubicBezTo>
                    <a:pt x="135" y="28"/>
                    <a:pt x="135" y="29"/>
                    <a:pt x="136" y="29"/>
                  </a:cubicBezTo>
                  <a:cubicBezTo>
                    <a:pt x="136" y="30"/>
                    <a:pt x="137" y="30"/>
                    <a:pt x="137" y="30"/>
                  </a:cubicBezTo>
                  <a:cubicBezTo>
                    <a:pt x="137" y="32"/>
                    <a:pt x="135" y="32"/>
                    <a:pt x="135" y="34"/>
                  </a:cubicBezTo>
                  <a:cubicBezTo>
                    <a:pt x="135" y="34"/>
                    <a:pt x="134" y="34"/>
                    <a:pt x="134" y="35"/>
                  </a:cubicBezTo>
                  <a:cubicBezTo>
                    <a:pt x="134" y="37"/>
                    <a:pt x="136" y="36"/>
                    <a:pt x="137" y="37"/>
                  </a:cubicBezTo>
                  <a:cubicBezTo>
                    <a:pt x="137" y="37"/>
                    <a:pt x="137" y="38"/>
                    <a:pt x="137" y="39"/>
                  </a:cubicBezTo>
                  <a:cubicBezTo>
                    <a:pt x="137" y="39"/>
                    <a:pt x="137" y="41"/>
                    <a:pt x="136" y="41"/>
                  </a:cubicBezTo>
                  <a:cubicBezTo>
                    <a:pt x="135" y="41"/>
                    <a:pt x="135" y="40"/>
                    <a:pt x="134" y="40"/>
                  </a:cubicBezTo>
                  <a:cubicBezTo>
                    <a:pt x="134" y="40"/>
                    <a:pt x="134" y="40"/>
                    <a:pt x="133" y="39"/>
                  </a:cubicBezTo>
                  <a:cubicBezTo>
                    <a:pt x="133" y="39"/>
                    <a:pt x="132" y="39"/>
                    <a:pt x="132" y="39"/>
                  </a:cubicBezTo>
                  <a:cubicBezTo>
                    <a:pt x="130" y="39"/>
                    <a:pt x="129" y="39"/>
                    <a:pt x="129" y="39"/>
                  </a:cubicBezTo>
                  <a:cubicBezTo>
                    <a:pt x="130" y="37"/>
                    <a:pt x="131" y="36"/>
                    <a:pt x="132" y="35"/>
                  </a:cubicBezTo>
                  <a:cubicBezTo>
                    <a:pt x="133" y="34"/>
                    <a:pt x="134" y="34"/>
                    <a:pt x="134" y="33"/>
                  </a:cubicBezTo>
                  <a:cubicBezTo>
                    <a:pt x="133" y="33"/>
                    <a:pt x="132" y="34"/>
                    <a:pt x="131" y="34"/>
                  </a:cubicBezTo>
                  <a:cubicBezTo>
                    <a:pt x="130" y="34"/>
                    <a:pt x="129" y="35"/>
                    <a:pt x="129" y="35"/>
                  </a:cubicBezTo>
                  <a:cubicBezTo>
                    <a:pt x="127" y="35"/>
                    <a:pt x="125" y="35"/>
                    <a:pt x="124" y="35"/>
                  </a:cubicBezTo>
                  <a:cubicBezTo>
                    <a:pt x="124" y="36"/>
                    <a:pt x="125" y="36"/>
                    <a:pt x="125" y="37"/>
                  </a:cubicBezTo>
                  <a:cubicBezTo>
                    <a:pt x="125" y="37"/>
                    <a:pt x="124" y="37"/>
                    <a:pt x="124" y="37"/>
                  </a:cubicBezTo>
                  <a:cubicBezTo>
                    <a:pt x="123" y="36"/>
                    <a:pt x="123" y="36"/>
                    <a:pt x="123" y="35"/>
                  </a:cubicBezTo>
                  <a:cubicBezTo>
                    <a:pt x="123" y="35"/>
                    <a:pt x="121" y="35"/>
                    <a:pt x="120" y="35"/>
                  </a:cubicBezTo>
                  <a:cubicBezTo>
                    <a:pt x="119" y="35"/>
                    <a:pt x="119" y="36"/>
                    <a:pt x="118" y="37"/>
                  </a:cubicBezTo>
                  <a:cubicBezTo>
                    <a:pt x="120" y="37"/>
                    <a:pt x="121" y="36"/>
                    <a:pt x="122" y="37"/>
                  </a:cubicBezTo>
                  <a:cubicBezTo>
                    <a:pt x="121" y="38"/>
                    <a:pt x="120" y="39"/>
                    <a:pt x="120" y="41"/>
                  </a:cubicBezTo>
                  <a:cubicBezTo>
                    <a:pt x="120" y="41"/>
                    <a:pt x="121" y="42"/>
                    <a:pt x="121" y="42"/>
                  </a:cubicBezTo>
                  <a:cubicBezTo>
                    <a:pt x="122" y="42"/>
                    <a:pt x="122" y="42"/>
                    <a:pt x="122" y="42"/>
                  </a:cubicBezTo>
                  <a:cubicBezTo>
                    <a:pt x="123" y="42"/>
                    <a:pt x="123" y="42"/>
                    <a:pt x="123" y="42"/>
                  </a:cubicBezTo>
                  <a:cubicBezTo>
                    <a:pt x="124" y="42"/>
                    <a:pt x="125" y="41"/>
                    <a:pt x="126" y="41"/>
                  </a:cubicBezTo>
                  <a:cubicBezTo>
                    <a:pt x="127" y="42"/>
                    <a:pt x="125" y="43"/>
                    <a:pt x="123" y="43"/>
                  </a:cubicBezTo>
                  <a:cubicBezTo>
                    <a:pt x="122" y="44"/>
                    <a:pt x="120" y="44"/>
                    <a:pt x="119" y="44"/>
                  </a:cubicBezTo>
                  <a:cubicBezTo>
                    <a:pt x="118" y="45"/>
                    <a:pt x="116" y="47"/>
                    <a:pt x="116" y="45"/>
                  </a:cubicBezTo>
                  <a:cubicBezTo>
                    <a:pt x="116" y="44"/>
                    <a:pt x="117" y="44"/>
                    <a:pt x="117" y="43"/>
                  </a:cubicBezTo>
                  <a:cubicBezTo>
                    <a:pt x="116" y="43"/>
                    <a:pt x="115" y="44"/>
                    <a:pt x="113" y="44"/>
                  </a:cubicBezTo>
                  <a:cubicBezTo>
                    <a:pt x="112" y="45"/>
                    <a:pt x="109" y="46"/>
                    <a:pt x="108" y="48"/>
                  </a:cubicBezTo>
                  <a:cubicBezTo>
                    <a:pt x="108" y="48"/>
                    <a:pt x="108" y="49"/>
                    <a:pt x="108" y="49"/>
                  </a:cubicBezTo>
                  <a:cubicBezTo>
                    <a:pt x="108" y="49"/>
                    <a:pt x="107" y="49"/>
                    <a:pt x="106" y="49"/>
                  </a:cubicBezTo>
                  <a:cubicBezTo>
                    <a:pt x="105" y="50"/>
                    <a:pt x="105" y="50"/>
                    <a:pt x="104" y="50"/>
                  </a:cubicBezTo>
                  <a:cubicBezTo>
                    <a:pt x="104" y="51"/>
                    <a:pt x="103" y="51"/>
                    <a:pt x="103" y="51"/>
                  </a:cubicBezTo>
                  <a:cubicBezTo>
                    <a:pt x="102" y="51"/>
                    <a:pt x="102" y="52"/>
                    <a:pt x="101" y="52"/>
                  </a:cubicBezTo>
                  <a:cubicBezTo>
                    <a:pt x="101" y="53"/>
                    <a:pt x="100" y="53"/>
                    <a:pt x="100" y="53"/>
                  </a:cubicBezTo>
                  <a:cubicBezTo>
                    <a:pt x="99" y="54"/>
                    <a:pt x="99" y="55"/>
                    <a:pt x="98" y="55"/>
                  </a:cubicBezTo>
                  <a:cubicBezTo>
                    <a:pt x="98" y="55"/>
                    <a:pt x="97" y="55"/>
                    <a:pt x="97" y="55"/>
                  </a:cubicBezTo>
                  <a:cubicBezTo>
                    <a:pt x="97" y="56"/>
                    <a:pt x="97" y="57"/>
                    <a:pt x="97" y="59"/>
                  </a:cubicBezTo>
                  <a:cubicBezTo>
                    <a:pt x="96" y="59"/>
                    <a:pt x="95" y="60"/>
                    <a:pt x="93" y="61"/>
                  </a:cubicBezTo>
                  <a:cubicBezTo>
                    <a:pt x="93" y="61"/>
                    <a:pt x="92" y="61"/>
                    <a:pt x="91" y="62"/>
                  </a:cubicBezTo>
                  <a:cubicBezTo>
                    <a:pt x="90" y="62"/>
                    <a:pt x="90" y="63"/>
                    <a:pt x="89" y="63"/>
                  </a:cubicBezTo>
                  <a:cubicBezTo>
                    <a:pt x="89" y="64"/>
                    <a:pt x="88" y="64"/>
                    <a:pt x="88" y="64"/>
                  </a:cubicBezTo>
                  <a:cubicBezTo>
                    <a:pt x="88" y="103"/>
                    <a:pt x="88" y="103"/>
                    <a:pt x="88" y="103"/>
                  </a:cubicBezTo>
                  <a:cubicBezTo>
                    <a:pt x="88" y="102"/>
                    <a:pt x="89" y="102"/>
                    <a:pt x="89" y="101"/>
                  </a:cubicBezTo>
                  <a:cubicBezTo>
                    <a:pt x="89" y="100"/>
                    <a:pt x="89" y="99"/>
                    <a:pt x="90" y="99"/>
                  </a:cubicBezTo>
                  <a:cubicBezTo>
                    <a:pt x="91" y="99"/>
                    <a:pt x="92" y="99"/>
                    <a:pt x="93" y="98"/>
                  </a:cubicBezTo>
                  <a:cubicBezTo>
                    <a:pt x="94" y="98"/>
                    <a:pt x="94" y="98"/>
                    <a:pt x="95" y="97"/>
                  </a:cubicBezTo>
                  <a:cubicBezTo>
                    <a:pt x="95" y="97"/>
                    <a:pt x="96" y="96"/>
                    <a:pt x="96" y="97"/>
                  </a:cubicBezTo>
                  <a:cubicBezTo>
                    <a:pt x="97" y="98"/>
                    <a:pt x="95" y="98"/>
                    <a:pt x="96" y="99"/>
                  </a:cubicBezTo>
                  <a:cubicBezTo>
                    <a:pt x="97" y="99"/>
                    <a:pt x="98" y="98"/>
                    <a:pt x="99" y="98"/>
                  </a:cubicBezTo>
                  <a:cubicBezTo>
                    <a:pt x="99" y="98"/>
                    <a:pt x="100" y="98"/>
                    <a:pt x="100" y="98"/>
                  </a:cubicBezTo>
                  <a:cubicBezTo>
                    <a:pt x="101" y="99"/>
                    <a:pt x="101" y="100"/>
                    <a:pt x="102" y="100"/>
                  </a:cubicBezTo>
                  <a:cubicBezTo>
                    <a:pt x="103" y="100"/>
                    <a:pt x="103" y="99"/>
                    <a:pt x="104" y="100"/>
                  </a:cubicBezTo>
                  <a:cubicBezTo>
                    <a:pt x="105" y="100"/>
                    <a:pt x="105" y="100"/>
                    <a:pt x="106" y="100"/>
                  </a:cubicBezTo>
                  <a:cubicBezTo>
                    <a:pt x="107" y="100"/>
                    <a:pt x="107" y="100"/>
                    <a:pt x="108" y="99"/>
                  </a:cubicBezTo>
                  <a:cubicBezTo>
                    <a:pt x="110" y="99"/>
                    <a:pt x="110" y="100"/>
                    <a:pt x="111" y="101"/>
                  </a:cubicBezTo>
                  <a:cubicBezTo>
                    <a:pt x="112" y="101"/>
                    <a:pt x="112" y="100"/>
                    <a:pt x="112" y="100"/>
                  </a:cubicBezTo>
                  <a:cubicBezTo>
                    <a:pt x="112" y="101"/>
                    <a:pt x="113" y="101"/>
                    <a:pt x="113" y="102"/>
                  </a:cubicBezTo>
                  <a:cubicBezTo>
                    <a:pt x="113" y="102"/>
                    <a:pt x="113" y="102"/>
                    <a:pt x="113" y="103"/>
                  </a:cubicBezTo>
                  <a:cubicBezTo>
                    <a:pt x="114" y="103"/>
                    <a:pt x="114" y="103"/>
                    <a:pt x="115" y="103"/>
                  </a:cubicBezTo>
                  <a:cubicBezTo>
                    <a:pt x="116" y="104"/>
                    <a:pt x="116" y="105"/>
                    <a:pt x="117" y="105"/>
                  </a:cubicBezTo>
                  <a:cubicBezTo>
                    <a:pt x="118" y="106"/>
                    <a:pt x="119" y="107"/>
                    <a:pt x="120" y="107"/>
                  </a:cubicBezTo>
                  <a:cubicBezTo>
                    <a:pt x="121" y="107"/>
                    <a:pt x="122" y="107"/>
                    <a:pt x="122" y="107"/>
                  </a:cubicBezTo>
                  <a:cubicBezTo>
                    <a:pt x="124" y="107"/>
                    <a:pt x="125" y="108"/>
                    <a:pt x="127" y="109"/>
                  </a:cubicBezTo>
                  <a:cubicBezTo>
                    <a:pt x="127" y="110"/>
                    <a:pt x="128" y="110"/>
                    <a:pt x="128" y="111"/>
                  </a:cubicBezTo>
                  <a:cubicBezTo>
                    <a:pt x="128" y="111"/>
                    <a:pt x="128" y="112"/>
                    <a:pt x="129" y="112"/>
                  </a:cubicBezTo>
                  <a:cubicBezTo>
                    <a:pt x="129" y="114"/>
                    <a:pt x="131" y="114"/>
                    <a:pt x="130" y="116"/>
                  </a:cubicBezTo>
                  <a:cubicBezTo>
                    <a:pt x="130" y="117"/>
                    <a:pt x="131" y="117"/>
                    <a:pt x="131" y="117"/>
                  </a:cubicBezTo>
                  <a:cubicBezTo>
                    <a:pt x="132" y="117"/>
                    <a:pt x="132" y="118"/>
                    <a:pt x="133" y="118"/>
                  </a:cubicBezTo>
                  <a:cubicBezTo>
                    <a:pt x="133" y="118"/>
                    <a:pt x="134" y="118"/>
                    <a:pt x="134" y="118"/>
                  </a:cubicBezTo>
                  <a:cubicBezTo>
                    <a:pt x="135" y="118"/>
                    <a:pt x="136" y="119"/>
                    <a:pt x="137" y="119"/>
                  </a:cubicBezTo>
                  <a:cubicBezTo>
                    <a:pt x="137" y="119"/>
                    <a:pt x="138" y="119"/>
                    <a:pt x="138" y="119"/>
                  </a:cubicBezTo>
                  <a:cubicBezTo>
                    <a:pt x="139" y="120"/>
                    <a:pt x="139" y="121"/>
                    <a:pt x="139" y="121"/>
                  </a:cubicBezTo>
                  <a:cubicBezTo>
                    <a:pt x="140" y="121"/>
                    <a:pt x="140" y="121"/>
                    <a:pt x="141" y="121"/>
                  </a:cubicBezTo>
                  <a:cubicBezTo>
                    <a:pt x="142" y="121"/>
                    <a:pt x="143" y="122"/>
                    <a:pt x="144" y="122"/>
                  </a:cubicBezTo>
                  <a:cubicBezTo>
                    <a:pt x="145" y="122"/>
                    <a:pt x="145" y="121"/>
                    <a:pt x="146" y="122"/>
                  </a:cubicBezTo>
                  <a:cubicBezTo>
                    <a:pt x="147" y="122"/>
                    <a:pt x="147" y="122"/>
                    <a:pt x="148" y="123"/>
                  </a:cubicBezTo>
                  <a:cubicBezTo>
                    <a:pt x="138" y="140"/>
                    <a:pt x="121" y="153"/>
                    <a:pt x="100" y="158"/>
                  </a:cubicBezTo>
                  <a:cubicBezTo>
                    <a:pt x="100" y="157"/>
                    <a:pt x="100" y="156"/>
                    <a:pt x="100" y="155"/>
                  </a:cubicBezTo>
                  <a:cubicBezTo>
                    <a:pt x="100" y="154"/>
                    <a:pt x="100" y="153"/>
                    <a:pt x="100" y="151"/>
                  </a:cubicBezTo>
                  <a:cubicBezTo>
                    <a:pt x="100" y="150"/>
                    <a:pt x="99" y="148"/>
                    <a:pt x="99" y="147"/>
                  </a:cubicBezTo>
                  <a:cubicBezTo>
                    <a:pt x="99" y="147"/>
                    <a:pt x="97" y="145"/>
                    <a:pt x="96" y="145"/>
                  </a:cubicBezTo>
                  <a:cubicBezTo>
                    <a:pt x="95" y="144"/>
                    <a:pt x="94" y="144"/>
                    <a:pt x="94" y="144"/>
                  </a:cubicBezTo>
                  <a:cubicBezTo>
                    <a:pt x="92" y="143"/>
                    <a:pt x="90" y="142"/>
                    <a:pt x="89" y="140"/>
                  </a:cubicBezTo>
                  <a:cubicBezTo>
                    <a:pt x="89" y="140"/>
                    <a:pt x="89" y="139"/>
                    <a:pt x="89" y="139"/>
                  </a:cubicBezTo>
                  <a:cubicBezTo>
                    <a:pt x="88" y="138"/>
                    <a:pt x="88" y="138"/>
                    <a:pt x="88" y="138"/>
                  </a:cubicBezTo>
                  <a:lnTo>
                    <a:pt x="88" y="164"/>
                  </a:lnTo>
                  <a:close/>
                  <a:moveTo>
                    <a:pt x="1" y="66"/>
                  </a:moveTo>
                  <a:cubicBezTo>
                    <a:pt x="1" y="67"/>
                    <a:pt x="1" y="68"/>
                    <a:pt x="1" y="70"/>
                  </a:cubicBezTo>
                  <a:cubicBezTo>
                    <a:pt x="1" y="71"/>
                    <a:pt x="0" y="72"/>
                    <a:pt x="0" y="74"/>
                  </a:cubicBezTo>
                  <a:cubicBezTo>
                    <a:pt x="0" y="76"/>
                    <a:pt x="0" y="79"/>
                    <a:pt x="0" y="82"/>
                  </a:cubicBezTo>
                  <a:cubicBezTo>
                    <a:pt x="0" y="85"/>
                    <a:pt x="0" y="88"/>
                    <a:pt x="0" y="91"/>
                  </a:cubicBezTo>
                  <a:cubicBezTo>
                    <a:pt x="0" y="92"/>
                    <a:pt x="1" y="93"/>
                    <a:pt x="1" y="95"/>
                  </a:cubicBezTo>
                  <a:cubicBezTo>
                    <a:pt x="1" y="96"/>
                    <a:pt x="1" y="97"/>
                    <a:pt x="1" y="99"/>
                  </a:cubicBezTo>
                  <a:cubicBezTo>
                    <a:pt x="2" y="100"/>
                    <a:pt x="2" y="101"/>
                    <a:pt x="2" y="103"/>
                  </a:cubicBezTo>
                  <a:cubicBezTo>
                    <a:pt x="3" y="105"/>
                    <a:pt x="4" y="108"/>
                    <a:pt x="5" y="110"/>
                  </a:cubicBezTo>
                  <a:cubicBezTo>
                    <a:pt x="5" y="112"/>
                    <a:pt x="6" y="113"/>
                    <a:pt x="6" y="114"/>
                  </a:cubicBezTo>
                  <a:cubicBezTo>
                    <a:pt x="7" y="115"/>
                    <a:pt x="7" y="117"/>
                    <a:pt x="8" y="118"/>
                  </a:cubicBezTo>
                  <a:cubicBezTo>
                    <a:pt x="8" y="118"/>
                    <a:pt x="9" y="119"/>
                    <a:pt x="9" y="120"/>
                  </a:cubicBezTo>
                  <a:cubicBezTo>
                    <a:pt x="9" y="121"/>
                    <a:pt x="10" y="122"/>
                    <a:pt x="11" y="123"/>
                  </a:cubicBezTo>
                  <a:cubicBezTo>
                    <a:pt x="13" y="127"/>
                    <a:pt x="15" y="130"/>
                    <a:pt x="17" y="133"/>
                  </a:cubicBezTo>
                  <a:cubicBezTo>
                    <a:pt x="19" y="134"/>
                    <a:pt x="20" y="136"/>
                    <a:pt x="21" y="137"/>
                  </a:cubicBezTo>
                  <a:cubicBezTo>
                    <a:pt x="22" y="138"/>
                    <a:pt x="23" y="139"/>
                    <a:pt x="24" y="140"/>
                  </a:cubicBezTo>
                  <a:cubicBezTo>
                    <a:pt x="25" y="141"/>
                    <a:pt x="26" y="142"/>
                    <a:pt x="27" y="143"/>
                  </a:cubicBezTo>
                  <a:cubicBezTo>
                    <a:pt x="31" y="147"/>
                    <a:pt x="36" y="151"/>
                    <a:pt x="41" y="153"/>
                  </a:cubicBezTo>
                  <a:cubicBezTo>
                    <a:pt x="42" y="154"/>
                    <a:pt x="43" y="155"/>
                    <a:pt x="45" y="155"/>
                  </a:cubicBezTo>
                  <a:cubicBezTo>
                    <a:pt x="47" y="157"/>
                    <a:pt x="49" y="158"/>
                    <a:pt x="52" y="159"/>
                  </a:cubicBezTo>
                  <a:cubicBezTo>
                    <a:pt x="53" y="159"/>
                    <a:pt x="54" y="160"/>
                    <a:pt x="56" y="160"/>
                  </a:cubicBezTo>
                  <a:cubicBezTo>
                    <a:pt x="64" y="163"/>
                    <a:pt x="73" y="164"/>
                    <a:pt x="82" y="164"/>
                  </a:cubicBezTo>
                  <a:cubicBezTo>
                    <a:pt x="84" y="164"/>
                    <a:pt x="86" y="164"/>
                    <a:pt x="88" y="164"/>
                  </a:cubicBezTo>
                  <a:cubicBezTo>
                    <a:pt x="88" y="138"/>
                    <a:pt x="88" y="138"/>
                    <a:pt x="88" y="138"/>
                  </a:cubicBezTo>
                  <a:cubicBezTo>
                    <a:pt x="87" y="137"/>
                    <a:pt x="87" y="137"/>
                    <a:pt x="87" y="136"/>
                  </a:cubicBezTo>
                  <a:cubicBezTo>
                    <a:pt x="86" y="135"/>
                    <a:pt x="85" y="133"/>
                    <a:pt x="84" y="131"/>
                  </a:cubicBezTo>
                  <a:cubicBezTo>
                    <a:pt x="83" y="130"/>
                    <a:pt x="83" y="129"/>
                    <a:pt x="82" y="128"/>
                  </a:cubicBezTo>
                  <a:cubicBezTo>
                    <a:pt x="82" y="128"/>
                    <a:pt x="80" y="127"/>
                    <a:pt x="80" y="127"/>
                  </a:cubicBezTo>
                  <a:cubicBezTo>
                    <a:pt x="80" y="126"/>
                    <a:pt x="80" y="125"/>
                    <a:pt x="80" y="124"/>
                  </a:cubicBezTo>
                  <a:cubicBezTo>
                    <a:pt x="80" y="123"/>
                    <a:pt x="81" y="123"/>
                    <a:pt x="81" y="122"/>
                  </a:cubicBezTo>
                  <a:cubicBezTo>
                    <a:pt x="81" y="121"/>
                    <a:pt x="80" y="121"/>
                    <a:pt x="80" y="120"/>
                  </a:cubicBezTo>
                  <a:cubicBezTo>
                    <a:pt x="80" y="119"/>
                    <a:pt x="81" y="118"/>
                    <a:pt x="81" y="117"/>
                  </a:cubicBezTo>
                  <a:cubicBezTo>
                    <a:pt x="81" y="117"/>
                    <a:pt x="81" y="116"/>
                    <a:pt x="82" y="116"/>
                  </a:cubicBezTo>
                  <a:cubicBezTo>
                    <a:pt x="82" y="115"/>
                    <a:pt x="83" y="115"/>
                    <a:pt x="83" y="115"/>
                  </a:cubicBezTo>
                  <a:cubicBezTo>
                    <a:pt x="83" y="114"/>
                    <a:pt x="83" y="114"/>
                    <a:pt x="84" y="113"/>
                  </a:cubicBezTo>
                  <a:cubicBezTo>
                    <a:pt x="84" y="113"/>
                    <a:pt x="86" y="112"/>
                    <a:pt x="86" y="111"/>
                  </a:cubicBezTo>
                  <a:cubicBezTo>
                    <a:pt x="86" y="111"/>
                    <a:pt x="86" y="107"/>
                    <a:pt x="86" y="106"/>
                  </a:cubicBezTo>
                  <a:cubicBezTo>
                    <a:pt x="86" y="106"/>
                    <a:pt x="85" y="105"/>
                    <a:pt x="85" y="105"/>
                  </a:cubicBezTo>
                  <a:cubicBezTo>
                    <a:pt x="85" y="104"/>
                    <a:pt x="84" y="102"/>
                    <a:pt x="83" y="102"/>
                  </a:cubicBezTo>
                  <a:cubicBezTo>
                    <a:pt x="83" y="102"/>
                    <a:pt x="82" y="103"/>
                    <a:pt x="82" y="104"/>
                  </a:cubicBezTo>
                  <a:cubicBezTo>
                    <a:pt x="82" y="104"/>
                    <a:pt x="82" y="105"/>
                    <a:pt x="81" y="105"/>
                  </a:cubicBezTo>
                  <a:cubicBezTo>
                    <a:pt x="80" y="105"/>
                    <a:pt x="80" y="104"/>
                    <a:pt x="78" y="104"/>
                  </a:cubicBezTo>
                  <a:cubicBezTo>
                    <a:pt x="78" y="104"/>
                    <a:pt x="77" y="104"/>
                    <a:pt x="77" y="103"/>
                  </a:cubicBezTo>
                  <a:cubicBezTo>
                    <a:pt x="76" y="103"/>
                    <a:pt x="76" y="102"/>
                    <a:pt x="75" y="101"/>
                  </a:cubicBezTo>
                  <a:cubicBezTo>
                    <a:pt x="74" y="101"/>
                    <a:pt x="74" y="101"/>
                    <a:pt x="73" y="100"/>
                  </a:cubicBezTo>
                  <a:cubicBezTo>
                    <a:pt x="73" y="100"/>
                    <a:pt x="73" y="99"/>
                    <a:pt x="73" y="99"/>
                  </a:cubicBezTo>
                  <a:cubicBezTo>
                    <a:pt x="72" y="98"/>
                    <a:pt x="71" y="96"/>
                    <a:pt x="70" y="96"/>
                  </a:cubicBezTo>
                  <a:cubicBezTo>
                    <a:pt x="69" y="95"/>
                    <a:pt x="68" y="95"/>
                    <a:pt x="67" y="95"/>
                  </a:cubicBezTo>
                  <a:cubicBezTo>
                    <a:pt x="67" y="95"/>
                    <a:pt x="66" y="95"/>
                    <a:pt x="66" y="94"/>
                  </a:cubicBezTo>
                  <a:cubicBezTo>
                    <a:pt x="65" y="94"/>
                    <a:pt x="65" y="94"/>
                    <a:pt x="64" y="94"/>
                  </a:cubicBezTo>
                  <a:cubicBezTo>
                    <a:pt x="63" y="93"/>
                    <a:pt x="62" y="90"/>
                    <a:pt x="60" y="90"/>
                  </a:cubicBezTo>
                  <a:cubicBezTo>
                    <a:pt x="59" y="91"/>
                    <a:pt x="58" y="91"/>
                    <a:pt x="57" y="91"/>
                  </a:cubicBezTo>
                  <a:cubicBezTo>
                    <a:pt x="56" y="91"/>
                    <a:pt x="55" y="91"/>
                    <a:pt x="54" y="90"/>
                  </a:cubicBezTo>
                  <a:cubicBezTo>
                    <a:pt x="53" y="90"/>
                    <a:pt x="51" y="89"/>
                    <a:pt x="50" y="89"/>
                  </a:cubicBezTo>
                  <a:cubicBezTo>
                    <a:pt x="50" y="89"/>
                    <a:pt x="49" y="88"/>
                    <a:pt x="49" y="88"/>
                  </a:cubicBezTo>
                  <a:cubicBezTo>
                    <a:pt x="48" y="87"/>
                    <a:pt x="47" y="87"/>
                    <a:pt x="47" y="87"/>
                  </a:cubicBezTo>
                  <a:cubicBezTo>
                    <a:pt x="46" y="87"/>
                    <a:pt x="46" y="86"/>
                    <a:pt x="45" y="86"/>
                  </a:cubicBezTo>
                  <a:cubicBezTo>
                    <a:pt x="44" y="85"/>
                    <a:pt x="44" y="85"/>
                    <a:pt x="44" y="84"/>
                  </a:cubicBezTo>
                  <a:cubicBezTo>
                    <a:pt x="44" y="83"/>
                    <a:pt x="44" y="83"/>
                    <a:pt x="44" y="82"/>
                  </a:cubicBezTo>
                  <a:cubicBezTo>
                    <a:pt x="45" y="80"/>
                    <a:pt x="43" y="79"/>
                    <a:pt x="42" y="77"/>
                  </a:cubicBezTo>
                  <a:cubicBezTo>
                    <a:pt x="41" y="76"/>
                    <a:pt x="41" y="76"/>
                    <a:pt x="40" y="75"/>
                  </a:cubicBezTo>
                  <a:cubicBezTo>
                    <a:pt x="40" y="74"/>
                    <a:pt x="40" y="74"/>
                    <a:pt x="40" y="74"/>
                  </a:cubicBezTo>
                  <a:cubicBezTo>
                    <a:pt x="39" y="73"/>
                    <a:pt x="39" y="72"/>
                    <a:pt x="38" y="71"/>
                  </a:cubicBezTo>
                  <a:cubicBezTo>
                    <a:pt x="38" y="71"/>
                    <a:pt x="37" y="70"/>
                    <a:pt x="37" y="69"/>
                  </a:cubicBezTo>
                  <a:cubicBezTo>
                    <a:pt x="36" y="68"/>
                    <a:pt x="37" y="67"/>
                    <a:pt x="37" y="66"/>
                  </a:cubicBezTo>
                  <a:cubicBezTo>
                    <a:pt x="36" y="65"/>
                    <a:pt x="34" y="65"/>
                    <a:pt x="34" y="68"/>
                  </a:cubicBezTo>
                  <a:cubicBezTo>
                    <a:pt x="34" y="68"/>
                    <a:pt x="35" y="69"/>
                    <a:pt x="35" y="69"/>
                  </a:cubicBezTo>
                  <a:cubicBezTo>
                    <a:pt x="35" y="70"/>
                    <a:pt x="35" y="71"/>
                    <a:pt x="36" y="72"/>
                  </a:cubicBezTo>
                  <a:cubicBezTo>
                    <a:pt x="36" y="72"/>
                    <a:pt x="37" y="73"/>
                    <a:pt x="37" y="74"/>
                  </a:cubicBezTo>
                  <a:cubicBezTo>
                    <a:pt x="37" y="75"/>
                    <a:pt x="37" y="76"/>
                    <a:pt x="37" y="77"/>
                  </a:cubicBezTo>
                  <a:cubicBezTo>
                    <a:pt x="38" y="77"/>
                    <a:pt x="39" y="78"/>
                    <a:pt x="38" y="79"/>
                  </a:cubicBezTo>
                  <a:cubicBezTo>
                    <a:pt x="37" y="79"/>
                    <a:pt x="37" y="78"/>
                    <a:pt x="37" y="78"/>
                  </a:cubicBezTo>
                  <a:cubicBezTo>
                    <a:pt x="36" y="78"/>
                    <a:pt x="35" y="77"/>
                    <a:pt x="35" y="76"/>
                  </a:cubicBezTo>
                  <a:cubicBezTo>
                    <a:pt x="35" y="76"/>
                    <a:pt x="35" y="75"/>
                    <a:pt x="35" y="75"/>
                  </a:cubicBezTo>
                  <a:cubicBezTo>
                    <a:pt x="35" y="73"/>
                    <a:pt x="32" y="73"/>
                    <a:pt x="32" y="72"/>
                  </a:cubicBezTo>
                  <a:cubicBezTo>
                    <a:pt x="32" y="71"/>
                    <a:pt x="33" y="71"/>
                    <a:pt x="33" y="70"/>
                  </a:cubicBezTo>
                  <a:cubicBezTo>
                    <a:pt x="33" y="69"/>
                    <a:pt x="32" y="69"/>
                    <a:pt x="32" y="68"/>
                  </a:cubicBezTo>
                  <a:cubicBezTo>
                    <a:pt x="32" y="67"/>
                    <a:pt x="32" y="66"/>
                    <a:pt x="32" y="65"/>
                  </a:cubicBezTo>
                  <a:cubicBezTo>
                    <a:pt x="32" y="64"/>
                    <a:pt x="32" y="63"/>
                    <a:pt x="32" y="63"/>
                  </a:cubicBezTo>
                  <a:cubicBezTo>
                    <a:pt x="31" y="62"/>
                    <a:pt x="30" y="61"/>
                    <a:pt x="30" y="61"/>
                  </a:cubicBezTo>
                  <a:cubicBezTo>
                    <a:pt x="29" y="61"/>
                    <a:pt x="28" y="61"/>
                    <a:pt x="28" y="60"/>
                  </a:cubicBezTo>
                  <a:cubicBezTo>
                    <a:pt x="28" y="60"/>
                    <a:pt x="28" y="58"/>
                    <a:pt x="27" y="58"/>
                  </a:cubicBezTo>
                  <a:cubicBezTo>
                    <a:pt x="27" y="57"/>
                    <a:pt x="27" y="56"/>
                    <a:pt x="27" y="54"/>
                  </a:cubicBezTo>
                  <a:cubicBezTo>
                    <a:pt x="27" y="53"/>
                    <a:pt x="27" y="52"/>
                    <a:pt x="27" y="51"/>
                  </a:cubicBezTo>
                  <a:cubicBezTo>
                    <a:pt x="28" y="50"/>
                    <a:pt x="29" y="50"/>
                    <a:pt x="29" y="49"/>
                  </a:cubicBezTo>
                  <a:cubicBezTo>
                    <a:pt x="29" y="48"/>
                    <a:pt x="29" y="48"/>
                    <a:pt x="30" y="47"/>
                  </a:cubicBezTo>
                  <a:cubicBezTo>
                    <a:pt x="30" y="46"/>
                    <a:pt x="32" y="45"/>
                    <a:pt x="33" y="44"/>
                  </a:cubicBezTo>
                  <a:cubicBezTo>
                    <a:pt x="34" y="42"/>
                    <a:pt x="35" y="41"/>
                    <a:pt x="35" y="40"/>
                  </a:cubicBezTo>
                  <a:cubicBezTo>
                    <a:pt x="36" y="39"/>
                    <a:pt x="36" y="38"/>
                    <a:pt x="36" y="38"/>
                  </a:cubicBezTo>
                  <a:cubicBezTo>
                    <a:pt x="36" y="37"/>
                    <a:pt x="34" y="36"/>
                    <a:pt x="34" y="35"/>
                  </a:cubicBezTo>
                  <a:cubicBezTo>
                    <a:pt x="35" y="34"/>
                    <a:pt x="35" y="34"/>
                    <a:pt x="36" y="34"/>
                  </a:cubicBezTo>
                  <a:cubicBezTo>
                    <a:pt x="36" y="34"/>
                    <a:pt x="36" y="33"/>
                    <a:pt x="36" y="32"/>
                  </a:cubicBezTo>
                  <a:cubicBezTo>
                    <a:pt x="36" y="31"/>
                    <a:pt x="36" y="31"/>
                    <a:pt x="36" y="30"/>
                  </a:cubicBezTo>
                  <a:cubicBezTo>
                    <a:pt x="36" y="29"/>
                    <a:pt x="37" y="29"/>
                    <a:pt x="36" y="28"/>
                  </a:cubicBezTo>
                  <a:cubicBezTo>
                    <a:pt x="36" y="27"/>
                    <a:pt x="35" y="28"/>
                    <a:pt x="34" y="28"/>
                  </a:cubicBezTo>
                  <a:cubicBezTo>
                    <a:pt x="33" y="27"/>
                    <a:pt x="34" y="26"/>
                    <a:pt x="34" y="26"/>
                  </a:cubicBezTo>
                  <a:cubicBezTo>
                    <a:pt x="34" y="25"/>
                    <a:pt x="34" y="25"/>
                    <a:pt x="34" y="24"/>
                  </a:cubicBezTo>
                  <a:cubicBezTo>
                    <a:pt x="34" y="24"/>
                    <a:pt x="35" y="23"/>
                    <a:pt x="35" y="23"/>
                  </a:cubicBezTo>
                  <a:cubicBezTo>
                    <a:pt x="34" y="23"/>
                    <a:pt x="34" y="22"/>
                    <a:pt x="34" y="21"/>
                  </a:cubicBezTo>
                  <a:cubicBezTo>
                    <a:pt x="43" y="13"/>
                    <a:pt x="55" y="8"/>
                    <a:pt x="68" y="6"/>
                  </a:cubicBezTo>
                  <a:cubicBezTo>
                    <a:pt x="68" y="6"/>
                    <a:pt x="68" y="6"/>
                    <a:pt x="68" y="6"/>
                  </a:cubicBezTo>
                  <a:cubicBezTo>
                    <a:pt x="68" y="6"/>
                    <a:pt x="68" y="6"/>
                    <a:pt x="69" y="6"/>
                  </a:cubicBezTo>
                  <a:cubicBezTo>
                    <a:pt x="70" y="6"/>
                    <a:pt x="70" y="6"/>
                    <a:pt x="71" y="6"/>
                  </a:cubicBezTo>
                  <a:cubicBezTo>
                    <a:pt x="72" y="6"/>
                    <a:pt x="73" y="6"/>
                    <a:pt x="74" y="6"/>
                  </a:cubicBezTo>
                  <a:cubicBezTo>
                    <a:pt x="75" y="6"/>
                    <a:pt x="78" y="8"/>
                    <a:pt x="79" y="7"/>
                  </a:cubicBezTo>
                  <a:cubicBezTo>
                    <a:pt x="79" y="7"/>
                    <a:pt x="79" y="6"/>
                    <a:pt x="79" y="6"/>
                  </a:cubicBezTo>
                  <a:cubicBezTo>
                    <a:pt x="80" y="5"/>
                    <a:pt x="80" y="5"/>
                    <a:pt x="80" y="4"/>
                  </a:cubicBezTo>
                  <a:cubicBezTo>
                    <a:pt x="81" y="4"/>
                    <a:pt x="81" y="4"/>
                    <a:pt x="82" y="4"/>
                  </a:cubicBezTo>
                  <a:cubicBezTo>
                    <a:pt x="84" y="4"/>
                    <a:pt x="86" y="4"/>
                    <a:pt x="88" y="4"/>
                  </a:cubicBezTo>
                  <a:cubicBezTo>
                    <a:pt x="88" y="0"/>
                    <a:pt x="88" y="0"/>
                    <a:pt x="88" y="0"/>
                  </a:cubicBezTo>
                  <a:cubicBezTo>
                    <a:pt x="86" y="0"/>
                    <a:pt x="85" y="0"/>
                    <a:pt x="84" y="0"/>
                  </a:cubicBezTo>
                  <a:cubicBezTo>
                    <a:pt x="83" y="0"/>
                    <a:pt x="83" y="0"/>
                    <a:pt x="82" y="0"/>
                  </a:cubicBezTo>
                  <a:cubicBezTo>
                    <a:pt x="81" y="0"/>
                    <a:pt x="80" y="0"/>
                    <a:pt x="80" y="0"/>
                  </a:cubicBezTo>
                  <a:cubicBezTo>
                    <a:pt x="71" y="0"/>
                    <a:pt x="63" y="2"/>
                    <a:pt x="56" y="4"/>
                  </a:cubicBezTo>
                  <a:cubicBezTo>
                    <a:pt x="54" y="5"/>
                    <a:pt x="53" y="5"/>
                    <a:pt x="52" y="6"/>
                  </a:cubicBezTo>
                  <a:cubicBezTo>
                    <a:pt x="52" y="6"/>
                    <a:pt x="51" y="6"/>
                    <a:pt x="51" y="6"/>
                  </a:cubicBezTo>
                  <a:cubicBezTo>
                    <a:pt x="50" y="6"/>
                    <a:pt x="49" y="7"/>
                    <a:pt x="48" y="7"/>
                  </a:cubicBezTo>
                  <a:cubicBezTo>
                    <a:pt x="47" y="8"/>
                    <a:pt x="46" y="8"/>
                    <a:pt x="45" y="9"/>
                  </a:cubicBezTo>
                  <a:cubicBezTo>
                    <a:pt x="43" y="9"/>
                    <a:pt x="42" y="10"/>
                    <a:pt x="41" y="11"/>
                  </a:cubicBezTo>
                  <a:cubicBezTo>
                    <a:pt x="37" y="13"/>
                    <a:pt x="32" y="17"/>
                    <a:pt x="28" y="20"/>
                  </a:cubicBezTo>
                  <a:cubicBezTo>
                    <a:pt x="28" y="20"/>
                    <a:pt x="27" y="21"/>
                    <a:pt x="27" y="21"/>
                  </a:cubicBezTo>
                  <a:cubicBezTo>
                    <a:pt x="26" y="22"/>
                    <a:pt x="25" y="23"/>
                    <a:pt x="24" y="24"/>
                  </a:cubicBezTo>
                  <a:cubicBezTo>
                    <a:pt x="23" y="25"/>
                    <a:pt x="22" y="26"/>
                    <a:pt x="21" y="27"/>
                  </a:cubicBezTo>
                  <a:cubicBezTo>
                    <a:pt x="20" y="28"/>
                    <a:pt x="19" y="30"/>
                    <a:pt x="17" y="31"/>
                  </a:cubicBezTo>
                  <a:cubicBezTo>
                    <a:pt x="15" y="34"/>
                    <a:pt x="13" y="38"/>
                    <a:pt x="11" y="41"/>
                  </a:cubicBezTo>
                  <a:cubicBezTo>
                    <a:pt x="10" y="42"/>
                    <a:pt x="9" y="44"/>
                    <a:pt x="9" y="45"/>
                  </a:cubicBezTo>
                  <a:cubicBezTo>
                    <a:pt x="9" y="45"/>
                    <a:pt x="8" y="46"/>
                    <a:pt x="8" y="46"/>
                  </a:cubicBezTo>
                  <a:cubicBezTo>
                    <a:pt x="7" y="48"/>
                    <a:pt x="6" y="50"/>
                    <a:pt x="6" y="52"/>
                  </a:cubicBezTo>
                  <a:cubicBezTo>
                    <a:pt x="5" y="53"/>
                    <a:pt x="5" y="53"/>
                    <a:pt x="5" y="54"/>
                  </a:cubicBezTo>
                  <a:cubicBezTo>
                    <a:pt x="4" y="56"/>
                    <a:pt x="3" y="59"/>
                    <a:pt x="2" y="62"/>
                  </a:cubicBezTo>
                  <a:cubicBezTo>
                    <a:pt x="2" y="63"/>
                    <a:pt x="2" y="64"/>
                    <a:pt x="1" y="66"/>
                  </a:cubicBezTo>
                  <a:close/>
                  <a:moveTo>
                    <a:pt x="88" y="64"/>
                  </a:moveTo>
                  <a:cubicBezTo>
                    <a:pt x="88" y="103"/>
                    <a:pt x="88" y="103"/>
                    <a:pt x="88" y="103"/>
                  </a:cubicBezTo>
                  <a:cubicBezTo>
                    <a:pt x="87" y="103"/>
                    <a:pt x="87" y="103"/>
                    <a:pt x="87" y="103"/>
                  </a:cubicBezTo>
                  <a:cubicBezTo>
                    <a:pt x="86" y="103"/>
                    <a:pt x="85" y="102"/>
                    <a:pt x="85" y="102"/>
                  </a:cubicBezTo>
                  <a:cubicBezTo>
                    <a:pt x="83" y="101"/>
                    <a:pt x="82" y="102"/>
                    <a:pt x="80" y="102"/>
                  </a:cubicBezTo>
                  <a:cubicBezTo>
                    <a:pt x="79" y="102"/>
                    <a:pt x="76" y="100"/>
                    <a:pt x="76" y="99"/>
                  </a:cubicBezTo>
                  <a:cubicBezTo>
                    <a:pt x="76" y="98"/>
                    <a:pt x="77" y="96"/>
                    <a:pt x="77" y="95"/>
                  </a:cubicBezTo>
                  <a:cubicBezTo>
                    <a:pt x="77" y="94"/>
                    <a:pt x="78" y="94"/>
                    <a:pt x="78" y="93"/>
                  </a:cubicBezTo>
                  <a:cubicBezTo>
                    <a:pt x="78" y="92"/>
                    <a:pt x="76" y="91"/>
                    <a:pt x="76" y="91"/>
                  </a:cubicBezTo>
                  <a:cubicBezTo>
                    <a:pt x="74" y="91"/>
                    <a:pt x="72" y="92"/>
                    <a:pt x="70" y="91"/>
                  </a:cubicBezTo>
                  <a:cubicBezTo>
                    <a:pt x="69" y="90"/>
                    <a:pt x="70" y="90"/>
                    <a:pt x="70" y="89"/>
                  </a:cubicBezTo>
                  <a:cubicBezTo>
                    <a:pt x="71" y="89"/>
                    <a:pt x="70" y="88"/>
                    <a:pt x="71" y="88"/>
                  </a:cubicBezTo>
                  <a:cubicBezTo>
                    <a:pt x="71" y="88"/>
                    <a:pt x="71" y="87"/>
                    <a:pt x="72" y="87"/>
                  </a:cubicBezTo>
                  <a:cubicBezTo>
                    <a:pt x="72" y="86"/>
                    <a:pt x="72" y="85"/>
                    <a:pt x="72" y="85"/>
                  </a:cubicBezTo>
                  <a:cubicBezTo>
                    <a:pt x="72" y="84"/>
                    <a:pt x="73" y="84"/>
                    <a:pt x="73" y="83"/>
                  </a:cubicBezTo>
                  <a:cubicBezTo>
                    <a:pt x="73" y="83"/>
                    <a:pt x="73" y="82"/>
                    <a:pt x="72" y="82"/>
                  </a:cubicBezTo>
                  <a:cubicBezTo>
                    <a:pt x="71" y="82"/>
                    <a:pt x="70" y="82"/>
                    <a:pt x="69" y="82"/>
                  </a:cubicBezTo>
                  <a:cubicBezTo>
                    <a:pt x="67" y="83"/>
                    <a:pt x="67" y="86"/>
                    <a:pt x="65" y="86"/>
                  </a:cubicBezTo>
                  <a:cubicBezTo>
                    <a:pt x="65" y="86"/>
                    <a:pt x="64" y="86"/>
                    <a:pt x="63" y="87"/>
                  </a:cubicBezTo>
                  <a:cubicBezTo>
                    <a:pt x="63" y="87"/>
                    <a:pt x="62" y="87"/>
                    <a:pt x="61" y="87"/>
                  </a:cubicBezTo>
                  <a:cubicBezTo>
                    <a:pt x="60" y="87"/>
                    <a:pt x="59" y="86"/>
                    <a:pt x="59" y="86"/>
                  </a:cubicBezTo>
                  <a:cubicBezTo>
                    <a:pt x="58" y="85"/>
                    <a:pt x="57" y="83"/>
                    <a:pt x="57" y="83"/>
                  </a:cubicBezTo>
                  <a:cubicBezTo>
                    <a:pt x="56" y="80"/>
                    <a:pt x="57" y="78"/>
                    <a:pt x="58" y="76"/>
                  </a:cubicBezTo>
                  <a:cubicBezTo>
                    <a:pt x="58" y="76"/>
                    <a:pt x="59" y="75"/>
                    <a:pt x="59" y="75"/>
                  </a:cubicBezTo>
                  <a:cubicBezTo>
                    <a:pt x="59" y="74"/>
                    <a:pt x="59" y="73"/>
                    <a:pt x="59" y="73"/>
                  </a:cubicBezTo>
                  <a:cubicBezTo>
                    <a:pt x="59" y="71"/>
                    <a:pt x="61" y="71"/>
                    <a:pt x="62" y="70"/>
                  </a:cubicBezTo>
                  <a:cubicBezTo>
                    <a:pt x="63" y="69"/>
                    <a:pt x="65" y="68"/>
                    <a:pt x="66" y="68"/>
                  </a:cubicBezTo>
                  <a:cubicBezTo>
                    <a:pt x="67" y="68"/>
                    <a:pt x="68" y="68"/>
                    <a:pt x="69" y="69"/>
                  </a:cubicBezTo>
                  <a:cubicBezTo>
                    <a:pt x="69" y="69"/>
                    <a:pt x="70" y="69"/>
                    <a:pt x="70" y="69"/>
                  </a:cubicBezTo>
                  <a:cubicBezTo>
                    <a:pt x="72" y="69"/>
                    <a:pt x="72" y="68"/>
                    <a:pt x="74" y="67"/>
                  </a:cubicBezTo>
                  <a:cubicBezTo>
                    <a:pt x="75" y="68"/>
                    <a:pt x="76" y="67"/>
                    <a:pt x="77" y="67"/>
                  </a:cubicBezTo>
                  <a:cubicBezTo>
                    <a:pt x="78" y="67"/>
                    <a:pt x="79" y="68"/>
                    <a:pt x="79" y="68"/>
                  </a:cubicBezTo>
                  <a:cubicBezTo>
                    <a:pt x="80" y="68"/>
                    <a:pt x="80" y="68"/>
                    <a:pt x="81" y="68"/>
                  </a:cubicBezTo>
                  <a:cubicBezTo>
                    <a:pt x="82" y="68"/>
                    <a:pt x="82" y="69"/>
                    <a:pt x="83" y="70"/>
                  </a:cubicBezTo>
                  <a:cubicBezTo>
                    <a:pt x="83" y="71"/>
                    <a:pt x="82" y="71"/>
                    <a:pt x="82" y="72"/>
                  </a:cubicBezTo>
                  <a:cubicBezTo>
                    <a:pt x="83" y="73"/>
                    <a:pt x="85" y="73"/>
                    <a:pt x="86" y="74"/>
                  </a:cubicBezTo>
                  <a:cubicBezTo>
                    <a:pt x="86" y="73"/>
                    <a:pt x="86" y="72"/>
                    <a:pt x="86" y="71"/>
                  </a:cubicBezTo>
                  <a:cubicBezTo>
                    <a:pt x="86" y="70"/>
                    <a:pt x="86" y="70"/>
                    <a:pt x="86" y="70"/>
                  </a:cubicBezTo>
                  <a:cubicBezTo>
                    <a:pt x="86" y="69"/>
                    <a:pt x="85" y="69"/>
                    <a:pt x="85" y="68"/>
                  </a:cubicBezTo>
                  <a:cubicBezTo>
                    <a:pt x="85" y="66"/>
                    <a:pt x="86" y="65"/>
                    <a:pt x="88" y="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4" name="Freeform 307"/>
            <p:cNvSpPr/>
            <p:nvPr/>
          </p:nvSpPr>
          <p:spPr bwMode="auto">
            <a:xfrm>
              <a:off x="5475785" y="2950349"/>
              <a:ext cx="105666" cy="292667"/>
            </a:xfrm>
            <a:custGeom>
              <a:avLst/>
              <a:gdLst>
                <a:gd name="T0" fmla="*/ 6 w 53"/>
                <a:gd name="T1" fmla="*/ 18 h 152"/>
                <a:gd name="T2" fmla="*/ 1 w 53"/>
                <a:gd name="T3" fmla="*/ 37 h 152"/>
                <a:gd name="T4" fmla="*/ 4 w 53"/>
                <a:gd name="T5" fmla="*/ 53 h 152"/>
                <a:gd name="T6" fmla="*/ 19 w 53"/>
                <a:gd name="T7" fmla="*/ 69 h 152"/>
                <a:gd name="T8" fmla="*/ 19 w 53"/>
                <a:gd name="T9" fmla="*/ 152 h 152"/>
                <a:gd name="T10" fmla="*/ 34 w 53"/>
                <a:gd name="T11" fmla="*/ 152 h 152"/>
                <a:gd name="T12" fmla="*/ 34 w 53"/>
                <a:gd name="T13" fmla="*/ 69 h 152"/>
                <a:gd name="T14" fmla="*/ 48 w 53"/>
                <a:gd name="T15" fmla="*/ 53 h 152"/>
                <a:gd name="T16" fmla="*/ 52 w 53"/>
                <a:gd name="T17" fmla="*/ 37 h 152"/>
                <a:gd name="T18" fmla="*/ 47 w 53"/>
                <a:gd name="T19" fmla="*/ 18 h 152"/>
                <a:gd name="T20" fmla="*/ 35 w 53"/>
                <a:gd name="T21" fmla="*/ 0 h 152"/>
                <a:gd name="T22" fmla="*/ 39 w 53"/>
                <a:gd name="T23" fmla="*/ 36 h 152"/>
                <a:gd name="T24" fmla="*/ 34 w 53"/>
                <a:gd name="T25" fmla="*/ 36 h 152"/>
                <a:gd name="T26" fmla="*/ 30 w 53"/>
                <a:gd name="T27" fmla="*/ 0 h 152"/>
                <a:gd name="T28" fmla="*/ 26 w 53"/>
                <a:gd name="T29" fmla="*/ 0 h 152"/>
                <a:gd name="T30" fmla="*/ 23 w 53"/>
                <a:gd name="T31" fmla="*/ 0 h 152"/>
                <a:gd name="T32" fmla="*/ 19 w 53"/>
                <a:gd name="T33" fmla="*/ 36 h 152"/>
                <a:gd name="T34" fmla="*/ 14 w 53"/>
                <a:gd name="T35" fmla="*/ 36 h 152"/>
                <a:gd name="T36" fmla="*/ 18 w 53"/>
                <a:gd name="T37" fmla="*/ 0 h 152"/>
                <a:gd name="T38" fmla="*/ 6 w 53"/>
                <a:gd name="T39" fmla="*/ 1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152">
                  <a:moveTo>
                    <a:pt x="6" y="18"/>
                  </a:moveTo>
                  <a:cubicBezTo>
                    <a:pt x="4" y="24"/>
                    <a:pt x="1" y="30"/>
                    <a:pt x="1" y="37"/>
                  </a:cubicBezTo>
                  <a:cubicBezTo>
                    <a:pt x="0" y="43"/>
                    <a:pt x="1" y="47"/>
                    <a:pt x="4" y="53"/>
                  </a:cubicBezTo>
                  <a:cubicBezTo>
                    <a:pt x="7" y="58"/>
                    <a:pt x="13" y="66"/>
                    <a:pt x="19" y="69"/>
                  </a:cubicBezTo>
                  <a:cubicBezTo>
                    <a:pt x="19" y="152"/>
                    <a:pt x="19" y="152"/>
                    <a:pt x="19" y="152"/>
                  </a:cubicBezTo>
                  <a:cubicBezTo>
                    <a:pt x="34" y="152"/>
                    <a:pt x="34" y="152"/>
                    <a:pt x="34" y="152"/>
                  </a:cubicBezTo>
                  <a:cubicBezTo>
                    <a:pt x="34" y="69"/>
                    <a:pt x="34" y="69"/>
                    <a:pt x="34" y="69"/>
                  </a:cubicBezTo>
                  <a:cubicBezTo>
                    <a:pt x="40" y="66"/>
                    <a:pt x="45" y="58"/>
                    <a:pt x="48" y="53"/>
                  </a:cubicBezTo>
                  <a:cubicBezTo>
                    <a:pt x="51" y="47"/>
                    <a:pt x="53" y="43"/>
                    <a:pt x="52" y="37"/>
                  </a:cubicBezTo>
                  <a:cubicBezTo>
                    <a:pt x="51" y="30"/>
                    <a:pt x="49" y="24"/>
                    <a:pt x="47" y="18"/>
                  </a:cubicBezTo>
                  <a:cubicBezTo>
                    <a:pt x="45" y="13"/>
                    <a:pt x="41" y="1"/>
                    <a:pt x="35" y="0"/>
                  </a:cubicBezTo>
                  <a:cubicBezTo>
                    <a:pt x="39" y="36"/>
                    <a:pt x="39" y="36"/>
                    <a:pt x="39" y="36"/>
                  </a:cubicBezTo>
                  <a:cubicBezTo>
                    <a:pt x="34" y="36"/>
                    <a:pt x="34" y="36"/>
                    <a:pt x="34" y="36"/>
                  </a:cubicBezTo>
                  <a:cubicBezTo>
                    <a:pt x="30" y="0"/>
                    <a:pt x="30" y="0"/>
                    <a:pt x="30" y="0"/>
                  </a:cubicBezTo>
                  <a:cubicBezTo>
                    <a:pt x="26" y="0"/>
                    <a:pt x="26" y="0"/>
                    <a:pt x="26" y="0"/>
                  </a:cubicBezTo>
                  <a:cubicBezTo>
                    <a:pt x="23" y="0"/>
                    <a:pt x="23" y="0"/>
                    <a:pt x="23" y="0"/>
                  </a:cubicBezTo>
                  <a:cubicBezTo>
                    <a:pt x="19" y="36"/>
                    <a:pt x="19" y="36"/>
                    <a:pt x="19" y="36"/>
                  </a:cubicBezTo>
                  <a:cubicBezTo>
                    <a:pt x="14" y="36"/>
                    <a:pt x="14" y="36"/>
                    <a:pt x="14" y="36"/>
                  </a:cubicBezTo>
                  <a:cubicBezTo>
                    <a:pt x="18" y="0"/>
                    <a:pt x="18" y="0"/>
                    <a:pt x="18" y="0"/>
                  </a:cubicBezTo>
                  <a:cubicBezTo>
                    <a:pt x="11" y="1"/>
                    <a:pt x="8" y="13"/>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5" name="Freeform 308"/>
            <p:cNvSpPr/>
            <p:nvPr/>
          </p:nvSpPr>
          <p:spPr bwMode="auto">
            <a:xfrm>
              <a:off x="5612966" y="2943122"/>
              <a:ext cx="111228" cy="299894"/>
            </a:xfrm>
            <a:custGeom>
              <a:avLst/>
              <a:gdLst>
                <a:gd name="T0" fmla="*/ 35 w 56"/>
                <a:gd name="T1" fmla="*/ 156 h 156"/>
                <a:gd name="T2" fmla="*/ 35 w 56"/>
                <a:gd name="T3" fmla="*/ 75 h 156"/>
                <a:gd name="T4" fmla="*/ 56 w 56"/>
                <a:gd name="T5" fmla="*/ 42 h 156"/>
                <a:gd name="T6" fmla="*/ 28 w 56"/>
                <a:gd name="T7" fmla="*/ 0 h 156"/>
                <a:gd name="T8" fmla="*/ 0 w 56"/>
                <a:gd name="T9" fmla="*/ 42 h 156"/>
                <a:gd name="T10" fmla="*/ 21 w 56"/>
                <a:gd name="T11" fmla="*/ 75 h 156"/>
                <a:gd name="T12" fmla="*/ 21 w 56"/>
                <a:gd name="T13" fmla="*/ 156 h 156"/>
                <a:gd name="T14" fmla="*/ 35 w 56"/>
                <a:gd name="T15" fmla="*/ 15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56">
                  <a:moveTo>
                    <a:pt x="35" y="156"/>
                  </a:moveTo>
                  <a:cubicBezTo>
                    <a:pt x="35" y="75"/>
                    <a:pt x="35" y="75"/>
                    <a:pt x="35" y="75"/>
                  </a:cubicBezTo>
                  <a:cubicBezTo>
                    <a:pt x="47" y="71"/>
                    <a:pt x="56" y="58"/>
                    <a:pt x="56" y="42"/>
                  </a:cubicBezTo>
                  <a:cubicBezTo>
                    <a:pt x="56" y="23"/>
                    <a:pt x="44" y="0"/>
                    <a:pt x="28" y="0"/>
                  </a:cubicBezTo>
                  <a:cubicBezTo>
                    <a:pt x="13" y="0"/>
                    <a:pt x="0" y="23"/>
                    <a:pt x="0" y="42"/>
                  </a:cubicBezTo>
                  <a:cubicBezTo>
                    <a:pt x="0" y="58"/>
                    <a:pt x="9" y="71"/>
                    <a:pt x="21" y="75"/>
                  </a:cubicBezTo>
                  <a:cubicBezTo>
                    <a:pt x="21" y="156"/>
                    <a:pt x="21" y="156"/>
                    <a:pt x="21" y="156"/>
                  </a:cubicBezTo>
                  <a:lnTo>
                    <a:pt x="35" y="15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6" name="Freeform 309"/>
            <p:cNvSpPr/>
            <p:nvPr/>
          </p:nvSpPr>
          <p:spPr bwMode="auto">
            <a:xfrm>
              <a:off x="5555498" y="3280954"/>
              <a:ext cx="265093" cy="267375"/>
            </a:xfrm>
            <a:custGeom>
              <a:avLst/>
              <a:gdLst>
                <a:gd name="T0" fmla="*/ 68 w 134"/>
                <a:gd name="T1" fmla="*/ 0 h 139"/>
                <a:gd name="T2" fmla="*/ 52 w 134"/>
                <a:gd name="T3" fmla="*/ 30 h 139"/>
                <a:gd name="T4" fmla="*/ 52 w 134"/>
                <a:gd name="T5" fmla="*/ 52 h 139"/>
                <a:gd name="T6" fmla="*/ 0 w 134"/>
                <a:gd name="T7" fmla="*/ 74 h 139"/>
                <a:gd name="T8" fmla="*/ 0 w 134"/>
                <a:gd name="T9" fmla="*/ 89 h 139"/>
                <a:gd name="T10" fmla="*/ 52 w 134"/>
                <a:gd name="T11" fmla="*/ 78 h 139"/>
                <a:gd name="T12" fmla="*/ 52 w 134"/>
                <a:gd name="T13" fmla="*/ 108 h 139"/>
                <a:gd name="T14" fmla="*/ 30 w 134"/>
                <a:gd name="T15" fmla="*/ 124 h 139"/>
                <a:gd name="T16" fmla="*/ 30 w 134"/>
                <a:gd name="T17" fmla="*/ 139 h 139"/>
                <a:gd name="T18" fmla="*/ 67 w 134"/>
                <a:gd name="T19" fmla="*/ 126 h 139"/>
                <a:gd name="T20" fmla="*/ 104 w 134"/>
                <a:gd name="T21" fmla="*/ 139 h 139"/>
                <a:gd name="T22" fmla="*/ 104 w 134"/>
                <a:gd name="T23" fmla="*/ 124 h 139"/>
                <a:gd name="T24" fmla="*/ 83 w 134"/>
                <a:gd name="T25" fmla="*/ 108 h 139"/>
                <a:gd name="T26" fmla="*/ 83 w 134"/>
                <a:gd name="T27" fmla="*/ 78 h 139"/>
                <a:gd name="T28" fmla="*/ 134 w 134"/>
                <a:gd name="T29" fmla="*/ 89 h 139"/>
                <a:gd name="T30" fmla="*/ 134 w 134"/>
                <a:gd name="T31" fmla="*/ 74 h 139"/>
                <a:gd name="T32" fmla="*/ 83 w 134"/>
                <a:gd name="T33" fmla="*/ 52 h 139"/>
                <a:gd name="T34" fmla="*/ 83 w 134"/>
                <a:gd name="T35" fmla="*/ 30 h 139"/>
                <a:gd name="T36" fmla="*/ 68 w 134"/>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139">
                  <a:moveTo>
                    <a:pt x="68" y="0"/>
                  </a:moveTo>
                  <a:cubicBezTo>
                    <a:pt x="59" y="0"/>
                    <a:pt x="52" y="22"/>
                    <a:pt x="52" y="30"/>
                  </a:cubicBezTo>
                  <a:cubicBezTo>
                    <a:pt x="52" y="52"/>
                    <a:pt x="52" y="52"/>
                    <a:pt x="52" y="52"/>
                  </a:cubicBezTo>
                  <a:cubicBezTo>
                    <a:pt x="0" y="74"/>
                    <a:pt x="0" y="74"/>
                    <a:pt x="0" y="74"/>
                  </a:cubicBezTo>
                  <a:cubicBezTo>
                    <a:pt x="0" y="89"/>
                    <a:pt x="0" y="89"/>
                    <a:pt x="0" y="89"/>
                  </a:cubicBezTo>
                  <a:cubicBezTo>
                    <a:pt x="52" y="78"/>
                    <a:pt x="52" y="78"/>
                    <a:pt x="52" y="78"/>
                  </a:cubicBezTo>
                  <a:cubicBezTo>
                    <a:pt x="52" y="108"/>
                    <a:pt x="52" y="108"/>
                    <a:pt x="52" y="108"/>
                  </a:cubicBezTo>
                  <a:cubicBezTo>
                    <a:pt x="30" y="124"/>
                    <a:pt x="30" y="124"/>
                    <a:pt x="30" y="124"/>
                  </a:cubicBezTo>
                  <a:cubicBezTo>
                    <a:pt x="30" y="139"/>
                    <a:pt x="30" y="139"/>
                    <a:pt x="30" y="139"/>
                  </a:cubicBezTo>
                  <a:cubicBezTo>
                    <a:pt x="67" y="126"/>
                    <a:pt x="67" y="126"/>
                    <a:pt x="67" y="126"/>
                  </a:cubicBezTo>
                  <a:cubicBezTo>
                    <a:pt x="104" y="139"/>
                    <a:pt x="104" y="139"/>
                    <a:pt x="104" y="139"/>
                  </a:cubicBezTo>
                  <a:cubicBezTo>
                    <a:pt x="104" y="124"/>
                    <a:pt x="104" y="124"/>
                    <a:pt x="104" y="124"/>
                  </a:cubicBezTo>
                  <a:cubicBezTo>
                    <a:pt x="83" y="108"/>
                    <a:pt x="83" y="108"/>
                    <a:pt x="83" y="108"/>
                  </a:cubicBezTo>
                  <a:cubicBezTo>
                    <a:pt x="83" y="78"/>
                    <a:pt x="83" y="78"/>
                    <a:pt x="83" y="78"/>
                  </a:cubicBezTo>
                  <a:cubicBezTo>
                    <a:pt x="134" y="89"/>
                    <a:pt x="134" y="89"/>
                    <a:pt x="134" y="89"/>
                  </a:cubicBezTo>
                  <a:cubicBezTo>
                    <a:pt x="134" y="74"/>
                    <a:pt x="134" y="74"/>
                    <a:pt x="134" y="74"/>
                  </a:cubicBezTo>
                  <a:cubicBezTo>
                    <a:pt x="83" y="52"/>
                    <a:pt x="83" y="52"/>
                    <a:pt x="83" y="52"/>
                  </a:cubicBezTo>
                  <a:cubicBezTo>
                    <a:pt x="83" y="30"/>
                    <a:pt x="83" y="30"/>
                    <a:pt x="83" y="30"/>
                  </a:cubicBezTo>
                  <a:cubicBezTo>
                    <a:pt x="83" y="22"/>
                    <a:pt x="76" y="0"/>
                    <a:pt x="6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7" name="Freeform 310"/>
            <p:cNvSpPr/>
            <p:nvPr/>
          </p:nvSpPr>
          <p:spPr bwMode="auto">
            <a:xfrm>
              <a:off x="6193202" y="2991900"/>
              <a:ext cx="246555" cy="213177"/>
            </a:xfrm>
            <a:custGeom>
              <a:avLst/>
              <a:gdLst>
                <a:gd name="T0" fmla="*/ 13 w 124"/>
                <a:gd name="T1" fmla="*/ 11 h 111"/>
                <a:gd name="T2" fmla="*/ 1 w 124"/>
                <a:gd name="T3" fmla="*/ 34 h 111"/>
                <a:gd name="T4" fmla="*/ 0 w 124"/>
                <a:gd name="T5" fmla="*/ 40 h 111"/>
                <a:gd name="T6" fmla="*/ 0 w 124"/>
                <a:gd name="T7" fmla="*/ 41 h 111"/>
                <a:gd name="T8" fmla="*/ 0 w 124"/>
                <a:gd name="T9" fmla="*/ 47 h 111"/>
                <a:gd name="T10" fmla="*/ 1 w 124"/>
                <a:gd name="T11" fmla="*/ 52 h 111"/>
                <a:gd name="T12" fmla="*/ 5 w 124"/>
                <a:gd name="T13" fmla="*/ 72 h 111"/>
                <a:gd name="T14" fmla="*/ 19 w 124"/>
                <a:gd name="T15" fmla="*/ 97 h 111"/>
                <a:gd name="T16" fmla="*/ 19 w 124"/>
                <a:gd name="T17" fmla="*/ 98 h 111"/>
                <a:gd name="T18" fmla="*/ 27 w 124"/>
                <a:gd name="T19" fmla="*/ 106 h 111"/>
                <a:gd name="T20" fmla="*/ 30 w 124"/>
                <a:gd name="T21" fmla="*/ 108 h 111"/>
                <a:gd name="T22" fmla="*/ 43 w 124"/>
                <a:gd name="T23" fmla="*/ 110 h 111"/>
                <a:gd name="T24" fmla="*/ 44 w 124"/>
                <a:gd name="T25" fmla="*/ 110 h 111"/>
                <a:gd name="T26" fmla="*/ 50 w 124"/>
                <a:gd name="T27" fmla="*/ 107 h 111"/>
                <a:gd name="T28" fmla="*/ 54 w 124"/>
                <a:gd name="T29" fmla="*/ 106 h 111"/>
                <a:gd name="T30" fmla="*/ 62 w 124"/>
                <a:gd name="T31" fmla="*/ 105 h 111"/>
                <a:gd name="T32" fmla="*/ 62 w 124"/>
                <a:gd name="T33" fmla="*/ 105 h 111"/>
                <a:gd name="T34" fmla="*/ 70 w 124"/>
                <a:gd name="T35" fmla="*/ 106 h 111"/>
                <a:gd name="T36" fmla="*/ 74 w 124"/>
                <a:gd name="T37" fmla="*/ 107 h 111"/>
                <a:gd name="T38" fmla="*/ 81 w 124"/>
                <a:gd name="T39" fmla="*/ 110 h 111"/>
                <a:gd name="T40" fmla="*/ 81 w 124"/>
                <a:gd name="T41" fmla="*/ 110 h 111"/>
                <a:gd name="T42" fmla="*/ 94 w 124"/>
                <a:gd name="T43" fmla="*/ 108 h 111"/>
                <a:gd name="T44" fmla="*/ 97 w 124"/>
                <a:gd name="T45" fmla="*/ 106 h 111"/>
                <a:gd name="T46" fmla="*/ 105 w 124"/>
                <a:gd name="T47" fmla="*/ 98 h 111"/>
                <a:gd name="T48" fmla="*/ 105 w 124"/>
                <a:gd name="T49" fmla="*/ 97 h 111"/>
                <a:gd name="T50" fmla="*/ 119 w 124"/>
                <a:gd name="T51" fmla="*/ 72 h 111"/>
                <a:gd name="T52" fmla="*/ 124 w 124"/>
                <a:gd name="T53" fmla="*/ 52 h 111"/>
                <a:gd name="T54" fmla="*/ 124 w 124"/>
                <a:gd name="T55" fmla="*/ 47 h 111"/>
                <a:gd name="T56" fmla="*/ 124 w 124"/>
                <a:gd name="T57" fmla="*/ 41 h 111"/>
                <a:gd name="T58" fmla="*/ 124 w 124"/>
                <a:gd name="T59" fmla="*/ 40 h 111"/>
                <a:gd name="T60" fmla="*/ 123 w 124"/>
                <a:gd name="T61" fmla="*/ 34 h 111"/>
                <a:gd name="T62" fmla="*/ 111 w 124"/>
                <a:gd name="T63" fmla="*/ 11 h 111"/>
                <a:gd name="T64" fmla="*/ 109 w 124"/>
                <a:gd name="T65" fmla="*/ 8 h 111"/>
                <a:gd name="T66" fmla="*/ 91 w 124"/>
                <a:gd name="T67" fmla="*/ 1 h 111"/>
                <a:gd name="T68" fmla="*/ 72 w 124"/>
                <a:gd name="T69" fmla="*/ 3 h 111"/>
                <a:gd name="T70" fmla="*/ 62 w 124"/>
                <a:gd name="T71" fmla="*/ 7 h 111"/>
                <a:gd name="T72" fmla="*/ 52 w 124"/>
                <a:gd name="T73" fmla="*/ 3 h 111"/>
                <a:gd name="T74" fmla="*/ 33 w 124"/>
                <a:gd name="T75" fmla="*/ 1 h 111"/>
                <a:gd name="T76" fmla="*/ 15 w 124"/>
                <a:gd name="T77" fmla="*/ 8 h 111"/>
                <a:gd name="T78" fmla="*/ 13 w 124"/>
                <a:gd name="T79"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11">
                  <a:moveTo>
                    <a:pt x="13" y="11"/>
                  </a:moveTo>
                  <a:cubicBezTo>
                    <a:pt x="6" y="17"/>
                    <a:pt x="3" y="25"/>
                    <a:pt x="1" y="34"/>
                  </a:cubicBezTo>
                  <a:cubicBezTo>
                    <a:pt x="1" y="36"/>
                    <a:pt x="1" y="38"/>
                    <a:pt x="0" y="40"/>
                  </a:cubicBezTo>
                  <a:cubicBezTo>
                    <a:pt x="0" y="40"/>
                    <a:pt x="0" y="41"/>
                    <a:pt x="0" y="41"/>
                  </a:cubicBezTo>
                  <a:cubicBezTo>
                    <a:pt x="0" y="43"/>
                    <a:pt x="0" y="45"/>
                    <a:pt x="0" y="47"/>
                  </a:cubicBezTo>
                  <a:cubicBezTo>
                    <a:pt x="0" y="49"/>
                    <a:pt x="0" y="50"/>
                    <a:pt x="1" y="52"/>
                  </a:cubicBezTo>
                  <a:cubicBezTo>
                    <a:pt x="1" y="59"/>
                    <a:pt x="3" y="66"/>
                    <a:pt x="5" y="72"/>
                  </a:cubicBezTo>
                  <a:cubicBezTo>
                    <a:pt x="9" y="81"/>
                    <a:pt x="13" y="89"/>
                    <a:pt x="19" y="97"/>
                  </a:cubicBezTo>
                  <a:cubicBezTo>
                    <a:pt x="19" y="97"/>
                    <a:pt x="19" y="97"/>
                    <a:pt x="19" y="98"/>
                  </a:cubicBezTo>
                  <a:cubicBezTo>
                    <a:pt x="22" y="101"/>
                    <a:pt x="24" y="104"/>
                    <a:pt x="27" y="106"/>
                  </a:cubicBezTo>
                  <a:cubicBezTo>
                    <a:pt x="28" y="107"/>
                    <a:pt x="29" y="108"/>
                    <a:pt x="30" y="108"/>
                  </a:cubicBezTo>
                  <a:cubicBezTo>
                    <a:pt x="34" y="111"/>
                    <a:pt x="38" y="111"/>
                    <a:pt x="43" y="110"/>
                  </a:cubicBezTo>
                  <a:cubicBezTo>
                    <a:pt x="43" y="110"/>
                    <a:pt x="43" y="110"/>
                    <a:pt x="44" y="110"/>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10"/>
                  </a:cubicBezTo>
                  <a:cubicBezTo>
                    <a:pt x="81" y="110"/>
                    <a:pt x="81" y="110"/>
                    <a:pt x="81" y="110"/>
                  </a:cubicBezTo>
                  <a:cubicBezTo>
                    <a:pt x="86" y="111"/>
                    <a:pt x="90" y="111"/>
                    <a:pt x="94" y="108"/>
                  </a:cubicBezTo>
                  <a:cubicBezTo>
                    <a:pt x="95" y="108"/>
                    <a:pt x="96" y="107"/>
                    <a:pt x="97" y="106"/>
                  </a:cubicBezTo>
                  <a:cubicBezTo>
                    <a:pt x="100" y="104"/>
                    <a:pt x="102" y="101"/>
                    <a:pt x="105" y="98"/>
                  </a:cubicBezTo>
                  <a:cubicBezTo>
                    <a:pt x="105" y="97"/>
                    <a:pt x="105" y="97"/>
                    <a:pt x="105" y="97"/>
                  </a:cubicBezTo>
                  <a:cubicBezTo>
                    <a:pt x="111" y="89"/>
                    <a:pt x="116" y="81"/>
                    <a:pt x="119" y="72"/>
                  </a:cubicBezTo>
                  <a:cubicBezTo>
                    <a:pt x="121" y="66"/>
                    <a:pt x="123" y="59"/>
                    <a:pt x="124" y="52"/>
                  </a:cubicBezTo>
                  <a:cubicBezTo>
                    <a:pt x="124" y="50"/>
                    <a:pt x="124" y="49"/>
                    <a:pt x="124" y="47"/>
                  </a:cubicBezTo>
                  <a:cubicBezTo>
                    <a:pt x="124" y="45"/>
                    <a:pt x="124" y="43"/>
                    <a:pt x="124" y="41"/>
                  </a:cubicBezTo>
                  <a:cubicBezTo>
                    <a:pt x="124" y="41"/>
                    <a:pt x="124" y="40"/>
                    <a:pt x="124" y="40"/>
                  </a:cubicBezTo>
                  <a:cubicBezTo>
                    <a:pt x="124" y="38"/>
                    <a:pt x="123" y="36"/>
                    <a:pt x="123" y="34"/>
                  </a:cubicBezTo>
                  <a:cubicBezTo>
                    <a:pt x="121" y="25"/>
                    <a:pt x="118" y="17"/>
                    <a:pt x="111" y="11"/>
                  </a:cubicBezTo>
                  <a:cubicBezTo>
                    <a:pt x="111" y="10"/>
                    <a:pt x="110" y="9"/>
                    <a:pt x="109" y="8"/>
                  </a:cubicBezTo>
                  <a:cubicBezTo>
                    <a:pt x="104" y="4"/>
                    <a:pt x="98" y="2"/>
                    <a:pt x="91" y="1"/>
                  </a:cubicBezTo>
                  <a:cubicBezTo>
                    <a:pt x="85" y="0"/>
                    <a:pt x="78" y="1"/>
                    <a:pt x="72" y="3"/>
                  </a:cubicBezTo>
                  <a:cubicBezTo>
                    <a:pt x="69" y="5"/>
                    <a:pt x="62" y="7"/>
                    <a:pt x="62" y="7"/>
                  </a:cubicBezTo>
                  <a:cubicBezTo>
                    <a:pt x="62" y="7"/>
                    <a:pt x="55" y="5"/>
                    <a:pt x="52" y="3"/>
                  </a:cubicBezTo>
                  <a:cubicBezTo>
                    <a:pt x="46" y="1"/>
                    <a:pt x="40" y="0"/>
                    <a:pt x="33" y="1"/>
                  </a:cubicBezTo>
                  <a:cubicBezTo>
                    <a:pt x="26" y="2"/>
                    <a:pt x="20" y="4"/>
                    <a:pt x="15" y="8"/>
                  </a:cubicBezTo>
                  <a:cubicBezTo>
                    <a:pt x="15" y="9"/>
                    <a:pt x="14" y="10"/>
                    <a:pt x="13"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8" name="Freeform 311"/>
            <p:cNvSpPr/>
            <p:nvPr/>
          </p:nvSpPr>
          <p:spPr bwMode="auto">
            <a:xfrm>
              <a:off x="6259939" y="2925056"/>
              <a:ext cx="59321" cy="65037"/>
            </a:xfrm>
            <a:custGeom>
              <a:avLst/>
              <a:gdLst>
                <a:gd name="T0" fmla="*/ 9 w 30"/>
                <a:gd name="T1" fmla="*/ 25 h 33"/>
                <a:gd name="T2" fmla="*/ 21 w 30"/>
                <a:gd name="T3" fmla="*/ 32 h 33"/>
                <a:gd name="T4" fmla="*/ 28 w 30"/>
                <a:gd name="T5" fmla="*/ 33 h 33"/>
                <a:gd name="T6" fmla="*/ 29 w 30"/>
                <a:gd name="T7" fmla="*/ 32 h 33"/>
                <a:gd name="T8" fmla="*/ 23 w 30"/>
                <a:gd name="T9" fmla="*/ 13 h 33"/>
                <a:gd name="T10" fmla="*/ 2 w 30"/>
                <a:gd name="T11" fmla="*/ 0 h 33"/>
                <a:gd name="T12" fmla="*/ 1 w 30"/>
                <a:gd name="T13" fmla="*/ 0 h 33"/>
                <a:gd name="T14" fmla="*/ 0 w 30"/>
                <a:gd name="T15" fmla="*/ 0 h 33"/>
                <a:gd name="T16" fmla="*/ 0 w 30"/>
                <a:gd name="T17" fmla="*/ 8 h 33"/>
                <a:gd name="T18" fmla="*/ 9 w 30"/>
                <a:gd name="T19"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9" y="25"/>
                  </a:moveTo>
                  <a:cubicBezTo>
                    <a:pt x="12" y="28"/>
                    <a:pt x="16" y="31"/>
                    <a:pt x="21" y="32"/>
                  </a:cubicBezTo>
                  <a:cubicBezTo>
                    <a:pt x="23" y="33"/>
                    <a:pt x="26" y="33"/>
                    <a:pt x="28" y="33"/>
                  </a:cubicBezTo>
                  <a:cubicBezTo>
                    <a:pt x="29" y="33"/>
                    <a:pt x="29" y="33"/>
                    <a:pt x="29" y="32"/>
                  </a:cubicBezTo>
                  <a:cubicBezTo>
                    <a:pt x="30" y="25"/>
                    <a:pt x="27" y="18"/>
                    <a:pt x="23" y="13"/>
                  </a:cubicBezTo>
                  <a:cubicBezTo>
                    <a:pt x="18" y="6"/>
                    <a:pt x="11" y="2"/>
                    <a:pt x="2" y="0"/>
                  </a:cubicBezTo>
                  <a:cubicBezTo>
                    <a:pt x="2" y="0"/>
                    <a:pt x="1" y="0"/>
                    <a:pt x="1" y="0"/>
                  </a:cubicBezTo>
                  <a:cubicBezTo>
                    <a:pt x="1" y="0"/>
                    <a:pt x="0" y="0"/>
                    <a:pt x="0" y="0"/>
                  </a:cubicBezTo>
                  <a:cubicBezTo>
                    <a:pt x="0" y="2"/>
                    <a:pt x="0" y="5"/>
                    <a:pt x="0" y="8"/>
                  </a:cubicBezTo>
                  <a:cubicBezTo>
                    <a:pt x="1" y="14"/>
                    <a:pt x="5" y="20"/>
                    <a:pt x="9"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29" name="文本框 312"/>
          <p:cNvSpPr txBox="1">
            <a:spLocks noChangeArrowheads="1"/>
          </p:cNvSpPr>
          <p:nvPr/>
        </p:nvSpPr>
        <p:spPr bwMode="auto">
          <a:xfrm>
            <a:off x="14514" y="2950349"/>
            <a:ext cx="215718" cy="4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endParaRPr lang="zh-CN" altLang="en-US" dirty="0">
              <a:solidFill>
                <a:srgbClr val="354B5E"/>
              </a:solidFill>
              <a:ea typeface="Microsoft JhengHei" panose="020B0604030504040204" pitchFamily="34" charset="-120"/>
            </a:endParaRPr>
          </a:p>
        </p:txBody>
      </p:sp>
      <p:sp>
        <p:nvSpPr>
          <p:cNvPr id="330" name="文本框 313"/>
          <p:cNvSpPr txBox="1">
            <a:spLocks noChangeArrowheads="1"/>
          </p:cNvSpPr>
          <p:nvPr/>
        </p:nvSpPr>
        <p:spPr bwMode="auto">
          <a:xfrm>
            <a:off x="9750628" y="2875942"/>
            <a:ext cx="1957105" cy="50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b="1" dirty="0" smtClean="0">
                <a:solidFill>
                  <a:schemeClr val="tx1">
                    <a:lumMod val="75000"/>
                    <a:lumOff val="25000"/>
                  </a:schemeClr>
                </a:solidFill>
                <a:latin typeface="微软雅黑" panose="020B0503020204020204" pitchFamily="34" charset="-122"/>
                <a:sym typeface="方正姚体" panose="02010601030101010101" pitchFamily="2" charset="-122"/>
              </a:rPr>
              <a:t>TEXT  </a:t>
            </a:r>
            <a:r>
              <a:rPr lang="en-US" altLang="zh-CN" b="1" dirty="0">
                <a:solidFill>
                  <a:schemeClr val="tx1">
                    <a:lumMod val="75000"/>
                    <a:lumOff val="25000"/>
                  </a:schemeClr>
                </a:solidFill>
                <a:latin typeface="微软雅黑" panose="020B0503020204020204" pitchFamily="34" charset="-122"/>
                <a:sym typeface="方正姚体" panose="02010601030101010101" pitchFamily="2" charset="-122"/>
              </a:rPr>
              <a:t>HERE</a:t>
            </a:r>
            <a:endParaRPr lang="en-US" altLang="zh-CN" b="1" dirty="0">
              <a:solidFill>
                <a:schemeClr val="tx1">
                  <a:lumMod val="75000"/>
                  <a:lumOff val="25000"/>
                </a:schemeClr>
              </a:solidFill>
              <a:latin typeface="微软雅黑" panose="020B0503020204020204" pitchFamily="34" charset="-122"/>
              <a:sym typeface="方正姚体" panose="02010601030101010101" pitchFamily="2" charset="-122"/>
            </a:endParaRPr>
          </a:p>
        </p:txBody>
      </p:sp>
      <p:sp>
        <p:nvSpPr>
          <p:cNvPr id="331" name="矩形 314"/>
          <p:cNvSpPr>
            <a:spLocks noChangeArrowheads="1"/>
          </p:cNvSpPr>
          <p:nvPr/>
        </p:nvSpPr>
        <p:spPr bwMode="auto">
          <a:xfrm>
            <a:off x="342635" y="3708466"/>
            <a:ext cx="3231159" cy="208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sz="1400" dirty="0"/>
              <a:t>Please edit your text </a:t>
            </a:r>
            <a:r>
              <a:rPr lang="en-US" altLang="zh-CN" sz="1400" dirty="0" err="1"/>
              <a:t>here.Please</a:t>
            </a:r>
            <a:r>
              <a:rPr lang="en-US" altLang="zh-CN" sz="1400" dirty="0"/>
              <a:t> edit your text here. Please edit your text here. Please edit your text </a:t>
            </a:r>
            <a:r>
              <a:rPr lang="en-US" altLang="zh-CN" sz="1400" dirty="0" err="1"/>
              <a:t>here.Please</a:t>
            </a:r>
            <a:r>
              <a:rPr lang="en-US" altLang="zh-CN" sz="1400" dirty="0"/>
              <a:t> edit your text here. Please edit your text here. </a:t>
            </a:r>
            <a:endParaRPr lang="zh-CN" altLang="en-US" sz="1400" dirty="0"/>
          </a:p>
          <a:p>
            <a:pPr>
              <a:buNone/>
            </a:pPr>
            <a:endParaRPr lang="zh-CN" altLang="en-US" sz="1400" dirty="0"/>
          </a:p>
        </p:txBody>
      </p:sp>
      <p:sp>
        <p:nvSpPr>
          <p:cNvPr id="335" name="文本框 313"/>
          <p:cNvSpPr txBox="1">
            <a:spLocks noChangeArrowheads="1"/>
          </p:cNvSpPr>
          <p:nvPr/>
        </p:nvSpPr>
        <p:spPr bwMode="auto">
          <a:xfrm>
            <a:off x="836482" y="2896094"/>
            <a:ext cx="195710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b="1" dirty="0" smtClean="0">
                <a:solidFill>
                  <a:schemeClr val="tx1">
                    <a:lumMod val="75000"/>
                    <a:lumOff val="25000"/>
                  </a:schemeClr>
                </a:solidFill>
                <a:latin typeface="微软雅黑" panose="020B0503020204020204" pitchFamily="34" charset="-122"/>
                <a:sym typeface="方正姚体" panose="02010601030101010101" pitchFamily="2" charset="-122"/>
              </a:rPr>
              <a:t>TEXT  </a:t>
            </a:r>
            <a:r>
              <a:rPr lang="en-US" altLang="zh-CN" b="1" dirty="0">
                <a:solidFill>
                  <a:schemeClr val="tx1">
                    <a:lumMod val="75000"/>
                    <a:lumOff val="25000"/>
                  </a:schemeClr>
                </a:solidFill>
                <a:latin typeface="微软雅黑" panose="020B0503020204020204" pitchFamily="34" charset="-122"/>
                <a:sym typeface="方正姚体" panose="02010601030101010101" pitchFamily="2" charset="-122"/>
              </a:rPr>
              <a:t>HERE</a:t>
            </a:r>
            <a:endParaRPr lang="en-US" altLang="zh-CN" b="1" dirty="0">
              <a:solidFill>
                <a:schemeClr val="tx1">
                  <a:lumMod val="75000"/>
                  <a:lumOff val="25000"/>
                </a:schemeClr>
              </a:solidFill>
              <a:latin typeface="微软雅黑" panose="020B0503020204020204" pitchFamily="34" charset="-122"/>
              <a:sym typeface="方正姚体" panose="02010601030101010101" pitchFamily="2" charset="-122"/>
            </a:endParaRPr>
          </a:p>
        </p:txBody>
      </p:sp>
      <p:sp>
        <p:nvSpPr>
          <p:cNvPr id="336" name="矩形 314"/>
          <p:cNvSpPr>
            <a:spLocks noChangeArrowheads="1"/>
          </p:cNvSpPr>
          <p:nvPr/>
        </p:nvSpPr>
        <p:spPr bwMode="auto">
          <a:xfrm>
            <a:off x="8816968" y="3705050"/>
            <a:ext cx="3231159" cy="183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sz="1400" dirty="0"/>
              <a:t>Please edit your text </a:t>
            </a:r>
            <a:r>
              <a:rPr lang="en-US" altLang="zh-CN" sz="1400" dirty="0" err="1"/>
              <a:t>here.Please</a:t>
            </a:r>
            <a:r>
              <a:rPr lang="en-US" altLang="zh-CN" sz="1400" dirty="0"/>
              <a:t> edit your text here. Please edit your text here. Please edit your text </a:t>
            </a:r>
            <a:r>
              <a:rPr lang="en-US" altLang="zh-CN" sz="1400" dirty="0" err="1"/>
              <a:t>here.Please</a:t>
            </a:r>
            <a:r>
              <a:rPr lang="en-US" altLang="zh-CN" sz="1400" dirty="0"/>
              <a:t> edit your text here. Please edit your text here. </a:t>
            </a:r>
            <a:endParaRPr lang="zh-CN" altLang="en-US" sz="1400" dirty="0"/>
          </a:p>
          <a:p>
            <a:pPr>
              <a:buNone/>
            </a:pPr>
            <a:endParaRPr lang="zh-CN" altLang="en-US" sz="1400" dirty="0"/>
          </a:p>
        </p:txBody>
      </p:sp>
      <p:sp>
        <p:nvSpPr>
          <p:cNvPr id="338" name="标题 4"/>
          <p:cNvSpPr>
            <a:spLocks noGrp="1" noChangeArrowheads="1"/>
          </p:cNvSpPr>
          <p:nvPr>
            <p:ph type="title" idx="4294967295"/>
          </p:nvPr>
        </p:nvSpPr>
        <p:spPr>
          <a:xfrm>
            <a:off x="245792" y="29057"/>
            <a:ext cx="10515600" cy="1325563"/>
          </a:xfrm>
        </p:spPr>
        <p:txBody>
          <a:bodyPr/>
          <a:lstStyle/>
          <a:p>
            <a:pPr marL="0" indent="0"/>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Your </a:t>
            </a:r>
            <a:r>
              <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Title Here</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39" name="文本框 338"/>
          <p:cNvSpPr txBox="1"/>
          <p:nvPr/>
        </p:nvSpPr>
        <p:spPr>
          <a:xfrm>
            <a:off x="342635" y="856180"/>
            <a:ext cx="5886450" cy="369332"/>
          </a:xfrm>
          <a:prstGeom prst="rect">
            <a:avLst/>
          </a:prstGeom>
          <a:noFill/>
        </p:spPr>
        <p:txBody>
          <a:bodyPr wrap="square" rtlCol="0">
            <a:spAutoFit/>
          </a:bodyPr>
          <a:lstStyle/>
          <a:p>
            <a:r>
              <a:rPr lang="en-US" altLang="zh-CN" dirty="0" smtClean="0">
                <a:solidFill>
                  <a:srgbClr val="549AA0"/>
                </a:solidFill>
              </a:rPr>
              <a:t>Please </a:t>
            </a:r>
            <a:r>
              <a:rPr lang="en-US" altLang="zh-CN" dirty="0">
                <a:solidFill>
                  <a:srgbClr val="549AA0"/>
                </a:solidFill>
              </a:rPr>
              <a:t>enter your content here for </a:t>
            </a:r>
            <a:r>
              <a:rPr lang="en-US" altLang="zh-CN" dirty="0" smtClean="0">
                <a:solidFill>
                  <a:srgbClr val="549AA0"/>
                </a:solidFill>
              </a:rPr>
              <a:t>editing</a:t>
            </a:r>
            <a:endParaRPr lang="en-US" altLang="zh-CN" dirty="0">
              <a:solidFill>
                <a:srgbClr val="549AA0"/>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diamond(in)">
                                      <p:cBhvr>
                                        <p:cTn id="7" dur="2000"/>
                                        <p:tgtEl>
                                          <p:spTgt spid="3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
                                        </p:tgtEl>
                                        <p:attrNameLst>
                                          <p:attrName>style.visibility</p:attrName>
                                        </p:attrNameLst>
                                      </p:cBhvr>
                                      <p:to>
                                        <p:strVal val="visible"/>
                                      </p:to>
                                    </p:set>
                                    <p:animEffect transition="in" filter="blinds(horizontal)">
                                      <p:cBhvr>
                                        <p:cTn id="12" dur="500"/>
                                        <p:tgtEl>
                                          <p:spTgt spid="33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35"/>
                                        </p:tgtEl>
                                        <p:attrNameLst>
                                          <p:attrName>style.visibility</p:attrName>
                                        </p:attrNameLst>
                                      </p:cBhvr>
                                      <p:to>
                                        <p:strVal val="visible"/>
                                      </p:to>
                                    </p:set>
                                    <p:animEffect transition="in" filter="randombar(horizontal)">
                                      <p:cBhvr>
                                        <p:cTn id="22" dur="500"/>
                                        <p:tgtEl>
                                          <p:spTgt spid="335"/>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31"/>
                                        </p:tgtEl>
                                        <p:attrNameLst>
                                          <p:attrName>style.visibility</p:attrName>
                                        </p:attrNameLst>
                                      </p:cBhvr>
                                      <p:to>
                                        <p:strVal val="visible"/>
                                      </p:to>
                                    </p:set>
                                    <p:animEffect transition="in" filter="wedge">
                                      <p:cBhvr>
                                        <p:cTn id="27" dur="2000"/>
                                        <p:tgtEl>
                                          <p:spTgt spid="33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30"/>
                                        </p:tgtEl>
                                        <p:attrNameLst>
                                          <p:attrName>style.visibility</p:attrName>
                                        </p:attrNameLst>
                                      </p:cBhvr>
                                      <p:to>
                                        <p:strVal val="visible"/>
                                      </p:to>
                                    </p:set>
                                    <p:animEffect transition="in" filter="randombar(horizontal)">
                                      <p:cBhvr>
                                        <p:cTn id="32" dur="500"/>
                                        <p:tgtEl>
                                          <p:spTgt spid="330"/>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36"/>
                                        </p:tgtEl>
                                        <p:attrNameLst>
                                          <p:attrName>style.visibility</p:attrName>
                                        </p:attrNameLst>
                                      </p:cBhvr>
                                      <p:to>
                                        <p:strVal val="visible"/>
                                      </p:to>
                                    </p:set>
                                    <p:animEffect transition="in" filter="wedge">
                                      <p:cBhvr>
                                        <p:cTn id="37" dur="2000"/>
                                        <p:tgtEl>
                                          <p:spTgt spid="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p:bldP spid="331" grpId="0"/>
      <p:bldP spid="335" grpId="0"/>
      <p:bldP spid="336" grpId="0"/>
      <p:bldP spid="338" grpId="0" animBg="1"/>
      <p:bldP spid="33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95350" y="1268383"/>
            <a:ext cx="10401300" cy="5057834"/>
          </a:xfrm>
          <a:prstGeom prst="rect">
            <a:avLst/>
          </a:prstGeom>
        </p:spPr>
      </p:pic>
      <p:sp>
        <p:nvSpPr>
          <p:cNvPr id="4" name="矩形 3"/>
          <p:cNvSpPr/>
          <p:nvPr/>
        </p:nvSpPr>
        <p:spPr>
          <a:xfrm>
            <a:off x="1320800" y="1955800"/>
            <a:ext cx="8445500" cy="3695700"/>
          </a:xfrm>
          <a:prstGeom prst="rect">
            <a:avLst/>
          </a:prstGeom>
          <a:solidFill>
            <a:schemeClr val="bg1">
              <a:lumMod val="9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a:spLocks noChangeArrowheads="1"/>
          </p:cNvSpPr>
          <p:nvPr/>
        </p:nvSpPr>
        <p:spPr bwMode="auto">
          <a:xfrm>
            <a:off x="1824265" y="2593946"/>
            <a:ext cx="76708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a:t>
            </a:r>
            <a:r>
              <a:rPr lang="zh-CN" altLang="en-US"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a:t>
            </a:r>
            <a:endParaRPr lang="en-US" altLang="zh-CN"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 </a:t>
            </a:r>
            <a:r>
              <a:rPr lang="zh-CN" altLang="en-US"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Nulla quis lorem ut libero malesuada feugiat. Vestibulum ac diam sit amet quam vehicula </a:t>
            </a:r>
            <a:r>
              <a:rPr lang="zh-CN" altLang="en-US"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elementum</a:t>
            </a:r>
            <a:endParaRPr lang="en-US" altLang="zh-CN"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 </a:t>
            </a:r>
            <a:r>
              <a:rPr lang="zh-CN" altLang="en-US"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sed sit amet dui. Quisque velit nisi, pretium ut lacinia in, elementum id enim. Vestibulum ac diam sit amet quam vehicula elementum sed sit amet dui. </a:t>
            </a:r>
            <a:endParaRPr lang="en-US" altLang="zh-CN"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sz="1400" b="1" dirty="0" smtClean="0">
                <a:solidFill>
                  <a:srgbClr val="000000"/>
                </a:solidFill>
                <a:latin typeface="Calibri" panose="020F0502020204030204" pitchFamily="34" charset="0"/>
                <a:ea typeface="微软雅黑" panose="020B0503020204020204" pitchFamily="34" charset="-122"/>
                <a:sym typeface="Calibri" panose="020F0502020204030204" pitchFamily="34" charset="0"/>
              </a:rPr>
              <a:t>Quisque </a:t>
            </a:r>
            <a:r>
              <a:rPr lang="zh-CN" altLang="en-US"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velit nisi, pretium ut lacinia in, elementum id enim</a:t>
            </a:r>
            <a:endParaRPr lang="zh-CN" altLang="en-US" sz="14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 name="标题 4"/>
          <p:cNvSpPr>
            <a:spLocks noGrp="1" noChangeArrowheads="1"/>
          </p:cNvSpPr>
          <p:nvPr>
            <p:ph type="title" idx="4294967295"/>
          </p:nvPr>
        </p:nvSpPr>
        <p:spPr>
          <a:xfrm>
            <a:off x="1155700" y="0"/>
            <a:ext cx="10515600" cy="1325563"/>
          </a:xfrm>
        </p:spPr>
        <p:txBody>
          <a:bodyPr/>
          <a:lstStyle/>
          <a:p>
            <a:pPr marL="0" indent="0"/>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Your </a:t>
            </a:r>
            <a:r>
              <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Title Here</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1" name="任意多边形 10"/>
          <p:cNvSpPr>
            <a:spLocks noChangeArrowheads="1"/>
          </p:cNvSpPr>
          <p:nvPr/>
        </p:nvSpPr>
        <p:spPr bwMode="auto">
          <a:xfrm rot="20707220">
            <a:off x="-578739" y="-1153236"/>
            <a:ext cx="10052440" cy="5944455"/>
          </a:xfrm>
          <a:custGeom>
            <a:avLst/>
            <a:gdLst>
              <a:gd name="connsiteX0" fmla="*/ 1153107 w 10052440"/>
              <a:gd name="connsiteY0" fmla="*/ 0 h 5944455"/>
              <a:gd name="connsiteX1" fmla="*/ 10052440 w 10052440"/>
              <a:gd name="connsiteY1" fmla="*/ 2364548 h 5944455"/>
              <a:gd name="connsiteX2" fmla="*/ 10052440 w 10052440"/>
              <a:gd name="connsiteY2" fmla="*/ 4339892 h 5944455"/>
              <a:gd name="connsiteX3" fmla="*/ 7106876 w 10052440"/>
              <a:gd name="connsiteY3" fmla="*/ 4339894 h 5944455"/>
              <a:gd name="connsiteX4" fmla="*/ 7147558 w 10052440"/>
              <a:gd name="connsiteY4" fmla="*/ 5944455 h 5944455"/>
              <a:gd name="connsiteX5" fmla="*/ 5386387 w 10052440"/>
              <a:gd name="connsiteY5" fmla="*/ 4339892 h 5944455"/>
              <a:gd name="connsiteX6" fmla="*/ 0 w 10052440"/>
              <a:gd name="connsiteY6" fmla="*/ 4339892 h 594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52440" h="5944455">
                <a:moveTo>
                  <a:pt x="1153107" y="0"/>
                </a:moveTo>
                <a:lnTo>
                  <a:pt x="10052440" y="2364548"/>
                </a:lnTo>
                <a:lnTo>
                  <a:pt x="10052440" y="4339892"/>
                </a:lnTo>
                <a:lnTo>
                  <a:pt x="7106876" y="4339894"/>
                </a:lnTo>
                <a:lnTo>
                  <a:pt x="7147558" y="5944455"/>
                </a:lnTo>
                <a:lnTo>
                  <a:pt x="5386387" y="4339892"/>
                </a:lnTo>
                <a:lnTo>
                  <a:pt x="0" y="4339892"/>
                </a:lnTo>
                <a:close/>
              </a:path>
            </a:pathLst>
          </a:custGeom>
          <a:solidFill>
            <a:srgbClr val="549AA0"/>
          </a:solidFill>
          <a:ln>
            <a:noFill/>
          </a:ln>
        </p:spPr>
        <p:txBody>
          <a:bodyPr wrap="square" anchor="ctr">
            <a:noAutofit/>
          </a:body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标题 4"/>
          <p:cNvSpPr>
            <a:spLocks noGrp="1" noChangeArrowheads="1"/>
          </p:cNvSpPr>
          <p:nvPr>
            <p:ph type="title" idx="4294967295"/>
          </p:nvPr>
        </p:nvSpPr>
        <p:spPr>
          <a:xfrm>
            <a:off x="560614" y="653139"/>
            <a:ext cx="10515600" cy="1325563"/>
          </a:xfrm>
        </p:spPr>
        <p:txBody>
          <a:bodyPr/>
          <a:lstStyle/>
          <a:p>
            <a:pPr marL="0" indent="0"/>
            <a:r>
              <a:rPr lang="en-US" altLang="zh-CN"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Your </a:t>
            </a:r>
            <a:br>
              <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br>
            <a:r>
              <a:rPr lang="en-US" altLang="zh-CN"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Title Here</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348347" y="2671232"/>
            <a:ext cx="5341257" cy="369332"/>
          </a:xfrm>
          <a:prstGeom prst="rect">
            <a:avLst/>
          </a:prstGeom>
          <a:noFill/>
        </p:spPr>
        <p:txBody>
          <a:bodyPr wrap="square" rtlCol="0">
            <a:spAutoFit/>
          </a:bodyPr>
          <a:lstStyle/>
          <a:p>
            <a:r>
              <a:rPr lang="en-US" altLang="zh-CN" b="1" spc="300" dirty="0">
                <a:latin typeface="微软雅黑" panose="020B0503020204020204" pitchFamily="34" charset="-122"/>
                <a:ea typeface="微软雅黑" panose="020B0503020204020204" pitchFamily="34" charset="-122"/>
              </a:rPr>
              <a:t>Please edit your text </a:t>
            </a:r>
            <a:r>
              <a:rPr lang="en-US" altLang="zh-CN" b="1" spc="300" dirty="0" smtClean="0">
                <a:latin typeface="微软雅黑" panose="020B0503020204020204" pitchFamily="34" charset="-122"/>
                <a:ea typeface="微软雅黑" panose="020B0503020204020204" pitchFamily="34" charset="-122"/>
              </a:rPr>
              <a:t>here</a:t>
            </a:r>
            <a:endParaRPr lang="zh-CN" altLang="en-US" b="1" spc="3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920343" y="4223657"/>
            <a:ext cx="6473371" cy="1754326"/>
          </a:xfrm>
          <a:prstGeom prst="rect">
            <a:avLst/>
          </a:prstGeom>
          <a:noFill/>
        </p:spPr>
        <p:txBody>
          <a:bodyPr wrap="square" rtlCol="0">
            <a:spAutoFit/>
          </a:bodyPr>
          <a:lstStyle/>
          <a:p>
            <a:r>
              <a:rPr lang="zh-CN" altLang="en-US"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 sed sit amet dui. Quisque velit nisi, pretium ut lacinia in, elementum id enim. Vestibulum ac diam sit amet quam vehicula elementum sed sit amet dui. </a:t>
            </a:r>
            <a:endParaRPr lang="en-US" altLang="zh-CN"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r>
              <a:rPr lang="zh-CN" altLang="en-US"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a:t>
            </a:r>
            <a:endParaRPr lang="zh-CN" altLang="en-US"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dirty="0"/>
          </a:p>
        </p:txBody>
      </p:sp>
      <p:sp>
        <p:nvSpPr>
          <p:cNvPr id="13" name="文本框 12"/>
          <p:cNvSpPr txBox="1"/>
          <p:nvPr/>
        </p:nvSpPr>
        <p:spPr>
          <a:xfrm>
            <a:off x="2582606" y="1855287"/>
            <a:ext cx="14128955"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Edit your </a:t>
            </a:r>
            <a:r>
              <a:rPr lang="en-US" altLang="zh-CN" sz="2000" dirty="0" smtClean="0">
                <a:latin typeface="微软雅黑" panose="020B0503020204020204" pitchFamily="34" charset="-122"/>
                <a:ea typeface="微软雅黑" panose="020B0503020204020204" pitchFamily="34" charset="-122"/>
              </a:rPr>
              <a:t>text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49AA0"/>
        </a:solidFill>
        <a:effectLst/>
      </p:bgPr>
    </p:bg>
    <p:spTree>
      <p:nvGrpSpPr>
        <p:cNvPr id="1" name=""/>
        <p:cNvGrpSpPr/>
        <p:nvPr/>
      </p:nvGrpSpPr>
      <p:grpSpPr>
        <a:xfrm>
          <a:off x="0" y="0"/>
          <a:ext cx="0" cy="0"/>
          <a:chOff x="0" y="0"/>
          <a:chExt cx="0" cy="0"/>
        </a:xfrm>
      </p:grpSpPr>
      <p:grpSp>
        <p:nvGrpSpPr>
          <p:cNvPr id="7" name="组合 6"/>
          <p:cNvGrpSpPr/>
          <p:nvPr/>
        </p:nvGrpSpPr>
        <p:grpSpPr>
          <a:xfrm>
            <a:off x="1814005" y="2248238"/>
            <a:ext cx="3176239" cy="3058209"/>
            <a:chOff x="1814005" y="2248238"/>
            <a:chExt cx="3176239" cy="3058209"/>
          </a:xfrm>
        </p:grpSpPr>
        <p:sp>
          <p:nvSpPr>
            <p:cNvPr id="3" name="燕尾形 2"/>
            <p:cNvSpPr/>
            <p:nvPr/>
          </p:nvSpPr>
          <p:spPr>
            <a:xfrm>
              <a:off x="1932035" y="2248238"/>
              <a:ext cx="3058209" cy="305820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4" name="燕尾形 3"/>
            <p:cNvSpPr/>
            <p:nvPr/>
          </p:nvSpPr>
          <p:spPr>
            <a:xfrm>
              <a:off x="1814005" y="3189069"/>
              <a:ext cx="1176546" cy="117654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grpSp>
        <p:nvGrpSpPr>
          <p:cNvPr id="9" name="组合 8"/>
          <p:cNvGrpSpPr/>
          <p:nvPr/>
        </p:nvGrpSpPr>
        <p:grpSpPr>
          <a:xfrm>
            <a:off x="4377472" y="1604938"/>
            <a:ext cx="1158547" cy="1080209"/>
            <a:chOff x="4377472" y="1604938"/>
            <a:chExt cx="1158547" cy="1080209"/>
          </a:xfrm>
        </p:grpSpPr>
        <p:sp>
          <p:nvSpPr>
            <p:cNvPr id="5" name="燕尾形 4"/>
            <p:cNvSpPr/>
            <p:nvPr/>
          </p:nvSpPr>
          <p:spPr>
            <a:xfrm>
              <a:off x="4377472" y="1937256"/>
              <a:ext cx="415575" cy="41557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6" name="燕尾形 5"/>
            <p:cNvSpPr/>
            <p:nvPr/>
          </p:nvSpPr>
          <p:spPr>
            <a:xfrm>
              <a:off x="4455810" y="1604938"/>
              <a:ext cx="1080209" cy="108020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2" name="文本框 1"/>
          <p:cNvSpPr txBox="1"/>
          <p:nvPr/>
        </p:nvSpPr>
        <p:spPr>
          <a:xfrm>
            <a:off x="5108274" y="3072467"/>
            <a:ext cx="12618720" cy="1846659"/>
          </a:xfrm>
          <a:prstGeom prst="rect">
            <a:avLst/>
          </a:prstGeom>
          <a:noFill/>
        </p:spPr>
        <p:txBody>
          <a:bodyPr wrap="square" rtlCol="0">
            <a:spAutoFit/>
          </a:bodyPr>
          <a:lstStyle/>
          <a:p>
            <a:r>
              <a:rPr lang="en-US" altLang="zh-CN" sz="96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a:t>
            </a:r>
            <a:r>
              <a:rPr lang="en-US" altLang="zh-CN" sz="96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HERE</a:t>
            </a:r>
            <a:endParaRPr lang="en-US" altLang="zh-CN" sz="96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endParaRPr lang="zh-CN" altLang="en-US" dirty="0"/>
          </a:p>
        </p:txBody>
      </p:sp>
      <p:cxnSp>
        <p:nvCxnSpPr>
          <p:cNvPr id="8" name="直接连接符 7"/>
          <p:cNvCxnSpPr/>
          <p:nvPr/>
        </p:nvCxnSpPr>
        <p:spPr>
          <a:xfrm>
            <a:off x="7950200" y="4919126"/>
            <a:ext cx="3632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strVal val="#ppt_w*0.70"/>
                                          </p:val>
                                        </p:tav>
                                        <p:tav tm="100000">
                                          <p:val>
                                            <p:strVal val="#ppt_w"/>
                                          </p:val>
                                        </p:tav>
                                      </p:tavLst>
                                    </p:anim>
                                    <p:anim calcmode="lin" valueType="num">
                                      <p:cBhvr>
                                        <p:cTn id="29" dur="1000" fill="hold"/>
                                        <p:tgtEl>
                                          <p:spTgt spid="2"/>
                                        </p:tgtEl>
                                        <p:attrNameLst>
                                          <p:attrName>ppt_h</p:attrName>
                                        </p:attrNameLst>
                                      </p:cBhvr>
                                      <p:tavLst>
                                        <p:tav tm="0">
                                          <p:val>
                                            <p:strVal val="#ppt_h"/>
                                          </p:val>
                                        </p:tav>
                                        <p:tav tm="100000">
                                          <p:val>
                                            <p:strVal val="#ppt_h"/>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70662" y="667272"/>
            <a:ext cx="10821338" cy="5523455"/>
          </a:xfrm>
          <a:prstGeom prst="rect">
            <a:avLst/>
          </a:prstGeom>
        </p:spPr>
      </p:pic>
      <p:sp>
        <p:nvSpPr>
          <p:cNvPr id="13" name="圆角矩形 12"/>
          <p:cNvSpPr/>
          <p:nvPr/>
        </p:nvSpPr>
        <p:spPr bwMode="auto">
          <a:xfrm rot="18784635">
            <a:off x="3532773" y="2048200"/>
            <a:ext cx="1302381" cy="1323195"/>
          </a:xfrm>
          <a:prstGeom prst="roundRect">
            <a:avLst>
              <a:gd name="adj" fmla="val 10833"/>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圆角矩形 13"/>
          <p:cNvSpPr/>
          <p:nvPr/>
        </p:nvSpPr>
        <p:spPr bwMode="auto">
          <a:xfrm rot="18784635">
            <a:off x="3401887" y="3376669"/>
            <a:ext cx="568292" cy="56290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bwMode="auto">
          <a:xfrm rot="18784635">
            <a:off x="1260544" y="1634971"/>
            <a:ext cx="2326308" cy="2281348"/>
          </a:xfrm>
          <a:prstGeom prst="roundRect">
            <a:avLst>
              <a:gd name="adj" fmla="val 6182"/>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 name="文本框 1"/>
          <p:cNvSpPr txBox="1"/>
          <p:nvPr/>
        </p:nvSpPr>
        <p:spPr>
          <a:xfrm>
            <a:off x="1627322" y="2039670"/>
            <a:ext cx="2516772" cy="1446550"/>
          </a:xfrm>
          <a:prstGeom prst="rect">
            <a:avLst/>
          </a:prstGeom>
          <a:noFill/>
        </p:spPr>
        <p:txBody>
          <a:bodyPr wrap="square" rtlCol="0">
            <a:spAutoFit/>
          </a:bodyPr>
          <a:lstStyle/>
          <a:p>
            <a:r>
              <a:rPr lang="en-US" altLang="zh-CN" sz="8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8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7781538" y="4788362"/>
            <a:ext cx="4514850" cy="542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9532" y="3149522"/>
            <a:ext cx="6720840" cy="1477328"/>
          </a:xfrm>
          <a:prstGeom prst="rect">
            <a:avLst/>
          </a:prstGeom>
          <a:noFill/>
        </p:spPr>
        <p:txBody>
          <a:bodyPr wrap="square" rtlCol="0">
            <a:spAutoFit/>
          </a:bodyPr>
          <a:lstStyle/>
          <a:p>
            <a:r>
              <a:rPr lang="en-US" altLang="zh-CN"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Input </a:t>
            </a:r>
            <a:r>
              <a:rPr lang="en-US" altLang="zh-CN" sz="72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header</a:t>
            </a:r>
            <a:endParaRPr lang="zh-CN" altLang="en-US"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style.rotation</p:attrName>
                                        </p:attrNameLst>
                                      </p:cBhvr>
                                      <p:tavLst>
                                        <p:tav tm="0">
                                          <p:val>
                                            <p:fltVal val="90"/>
                                          </p:val>
                                        </p:tav>
                                        <p:tav tm="100000">
                                          <p:val>
                                            <p:fltVal val="0"/>
                                          </p:val>
                                        </p:tav>
                                      </p:tavLst>
                                    </p:anim>
                                    <p:animEffect transition="in" filter="fade">
                                      <p:cBhvr>
                                        <p:cTn id="25" dur="1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ppt_w</p:attrName>
                                        </p:attrNameLst>
                                      </p:cBhvr>
                                      <p:tavLst>
                                        <p:tav tm="0">
                                          <p:val>
                                            <p:fltVal val="0"/>
                                          </p:val>
                                        </p:tav>
                                        <p:tav tm="100000">
                                          <p:val>
                                            <p:strVal val="#ppt_w"/>
                                          </p:val>
                                        </p:tav>
                                      </p:tavLst>
                                    </p:anim>
                                    <p:anim calcmode="lin" valueType="num">
                                      <p:cBhvr>
                                        <p:cTn id="37" dur="1000" fill="hold"/>
                                        <p:tgtEl>
                                          <p:spTgt spid="2"/>
                                        </p:tgtEl>
                                        <p:attrNameLst>
                                          <p:attrName>ppt_h</p:attrName>
                                        </p:attrNameLst>
                                      </p:cBhvr>
                                      <p:tavLst>
                                        <p:tav tm="0">
                                          <p:val>
                                            <p:fltVal val="0"/>
                                          </p:val>
                                        </p:tav>
                                        <p:tav tm="100000">
                                          <p:val>
                                            <p:strVal val="#ppt_h"/>
                                          </p:val>
                                        </p:tav>
                                      </p:tavLst>
                                    </p:anim>
                                    <p:anim calcmode="lin" valueType="num">
                                      <p:cBhvr>
                                        <p:cTn id="38" dur="1000" fill="hold"/>
                                        <p:tgtEl>
                                          <p:spTgt spid="2"/>
                                        </p:tgtEl>
                                        <p:attrNameLst>
                                          <p:attrName>style.rotation</p:attrName>
                                        </p:attrNameLst>
                                      </p:cBhvr>
                                      <p:tavLst>
                                        <p:tav tm="0">
                                          <p:val>
                                            <p:fltVal val="90"/>
                                          </p:val>
                                        </p:tav>
                                        <p:tav tm="100000">
                                          <p:val>
                                            <p:fltVal val="0"/>
                                          </p:val>
                                        </p:tav>
                                      </p:tavLst>
                                    </p:anim>
                                    <p:animEffect transition="in" filter="fade">
                                      <p:cBhvr>
                                        <p:cTn id="39" dur="10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checkerboard(across)">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 grpId="0"/>
      <p:bldP spid="7"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09DA0"/>
        </a:solidFill>
        <a:effectLst/>
      </p:bgPr>
    </p:bg>
    <p:spTree>
      <p:nvGrpSpPr>
        <p:cNvPr id="1" name=""/>
        <p:cNvGrpSpPr/>
        <p:nvPr/>
      </p:nvGrpSpPr>
      <p:grpSpPr>
        <a:xfrm>
          <a:off x="0" y="0"/>
          <a:ext cx="0" cy="0"/>
          <a:chOff x="0" y="0"/>
          <a:chExt cx="0" cy="0"/>
        </a:xfrm>
      </p:grpSpPr>
      <p:sp>
        <p:nvSpPr>
          <p:cNvPr id="10" name="任意多边形 42"/>
          <p:cNvSpPr>
            <a:spLocks noChangeArrowheads="1"/>
          </p:cNvSpPr>
          <p:nvPr/>
        </p:nvSpPr>
        <p:spPr bwMode="auto">
          <a:xfrm flipH="1">
            <a:off x="6128824" y="1623736"/>
            <a:ext cx="534988"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tx1">
              <a:lumMod val="85000"/>
              <a:lumOff val="1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任意多边形 44"/>
          <p:cNvSpPr>
            <a:spLocks noChangeArrowheads="1"/>
          </p:cNvSpPr>
          <p:nvPr/>
        </p:nvSpPr>
        <p:spPr bwMode="auto">
          <a:xfrm flipH="1">
            <a:off x="6397112" y="1623736"/>
            <a:ext cx="533400"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bg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任意多边形 46"/>
          <p:cNvSpPr>
            <a:spLocks noChangeArrowheads="1"/>
          </p:cNvSpPr>
          <p:nvPr/>
        </p:nvSpPr>
        <p:spPr bwMode="auto">
          <a:xfrm flipH="1">
            <a:off x="6128824" y="2776261"/>
            <a:ext cx="534988"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bg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任意多边形 48"/>
          <p:cNvSpPr>
            <a:spLocks noChangeArrowheads="1"/>
          </p:cNvSpPr>
          <p:nvPr/>
        </p:nvSpPr>
        <p:spPr bwMode="auto">
          <a:xfrm flipH="1">
            <a:off x="6397112" y="2776261"/>
            <a:ext cx="533400"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tx1">
              <a:lumMod val="85000"/>
              <a:lumOff val="1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任意多边形 50"/>
          <p:cNvSpPr>
            <a:spLocks noChangeArrowheads="1"/>
          </p:cNvSpPr>
          <p:nvPr/>
        </p:nvSpPr>
        <p:spPr bwMode="auto">
          <a:xfrm flipH="1">
            <a:off x="6128824" y="3903386"/>
            <a:ext cx="534988"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tx1">
              <a:lumMod val="85000"/>
              <a:lumOff val="1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任意多边形 52"/>
          <p:cNvSpPr>
            <a:spLocks noChangeArrowheads="1"/>
          </p:cNvSpPr>
          <p:nvPr/>
        </p:nvSpPr>
        <p:spPr bwMode="auto">
          <a:xfrm flipH="1">
            <a:off x="6397112" y="3903386"/>
            <a:ext cx="533400"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bg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任意多边形 54"/>
          <p:cNvSpPr>
            <a:spLocks noChangeArrowheads="1"/>
          </p:cNvSpPr>
          <p:nvPr/>
        </p:nvSpPr>
        <p:spPr bwMode="auto">
          <a:xfrm flipH="1">
            <a:off x="6128824" y="4998761"/>
            <a:ext cx="534988"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bg1"/>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任意多边形 56"/>
          <p:cNvSpPr>
            <a:spLocks noChangeArrowheads="1"/>
          </p:cNvSpPr>
          <p:nvPr/>
        </p:nvSpPr>
        <p:spPr bwMode="auto">
          <a:xfrm flipH="1">
            <a:off x="6397112" y="4998761"/>
            <a:ext cx="533400" cy="344487"/>
          </a:xfrm>
          <a:custGeom>
            <a:avLst/>
            <a:gdLst>
              <a:gd name="T0" fmla="*/ 540889 w 892894"/>
              <a:gd name="T1" fmla="*/ 0 h 560440"/>
              <a:gd name="T2" fmla="*/ 892894 w 892894"/>
              <a:gd name="T3" fmla="*/ 0 h 560440"/>
              <a:gd name="T4" fmla="*/ 352004 w 892894"/>
              <a:gd name="T5" fmla="*/ 560440 h 560440"/>
              <a:gd name="T6" fmla="*/ 0 w 892894"/>
              <a:gd name="T7" fmla="*/ 560440 h 560440"/>
              <a:gd name="T8" fmla="*/ 0 60000 65536"/>
              <a:gd name="T9" fmla="*/ 0 60000 65536"/>
              <a:gd name="T10" fmla="*/ 0 60000 65536"/>
              <a:gd name="T11" fmla="*/ 0 60000 65536"/>
              <a:gd name="T12" fmla="*/ 0 w 892894"/>
              <a:gd name="T13" fmla="*/ 0 h 560440"/>
              <a:gd name="T14" fmla="*/ 892894 w 892894"/>
              <a:gd name="T15" fmla="*/ 560440 h 560440"/>
            </a:gdLst>
            <a:ahLst/>
            <a:cxnLst>
              <a:cxn ang="T8">
                <a:pos x="T0" y="T1"/>
              </a:cxn>
              <a:cxn ang="T9">
                <a:pos x="T2" y="T3"/>
              </a:cxn>
              <a:cxn ang="T10">
                <a:pos x="T4" y="T5"/>
              </a:cxn>
              <a:cxn ang="T11">
                <a:pos x="T6" y="T7"/>
              </a:cxn>
            </a:cxnLst>
            <a:rect l="T12" t="T13" r="T14" b="T15"/>
            <a:pathLst>
              <a:path w="892894" h="560440">
                <a:moveTo>
                  <a:pt x="540889" y="0"/>
                </a:moveTo>
                <a:lnTo>
                  <a:pt x="892894" y="0"/>
                </a:lnTo>
                <a:lnTo>
                  <a:pt x="352004" y="560440"/>
                </a:lnTo>
                <a:lnTo>
                  <a:pt x="0" y="560440"/>
                </a:lnTo>
                <a:close/>
              </a:path>
            </a:pathLst>
          </a:custGeom>
          <a:solidFill>
            <a:schemeClr val="tx1">
              <a:lumMod val="85000"/>
              <a:lumOff val="1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7"/>
          <p:cNvSpPr txBox="1"/>
          <p:nvPr/>
        </p:nvSpPr>
        <p:spPr>
          <a:xfrm>
            <a:off x="7053660" y="1400628"/>
            <a:ext cx="4049486" cy="707886"/>
          </a:xfrm>
          <a:prstGeom prst="rect">
            <a:avLst/>
          </a:prstGeom>
          <a:noFill/>
        </p:spPr>
        <p:txBody>
          <a:bodyPr wrap="square" rtlCol="0">
            <a:spAutoFit/>
          </a:bodyPr>
          <a:lstStyle/>
          <a:p>
            <a:r>
              <a:rPr lang="en-US" altLang="zh-CN" sz="4000" dirty="0" smtClean="0">
                <a:solidFill>
                  <a:schemeClr val="bg1"/>
                </a:solidFill>
                <a:effectLst>
                  <a:outerShdw blurRad="38100" dist="38100" dir="2700000" algn="tl">
                    <a:srgbClr val="000000">
                      <a:alpha val="43137"/>
                    </a:srgbClr>
                  </a:outerShdw>
                </a:effectLst>
              </a:rPr>
              <a:t>Input </a:t>
            </a:r>
            <a:r>
              <a:rPr lang="en-US" altLang="zh-CN" sz="4000" dirty="0">
                <a:solidFill>
                  <a:schemeClr val="bg1"/>
                </a:solidFill>
                <a:effectLst>
                  <a:outerShdw blurRad="38100" dist="38100" dir="2700000" algn="tl">
                    <a:srgbClr val="000000">
                      <a:alpha val="43137"/>
                    </a:srgbClr>
                  </a:outerShdw>
                </a:effectLst>
              </a:rPr>
              <a:t>header</a:t>
            </a:r>
            <a:endParaRPr lang="zh-CN" altLang="en-US" sz="4000" dirty="0">
              <a:solidFill>
                <a:schemeClr val="bg1"/>
              </a:solidFill>
              <a:effectLst>
                <a:outerShdw blurRad="38100" dist="38100" dir="2700000" algn="tl">
                  <a:srgbClr val="000000">
                    <a:alpha val="43137"/>
                  </a:srgbClr>
                </a:outerShdw>
              </a:effectLst>
            </a:endParaRPr>
          </a:p>
        </p:txBody>
      </p:sp>
      <p:sp>
        <p:nvSpPr>
          <p:cNvPr id="19" name="文本框 18"/>
          <p:cNvSpPr txBox="1"/>
          <p:nvPr/>
        </p:nvSpPr>
        <p:spPr>
          <a:xfrm>
            <a:off x="7053660" y="2536505"/>
            <a:ext cx="4049486" cy="707886"/>
          </a:xfrm>
          <a:prstGeom prst="rect">
            <a:avLst/>
          </a:prstGeom>
          <a:noFill/>
        </p:spPr>
        <p:txBody>
          <a:bodyPr wrap="square" rtlCol="0">
            <a:spAutoFit/>
          </a:bodyPr>
          <a:lstStyle/>
          <a:p>
            <a:r>
              <a:rPr lang="en-US" altLang="zh-CN" sz="4000" dirty="0" smtClean="0">
                <a:solidFill>
                  <a:schemeClr val="bg1"/>
                </a:solidFill>
                <a:effectLst>
                  <a:outerShdw blurRad="38100" dist="38100" dir="2700000" algn="tl">
                    <a:srgbClr val="000000">
                      <a:alpha val="43137"/>
                    </a:srgbClr>
                  </a:outerShdw>
                </a:effectLst>
              </a:rPr>
              <a:t>Input </a:t>
            </a:r>
            <a:r>
              <a:rPr lang="en-US" altLang="zh-CN" sz="4000" dirty="0">
                <a:solidFill>
                  <a:schemeClr val="bg1"/>
                </a:solidFill>
                <a:effectLst>
                  <a:outerShdw blurRad="38100" dist="38100" dir="2700000" algn="tl">
                    <a:srgbClr val="000000">
                      <a:alpha val="43137"/>
                    </a:srgbClr>
                  </a:outerShdw>
                </a:effectLst>
              </a:rPr>
              <a:t>header</a:t>
            </a:r>
            <a:endParaRPr lang="zh-CN" altLang="en-US" sz="4000" dirty="0">
              <a:solidFill>
                <a:schemeClr val="bg1"/>
              </a:solidFill>
              <a:effectLst>
                <a:outerShdw blurRad="38100" dist="38100" dir="2700000" algn="tl">
                  <a:srgbClr val="000000">
                    <a:alpha val="43137"/>
                  </a:srgbClr>
                </a:outerShdw>
              </a:effectLst>
            </a:endParaRPr>
          </a:p>
        </p:txBody>
      </p:sp>
      <p:sp>
        <p:nvSpPr>
          <p:cNvPr id="20" name="文本框 19"/>
          <p:cNvSpPr txBox="1"/>
          <p:nvPr/>
        </p:nvSpPr>
        <p:spPr>
          <a:xfrm>
            <a:off x="7053660" y="3683586"/>
            <a:ext cx="4049486" cy="707886"/>
          </a:xfrm>
          <a:prstGeom prst="rect">
            <a:avLst/>
          </a:prstGeom>
          <a:noFill/>
        </p:spPr>
        <p:txBody>
          <a:bodyPr wrap="square" rtlCol="0">
            <a:spAutoFit/>
          </a:bodyPr>
          <a:lstStyle/>
          <a:p>
            <a:r>
              <a:rPr lang="en-US" altLang="zh-CN" sz="4000" dirty="0" smtClean="0">
                <a:solidFill>
                  <a:schemeClr val="bg1"/>
                </a:solidFill>
                <a:effectLst>
                  <a:outerShdw blurRad="38100" dist="38100" dir="2700000" algn="tl">
                    <a:srgbClr val="000000">
                      <a:alpha val="43137"/>
                    </a:srgbClr>
                  </a:outerShdw>
                </a:effectLst>
              </a:rPr>
              <a:t>Input </a:t>
            </a:r>
            <a:r>
              <a:rPr lang="en-US" altLang="zh-CN" sz="4000" dirty="0">
                <a:solidFill>
                  <a:schemeClr val="bg1"/>
                </a:solidFill>
                <a:effectLst>
                  <a:outerShdw blurRad="38100" dist="38100" dir="2700000" algn="tl">
                    <a:srgbClr val="000000">
                      <a:alpha val="43137"/>
                    </a:srgbClr>
                  </a:outerShdw>
                </a:effectLst>
              </a:rPr>
              <a:t>header</a:t>
            </a:r>
            <a:endParaRPr lang="zh-CN" altLang="en-US" sz="4000" dirty="0">
              <a:solidFill>
                <a:schemeClr val="bg1"/>
              </a:solidFill>
              <a:effectLst>
                <a:outerShdw blurRad="38100" dist="38100" dir="2700000" algn="tl">
                  <a:srgbClr val="000000">
                    <a:alpha val="43137"/>
                  </a:srgbClr>
                </a:outerShdw>
              </a:effectLst>
            </a:endParaRPr>
          </a:p>
        </p:txBody>
      </p:sp>
      <p:sp>
        <p:nvSpPr>
          <p:cNvPr id="21" name="文本框 20"/>
          <p:cNvSpPr txBox="1"/>
          <p:nvPr/>
        </p:nvSpPr>
        <p:spPr>
          <a:xfrm>
            <a:off x="7048500" y="4767167"/>
            <a:ext cx="4049486" cy="707886"/>
          </a:xfrm>
          <a:prstGeom prst="rect">
            <a:avLst/>
          </a:prstGeom>
          <a:noFill/>
        </p:spPr>
        <p:txBody>
          <a:bodyPr wrap="square" rtlCol="0">
            <a:spAutoFit/>
          </a:bodyPr>
          <a:lstStyle/>
          <a:p>
            <a:r>
              <a:rPr lang="en-US" altLang="zh-CN" sz="4000" dirty="0" smtClean="0">
                <a:solidFill>
                  <a:schemeClr val="bg1"/>
                </a:solidFill>
                <a:effectLst>
                  <a:outerShdw blurRad="38100" dist="38100" dir="2700000" algn="tl">
                    <a:srgbClr val="000000">
                      <a:alpha val="43137"/>
                    </a:srgbClr>
                  </a:outerShdw>
                </a:effectLst>
              </a:rPr>
              <a:t>Input </a:t>
            </a:r>
            <a:r>
              <a:rPr lang="en-US" altLang="zh-CN" sz="4000" dirty="0">
                <a:solidFill>
                  <a:schemeClr val="bg1"/>
                </a:solidFill>
                <a:effectLst>
                  <a:outerShdw blurRad="38100" dist="38100" dir="2700000" algn="tl">
                    <a:srgbClr val="000000">
                      <a:alpha val="43137"/>
                    </a:srgbClr>
                  </a:outerShdw>
                </a:effectLst>
              </a:rPr>
              <a:t>header</a:t>
            </a:r>
            <a:endParaRPr lang="zh-CN" altLang="en-US" sz="4000" dirty="0">
              <a:solidFill>
                <a:schemeClr val="bg1"/>
              </a:solidFill>
              <a:effectLst>
                <a:outerShdw blurRad="38100" dist="38100" dir="2700000" algn="tl">
                  <a:srgbClr val="000000">
                    <a:alpha val="43137"/>
                  </a:srgbClr>
                </a:outerShdw>
              </a:effectLst>
            </a:endParaRPr>
          </a:p>
        </p:txBody>
      </p:sp>
      <p:sp>
        <p:nvSpPr>
          <p:cNvPr id="2" name="矩形 1"/>
          <p:cNvSpPr/>
          <p:nvPr/>
        </p:nvSpPr>
        <p:spPr>
          <a:xfrm>
            <a:off x="1104900" y="1447522"/>
            <a:ext cx="3479800" cy="42293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spc="300" dirty="0">
                <a:solidFill>
                  <a:srgbClr val="53989F"/>
                </a:solidFill>
                <a:latin typeface="微软雅黑" panose="020B0503020204020204" pitchFamily="34" charset="-122"/>
                <a:ea typeface="微软雅黑" panose="020B0503020204020204" pitchFamily="34" charset="-122"/>
              </a:rPr>
              <a:t>CONTENTS</a:t>
            </a:r>
            <a:endParaRPr lang="zh-CN" altLang="en-US" sz="8000" spc="300" dirty="0">
              <a:solidFill>
                <a:srgbClr val="53989F"/>
              </a:solidFill>
              <a:latin typeface="微软雅黑" panose="020B0503020204020204" pitchFamily="34" charset="-122"/>
              <a:ea typeface="微软雅黑" panose="020B0503020204020204" pitchFamily="34" charset="-122"/>
            </a:endParaRPr>
          </a:p>
        </p:txBody>
      </p:sp>
      <p:sp>
        <p:nvSpPr>
          <p:cNvPr id="5" name="矩形 4"/>
          <p:cNvSpPr/>
          <p:nvPr/>
        </p:nvSpPr>
        <p:spPr>
          <a:xfrm>
            <a:off x="9372600" y="457200"/>
            <a:ext cx="2832100" cy="4953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3"/>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amond(in)">
                                      <p:cBhvr>
                                        <p:cTn id="20" dur="2000"/>
                                        <p:tgtEl>
                                          <p:spTgt spid="10"/>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amond(in)">
                                      <p:cBhvr>
                                        <p:cTn id="23" dur="2000"/>
                                        <p:tgtEl>
                                          <p:spTgt spid="11"/>
                                        </p:tgtEl>
                                      </p:cBhvr>
                                    </p:animEffect>
                                  </p:childTnLst>
                                </p:cTn>
                              </p:par>
                              <p:par>
                                <p:cTn id="24" presetID="8" presetClass="entr" presetSubtype="16"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20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2000"/>
                                        <p:tgtEl>
                                          <p:spTgt spid="12"/>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ox(in)">
                                      <p:cBhvr>
                                        <p:cTn id="34" dur="2000"/>
                                        <p:tgtEl>
                                          <p:spTgt spid="13"/>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20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amond(in)">
                                      <p:cBhvr>
                                        <p:cTn id="42" dur="2000"/>
                                        <p:tgtEl>
                                          <p:spTgt spid="14"/>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diamond(in)">
                                      <p:cBhvr>
                                        <p:cTn id="45" dur="2000"/>
                                        <p:tgtEl>
                                          <p:spTgt spid="15"/>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diamond(in)">
                                      <p:cBhvr>
                                        <p:cTn id="48" dur="20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diamond(in)">
                                      <p:cBhvr>
                                        <p:cTn id="53" dur="2000"/>
                                        <p:tgtEl>
                                          <p:spTgt spid="16"/>
                                        </p:tgtEl>
                                      </p:cBhvr>
                                    </p:animEffect>
                                  </p:childTnLst>
                                </p:cTn>
                              </p:par>
                              <p:par>
                                <p:cTn id="54" presetID="8"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diamond(in)">
                                      <p:cBhvr>
                                        <p:cTn id="56" dur="2000"/>
                                        <p:tgtEl>
                                          <p:spTgt spid="17"/>
                                        </p:tgtEl>
                                      </p:cBhvr>
                                    </p:animEffect>
                                  </p:childTnLst>
                                </p:cTn>
                              </p:par>
                              <p:par>
                                <p:cTn id="57" presetID="8" presetClass="entr" presetSubtype="16"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diamond(in)">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椭圆 5"/>
          <p:cNvSpPr/>
          <p:nvPr/>
        </p:nvSpPr>
        <p:spPr>
          <a:xfrm>
            <a:off x="1253923" y="4120259"/>
            <a:ext cx="967854" cy="967854"/>
          </a:xfrm>
          <a:prstGeom prst="ellipse">
            <a:avLst/>
          </a:prstGeom>
          <a:solidFill>
            <a:srgbClr val="EEEEEE"/>
          </a:solidFill>
          <a:ln>
            <a:solidFill>
              <a:srgbClr val="549A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475723" y="4342059"/>
            <a:ext cx="524254" cy="524254"/>
          </a:xfrm>
          <a:prstGeom prst="ellipse">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106038" y="2840118"/>
            <a:ext cx="613012" cy="613012"/>
          </a:xfrm>
          <a:prstGeom prst="ellipse">
            <a:avLst/>
          </a:prstGeom>
          <a:solidFill>
            <a:srgbClr val="EEEEEE"/>
          </a:solidFill>
          <a:ln>
            <a:solidFill>
              <a:srgbClr val="A4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246520" y="2980600"/>
            <a:ext cx="332048" cy="332048"/>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646528" y="3862669"/>
            <a:ext cx="958779" cy="958779"/>
          </a:xfrm>
          <a:prstGeom prst="ellipse">
            <a:avLst/>
          </a:prstGeom>
          <a:solidFill>
            <a:srgbClr val="EEEEEE"/>
          </a:solidFill>
          <a:ln>
            <a:solidFill>
              <a:srgbClr val="549A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66248" y="4082389"/>
            <a:ext cx="519339" cy="519339"/>
          </a:xfrm>
          <a:prstGeom prst="ellipse">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093855" y="2396210"/>
            <a:ext cx="584390" cy="584390"/>
          </a:xfrm>
          <a:prstGeom prst="ellipse">
            <a:avLst/>
          </a:prstGeom>
          <a:solidFill>
            <a:srgbClr val="EEEEEE"/>
          </a:solidFill>
          <a:ln>
            <a:solidFill>
              <a:srgbClr val="549A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240298" y="2530133"/>
            <a:ext cx="316545" cy="316545"/>
          </a:xfrm>
          <a:prstGeom prst="ellipse">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7877658" y="4516648"/>
            <a:ext cx="304800" cy="304800"/>
          </a:xfrm>
          <a:prstGeom prst="ellipse">
            <a:avLst/>
          </a:prstGeom>
          <a:solidFill>
            <a:srgbClr val="EEEEEE"/>
          </a:solidFill>
          <a:ln>
            <a:solidFill>
              <a:srgbClr val="A4A3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947508" y="4586498"/>
            <a:ext cx="165100" cy="165100"/>
          </a:xfrm>
          <a:prstGeom prst="ellipse">
            <a:avLst/>
          </a:prstGeom>
          <a:solidFill>
            <a:srgbClr val="A4A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598961" y="4516648"/>
            <a:ext cx="1438168" cy="1438168"/>
          </a:xfrm>
          <a:prstGeom prst="ellipse">
            <a:avLst/>
          </a:prstGeom>
          <a:solidFill>
            <a:srgbClr val="EEEEEE"/>
          </a:solidFill>
          <a:ln>
            <a:solidFill>
              <a:srgbClr val="549A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353941" y="2963093"/>
            <a:ext cx="699109" cy="699109"/>
          </a:xfrm>
          <a:prstGeom prst="ellipse">
            <a:avLst/>
          </a:prstGeom>
          <a:solidFill>
            <a:srgbClr val="EEEEEE"/>
          </a:solidFill>
          <a:ln>
            <a:solidFill>
              <a:srgbClr val="549A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514153" y="3123305"/>
            <a:ext cx="378684" cy="378684"/>
          </a:xfrm>
          <a:prstGeom prst="ellipse">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6" idx="7"/>
            <a:endCxn id="9" idx="3"/>
          </p:cNvCxnSpPr>
          <p:nvPr/>
        </p:nvCxnSpPr>
        <p:spPr>
          <a:xfrm flipV="1">
            <a:off x="2080038" y="3363356"/>
            <a:ext cx="1115774" cy="898642"/>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9" idx="6"/>
            <a:endCxn id="12" idx="1"/>
          </p:cNvCxnSpPr>
          <p:nvPr/>
        </p:nvCxnSpPr>
        <p:spPr>
          <a:xfrm>
            <a:off x="3719050" y="3146624"/>
            <a:ext cx="1067888" cy="856455"/>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2" idx="7"/>
            <a:endCxn id="15" idx="3"/>
          </p:cNvCxnSpPr>
          <p:nvPr/>
        </p:nvCxnSpPr>
        <p:spPr>
          <a:xfrm flipV="1">
            <a:off x="5464897" y="2895018"/>
            <a:ext cx="714540" cy="1108061"/>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5" idx="6"/>
            <a:endCxn id="24" idx="2"/>
          </p:cNvCxnSpPr>
          <p:nvPr/>
        </p:nvCxnSpPr>
        <p:spPr>
          <a:xfrm>
            <a:off x="6678245" y="2688405"/>
            <a:ext cx="1675696" cy="624243"/>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8" idx="7"/>
          </p:cNvCxnSpPr>
          <p:nvPr/>
        </p:nvCxnSpPr>
        <p:spPr>
          <a:xfrm flipH="1">
            <a:off x="8137821" y="3559820"/>
            <a:ext cx="318502" cy="1001465"/>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8" idx="6"/>
            <a:endCxn id="21" idx="1"/>
          </p:cNvCxnSpPr>
          <p:nvPr/>
        </p:nvCxnSpPr>
        <p:spPr>
          <a:xfrm>
            <a:off x="8182458" y="4669048"/>
            <a:ext cx="1627118" cy="58215"/>
          </a:xfrm>
          <a:prstGeom prst="line">
            <a:avLst/>
          </a:prstGeom>
          <a:ln>
            <a:solidFill>
              <a:srgbClr val="549AA0"/>
            </a:solidFill>
          </a:ln>
        </p:spPr>
        <p:style>
          <a:lnRef idx="1">
            <a:schemeClr val="accent1"/>
          </a:lnRef>
          <a:fillRef idx="0">
            <a:schemeClr val="accent1"/>
          </a:fillRef>
          <a:effectRef idx="0">
            <a:schemeClr val="accent1"/>
          </a:effectRef>
          <a:fontRef idx="minor">
            <a:schemeClr val="tx1"/>
          </a:fontRef>
        </p:style>
      </p:cxnSp>
      <p:sp>
        <p:nvSpPr>
          <p:cNvPr id="5" name="五角星 4"/>
          <p:cNvSpPr/>
          <p:nvPr/>
        </p:nvSpPr>
        <p:spPr>
          <a:xfrm>
            <a:off x="9810045" y="4691480"/>
            <a:ext cx="1016000" cy="1088503"/>
          </a:xfrm>
          <a:prstGeom prst="star5">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0" y="527050"/>
            <a:ext cx="4514850" cy="666750"/>
          </a:xfrm>
          <a:prstGeom prst="rect">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TEXT  HERE</a:t>
            </a:r>
            <a:endParaRPr lang="en-US" altLang="zh-CN"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8" name="文本框 7"/>
          <p:cNvSpPr txBox="1"/>
          <p:nvPr/>
        </p:nvSpPr>
        <p:spPr>
          <a:xfrm>
            <a:off x="1035537" y="5125247"/>
            <a:ext cx="2307644"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The first </a:t>
            </a:r>
            <a:r>
              <a:rPr lang="en-US" altLang="zh-CN" dirty="0">
                <a:latin typeface="微软雅黑" panose="020B0503020204020204" pitchFamily="34" charset="-122"/>
                <a:ea typeface="微软雅黑" panose="020B0503020204020204" pitchFamily="34" charset="-122"/>
              </a:rPr>
              <a:t>step</a:t>
            </a:r>
            <a:endParaRPr lang="zh-CN" altLang="en-US"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04610" y="1873661"/>
            <a:ext cx="2197100" cy="1200329"/>
          </a:xfrm>
          <a:prstGeom prst="rect">
            <a:avLst/>
          </a:prstGeom>
          <a:noFill/>
        </p:spPr>
        <p:txBody>
          <a:bodyPr wrap="square" rtlCol="0">
            <a:spAutoFit/>
          </a:bodyPr>
          <a:lstStyle/>
          <a:p>
            <a:br>
              <a:rPr lang="en-US" altLang="zh-CN" dirty="0"/>
            </a:br>
            <a:endParaRPr lang="en-US" altLang="zh-CN" dirty="0"/>
          </a:p>
          <a:p>
            <a:r>
              <a:rPr lang="en-US" altLang="zh-CN" dirty="0">
                <a:latin typeface="微软雅黑" panose="020B0503020204020204" pitchFamily="34" charset="-122"/>
                <a:ea typeface="微软雅黑" panose="020B0503020204020204" pitchFamily="34" charset="-122"/>
              </a:rPr>
              <a:t>The second step</a:t>
            </a:r>
            <a:endParaRPr lang="en-US" altLang="zh-CN" dirty="0">
              <a:latin typeface="微软雅黑" panose="020B0503020204020204" pitchFamily="34" charset="-122"/>
              <a:ea typeface="微软雅黑" panose="020B0503020204020204" pitchFamily="34" charset="-122"/>
            </a:endParaRPr>
          </a:p>
          <a:p>
            <a:endParaRPr lang="zh-CN" altLang="en-US" dirty="0"/>
          </a:p>
        </p:txBody>
      </p:sp>
      <p:sp>
        <p:nvSpPr>
          <p:cNvPr id="14" name="文本框 13"/>
          <p:cNvSpPr txBox="1"/>
          <p:nvPr/>
        </p:nvSpPr>
        <p:spPr>
          <a:xfrm>
            <a:off x="4394200" y="4866313"/>
            <a:ext cx="1846098"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The third step</a:t>
            </a:r>
            <a:endParaRPr lang="zh-CN" altLang="en-US"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5415791" y="1973164"/>
            <a:ext cx="2282103"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The fourth step</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8112608" y="2473825"/>
            <a:ext cx="1696968"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The fifth step</a:t>
            </a:r>
            <a:endParaRPr lang="zh-CN" altLang="en-US"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7289800" y="4840913"/>
            <a:ext cx="1955800"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The sixth step</a:t>
            </a:r>
            <a:endParaRPr lang="zh-CN" altLang="en-US" dirty="0">
              <a:latin typeface="微软雅黑" panose="020B0503020204020204" pitchFamily="34" charset="-122"/>
              <a:ea typeface="微软雅黑" panose="020B0503020204020204" pitchFamily="34" charset="-122"/>
            </a:endParaRPr>
          </a:p>
        </p:txBody>
      </p:sp>
      <p:sp>
        <p:nvSpPr>
          <p:cNvPr id="47" name="矩形 314"/>
          <p:cNvSpPr>
            <a:spLocks noChangeArrowheads="1"/>
          </p:cNvSpPr>
          <p:nvPr/>
        </p:nvSpPr>
        <p:spPr bwMode="auto">
          <a:xfrm>
            <a:off x="2621127" y="3841857"/>
            <a:ext cx="2007751" cy="143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sz="1400" dirty="0"/>
              <a:t>Please edit your text </a:t>
            </a:r>
            <a:r>
              <a:rPr lang="en-US" altLang="zh-CN" sz="1400" dirty="0" err="1"/>
              <a:t>here.Please</a:t>
            </a:r>
            <a:r>
              <a:rPr lang="en-US" altLang="zh-CN" sz="1400" dirty="0"/>
              <a:t> edit your text here. Please edit your text here. Please edit your text here</a:t>
            </a:r>
            <a:r>
              <a:rPr lang="en-US" altLang="zh-CN" sz="1400" dirty="0" smtClean="0"/>
              <a:t>.</a:t>
            </a:r>
            <a:endParaRPr lang="zh-CN" altLang="en-US" sz="1400" dirty="0"/>
          </a:p>
        </p:txBody>
      </p:sp>
      <p:sp>
        <p:nvSpPr>
          <p:cNvPr id="50" name="矩形 314"/>
          <p:cNvSpPr>
            <a:spLocks noChangeArrowheads="1"/>
          </p:cNvSpPr>
          <p:nvPr/>
        </p:nvSpPr>
        <p:spPr bwMode="auto">
          <a:xfrm>
            <a:off x="6070132" y="3141452"/>
            <a:ext cx="2007751" cy="143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sz="1400" dirty="0"/>
              <a:t>Please edit your text </a:t>
            </a:r>
            <a:r>
              <a:rPr lang="en-US" altLang="zh-CN" sz="1400" dirty="0" err="1"/>
              <a:t>here.Please</a:t>
            </a:r>
            <a:r>
              <a:rPr lang="en-US" altLang="zh-CN" sz="1400" dirty="0"/>
              <a:t> edit your text here. Please edit your text here. Please edit your text here</a:t>
            </a:r>
            <a:r>
              <a:rPr lang="en-US" altLang="zh-CN" sz="1400" dirty="0" smtClean="0"/>
              <a:t>.</a:t>
            </a:r>
            <a:endParaRPr lang="zh-CN" altLang="en-US" sz="1400" dirty="0"/>
          </a:p>
        </p:txBody>
      </p:sp>
      <p:sp>
        <p:nvSpPr>
          <p:cNvPr id="53" name="矩形 314"/>
          <p:cNvSpPr>
            <a:spLocks noChangeArrowheads="1"/>
          </p:cNvSpPr>
          <p:nvPr/>
        </p:nvSpPr>
        <p:spPr bwMode="auto">
          <a:xfrm>
            <a:off x="9869514" y="2809538"/>
            <a:ext cx="2007751" cy="143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Char char="•"/>
              <a:defRPr sz="1400">
                <a:solidFill>
                  <a:schemeClr val="tx1"/>
                </a:solidFill>
                <a:latin typeface="Segoe UI" panose="020B0502040204020203" pitchFamily="34" charset="0"/>
                <a:ea typeface="微软雅黑" panose="020B0503020204020204" pitchFamily="34" charset="-122"/>
              </a:defRPr>
            </a:lvl5pPr>
            <a:lvl6pPr marL="25146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fontAlgn="base">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a:buNone/>
            </a:pPr>
            <a:r>
              <a:rPr lang="en-US" altLang="zh-CN" sz="1400" dirty="0"/>
              <a:t>Please edit your text </a:t>
            </a:r>
            <a:r>
              <a:rPr lang="en-US" altLang="zh-CN" sz="1400" dirty="0" err="1"/>
              <a:t>here.Please</a:t>
            </a:r>
            <a:r>
              <a:rPr lang="en-US" altLang="zh-CN" sz="1400" dirty="0"/>
              <a:t> edit your text here. Please edit your text here. Please edit your text here</a:t>
            </a:r>
            <a:r>
              <a:rPr lang="en-US" altLang="zh-CN" sz="1400" dirty="0" smtClean="0"/>
              <a:t>.</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1000"/>
                                        <p:tgtEl>
                                          <p:spTgt spid="30"/>
                                        </p:tgtEl>
                                      </p:cBhvr>
                                    </p:animEffect>
                                    <p:anim calcmode="lin" valueType="num">
                                      <p:cBhvr>
                                        <p:cTn id="98" dur="1000" fill="hold"/>
                                        <p:tgtEl>
                                          <p:spTgt spid="30"/>
                                        </p:tgtEl>
                                        <p:attrNameLst>
                                          <p:attrName>ppt_x</p:attrName>
                                        </p:attrNameLst>
                                      </p:cBhvr>
                                      <p:tavLst>
                                        <p:tav tm="0">
                                          <p:val>
                                            <p:strVal val="#ppt_x"/>
                                          </p:val>
                                        </p:tav>
                                        <p:tav tm="100000">
                                          <p:val>
                                            <p:strVal val="#ppt_x"/>
                                          </p:val>
                                        </p:tav>
                                      </p:tavLst>
                                    </p:anim>
                                    <p:anim calcmode="lin" valueType="num">
                                      <p:cBhvr>
                                        <p:cTn id="99" dur="1000" fill="hold"/>
                                        <p:tgtEl>
                                          <p:spTgt spid="30"/>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1000"/>
                                        <p:tgtEl>
                                          <p:spTgt spid="31"/>
                                        </p:tgtEl>
                                      </p:cBhvr>
                                    </p:animEffect>
                                    <p:anim calcmode="lin" valueType="num">
                                      <p:cBhvr>
                                        <p:cTn id="103" dur="1000" fill="hold"/>
                                        <p:tgtEl>
                                          <p:spTgt spid="31"/>
                                        </p:tgtEl>
                                        <p:attrNameLst>
                                          <p:attrName>ppt_x</p:attrName>
                                        </p:attrNameLst>
                                      </p:cBhvr>
                                      <p:tavLst>
                                        <p:tav tm="0">
                                          <p:val>
                                            <p:strVal val="#ppt_x"/>
                                          </p:val>
                                        </p:tav>
                                        <p:tav tm="100000">
                                          <p:val>
                                            <p:strVal val="#ppt_x"/>
                                          </p:val>
                                        </p:tav>
                                      </p:tavLst>
                                    </p:anim>
                                    <p:anim calcmode="lin" valueType="num">
                                      <p:cBhvr>
                                        <p:cTn id="104" dur="1000" fill="hold"/>
                                        <p:tgtEl>
                                          <p:spTgt spid="3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fade">
                                      <p:cBhvr>
                                        <p:cTn id="107" dur="1000"/>
                                        <p:tgtEl>
                                          <p:spTgt spid="5"/>
                                        </p:tgtEl>
                                      </p:cBhvr>
                                    </p:animEffect>
                                    <p:anim calcmode="lin" valueType="num">
                                      <p:cBhvr>
                                        <p:cTn id="108" dur="1000" fill="hold"/>
                                        <p:tgtEl>
                                          <p:spTgt spid="5"/>
                                        </p:tgtEl>
                                        <p:attrNameLst>
                                          <p:attrName>ppt_x</p:attrName>
                                        </p:attrNameLst>
                                      </p:cBhvr>
                                      <p:tavLst>
                                        <p:tav tm="0">
                                          <p:val>
                                            <p:strVal val="#ppt_x"/>
                                          </p:val>
                                        </p:tav>
                                        <p:tav tm="100000">
                                          <p:val>
                                            <p:strVal val="#ppt_x"/>
                                          </p:val>
                                        </p:tav>
                                      </p:tavLst>
                                    </p:anim>
                                    <p:anim calcmode="lin" valueType="num">
                                      <p:cBhvr>
                                        <p:cTn id="10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3" presetClass="entr" presetSubtype="16" fill="hold" grpId="0" nodeType="clickEffect">
                                  <p:stCondLst>
                                    <p:cond delay="0"/>
                                  </p:stCondLst>
                                  <p:childTnLst>
                                    <p:set>
                                      <p:cBhvr>
                                        <p:cTn id="113" dur="1" fill="hold">
                                          <p:stCondLst>
                                            <p:cond delay="0"/>
                                          </p:stCondLst>
                                        </p:cTn>
                                        <p:tgtEl>
                                          <p:spTgt spid="8"/>
                                        </p:tgtEl>
                                        <p:attrNameLst>
                                          <p:attrName>style.visibility</p:attrName>
                                        </p:attrNameLst>
                                      </p:cBhvr>
                                      <p:to>
                                        <p:strVal val="visible"/>
                                      </p:to>
                                    </p:set>
                                    <p:anim calcmode="lin" valueType="num">
                                      <p:cBhvr>
                                        <p:cTn id="114" dur="500" fill="hold"/>
                                        <p:tgtEl>
                                          <p:spTgt spid="8"/>
                                        </p:tgtEl>
                                        <p:attrNameLst>
                                          <p:attrName>ppt_w</p:attrName>
                                        </p:attrNameLst>
                                      </p:cBhvr>
                                      <p:tavLst>
                                        <p:tav tm="0">
                                          <p:val>
                                            <p:fltVal val="0"/>
                                          </p:val>
                                        </p:tav>
                                        <p:tav tm="100000">
                                          <p:val>
                                            <p:strVal val="#ppt_w"/>
                                          </p:val>
                                        </p:tav>
                                      </p:tavLst>
                                    </p:anim>
                                    <p:anim calcmode="lin" valueType="num">
                                      <p:cBhvr>
                                        <p:cTn id="115"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16" fill="hold">
                      <p:stCondLst>
                        <p:cond delay="indefinite"/>
                      </p:stCondLst>
                      <p:childTnLst>
                        <p:par>
                          <p:cTn id="117" fill="hold">
                            <p:stCondLst>
                              <p:cond delay="0"/>
                            </p:stCondLst>
                            <p:childTnLst>
                              <p:par>
                                <p:cTn id="118" presetID="23" presetClass="entr" presetSubtype="16" fill="hold" grpId="0" nodeType="clickEffect">
                                  <p:stCondLst>
                                    <p:cond delay="0"/>
                                  </p:stCondLst>
                                  <p:childTnLst>
                                    <p:set>
                                      <p:cBhvr>
                                        <p:cTn id="119" dur="1" fill="hold">
                                          <p:stCondLst>
                                            <p:cond delay="0"/>
                                          </p:stCondLst>
                                        </p:cTn>
                                        <p:tgtEl>
                                          <p:spTgt spid="11"/>
                                        </p:tgtEl>
                                        <p:attrNameLst>
                                          <p:attrName>style.visibility</p:attrName>
                                        </p:attrNameLst>
                                      </p:cBhvr>
                                      <p:to>
                                        <p:strVal val="visible"/>
                                      </p:to>
                                    </p:set>
                                    <p:anim calcmode="lin" valueType="num">
                                      <p:cBhvr>
                                        <p:cTn id="120" dur="500" fill="hold"/>
                                        <p:tgtEl>
                                          <p:spTgt spid="11"/>
                                        </p:tgtEl>
                                        <p:attrNameLst>
                                          <p:attrName>ppt_w</p:attrName>
                                        </p:attrNameLst>
                                      </p:cBhvr>
                                      <p:tavLst>
                                        <p:tav tm="0">
                                          <p:val>
                                            <p:fltVal val="0"/>
                                          </p:val>
                                        </p:tav>
                                        <p:tav tm="100000">
                                          <p:val>
                                            <p:strVal val="#ppt_w"/>
                                          </p:val>
                                        </p:tav>
                                      </p:tavLst>
                                    </p:anim>
                                    <p:anim calcmode="lin" valueType="num">
                                      <p:cBhvr>
                                        <p:cTn id="121"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22" fill="hold">
                      <p:stCondLst>
                        <p:cond delay="indefinite"/>
                      </p:stCondLst>
                      <p:childTnLst>
                        <p:par>
                          <p:cTn id="123" fill="hold">
                            <p:stCondLst>
                              <p:cond delay="0"/>
                            </p:stCondLst>
                            <p:childTnLst>
                              <p:par>
                                <p:cTn id="124" presetID="23" presetClass="entr" presetSubtype="16" fill="hold" grpId="0" nodeType="clickEffect">
                                  <p:stCondLst>
                                    <p:cond delay="0"/>
                                  </p:stCondLst>
                                  <p:childTnLst>
                                    <p:set>
                                      <p:cBhvr>
                                        <p:cTn id="125" dur="1" fill="hold">
                                          <p:stCondLst>
                                            <p:cond delay="0"/>
                                          </p:stCondLst>
                                        </p:cTn>
                                        <p:tgtEl>
                                          <p:spTgt spid="14"/>
                                        </p:tgtEl>
                                        <p:attrNameLst>
                                          <p:attrName>style.visibility</p:attrName>
                                        </p:attrNameLst>
                                      </p:cBhvr>
                                      <p:to>
                                        <p:strVal val="visible"/>
                                      </p:to>
                                    </p:set>
                                    <p:anim calcmode="lin" valueType="num">
                                      <p:cBhvr>
                                        <p:cTn id="126" dur="500" fill="hold"/>
                                        <p:tgtEl>
                                          <p:spTgt spid="14"/>
                                        </p:tgtEl>
                                        <p:attrNameLst>
                                          <p:attrName>ppt_w</p:attrName>
                                        </p:attrNameLst>
                                      </p:cBhvr>
                                      <p:tavLst>
                                        <p:tav tm="0">
                                          <p:val>
                                            <p:fltVal val="0"/>
                                          </p:val>
                                        </p:tav>
                                        <p:tav tm="100000">
                                          <p:val>
                                            <p:strVal val="#ppt_w"/>
                                          </p:val>
                                        </p:tav>
                                      </p:tavLst>
                                    </p:anim>
                                    <p:anim calcmode="lin" valueType="num">
                                      <p:cBhvr>
                                        <p:cTn id="127"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28" fill="hold">
                      <p:stCondLst>
                        <p:cond delay="indefinite"/>
                      </p:stCondLst>
                      <p:childTnLst>
                        <p:par>
                          <p:cTn id="129" fill="hold">
                            <p:stCondLst>
                              <p:cond delay="0"/>
                            </p:stCondLst>
                            <p:childTnLst>
                              <p:par>
                                <p:cTn id="130" presetID="23" presetClass="entr" presetSubtype="16" fill="hold" grpId="0" nodeType="clickEffect">
                                  <p:stCondLst>
                                    <p:cond delay="0"/>
                                  </p:stCondLst>
                                  <p:childTnLst>
                                    <p:set>
                                      <p:cBhvr>
                                        <p:cTn id="131" dur="1" fill="hold">
                                          <p:stCondLst>
                                            <p:cond delay="0"/>
                                          </p:stCondLst>
                                        </p:cTn>
                                        <p:tgtEl>
                                          <p:spTgt spid="17"/>
                                        </p:tgtEl>
                                        <p:attrNameLst>
                                          <p:attrName>style.visibility</p:attrName>
                                        </p:attrNameLst>
                                      </p:cBhvr>
                                      <p:to>
                                        <p:strVal val="visible"/>
                                      </p:to>
                                    </p:set>
                                    <p:anim calcmode="lin" valueType="num">
                                      <p:cBhvr>
                                        <p:cTn id="132" dur="500" fill="hold"/>
                                        <p:tgtEl>
                                          <p:spTgt spid="17"/>
                                        </p:tgtEl>
                                        <p:attrNameLst>
                                          <p:attrName>ppt_w</p:attrName>
                                        </p:attrNameLst>
                                      </p:cBhvr>
                                      <p:tavLst>
                                        <p:tav tm="0">
                                          <p:val>
                                            <p:fltVal val="0"/>
                                          </p:val>
                                        </p:tav>
                                        <p:tav tm="100000">
                                          <p:val>
                                            <p:strVal val="#ppt_w"/>
                                          </p:val>
                                        </p:tav>
                                      </p:tavLst>
                                    </p:anim>
                                    <p:anim calcmode="lin" valueType="num">
                                      <p:cBhvr>
                                        <p:cTn id="133"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134" fill="hold">
                      <p:stCondLst>
                        <p:cond delay="indefinite"/>
                      </p:stCondLst>
                      <p:childTnLst>
                        <p:par>
                          <p:cTn id="135" fill="hold">
                            <p:stCondLst>
                              <p:cond delay="0"/>
                            </p:stCondLst>
                            <p:childTnLst>
                              <p:par>
                                <p:cTn id="136" presetID="23" presetClass="entr" presetSubtype="16" fill="hold" grpId="0" nodeType="clickEffect">
                                  <p:stCondLst>
                                    <p:cond delay="0"/>
                                  </p:stCondLst>
                                  <p:childTnLst>
                                    <p:set>
                                      <p:cBhvr>
                                        <p:cTn id="137" dur="1" fill="hold">
                                          <p:stCondLst>
                                            <p:cond delay="0"/>
                                          </p:stCondLst>
                                        </p:cTn>
                                        <p:tgtEl>
                                          <p:spTgt spid="22"/>
                                        </p:tgtEl>
                                        <p:attrNameLst>
                                          <p:attrName>style.visibility</p:attrName>
                                        </p:attrNameLst>
                                      </p:cBhvr>
                                      <p:to>
                                        <p:strVal val="visible"/>
                                      </p:to>
                                    </p:set>
                                    <p:anim calcmode="lin" valueType="num">
                                      <p:cBhvr>
                                        <p:cTn id="138" dur="500" fill="hold"/>
                                        <p:tgtEl>
                                          <p:spTgt spid="22"/>
                                        </p:tgtEl>
                                        <p:attrNameLst>
                                          <p:attrName>ppt_w</p:attrName>
                                        </p:attrNameLst>
                                      </p:cBhvr>
                                      <p:tavLst>
                                        <p:tav tm="0">
                                          <p:val>
                                            <p:fltVal val="0"/>
                                          </p:val>
                                        </p:tav>
                                        <p:tav tm="100000">
                                          <p:val>
                                            <p:strVal val="#ppt_w"/>
                                          </p:val>
                                        </p:tav>
                                      </p:tavLst>
                                    </p:anim>
                                    <p:anim calcmode="lin" valueType="num">
                                      <p:cBhvr>
                                        <p:cTn id="139"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40" fill="hold">
                      <p:stCondLst>
                        <p:cond delay="indefinite"/>
                      </p:stCondLst>
                      <p:childTnLst>
                        <p:par>
                          <p:cTn id="141" fill="hold">
                            <p:stCondLst>
                              <p:cond delay="0"/>
                            </p:stCondLst>
                            <p:childTnLst>
                              <p:par>
                                <p:cTn id="142" presetID="23" presetClass="entr" presetSubtype="16" fill="hold" grpId="0" nodeType="clickEffect">
                                  <p:stCondLst>
                                    <p:cond delay="0"/>
                                  </p:stCondLst>
                                  <p:childTnLst>
                                    <p:set>
                                      <p:cBhvr>
                                        <p:cTn id="143" dur="1" fill="hold">
                                          <p:stCondLst>
                                            <p:cond delay="0"/>
                                          </p:stCondLst>
                                        </p:cTn>
                                        <p:tgtEl>
                                          <p:spTgt spid="20"/>
                                        </p:tgtEl>
                                        <p:attrNameLst>
                                          <p:attrName>style.visibility</p:attrName>
                                        </p:attrNameLst>
                                      </p:cBhvr>
                                      <p:to>
                                        <p:strVal val="visible"/>
                                      </p:to>
                                    </p:set>
                                    <p:anim calcmode="lin" valueType="num">
                                      <p:cBhvr>
                                        <p:cTn id="144" dur="500" fill="hold"/>
                                        <p:tgtEl>
                                          <p:spTgt spid="20"/>
                                        </p:tgtEl>
                                        <p:attrNameLst>
                                          <p:attrName>ppt_w</p:attrName>
                                        </p:attrNameLst>
                                      </p:cBhvr>
                                      <p:tavLst>
                                        <p:tav tm="0">
                                          <p:val>
                                            <p:fltVal val="0"/>
                                          </p:val>
                                        </p:tav>
                                        <p:tav tm="100000">
                                          <p:val>
                                            <p:strVal val="#ppt_w"/>
                                          </p:val>
                                        </p:tav>
                                      </p:tavLst>
                                    </p:anim>
                                    <p:anim calcmode="lin" valueType="num">
                                      <p:cBhvr>
                                        <p:cTn id="145"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146" fill="hold">
                      <p:stCondLst>
                        <p:cond delay="indefinite"/>
                      </p:stCondLst>
                      <p:childTnLst>
                        <p:par>
                          <p:cTn id="147" fill="hold">
                            <p:stCondLst>
                              <p:cond delay="0"/>
                            </p:stCondLst>
                            <p:childTnLst>
                              <p:par>
                                <p:cTn id="148" presetID="6" presetClass="entr" presetSubtype="16" fill="hold" grpId="0" nodeType="click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circle(in)">
                                      <p:cBhvr>
                                        <p:cTn id="150" dur="2000"/>
                                        <p:tgtEl>
                                          <p:spTgt spid="47"/>
                                        </p:tgtEl>
                                      </p:cBhvr>
                                    </p:animEffect>
                                  </p:childTnLst>
                                </p:cTn>
                              </p:par>
                            </p:childTnLst>
                          </p:cTn>
                        </p:par>
                      </p:childTnLst>
                    </p:cTn>
                  </p:par>
                  <p:par>
                    <p:cTn id="151" fill="hold">
                      <p:stCondLst>
                        <p:cond delay="indefinite"/>
                      </p:stCondLst>
                      <p:childTnLst>
                        <p:par>
                          <p:cTn id="152" fill="hold">
                            <p:stCondLst>
                              <p:cond delay="0"/>
                            </p:stCondLst>
                            <p:childTnLst>
                              <p:par>
                                <p:cTn id="153" presetID="6" presetClass="entr" presetSubtype="16" fill="hold" grpId="0" nodeType="clickEffect">
                                  <p:stCondLst>
                                    <p:cond delay="0"/>
                                  </p:stCondLst>
                                  <p:childTnLst>
                                    <p:set>
                                      <p:cBhvr>
                                        <p:cTn id="154" dur="1" fill="hold">
                                          <p:stCondLst>
                                            <p:cond delay="0"/>
                                          </p:stCondLst>
                                        </p:cTn>
                                        <p:tgtEl>
                                          <p:spTgt spid="50"/>
                                        </p:tgtEl>
                                        <p:attrNameLst>
                                          <p:attrName>style.visibility</p:attrName>
                                        </p:attrNameLst>
                                      </p:cBhvr>
                                      <p:to>
                                        <p:strVal val="visible"/>
                                      </p:to>
                                    </p:set>
                                    <p:animEffect transition="in" filter="circle(in)">
                                      <p:cBhvr>
                                        <p:cTn id="155" dur="2000"/>
                                        <p:tgtEl>
                                          <p:spTgt spid="50"/>
                                        </p:tgtEl>
                                      </p:cBhvr>
                                    </p:animEffect>
                                  </p:childTnLst>
                                </p:cTn>
                              </p:par>
                            </p:childTnLst>
                          </p:cTn>
                        </p:par>
                      </p:childTnLst>
                    </p:cTn>
                  </p:par>
                  <p:par>
                    <p:cTn id="156" fill="hold">
                      <p:stCondLst>
                        <p:cond delay="indefinite"/>
                      </p:stCondLst>
                      <p:childTnLst>
                        <p:par>
                          <p:cTn id="157" fill="hold">
                            <p:stCondLst>
                              <p:cond delay="0"/>
                            </p:stCondLst>
                            <p:childTnLst>
                              <p:par>
                                <p:cTn id="158" presetID="6" presetClass="entr" presetSubtype="16" fill="hold" grpId="0" nodeType="clickEffect">
                                  <p:stCondLst>
                                    <p:cond delay="0"/>
                                  </p:stCondLst>
                                  <p:childTnLst>
                                    <p:set>
                                      <p:cBhvr>
                                        <p:cTn id="159" dur="1" fill="hold">
                                          <p:stCondLst>
                                            <p:cond delay="0"/>
                                          </p:stCondLst>
                                        </p:cTn>
                                        <p:tgtEl>
                                          <p:spTgt spid="53"/>
                                        </p:tgtEl>
                                        <p:attrNameLst>
                                          <p:attrName>style.visibility</p:attrName>
                                        </p:attrNameLst>
                                      </p:cBhvr>
                                      <p:to>
                                        <p:strVal val="visible"/>
                                      </p:to>
                                    </p:set>
                                    <p:animEffect transition="in" filter="circle(in)">
                                      <p:cBhvr>
                                        <p:cTn id="160"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animBg="1"/>
      <p:bldP spid="13" grpId="0" animBg="1"/>
      <p:bldP spid="15" grpId="0" animBg="1"/>
      <p:bldP spid="16" grpId="0" animBg="1"/>
      <p:bldP spid="18" grpId="0" animBg="1"/>
      <p:bldP spid="19" grpId="0" animBg="1"/>
      <p:bldP spid="21" grpId="0" animBg="1"/>
      <p:bldP spid="24" grpId="0" animBg="1"/>
      <p:bldP spid="25" grpId="0" animBg="1"/>
      <p:bldP spid="5" grpId="0" animBg="1"/>
      <p:bldP spid="41" grpId="0" animBg="1"/>
      <p:bldP spid="8" grpId="0"/>
      <p:bldP spid="11" grpId="0"/>
      <p:bldP spid="14" grpId="0"/>
      <p:bldP spid="17" grpId="0"/>
      <p:bldP spid="20" grpId="0"/>
      <p:bldP spid="22" grpId="0"/>
      <p:bldP spid="47" grpId="0"/>
      <p:bldP spid="50"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0886"/>
            <a:ext cx="12192000" cy="6868886"/>
            <a:chOff x="1" y="0"/>
            <a:chExt cx="12363449" cy="685800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r="94944"/>
            <a:stretch>
              <a:fillRect/>
            </a:stretch>
          </p:blipFill>
          <p:spPr>
            <a:xfrm>
              <a:off x="1" y="0"/>
              <a:ext cx="4543866" cy="6858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0217" y="0"/>
              <a:ext cx="10353233" cy="6858000"/>
            </a:xfrm>
            <a:prstGeom prst="rect">
              <a:avLst/>
            </a:prstGeom>
          </p:spPr>
        </p:pic>
      </p:grpSp>
      <p:sp>
        <p:nvSpPr>
          <p:cNvPr id="49" name="任意多边形 48"/>
          <p:cNvSpPr>
            <a:spLocks noChangeArrowheads="1"/>
          </p:cNvSpPr>
          <p:nvPr/>
        </p:nvSpPr>
        <p:spPr bwMode="auto">
          <a:xfrm rot="16200000" flipV="1">
            <a:off x="7706779" y="1807100"/>
            <a:ext cx="4544188" cy="4497613"/>
          </a:xfrm>
          <a:custGeom>
            <a:avLst/>
            <a:gdLst>
              <a:gd name="connsiteX0" fmla="*/ 4544188 w 4544188"/>
              <a:gd name="connsiteY0" fmla="*/ 4497613 h 4497613"/>
              <a:gd name="connsiteX1" fmla="*/ 3898469 w 4544188"/>
              <a:gd name="connsiteY1" fmla="*/ 0 h 4497613"/>
              <a:gd name="connsiteX2" fmla="*/ 0 w 4544188"/>
              <a:gd name="connsiteY2" fmla="*/ 0 h 4497613"/>
              <a:gd name="connsiteX3" fmla="*/ 1201126 w 4544188"/>
              <a:gd name="connsiteY3" fmla="*/ 4497613 h 4497613"/>
            </a:gdLst>
            <a:ahLst/>
            <a:cxnLst>
              <a:cxn ang="0">
                <a:pos x="connsiteX0" y="connsiteY0"/>
              </a:cxn>
              <a:cxn ang="0">
                <a:pos x="connsiteX1" y="connsiteY1"/>
              </a:cxn>
              <a:cxn ang="0">
                <a:pos x="connsiteX2" y="connsiteY2"/>
              </a:cxn>
              <a:cxn ang="0">
                <a:pos x="connsiteX3" y="connsiteY3"/>
              </a:cxn>
            </a:cxnLst>
            <a:rect l="l" t="t" r="r" b="b"/>
            <a:pathLst>
              <a:path w="4544188" h="4497613">
                <a:moveTo>
                  <a:pt x="4544188" y="4497613"/>
                </a:moveTo>
                <a:lnTo>
                  <a:pt x="3898469" y="0"/>
                </a:lnTo>
                <a:lnTo>
                  <a:pt x="0" y="0"/>
                </a:lnTo>
                <a:lnTo>
                  <a:pt x="1201126" y="4497613"/>
                </a:lnTo>
                <a:close/>
              </a:path>
            </a:pathLst>
          </a:custGeom>
          <a:solidFill>
            <a:schemeClr val="bg1">
              <a:alpha val="68999"/>
            </a:schemeClr>
          </a:solidFill>
          <a:ln>
            <a:noFill/>
          </a:ln>
        </p:spPr>
        <p:txBody>
          <a:bodyPr wrap="square" anchor="ctr">
            <a:noAutofit/>
          </a:bodyP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5" name="组合 4"/>
          <p:cNvGrpSpPr/>
          <p:nvPr/>
        </p:nvGrpSpPr>
        <p:grpSpPr>
          <a:xfrm>
            <a:off x="1160088" y="2363220"/>
            <a:ext cx="3452460" cy="2995485"/>
            <a:chOff x="1160088" y="2363220"/>
            <a:chExt cx="3452460" cy="2995485"/>
          </a:xfrm>
        </p:grpSpPr>
        <p:sp>
          <p:nvSpPr>
            <p:cNvPr id="6" name="文本框 11"/>
            <p:cNvSpPr>
              <a:spLocks noChangeArrowheads="1"/>
            </p:cNvSpPr>
            <p:nvPr/>
          </p:nvSpPr>
          <p:spPr bwMode="auto">
            <a:xfrm>
              <a:off x="1472953" y="2804160"/>
              <a:ext cx="313959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Angsana New" panose="02020603050405020304" pitchFamily="18" charset="-34"/>
                </a:rPr>
                <a:t>COMPANY</a:t>
              </a:r>
              <a:endParaRPr lang="zh-CN" altLang="en-US" sz="4000" b="1" dirty="0">
                <a:solidFill>
                  <a:schemeClr val="bg1"/>
                </a:solidFill>
                <a:latin typeface="微软雅黑" panose="020B0503020204020204" pitchFamily="34" charset="-122"/>
                <a:ea typeface="微软雅黑" panose="020B0503020204020204" pitchFamily="34" charset="-122"/>
                <a:sym typeface="Angsana New" panose="02020603050405020304" pitchFamily="18" charset="-34"/>
              </a:endParaRPr>
            </a:p>
            <a:p>
              <a:r>
                <a:rPr lang="en-US" altLang="zh-CN" sz="4000" b="1" dirty="0" smtClean="0">
                  <a:solidFill>
                    <a:schemeClr val="bg1"/>
                  </a:solidFill>
                  <a:latin typeface="微软雅黑" panose="020B0503020204020204" pitchFamily="34" charset="-122"/>
                  <a:ea typeface="微软雅黑" panose="020B0503020204020204" pitchFamily="34" charset="-122"/>
                </a:rPr>
                <a:t>SITUATION</a:t>
              </a:r>
              <a:br>
                <a:rPr lang="en-US" altLang="zh-CN" sz="4000" dirty="0"/>
              </a:br>
              <a:endParaRPr lang="en-US" altLang="zh-CN" sz="4000" dirty="0"/>
            </a:p>
            <a:p>
              <a:r>
                <a:rPr lang="en-US" altLang="zh-CN" sz="4000" b="1" dirty="0" smtClean="0">
                  <a:solidFill>
                    <a:srgbClr val="3D6D91"/>
                  </a:solidFill>
                  <a:latin typeface="Angsana New" panose="02020603050405020304" pitchFamily="18" charset="-34"/>
                  <a:sym typeface="Angsana New" panose="02020603050405020304" pitchFamily="18" charset="-34"/>
                </a:rPr>
                <a:t> </a:t>
              </a:r>
              <a:endParaRPr lang="zh-CN" altLang="en-US" sz="4000" b="1" dirty="0">
                <a:solidFill>
                  <a:srgbClr val="3D6D91"/>
                </a:solidFill>
                <a:latin typeface="Angsana New" panose="02020603050405020304" pitchFamily="18" charset="-34"/>
                <a:sym typeface="Angsana New" panose="02020603050405020304" pitchFamily="18" charset="-34"/>
              </a:endParaRPr>
            </a:p>
          </p:txBody>
        </p:sp>
        <p:sp>
          <p:nvSpPr>
            <p:cNvPr id="7" name="任意多边形 35"/>
            <p:cNvSpPr>
              <a:spLocks noChangeArrowheads="1"/>
            </p:cNvSpPr>
            <p:nvPr/>
          </p:nvSpPr>
          <p:spPr bwMode="auto">
            <a:xfrm>
              <a:off x="1160088" y="2363220"/>
              <a:ext cx="2447842" cy="2160588"/>
            </a:xfrm>
            <a:custGeom>
              <a:avLst/>
              <a:gdLst>
                <a:gd name="T0" fmla="*/ 0 w 2413437"/>
                <a:gd name="T1" fmla="*/ 0 h 2036585"/>
                <a:gd name="T2" fmla="*/ 2413437 w 2413437"/>
                <a:gd name="T3" fmla="*/ 0 h 2036585"/>
                <a:gd name="T4" fmla="*/ 2413437 w 2413437"/>
                <a:gd name="T5" fmla="*/ 356572 h 2036585"/>
                <a:gd name="T6" fmla="*/ 2312321 w 2413437"/>
                <a:gd name="T7" fmla="*/ 356572 h 2036585"/>
                <a:gd name="T8" fmla="*/ 2312321 w 2413437"/>
                <a:gd name="T9" fmla="*/ 101116 h 2036585"/>
                <a:gd name="T10" fmla="*/ 101116 w 2413437"/>
                <a:gd name="T11" fmla="*/ 101116 h 2036585"/>
                <a:gd name="T12" fmla="*/ 101116 w 2413437"/>
                <a:gd name="T13" fmla="*/ 1935469 h 2036585"/>
                <a:gd name="T14" fmla="*/ 2312321 w 2413437"/>
                <a:gd name="T15" fmla="*/ 1935469 h 2036585"/>
                <a:gd name="T16" fmla="*/ 2312321 w 2413437"/>
                <a:gd name="T17" fmla="*/ 1680011 h 2036585"/>
                <a:gd name="T18" fmla="*/ 2413437 w 2413437"/>
                <a:gd name="T19" fmla="*/ 1680011 h 2036585"/>
                <a:gd name="T20" fmla="*/ 2413437 w 2413437"/>
                <a:gd name="T21" fmla="*/ 2036585 h 2036585"/>
                <a:gd name="T22" fmla="*/ 0 w 2413437"/>
                <a:gd name="T23" fmla="*/ 2036585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close/>
                </a:path>
              </a:pathLst>
            </a:custGeom>
            <a:solidFill>
              <a:schemeClr val="bg1">
                <a:alpha val="68999"/>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2" name="文本框 11"/>
          <p:cNvSpPr txBox="1"/>
          <p:nvPr/>
        </p:nvSpPr>
        <p:spPr>
          <a:xfrm rot="407722">
            <a:off x="8737599" y="2552474"/>
            <a:ext cx="3048001" cy="2613023"/>
          </a:xfrm>
          <a:prstGeom prst="rect">
            <a:avLst/>
          </a:prstGeom>
          <a:noFill/>
        </p:spPr>
        <p:txBody>
          <a:bodyPr wrap="square" rtlCol="0">
            <a:spAutoFit/>
          </a:bodyPr>
          <a:lstStyle/>
          <a:p>
            <a:pPr>
              <a:lnSpc>
                <a:spcPct val="130000"/>
              </a:lnSpc>
            </a:pPr>
            <a:r>
              <a:rPr lang="en-US" altLang="zh-CN" dirty="0">
                <a:solidFill>
                  <a:schemeClr val="tx1">
                    <a:lumMod val="85000"/>
                    <a:lumOff val="15000"/>
                  </a:schemeClr>
                </a:solidFill>
              </a:rPr>
              <a:t>Please give a more detailed introduction to your company, so that you 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a:t>
            </a:r>
            <a:r>
              <a:rPr lang="en-US" altLang="zh-CN" dirty="0" smtClean="0">
                <a:solidFill>
                  <a:schemeClr val="tx1">
                    <a:lumMod val="85000"/>
                    <a:lumOff val="15000"/>
                  </a:schemeClr>
                </a:solidFill>
              </a:rPr>
              <a:t>company</a:t>
            </a:r>
            <a:endParaRPr lang="zh-CN" altLang="en-US" dirty="0">
              <a:solidFill>
                <a:schemeClr val="tx1">
                  <a:lumMod val="85000"/>
                  <a:lumOff val="15000"/>
                </a:schemeClr>
              </a:solidFill>
            </a:endParaRPr>
          </a:p>
        </p:txBody>
      </p:sp>
      <p:sp>
        <p:nvSpPr>
          <p:cNvPr id="15" name="文本框 14"/>
          <p:cNvSpPr txBox="1"/>
          <p:nvPr/>
        </p:nvSpPr>
        <p:spPr>
          <a:xfrm>
            <a:off x="6949609" y="1920534"/>
            <a:ext cx="738664" cy="3641340"/>
          </a:xfrm>
          <a:prstGeom prst="rect">
            <a:avLst/>
          </a:prstGeom>
          <a:noFill/>
          <a:effectLst>
            <a:outerShdw blurRad="50800" dist="38100" dir="2700000" algn="tl" rotWithShape="0">
              <a:prstClr val="black">
                <a:alpha val="40000"/>
              </a:prstClr>
            </a:outerShdw>
          </a:effectLst>
          <a:scene3d>
            <a:camera prst="isometricRightUp"/>
            <a:lightRig rig="threePt" dir="t"/>
          </a:scene3d>
          <a:sp3d>
            <a:bevelT prst="relaxedInset"/>
          </a:sp3d>
        </p:spPr>
        <p:txBody>
          <a:bodyPr vert="eaVert" wrap="square" rtlCol="0">
            <a:spAutoFit/>
          </a:bodyPr>
          <a:lstStyle/>
          <a:p>
            <a:r>
              <a:rPr lang="en-US" altLang="zh-CN" sz="3600" b="1" spc="300" dirty="0">
                <a:solidFill>
                  <a:schemeClr val="bg1"/>
                </a:solidFill>
                <a:latin typeface="微软雅黑" panose="020B0503020204020204" pitchFamily="34" charset="-122"/>
                <a:ea typeface="微软雅黑" panose="020B0503020204020204" pitchFamily="34" charset="-122"/>
              </a:rPr>
              <a:t>SITUATION</a:t>
            </a:r>
            <a:endParaRPr lang="zh-CN" altLang="en-US" sz="3600" spc="3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12"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3947886" y="0"/>
            <a:ext cx="4310744" cy="6858000"/>
          </a:xfrm>
          <a:prstGeom prst="rect">
            <a:avLst/>
          </a:prstGeom>
          <a:solidFill>
            <a:srgbClr val="549A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239660" y="2328877"/>
            <a:ext cx="3106059" cy="646331"/>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sym typeface="Angsana New" panose="02020603050405020304" pitchFamily="18" charset="-34"/>
              </a:rPr>
              <a:t>COMPANY</a:t>
            </a:r>
            <a:endParaRPr lang="zh-CN" altLang="en-US" b="1" dirty="0">
              <a:solidFill>
                <a:schemeClr val="bg1"/>
              </a:solidFill>
              <a:latin typeface="微软雅黑" panose="020B0503020204020204" pitchFamily="34" charset="-122"/>
              <a:ea typeface="微软雅黑" panose="020B0503020204020204" pitchFamily="34" charset="-122"/>
              <a:sym typeface="Angsana New" panose="02020603050405020304" pitchFamily="18" charset="-34"/>
            </a:endParaRPr>
          </a:p>
          <a:p>
            <a:endParaRPr lang="zh-CN" altLang="en-US" dirty="0"/>
          </a:p>
        </p:txBody>
      </p:sp>
      <p:sp>
        <p:nvSpPr>
          <p:cNvPr id="4" name="文本框 3"/>
          <p:cNvSpPr txBox="1"/>
          <p:nvPr/>
        </p:nvSpPr>
        <p:spPr>
          <a:xfrm>
            <a:off x="5500919" y="2790542"/>
            <a:ext cx="2844800"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TURNOVER</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775199" y="2003087"/>
            <a:ext cx="136434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6035770" y="3152254"/>
            <a:ext cx="887549" cy="76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8723091" y="1681617"/>
            <a:ext cx="3048001" cy="4384405"/>
          </a:xfrm>
          <a:prstGeom prst="rect">
            <a:avLst/>
          </a:prstGeom>
          <a:noFill/>
        </p:spPr>
        <p:txBody>
          <a:bodyPr wrap="square" rtlCol="0">
            <a:spAutoFit/>
          </a:bodyPr>
          <a:lstStyle/>
          <a:p>
            <a:pPr>
              <a:lnSpc>
                <a:spcPct val="130000"/>
              </a:lnSpc>
            </a:pPr>
            <a:r>
              <a:rPr lang="en-US" altLang="zh-CN" dirty="0">
                <a:solidFill>
                  <a:schemeClr val="tx1">
                    <a:lumMod val="85000"/>
                    <a:lumOff val="15000"/>
                  </a:schemeClr>
                </a:solidFill>
              </a:rPr>
              <a:t>Please give a more detailed introduction to your company, so that you 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a:t>
            </a:r>
            <a:r>
              <a:rPr lang="en-US" altLang="zh-CN" dirty="0" err="1" smtClean="0">
                <a:solidFill>
                  <a:schemeClr val="tx1">
                    <a:lumMod val="85000"/>
                    <a:lumOff val="15000"/>
                  </a:schemeClr>
                </a:solidFill>
              </a:rPr>
              <a:t>company,you</a:t>
            </a:r>
            <a:r>
              <a:rPr lang="en-US" altLang="zh-CN" dirty="0" smtClean="0">
                <a:solidFill>
                  <a:schemeClr val="tx1">
                    <a:lumMod val="85000"/>
                    <a:lumOff val="15000"/>
                  </a:schemeClr>
                </a:solidFill>
              </a:rPr>
              <a:t> </a:t>
            </a:r>
            <a:r>
              <a:rPr lang="en-US" altLang="zh-CN" dirty="0">
                <a:solidFill>
                  <a:schemeClr val="tx1">
                    <a:lumMod val="85000"/>
                    <a:lumOff val="15000"/>
                  </a:schemeClr>
                </a:solidFill>
              </a:rPr>
              <a:t>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company</a:t>
            </a:r>
            <a:endParaRPr lang="zh-CN" altLang="en-US" dirty="0">
              <a:solidFill>
                <a:schemeClr val="tx1">
                  <a:lumMod val="85000"/>
                  <a:lumOff val="15000"/>
                </a:schemeClr>
              </a:solidFill>
            </a:endParaRPr>
          </a:p>
          <a:p>
            <a:pPr>
              <a:lnSpc>
                <a:spcPct val="130000"/>
              </a:lnSpc>
            </a:pPr>
            <a:endParaRPr lang="zh-CN" altLang="en-US" dirty="0">
              <a:solidFill>
                <a:schemeClr val="tx1">
                  <a:lumMod val="85000"/>
                  <a:lumOff val="15000"/>
                </a:schemeClr>
              </a:solidFill>
            </a:endParaRPr>
          </a:p>
        </p:txBody>
      </p:sp>
      <p:sp>
        <p:nvSpPr>
          <p:cNvPr id="10" name="文本框 9"/>
          <p:cNvSpPr txBox="1"/>
          <p:nvPr/>
        </p:nvSpPr>
        <p:spPr>
          <a:xfrm>
            <a:off x="537029" y="1681617"/>
            <a:ext cx="3048001" cy="4384405"/>
          </a:xfrm>
          <a:prstGeom prst="rect">
            <a:avLst/>
          </a:prstGeom>
          <a:noFill/>
        </p:spPr>
        <p:txBody>
          <a:bodyPr wrap="square" rtlCol="0">
            <a:spAutoFit/>
          </a:bodyPr>
          <a:lstStyle/>
          <a:p>
            <a:pPr>
              <a:lnSpc>
                <a:spcPct val="130000"/>
              </a:lnSpc>
            </a:pPr>
            <a:r>
              <a:rPr lang="en-US" altLang="zh-CN" dirty="0">
                <a:solidFill>
                  <a:schemeClr val="tx1">
                    <a:lumMod val="85000"/>
                    <a:lumOff val="15000"/>
                  </a:schemeClr>
                </a:solidFill>
              </a:rPr>
              <a:t>Please give a more detailed introduction to your company, so that you 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a:t>
            </a:r>
            <a:r>
              <a:rPr lang="en-US" altLang="zh-CN" dirty="0" err="1" smtClean="0">
                <a:solidFill>
                  <a:schemeClr val="tx1">
                    <a:lumMod val="85000"/>
                    <a:lumOff val="15000"/>
                  </a:schemeClr>
                </a:solidFill>
              </a:rPr>
              <a:t>company,you</a:t>
            </a:r>
            <a:r>
              <a:rPr lang="en-US" altLang="zh-CN" dirty="0" smtClean="0">
                <a:solidFill>
                  <a:schemeClr val="tx1">
                    <a:lumMod val="85000"/>
                    <a:lumOff val="15000"/>
                  </a:schemeClr>
                </a:solidFill>
              </a:rPr>
              <a:t> </a:t>
            </a:r>
            <a:r>
              <a:rPr lang="en-US" altLang="zh-CN" dirty="0">
                <a:solidFill>
                  <a:schemeClr val="tx1">
                    <a:lumMod val="85000"/>
                    <a:lumOff val="15000"/>
                  </a:schemeClr>
                </a:solidFill>
              </a:rPr>
              <a:t>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company</a:t>
            </a:r>
            <a:endParaRPr lang="zh-CN" altLang="en-US" dirty="0">
              <a:solidFill>
                <a:schemeClr val="tx1">
                  <a:lumMod val="85000"/>
                  <a:lumOff val="15000"/>
                </a:schemeClr>
              </a:solidFill>
            </a:endParaRPr>
          </a:p>
          <a:p>
            <a:pPr>
              <a:lnSpc>
                <a:spcPct val="130000"/>
              </a:lnSpc>
            </a:pPr>
            <a:endParaRPr lang="zh-CN" altLang="en-US"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par>
                                <p:cTn id="14" presetID="2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549AA0"/>
        </a:solidFill>
        <a:effectLst/>
      </p:bgPr>
    </p:bg>
    <p:spTree>
      <p:nvGrpSpPr>
        <p:cNvPr id="1" name=""/>
        <p:cNvGrpSpPr/>
        <p:nvPr/>
      </p:nvGrpSpPr>
      <p:grpSpPr>
        <a:xfrm>
          <a:off x="0" y="0"/>
          <a:ext cx="0" cy="0"/>
          <a:chOff x="0" y="0"/>
          <a:chExt cx="0" cy="0"/>
        </a:xfrm>
      </p:grpSpPr>
      <p:sp>
        <p:nvSpPr>
          <p:cNvPr id="2" name="矩形 1"/>
          <p:cNvSpPr/>
          <p:nvPr/>
        </p:nvSpPr>
        <p:spPr>
          <a:xfrm>
            <a:off x="0" y="3429000"/>
            <a:ext cx="1219200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581511" y="1762363"/>
            <a:ext cx="8142514" cy="1384995"/>
          </a:xfrm>
          <a:prstGeom prst="rect">
            <a:avLst/>
          </a:prstGeom>
          <a:noFill/>
        </p:spPr>
        <p:txBody>
          <a:bodyPr wrap="square" rtlCol="0">
            <a:spAutoFit/>
          </a:bodyPr>
          <a:lstStyle/>
          <a:p>
            <a:r>
              <a:rPr lang="en-US" altLang="zh-CN" sz="6600" dirty="0">
                <a:solidFill>
                  <a:schemeClr val="tx1">
                    <a:lumMod val="85000"/>
                    <a:lumOff val="15000"/>
                  </a:schemeClr>
                </a:solidFill>
                <a:latin typeface="微软雅黑" panose="020B0503020204020204" pitchFamily="34" charset="-122"/>
                <a:ea typeface="微软雅黑" panose="020B0503020204020204" pitchFamily="34" charset="-122"/>
              </a:rPr>
              <a:t>Wish </a:t>
            </a:r>
            <a:r>
              <a:rPr lang="en-US" altLang="zh-CN" sz="6600" dirty="0" smtClean="0">
                <a:solidFill>
                  <a:schemeClr val="tx1">
                    <a:lumMod val="85000"/>
                    <a:lumOff val="15000"/>
                  </a:schemeClr>
                </a:solidFill>
                <a:latin typeface="微软雅黑" panose="020B0503020204020204" pitchFamily="34" charset="-122"/>
                <a:ea typeface="微软雅黑" panose="020B0503020204020204" pitchFamily="34" charset="-122"/>
              </a:rPr>
              <a:t>you success</a:t>
            </a:r>
            <a:endParaRPr lang="zh-CN" altLang="en-US" sz="6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dirty="0"/>
          </a:p>
        </p:txBody>
      </p:sp>
      <p:cxnSp>
        <p:nvCxnSpPr>
          <p:cNvPr id="5" name="直接连接符 4"/>
          <p:cNvCxnSpPr/>
          <p:nvPr/>
        </p:nvCxnSpPr>
        <p:spPr>
          <a:xfrm>
            <a:off x="4905829" y="6081486"/>
            <a:ext cx="2365829" cy="14514"/>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013857" y="3991035"/>
            <a:ext cx="8387515" cy="1892826"/>
          </a:xfrm>
          <a:prstGeom prst="rect">
            <a:avLst/>
          </a:prstGeom>
          <a:noFill/>
        </p:spPr>
        <p:txBody>
          <a:bodyPr wrap="square" rtlCol="0">
            <a:spAutoFit/>
          </a:bodyPr>
          <a:lstStyle/>
          <a:p>
            <a:pPr>
              <a:lnSpc>
                <a:spcPct val="130000"/>
              </a:lnSpc>
            </a:pPr>
            <a:r>
              <a:rPr lang="en-US" altLang="zh-CN" dirty="0">
                <a:solidFill>
                  <a:schemeClr val="tx1">
                    <a:lumMod val="85000"/>
                    <a:lumOff val="15000"/>
                  </a:schemeClr>
                </a:solidFill>
              </a:rPr>
              <a:t>Please give a more detailed introduction to your company, so that you 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a:t>
            </a:r>
            <a:r>
              <a:rPr lang="en-US" altLang="zh-CN" dirty="0" err="1" smtClean="0">
                <a:solidFill>
                  <a:schemeClr val="tx1">
                    <a:lumMod val="85000"/>
                    <a:lumOff val="15000"/>
                  </a:schemeClr>
                </a:solidFill>
              </a:rPr>
              <a:t>company,you</a:t>
            </a:r>
            <a:r>
              <a:rPr lang="en-US" altLang="zh-CN" dirty="0" smtClean="0">
                <a:solidFill>
                  <a:schemeClr val="tx1">
                    <a:lumMod val="85000"/>
                    <a:lumOff val="15000"/>
                  </a:schemeClr>
                </a:solidFill>
              </a:rPr>
              <a:t> </a:t>
            </a:r>
            <a:r>
              <a:rPr lang="en-US" altLang="zh-CN" dirty="0">
                <a:solidFill>
                  <a:schemeClr val="tx1">
                    <a:lumMod val="85000"/>
                    <a:lumOff val="15000"/>
                  </a:schemeClr>
                </a:solidFill>
              </a:rPr>
              <a:t>can get to know and get familiar with your </a:t>
            </a:r>
            <a:r>
              <a:rPr lang="en-US" altLang="zh-CN" dirty="0" err="1">
                <a:solidFill>
                  <a:schemeClr val="tx1">
                    <a:lumMod val="85000"/>
                    <a:lumOff val="15000"/>
                  </a:schemeClr>
                </a:solidFill>
              </a:rPr>
              <a:t>companyPlease</a:t>
            </a:r>
            <a:r>
              <a:rPr lang="en-US" altLang="zh-CN" dirty="0">
                <a:solidFill>
                  <a:schemeClr val="tx1">
                    <a:lumMod val="85000"/>
                    <a:lumOff val="15000"/>
                  </a:schemeClr>
                </a:solidFill>
              </a:rPr>
              <a:t> give a more detailed introduction to your company</a:t>
            </a:r>
            <a:endParaRPr lang="zh-CN" altLang="en-US" dirty="0">
              <a:solidFill>
                <a:schemeClr val="tx1">
                  <a:lumMod val="85000"/>
                  <a:lumOff val="15000"/>
                </a:schemeClr>
              </a:solidFill>
            </a:endParaRPr>
          </a:p>
          <a:p>
            <a:pPr>
              <a:lnSpc>
                <a:spcPct val="130000"/>
              </a:lnSpc>
            </a:pPr>
            <a:endParaRPr lang="zh-CN" altLang="en-US"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191999" cy="5695950"/>
            <a:chOff x="1" y="0"/>
            <a:chExt cx="12363449" cy="685800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r="94944"/>
            <a:stretch>
              <a:fillRect/>
            </a:stretch>
          </p:blipFill>
          <p:spPr>
            <a:xfrm>
              <a:off x="1" y="0"/>
              <a:ext cx="4543866" cy="6858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0217" y="0"/>
              <a:ext cx="10353233" cy="6858000"/>
            </a:xfrm>
            <a:prstGeom prst="rect">
              <a:avLst/>
            </a:prstGeom>
          </p:spPr>
        </p:pic>
      </p:grpSp>
      <p:sp>
        <p:nvSpPr>
          <p:cNvPr id="53" name="六边形 54"/>
          <p:cNvSpPr>
            <a:spLocks noChangeAspect="1" noChangeArrowheads="1"/>
          </p:cNvSpPr>
          <p:nvPr/>
        </p:nvSpPr>
        <p:spPr bwMode="auto">
          <a:xfrm rot="5400000">
            <a:off x="1670523" y="1491427"/>
            <a:ext cx="3631710" cy="3130608"/>
          </a:xfrm>
          <a:prstGeom prst="hexagon">
            <a:avLst>
              <a:gd name="adj" fmla="val 25000"/>
              <a:gd name="vf" fmla="val 115470"/>
            </a:avLst>
          </a:prstGeom>
          <a:solidFill>
            <a:schemeClr val="bg1">
              <a:lumMod val="95000"/>
            </a:schemeClr>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9" name="文本框 63"/>
          <p:cNvSpPr>
            <a:spLocks noChangeArrowheads="1"/>
          </p:cNvSpPr>
          <p:nvPr/>
        </p:nvSpPr>
        <p:spPr bwMode="auto">
          <a:xfrm>
            <a:off x="2270850" y="1994352"/>
            <a:ext cx="140876" cy="126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zh-CN" altLang="en-US" sz="9600" b="1" dirty="0">
              <a:solidFill>
                <a:srgbClr val="284D7A"/>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0" name="文本框 64"/>
          <p:cNvSpPr>
            <a:spLocks noChangeArrowheads="1"/>
          </p:cNvSpPr>
          <p:nvPr/>
        </p:nvSpPr>
        <p:spPr bwMode="auto">
          <a:xfrm>
            <a:off x="2653794" y="3797805"/>
            <a:ext cx="32117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spc="3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Thank you</a:t>
            </a:r>
            <a:endParaRPr lang="zh-CN" altLang="en-US" sz="2000" b="1" spc="300" dirty="0">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61" name="六边形 55"/>
          <p:cNvSpPr>
            <a:spLocks noChangeAspect="1" noChangeArrowheads="1"/>
          </p:cNvSpPr>
          <p:nvPr/>
        </p:nvSpPr>
        <p:spPr bwMode="auto">
          <a:xfrm rot="5400000">
            <a:off x="1470775" y="1318369"/>
            <a:ext cx="4034382" cy="3478312"/>
          </a:xfrm>
          <a:prstGeom prst="hexagon">
            <a:avLst>
              <a:gd name="adj" fmla="val 24996"/>
              <a:gd name="vf" fmla="val 115470"/>
            </a:avLst>
          </a:prstGeom>
          <a:noFill/>
          <a:ln w="101600" cap="flat" cmpd="sng">
            <a:solidFill>
              <a:schemeClr val="bg1"/>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 name="文本框 61"/>
          <p:cNvSpPr txBox="1"/>
          <p:nvPr/>
        </p:nvSpPr>
        <p:spPr>
          <a:xfrm>
            <a:off x="2573826" y="2461115"/>
            <a:ext cx="2192442" cy="1015663"/>
          </a:xfrm>
          <a:prstGeom prst="rect">
            <a:avLst/>
          </a:prstGeom>
          <a:noFill/>
        </p:spPr>
        <p:txBody>
          <a:bodyPr wrap="square" rtlCol="0">
            <a:spAutoFit/>
          </a:bodyPr>
          <a:lstStyle/>
          <a:p>
            <a:r>
              <a:rPr lang="zh-CN" altLang="en-US" sz="6000" b="1" spc="600" dirty="0" smtClean="0">
                <a:solidFill>
                  <a:srgbClr val="53989F"/>
                </a:solidFill>
                <a:latin typeface="微软雅黑" panose="020B0503020204020204" pitchFamily="34" charset="-122"/>
                <a:ea typeface="微软雅黑" panose="020B0503020204020204" pitchFamily="34" charset="-122"/>
              </a:rPr>
              <a:t>谢谢</a:t>
            </a:r>
            <a:endParaRPr lang="zh-CN" altLang="en-US" sz="6000" b="1" spc="600" dirty="0">
              <a:solidFill>
                <a:srgbClr val="53989F"/>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386287" y="4151384"/>
            <a:ext cx="6544239" cy="92333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TURN TO REPLY</a:t>
            </a:r>
            <a:endParaRPr lang="zh-CN" altLang="en-US" sz="5400" b="1" dirty="0">
              <a:latin typeface="微软雅黑" panose="020B0503020204020204" pitchFamily="34" charset="-122"/>
              <a:ea typeface="微软雅黑" panose="020B0503020204020204" pitchFamily="34" charset="-122"/>
            </a:endParaRPr>
          </a:p>
        </p:txBody>
      </p:sp>
      <p:sp>
        <p:nvSpPr>
          <p:cNvPr id="67" name="矩形 66"/>
          <p:cNvSpPr/>
          <p:nvPr/>
        </p:nvSpPr>
        <p:spPr>
          <a:xfrm>
            <a:off x="6429829" y="5016658"/>
            <a:ext cx="557348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9419771" y="5169058"/>
            <a:ext cx="273594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38004"/>
            <a:ext cx="10109200" cy="386570"/>
          </a:xfrm>
          <a:prstGeom prst="rect">
            <a:avLst/>
          </a:prstGeom>
          <a:solidFill>
            <a:srgbClr val="549AA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227122" y="5823692"/>
            <a:ext cx="6966692" cy="386570"/>
          </a:xfrm>
          <a:custGeom>
            <a:avLst/>
            <a:gdLst>
              <a:gd name="connsiteX0" fmla="*/ 314723 w 7833632"/>
              <a:gd name="connsiteY0" fmla="*/ 0 h 386570"/>
              <a:gd name="connsiteX1" fmla="*/ 7833632 w 7833632"/>
              <a:gd name="connsiteY1" fmla="*/ 0 h 386570"/>
              <a:gd name="connsiteX2" fmla="*/ 7833632 w 7833632"/>
              <a:gd name="connsiteY2" fmla="*/ 386570 h 386570"/>
              <a:gd name="connsiteX3" fmla="*/ 0 w 7833632"/>
              <a:gd name="connsiteY3" fmla="*/ 386570 h 386570"/>
            </a:gdLst>
            <a:ahLst/>
            <a:cxnLst>
              <a:cxn ang="0">
                <a:pos x="connsiteX0" y="connsiteY0"/>
              </a:cxn>
              <a:cxn ang="0">
                <a:pos x="connsiteX1" y="connsiteY1"/>
              </a:cxn>
              <a:cxn ang="0">
                <a:pos x="connsiteX2" y="connsiteY2"/>
              </a:cxn>
              <a:cxn ang="0">
                <a:pos x="connsiteX3" y="connsiteY3"/>
              </a:cxn>
            </a:cxnLst>
            <a:rect l="l" t="t" r="r" b="b"/>
            <a:pathLst>
              <a:path w="7833632" h="386570">
                <a:moveTo>
                  <a:pt x="314723" y="0"/>
                </a:moveTo>
                <a:lnTo>
                  <a:pt x="7833632" y="0"/>
                </a:lnTo>
                <a:lnTo>
                  <a:pt x="7833632" y="386570"/>
                </a:lnTo>
                <a:lnTo>
                  <a:pt x="0" y="386570"/>
                </a:lnTo>
                <a:close/>
              </a:path>
            </a:pathLst>
          </a:custGeom>
          <a:solidFill>
            <a:srgbClr val="549AA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90600" y="6359323"/>
            <a:ext cx="4327782" cy="338554"/>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Wish you success</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1)">
                                      <p:cBhvr>
                                        <p:cTn id="7" dur="2000"/>
                                        <p:tgtEl>
                                          <p:spTgt spid="6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wheel(1)">
                                      <p:cBhvr>
                                        <p:cTn id="10" dur="2000"/>
                                        <p:tgtEl>
                                          <p:spTgt spid="5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heel(1)">
                                      <p:cBhvr>
                                        <p:cTn id="13" dur="2000"/>
                                        <p:tgtEl>
                                          <p:spTgt spid="61"/>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checkerboard(across)">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500" fill="hold"/>
                                        <p:tgtEl>
                                          <p:spTgt spid="68"/>
                                        </p:tgtEl>
                                        <p:attrNameLst>
                                          <p:attrName>ppt_w</p:attrName>
                                        </p:attrNameLst>
                                      </p:cBhvr>
                                      <p:tavLst>
                                        <p:tav tm="0">
                                          <p:val>
                                            <p:fltVal val="0"/>
                                          </p:val>
                                        </p:tav>
                                        <p:tav tm="100000">
                                          <p:val>
                                            <p:strVal val="#ppt_w"/>
                                          </p:val>
                                        </p:tav>
                                      </p:tavLst>
                                    </p:anim>
                                    <p:anim calcmode="lin" valueType="num">
                                      <p:cBhvr>
                                        <p:cTn id="32" dur="500" fill="hold"/>
                                        <p:tgtEl>
                                          <p:spTgt spid="6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63" presetClass="path" presetSubtype="0" accel="50000" decel="50000" fill="hold" grpId="0" nodeType="clickEffect">
                                  <p:stCondLst>
                                    <p:cond delay="0"/>
                                  </p:stCondLst>
                                  <p:childTnLst>
                                    <p:animMotion origin="layout" path="M 0 0 L 0.25 0 E" pathEditMode="relative" ptsTypes="">
                                      <p:cBhvr>
                                        <p:cTn id="36" dur="2000" fill="hold"/>
                                        <p:tgtEl>
                                          <p:spTgt spid="17"/>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grpId="0" nodeType="clickEffect">
                                  <p:stCondLst>
                                    <p:cond delay="0"/>
                                  </p:stCondLst>
                                  <p:childTnLst>
                                    <p:animMotion origin="layout" path="M 0 0 L -0.25 0 E" pathEditMode="relative" ptsTypes="">
                                      <p:cBhvr>
                                        <p:cTn id="40" dur="2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0" grpId="0"/>
      <p:bldP spid="61" grpId="0" animBg="1"/>
      <p:bldP spid="62" grpId="0"/>
      <p:bldP spid="63" grpId="0"/>
      <p:bldP spid="67" grpId="0" animBg="1"/>
      <p:bldP spid="68" grpId="0" animBg="1"/>
      <p:bldP spid="2"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70662" y="667272"/>
            <a:ext cx="10821338" cy="5523455"/>
          </a:xfrm>
          <a:prstGeom prst="rect">
            <a:avLst/>
          </a:prstGeom>
        </p:spPr>
      </p:pic>
      <p:sp>
        <p:nvSpPr>
          <p:cNvPr id="13" name="圆角矩形 12"/>
          <p:cNvSpPr/>
          <p:nvPr/>
        </p:nvSpPr>
        <p:spPr bwMode="auto">
          <a:xfrm rot="18784635">
            <a:off x="3532773" y="2048200"/>
            <a:ext cx="1302381" cy="1323195"/>
          </a:xfrm>
          <a:prstGeom prst="roundRect">
            <a:avLst>
              <a:gd name="adj" fmla="val 10833"/>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圆角矩形 13"/>
          <p:cNvSpPr/>
          <p:nvPr/>
        </p:nvSpPr>
        <p:spPr bwMode="auto">
          <a:xfrm rot="18784635">
            <a:off x="3401887" y="3376669"/>
            <a:ext cx="568292" cy="56290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bwMode="auto">
          <a:xfrm rot="18784635">
            <a:off x="1260544" y="1634971"/>
            <a:ext cx="2326308" cy="2281348"/>
          </a:xfrm>
          <a:prstGeom prst="roundRect">
            <a:avLst>
              <a:gd name="adj" fmla="val 6182"/>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 name="文本框 1"/>
          <p:cNvSpPr txBox="1"/>
          <p:nvPr/>
        </p:nvSpPr>
        <p:spPr>
          <a:xfrm>
            <a:off x="1627322" y="2039670"/>
            <a:ext cx="2516772" cy="1446550"/>
          </a:xfrm>
          <a:prstGeom prst="rect">
            <a:avLst/>
          </a:prstGeom>
          <a:noFill/>
        </p:spPr>
        <p:txBody>
          <a:bodyPr wrap="square" rtlCol="0">
            <a:spAutoFit/>
          </a:bodyPr>
          <a:lstStyle/>
          <a:p>
            <a:r>
              <a:rPr lang="en-US" altLang="zh-CN" sz="8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8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7781538" y="4788362"/>
            <a:ext cx="4514850" cy="542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9532" y="3149522"/>
            <a:ext cx="6720840" cy="1477328"/>
          </a:xfrm>
          <a:prstGeom prst="rect">
            <a:avLst/>
          </a:prstGeom>
          <a:noFill/>
        </p:spPr>
        <p:txBody>
          <a:bodyPr wrap="square" rtlCol="0">
            <a:spAutoFit/>
          </a:bodyPr>
          <a:lstStyle/>
          <a:p>
            <a:r>
              <a:rPr lang="en-US" altLang="zh-CN"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Input </a:t>
            </a:r>
            <a:r>
              <a:rPr lang="en-US" altLang="zh-CN" sz="72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header</a:t>
            </a:r>
            <a:endParaRPr lang="zh-CN" altLang="en-US"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style.rotation</p:attrName>
                                        </p:attrNameLst>
                                      </p:cBhvr>
                                      <p:tavLst>
                                        <p:tav tm="0">
                                          <p:val>
                                            <p:fltVal val="90"/>
                                          </p:val>
                                        </p:tav>
                                        <p:tav tm="100000">
                                          <p:val>
                                            <p:fltVal val="0"/>
                                          </p:val>
                                        </p:tav>
                                      </p:tavLst>
                                    </p:anim>
                                    <p:animEffect transition="in" filter="fade">
                                      <p:cBhvr>
                                        <p:cTn id="25" dur="1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ppt_w</p:attrName>
                                        </p:attrNameLst>
                                      </p:cBhvr>
                                      <p:tavLst>
                                        <p:tav tm="0">
                                          <p:val>
                                            <p:fltVal val="0"/>
                                          </p:val>
                                        </p:tav>
                                        <p:tav tm="100000">
                                          <p:val>
                                            <p:strVal val="#ppt_w"/>
                                          </p:val>
                                        </p:tav>
                                      </p:tavLst>
                                    </p:anim>
                                    <p:anim calcmode="lin" valueType="num">
                                      <p:cBhvr>
                                        <p:cTn id="37" dur="1000" fill="hold"/>
                                        <p:tgtEl>
                                          <p:spTgt spid="2"/>
                                        </p:tgtEl>
                                        <p:attrNameLst>
                                          <p:attrName>ppt_h</p:attrName>
                                        </p:attrNameLst>
                                      </p:cBhvr>
                                      <p:tavLst>
                                        <p:tav tm="0">
                                          <p:val>
                                            <p:fltVal val="0"/>
                                          </p:val>
                                        </p:tav>
                                        <p:tav tm="100000">
                                          <p:val>
                                            <p:strVal val="#ppt_h"/>
                                          </p:val>
                                        </p:tav>
                                      </p:tavLst>
                                    </p:anim>
                                    <p:anim calcmode="lin" valueType="num">
                                      <p:cBhvr>
                                        <p:cTn id="38" dur="1000" fill="hold"/>
                                        <p:tgtEl>
                                          <p:spTgt spid="2"/>
                                        </p:tgtEl>
                                        <p:attrNameLst>
                                          <p:attrName>style.rotation</p:attrName>
                                        </p:attrNameLst>
                                      </p:cBhvr>
                                      <p:tavLst>
                                        <p:tav tm="0">
                                          <p:val>
                                            <p:fltVal val="90"/>
                                          </p:val>
                                        </p:tav>
                                        <p:tav tm="100000">
                                          <p:val>
                                            <p:fltVal val="0"/>
                                          </p:val>
                                        </p:tav>
                                      </p:tavLst>
                                    </p:anim>
                                    <p:animEffect transition="in" filter="fade">
                                      <p:cBhvr>
                                        <p:cTn id="39" dur="10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checkerboard(across)">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 grpId="0"/>
      <p:bldP spid="7"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sp>
        <p:nvSpPr>
          <p:cNvPr id="9218" name="直角三角形 7"/>
          <p:cNvSpPr>
            <a:spLocks noChangeArrowheads="1"/>
          </p:cNvSpPr>
          <p:nvPr/>
        </p:nvSpPr>
        <p:spPr bwMode="auto">
          <a:xfrm flipH="1" flipV="1">
            <a:off x="10790238" y="0"/>
            <a:ext cx="1401762" cy="1401763"/>
          </a:xfrm>
          <a:prstGeom prst="rtTriangle">
            <a:avLst/>
          </a:prstGeom>
          <a:solidFill>
            <a:srgbClr val="53989F"/>
          </a:solidFill>
          <a:ln>
            <a:noFill/>
          </a:ln>
        </p:spPr>
        <p:txBody>
          <a:bodyPr anchor="ctr"/>
          <a:lstStyle/>
          <a:p>
            <a:endParaRPr lang="zh-CN" altLang="zh-CN">
              <a:solidFill>
                <a:srgbClr val="FFFFFF"/>
              </a:solidFill>
            </a:endParaRPr>
          </a:p>
        </p:txBody>
      </p:sp>
      <p:sp>
        <p:nvSpPr>
          <p:cNvPr id="9219" name="标题 6"/>
          <p:cNvSpPr>
            <a:spLocks noGrp="1" noChangeArrowheads="1"/>
          </p:cNvSpPr>
          <p:nvPr>
            <p:ph type="title" idx="4294967295"/>
          </p:nvPr>
        </p:nvSpPr>
        <p:spPr/>
        <p:txBody>
          <a:bodyPr/>
          <a:lstStyle/>
          <a:p>
            <a:r>
              <a:rPr lang="en-US" altLang="zh-CN" b="1" dirty="0">
                <a:solidFill>
                  <a:srgbClr val="609DA0"/>
                </a:solidFill>
              </a:rPr>
              <a:t>Input content</a:t>
            </a:r>
            <a:endParaRPr lang="zh-CN" altLang="en-US" b="1" dirty="0">
              <a:solidFill>
                <a:srgbClr val="609DA0"/>
              </a:solidFill>
            </a:endParaRPr>
          </a:p>
        </p:txBody>
      </p:sp>
      <p:sp>
        <p:nvSpPr>
          <p:cNvPr id="9220" name="矩形 2"/>
          <p:cNvSpPr>
            <a:spLocks noChangeArrowheads="1"/>
          </p:cNvSpPr>
          <p:nvPr/>
        </p:nvSpPr>
        <p:spPr bwMode="auto">
          <a:xfrm>
            <a:off x="1946275" y="2487613"/>
            <a:ext cx="1535113" cy="1535112"/>
          </a:xfrm>
          <a:prstGeom prst="rect">
            <a:avLst/>
          </a:prstGeom>
          <a:solidFill>
            <a:srgbClr val="53989F"/>
          </a:solidFill>
          <a:ln>
            <a:noFill/>
          </a:ln>
        </p:spPr>
        <p:txBody>
          <a:bodyPr anchor="ctr"/>
          <a:lstStyle/>
          <a:p>
            <a:pPr algn="ctr"/>
            <a:r>
              <a:rPr lang="en-US" altLang="zh-CN" dirty="0">
                <a:solidFill>
                  <a:srgbClr val="FFFFFF"/>
                </a:solidFill>
                <a:latin typeface="Calibri" panose="020F0502020204030204" pitchFamily="34" charset="0"/>
                <a:cs typeface="Calibri" panose="020F0502020204030204" pitchFamily="34" charset="0"/>
                <a:sym typeface="Calibri" panose="020F0502020204030204" pitchFamily="34" charset="0"/>
              </a:rPr>
              <a:t>First step</a:t>
            </a:r>
            <a:endParaRPr lang="zh-CN" altLang="en-US" dirty="0">
              <a:solidFill>
                <a:srgbClr val="FFFFFF"/>
              </a:solidFill>
            </a:endParaRPr>
          </a:p>
        </p:txBody>
      </p:sp>
      <p:sp>
        <p:nvSpPr>
          <p:cNvPr id="9221" name="矩形 8"/>
          <p:cNvSpPr>
            <a:spLocks noChangeArrowheads="1"/>
          </p:cNvSpPr>
          <p:nvPr/>
        </p:nvSpPr>
        <p:spPr bwMode="auto">
          <a:xfrm>
            <a:off x="3546475" y="4089400"/>
            <a:ext cx="1533525" cy="1535113"/>
          </a:xfrm>
          <a:prstGeom prst="rect">
            <a:avLst/>
          </a:prstGeom>
          <a:solidFill>
            <a:srgbClr val="53989F"/>
          </a:solidFill>
          <a:ln>
            <a:noFill/>
          </a:ln>
        </p:spPr>
        <p:txBody>
          <a:bodyPr anchor="ctr"/>
          <a:lstStyle/>
          <a:p>
            <a:pPr algn="ctr"/>
            <a:r>
              <a:rPr lang="en-US" altLang="zh-CN" dirty="0">
                <a:solidFill>
                  <a:srgbClr val="FFFFFF"/>
                </a:solidFill>
                <a:latin typeface="Calibri" panose="020F0502020204030204" pitchFamily="34" charset="0"/>
                <a:cs typeface="Calibri" panose="020F0502020204030204" pitchFamily="34" charset="0"/>
                <a:sym typeface="Calibri" panose="020F0502020204030204" pitchFamily="34" charset="0"/>
              </a:rPr>
              <a:t>First step</a:t>
            </a:r>
            <a:endParaRPr lang="zh-CN" altLang="en-US" dirty="0">
              <a:solidFill>
                <a:srgbClr val="FFFFFF"/>
              </a:solidFill>
            </a:endParaRPr>
          </a:p>
        </p:txBody>
      </p:sp>
      <p:sp>
        <p:nvSpPr>
          <p:cNvPr id="9222" name="矩形 9"/>
          <p:cNvSpPr>
            <a:spLocks noChangeArrowheads="1"/>
          </p:cNvSpPr>
          <p:nvPr/>
        </p:nvSpPr>
        <p:spPr bwMode="auto">
          <a:xfrm>
            <a:off x="5143500" y="2487613"/>
            <a:ext cx="1535113" cy="1535112"/>
          </a:xfrm>
          <a:prstGeom prst="rect">
            <a:avLst/>
          </a:prstGeom>
          <a:solidFill>
            <a:srgbClr val="53989F"/>
          </a:solidFill>
          <a:ln>
            <a:noFill/>
          </a:ln>
        </p:spPr>
        <p:txBody>
          <a:bodyPr anchor="ctr"/>
          <a:lstStyle/>
          <a:p>
            <a:pPr algn="ctr"/>
            <a:r>
              <a:rPr lang="en-US" altLang="zh-CN" dirty="0">
                <a:solidFill>
                  <a:srgbClr val="FFFFFF"/>
                </a:solidFill>
                <a:latin typeface="Calibri" panose="020F0502020204030204" pitchFamily="34" charset="0"/>
                <a:cs typeface="Calibri" panose="020F0502020204030204" pitchFamily="34" charset="0"/>
                <a:sym typeface="Calibri" panose="020F0502020204030204" pitchFamily="34" charset="0"/>
              </a:rPr>
              <a:t>First step</a:t>
            </a:r>
            <a:endParaRPr lang="zh-CN" altLang="en-US" dirty="0">
              <a:solidFill>
                <a:srgbClr val="FFFFFF"/>
              </a:solidFill>
            </a:endParaRPr>
          </a:p>
        </p:txBody>
      </p:sp>
      <p:sp>
        <p:nvSpPr>
          <p:cNvPr id="9223" name="矩形 10"/>
          <p:cNvSpPr>
            <a:spLocks noChangeArrowheads="1"/>
          </p:cNvSpPr>
          <p:nvPr/>
        </p:nvSpPr>
        <p:spPr bwMode="auto">
          <a:xfrm>
            <a:off x="6742113" y="4089400"/>
            <a:ext cx="1535112" cy="1535113"/>
          </a:xfrm>
          <a:prstGeom prst="rect">
            <a:avLst/>
          </a:prstGeom>
          <a:solidFill>
            <a:srgbClr val="53989F"/>
          </a:solidFill>
          <a:ln>
            <a:noFill/>
          </a:ln>
        </p:spPr>
        <p:txBody>
          <a:bodyPr anchor="ctr"/>
          <a:lstStyle/>
          <a:p>
            <a:pPr algn="ctr"/>
            <a:r>
              <a:rPr lang="en-US" altLang="zh-CN" dirty="0">
                <a:solidFill>
                  <a:srgbClr val="FFFFFF"/>
                </a:solidFill>
                <a:latin typeface="Calibri" panose="020F0502020204030204" pitchFamily="34" charset="0"/>
                <a:cs typeface="Calibri" panose="020F0502020204030204" pitchFamily="34" charset="0"/>
                <a:sym typeface="Calibri" panose="020F0502020204030204" pitchFamily="34" charset="0"/>
              </a:rPr>
              <a:t>First step</a:t>
            </a:r>
            <a:endParaRPr lang="zh-CN" altLang="en-US" dirty="0">
              <a:solidFill>
                <a:srgbClr val="FFFFFF"/>
              </a:solidFill>
            </a:endParaRPr>
          </a:p>
        </p:txBody>
      </p:sp>
      <p:sp>
        <p:nvSpPr>
          <p:cNvPr id="9224" name="矩形 11"/>
          <p:cNvSpPr>
            <a:spLocks noChangeArrowheads="1"/>
          </p:cNvSpPr>
          <p:nvPr/>
        </p:nvSpPr>
        <p:spPr bwMode="auto">
          <a:xfrm>
            <a:off x="8340725" y="2487613"/>
            <a:ext cx="1535113" cy="1535112"/>
          </a:xfrm>
          <a:prstGeom prst="rect">
            <a:avLst/>
          </a:prstGeom>
          <a:solidFill>
            <a:srgbClr val="53989F"/>
          </a:solidFill>
          <a:ln>
            <a:noFill/>
          </a:ln>
        </p:spPr>
        <p:txBody>
          <a:bodyPr anchor="ctr"/>
          <a:lstStyle/>
          <a:p>
            <a:pPr algn="ctr"/>
            <a:r>
              <a:rPr lang="en-US" altLang="zh-CN" dirty="0">
                <a:solidFill>
                  <a:srgbClr val="FFFFFF"/>
                </a:solidFill>
                <a:latin typeface="Calibri" panose="020F0502020204030204" pitchFamily="34" charset="0"/>
                <a:cs typeface="Calibri" panose="020F0502020204030204" pitchFamily="34" charset="0"/>
                <a:sym typeface="Calibri" panose="020F0502020204030204" pitchFamily="34" charset="0"/>
              </a:rPr>
              <a:t>First step</a:t>
            </a:r>
            <a:endParaRPr lang="zh-CN" altLang="en-US" dirty="0">
              <a:solidFill>
                <a:srgbClr val="FFFFFF"/>
              </a:solidFill>
            </a:endParaRPr>
          </a:p>
        </p:txBody>
      </p:sp>
      <p:sp>
        <p:nvSpPr>
          <p:cNvPr id="9225" name="文本框 3"/>
          <p:cNvSpPr>
            <a:spLocks noChangeArrowheads="1"/>
          </p:cNvSpPr>
          <p:nvPr/>
        </p:nvSpPr>
        <p:spPr bwMode="auto">
          <a:xfrm>
            <a:off x="3449638" y="2527300"/>
            <a:ext cx="16446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Please enter your </a:t>
            </a:r>
            <a:r>
              <a:rPr lang="en-US" altLang="zh-CN" dirty="0" err="1">
                <a:solidFill>
                  <a:srgbClr val="000000"/>
                </a:solidFill>
                <a:latin typeface="Calibri" panose="020F0502020204030204" pitchFamily="34" charset="0"/>
                <a:ea typeface="微软雅黑" panose="020B0503020204020204" pitchFamily="34" charset="-122"/>
                <a:sym typeface="Calibri" panose="020F0502020204030204" pitchFamily="34" charset="0"/>
              </a:rPr>
              <a:t>contentPlease</a:t>
            </a: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 enter your content</a:t>
            </a:r>
            <a:endPar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6" name="文本框 13"/>
          <p:cNvSpPr>
            <a:spLocks noChangeArrowheads="1"/>
          </p:cNvSpPr>
          <p:nvPr/>
        </p:nvSpPr>
        <p:spPr bwMode="auto">
          <a:xfrm>
            <a:off x="6718300" y="2527300"/>
            <a:ext cx="15843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Please enter your </a:t>
            </a:r>
            <a:r>
              <a:rPr lang="en-US" altLang="zh-CN" dirty="0" err="1">
                <a:solidFill>
                  <a:srgbClr val="000000"/>
                </a:solidFill>
                <a:latin typeface="Calibri" panose="020F0502020204030204" pitchFamily="34" charset="0"/>
                <a:ea typeface="微软雅黑" panose="020B0503020204020204" pitchFamily="34" charset="-122"/>
                <a:sym typeface="Calibri" panose="020F0502020204030204" pitchFamily="34" charset="0"/>
              </a:rPr>
              <a:t>contentPlease</a:t>
            </a: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 enter your content</a:t>
            </a:r>
            <a:endPar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7" name="文本框 14"/>
          <p:cNvSpPr>
            <a:spLocks noChangeArrowheads="1"/>
          </p:cNvSpPr>
          <p:nvPr/>
        </p:nvSpPr>
        <p:spPr bwMode="auto">
          <a:xfrm>
            <a:off x="1889125" y="4056063"/>
            <a:ext cx="16113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Please enter your </a:t>
            </a:r>
            <a:r>
              <a:rPr lang="en-US" altLang="zh-CN" dirty="0" err="1">
                <a:solidFill>
                  <a:srgbClr val="000000"/>
                </a:solidFill>
                <a:latin typeface="Calibri" panose="020F0502020204030204" pitchFamily="34" charset="0"/>
                <a:ea typeface="微软雅黑" panose="020B0503020204020204" pitchFamily="34" charset="-122"/>
                <a:sym typeface="Calibri" panose="020F0502020204030204" pitchFamily="34" charset="0"/>
              </a:rPr>
              <a:t>contentPlease</a:t>
            </a: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 enter your content</a:t>
            </a:r>
            <a:endPar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8" name="文本框 17"/>
          <p:cNvSpPr>
            <a:spLocks noChangeArrowheads="1"/>
          </p:cNvSpPr>
          <p:nvPr/>
        </p:nvSpPr>
        <p:spPr bwMode="auto">
          <a:xfrm>
            <a:off x="8328025" y="4056063"/>
            <a:ext cx="15859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Please enter your </a:t>
            </a:r>
            <a:r>
              <a:rPr lang="en-US" altLang="zh-CN" dirty="0" err="1">
                <a:solidFill>
                  <a:srgbClr val="000000"/>
                </a:solidFill>
                <a:latin typeface="Calibri" panose="020F0502020204030204" pitchFamily="34" charset="0"/>
                <a:ea typeface="微软雅黑" panose="020B0503020204020204" pitchFamily="34" charset="-122"/>
                <a:sym typeface="Calibri" panose="020F0502020204030204" pitchFamily="34" charset="0"/>
              </a:rPr>
              <a:t>contentPlease</a:t>
            </a: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 enter your content</a:t>
            </a:r>
            <a:endPar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29" name="文本框 20"/>
          <p:cNvSpPr>
            <a:spLocks noChangeArrowheads="1"/>
          </p:cNvSpPr>
          <p:nvPr/>
        </p:nvSpPr>
        <p:spPr bwMode="auto">
          <a:xfrm>
            <a:off x="5099050" y="4056063"/>
            <a:ext cx="161766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Please enter your </a:t>
            </a:r>
            <a:r>
              <a:rPr lang="en-US" altLang="zh-CN" dirty="0" err="1">
                <a:solidFill>
                  <a:srgbClr val="000000"/>
                </a:solidFill>
                <a:latin typeface="Calibri" panose="020F0502020204030204" pitchFamily="34" charset="0"/>
                <a:ea typeface="微软雅黑" panose="020B0503020204020204" pitchFamily="34" charset="-122"/>
                <a:sym typeface="Calibri" panose="020F0502020204030204" pitchFamily="34" charset="0"/>
              </a:rPr>
              <a:t>contentPlease</a:t>
            </a:r>
            <a:r>
              <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rPr>
              <a:t> enter your content</a:t>
            </a:r>
            <a:endParaRPr lang="en-US"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任意多边形 21"/>
          <p:cNvSpPr/>
          <p:nvPr/>
        </p:nvSpPr>
        <p:spPr>
          <a:xfrm rot="18933611">
            <a:off x="187671" y="5826409"/>
            <a:ext cx="327362" cy="1337461"/>
          </a:xfrm>
          <a:custGeom>
            <a:avLst/>
            <a:gdLst>
              <a:gd name="connsiteX0" fmla="*/ 327362 w 327362"/>
              <a:gd name="connsiteY0" fmla="*/ 0 h 1337461"/>
              <a:gd name="connsiteX1" fmla="*/ 327362 w 327362"/>
              <a:gd name="connsiteY1" fmla="*/ 1337461 h 1337461"/>
              <a:gd name="connsiteX2" fmla="*/ 0 w 327362"/>
              <a:gd name="connsiteY2" fmla="*/ 1016439 h 1337461"/>
              <a:gd name="connsiteX3" fmla="*/ 0 w 327362"/>
              <a:gd name="connsiteY3" fmla="*/ 333827 h 1337461"/>
            </a:gdLst>
            <a:ahLst/>
            <a:cxnLst>
              <a:cxn ang="0">
                <a:pos x="connsiteX0" y="connsiteY0"/>
              </a:cxn>
              <a:cxn ang="0">
                <a:pos x="connsiteX1" y="connsiteY1"/>
              </a:cxn>
              <a:cxn ang="0">
                <a:pos x="connsiteX2" y="connsiteY2"/>
              </a:cxn>
              <a:cxn ang="0">
                <a:pos x="connsiteX3" y="connsiteY3"/>
              </a:cxn>
            </a:cxnLst>
            <a:rect l="l" t="t" r="r" b="b"/>
            <a:pathLst>
              <a:path w="327362" h="1337461">
                <a:moveTo>
                  <a:pt x="327362" y="0"/>
                </a:moveTo>
                <a:lnTo>
                  <a:pt x="327362" y="1337461"/>
                </a:lnTo>
                <a:lnTo>
                  <a:pt x="0" y="1016439"/>
                </a:lnTo>
                <a:lnTo>
                  <a:pt x="0" y="333827"/>
                </a:lnTo>
                <a:close/>
              </a:path>
            </a:pathLst>
          </a:custGeom>
          <a:solidFill>
            <a:srgbClr val="539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8933611">
            <a:off x="531814" y="5414039"/>
            <a:ext cx="45719" cy="1703593"/>
          </a:xfrm>
          <a:custGeom>
            <a:avLst/>
            <a:gdLst>
              <a:gd name="connsiteX0" fmla="*/ 45719 w 45719"/>
              <a:gd name="connsiteY0" fmla="*/ 0 h 1703593"/>
              <a:gd name="connsiteX1" fmla="*/ 45719 w 45719"/>
              <a:gd name="connsiteY1" fmla="*/ 1703593 h 1703593"/>
              <a:gd name="connsiteX2" fmla="*/ 0 w 45719"/>
              <a:gd name="connsiteY2" fmla="*/ 1658759 h 1703593"/>
              <a:gd name="connsiteX3" fmla="*/ 0 w 45719"/>
              <a:gd name="connsiteY3" fmla="*/ 46621 h 1703593"/>
            </a:gdLst>
            <a:ahLst/>
            <a:cxnLst>
              <a:cxn ang="0">
                <a:pos x="connsiteX0" y="connsiteY0"/>
              </a:cxn>
              <a:cxn ang="0">
                <a:pos x="connsiteX1" y="connsiteY1"/>
              </a:cxn>
              <a:cxn ang="0">
                <a:pos x="connsiteX2" y="connsiteY2"/>
              </a:cxn>
              <a:cxn ang="0">
                <a:pos x="connsiteX3" y="connsiteY3"/>
              </a:cxn>
            </a:cxnLst>
            <a:rect l="l" t="t" r="r" b="b"/>
            <a:pathLst>
              <a:path w="45719" h="1703593">
                <a:moveTo>
                  <a:pt x="45719" y="0"/>
                </a:moveTo>
                <a:lnTo>
                  <a:pt x="45719" y="1703593"/>
                </a:lnTo>
                <a:lnTo>
                  <a:pt x="0" y="1658759"/>
                </a:lnTo>
                <a:lnTo>
                  <a:pt x="0" y="46621"/>
                </a:lnTo>
                <a:close/>
              </a:path>
            </a:pathLst>
          </a:custGeom>
          <a:solidFill>
            <a:srgbClr val="609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linds(horizontal)">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edge">
                                      <p:cBhvr>
                                        <p:cTn id="12" dur="20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9221"/>
                                        </p:tgtEl>
                                        <p:attrNameLst>
                                          <p:attrName>style.visibility</p:attrName>
                                        </p:attrNameLst>
                                      </p:cBhvr>
                                      <p:to>
                                        <p:strVal val="visible"/>
                                      </p:to>
                                    </p:set>
                                    <p:animEffect transition="in" filter="wedge">
                                      <p:cBhvr>
                                        <p:cTn id="17" dur="2000"/>
                                        <p:tgtEl>
                                          <p:spTgt spid="9221"/>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wedge">
                                      <p:cBhvr>
                                        <p:cTn id="22" dur="2000"/>
                                        <p:tgtEl>
                                          <p:spTgt spid="9222"/>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9223"/>
                                        </p:tgtEl>
                                        <p:attrNameLst>
                                          <p:attrName>style.visibility</p:attrName>
                                        </p:attrNameLst>
                                      </p:cBhvr>
                                      <p:to>
                                        <p:strVal val="visible"/>
                                      </p:to>
                                    </p:set>
                                    <p:animEffect transition="in" filter="wedge">
                                      <p:cBhvr>
                                        <p:cTn id="27" dur="2000"/>
                                        <p:tgtEl>
                                          <p:spTgt spid="9223"/>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9224"/>
                                        </p:tgtEl>
                                        <p:attrNameLst>
                                          <p:attrName>style.visibility</p:attrName>
                                        </p:attrNameLst>
                                      </p:cBhvr>
                                      <p:to>
                                        <p:strVal val="visible"/>
                                      </p:to>
                                    </p:set>
                                    <p:animEffect transition="in" filter="wedge">
                                      <p:cBhvr>
                                        <p:cTn id="32" dur="2000"/>
                                        <p:tgtEl>
                                          <p:spTgt spid="922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227"/>
                                        </p:tgtEl>
                                        <p:attrNameLst>
                                          <p:attrName>style.visibility</p:attrName>
                                        </p:attrNameLst>
                                      </p:cBhvr>
                                      <p:to>
                                        <p:strVal val="visible"/>
                                      </p:to>
                                    </p:set>
                                    <p:animEffect transition="in" filter="checkerboard(across)">
                                      <p:cBhvr>
                                        <p:cTn id="37" dur="500"/>
                                        <p:tgtEl>
                                          <p:spTgt spid="9227"/>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225"/>
                                        </p:tgtEl>
                                        <p:attrNameLst>
                                          <p:attrName>style.visibility</p:attrName>
                                        </p:attrNameLst>
                                      </p:cBhvr>
                                      <p:to>
                                        <p:strVal val="visible"/>
                                      </p:to>
                                    </p:set>
                                    <p:animEffect transition="in" filter="checkerboard(across)">
                                      <p:cBhvr>
                                        <p:cTn id="42" dur="500"/>
                                        <p:tgtEl>
                                          <p:spTgt spid="922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9229"/>
                                        </p:tgtEl>
                                        <p:attrNameLst>
                                          <p:attrName>style.visibility</p:attrName>
                                        </p:attrNameLst>
                                      </p:cBhvr>
                                      <p:to>
                                        <p:strVal val="visible"/>
                                      </p:to>
                                    </p:set>
                                    <p:animEffect transition="in" filter="checkerboard(across)">
                                      <p:cBhvr>
                                        <p:cTn id="47" dur="500"/>
                                        <p:tgtEl>
                                          <p:spTgt spid="9229"/>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9226"/>
                                        </p:tgtEl>
                                        <p:attrNameLst>
                                          <p:attrName>style.visibility</p:attrName>
                                        </p:attrNameLst>
                                      </p:cBhvr>
                                      <p:to>
                                        <p:strVal val="visible"/>
                                      </p:to>
                                    </p:set>
                                    <p:animEffect transition="in" filter="checkerboard(across)">
                                      <p:cBhvr>
                                        <p:cTn id="52" dur="500"/>
                                        <p:tgtEl>
                                          <p:spTgt spid="9226"/>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9228"/>
                                        </p:tgtEl>
                                        <p:attrNameLst>
                                          <p:attrName>style.visibility</p:attrName>
                                        </p:attrNameLst>
                                      </p:cBhvr>
                                      <p:to>
                                        <p:strVal val="visible"/>
                                      </p:to>
                                    </p:set>
                                    <p:animEffect transition="in" filter="checkerboard(across)">
                                      <p:cBhvr>
                                        <p:cTn id="57" dur="500"/>
                                        <p:tgtEl>
                                          <p:spTgt spid="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21" grpId="0" animBg="1"/>
      <p:bldP spid="9222" grpId="0" animBg="1"/>
      <p:bldP spid="9223" grpId="0" animBg="1"/>
      <p:bldP spid="9224" grpId="0" animBg="1"/>
      <p:bldP spid="9225" grpId="0"/>
      <p:bldP spid="9226" grpId="0"/>
      <p:bldP spid="9227" grpId="0"/>
      <p:bldP spid="9228" grpId="0"/>
      <p:bldP spid="92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grpSp>
        <p:nvGrpSpPr>
          <p:cNvPr id="17412" name="Group 4"/>
          <p:cNvGrpSpPr/>
          <p:nvPr/>
        </p:nvGrpSpPr>
        <p:grpSpPr bwMode="auto">
          <a:xfrm>
            <a:off x="1450975" y="2397125"/>
            <a:ext cx="1958975" cy="1958975"/>
            <a:chOff x="0" y="0"/>
            <a:chExt cx="1959094" cy="1959094"/>
          </a:xfrm>
        </p:grpSpPr>
        <p:sp>
          <p:nvSpPr>
            <p:cNvPr id="17413" name="椭圆 2"/>
            <p:cNvSpPr>
              <a:spLocks noChangeArrowheads="1"/>
            </p:cNvSpPr>
            <p:nvPr/>
          </p:nvSpPr>
          <p:spPr bwMode="auto">
            <a:xfrm>
              <a:off x="0" y="0"/>
              <a:ext cx="1959094" cy="1959094"/>
            </a:xfrm>
            <a:prstGeom prst="ellipse">
              <a:avLst/>
            </a:prstGeom>
            <a:noFill/>
            <a:ln w="19050" cap="flat" cmpd="sng">
              <a:solidFill>
                <a:srgbClr val="609DA0"/>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609DA0"/>
                </a:solidFill>
              </a:endParaRPr>
            </a:p>
          </p:txBody>
        </p:sp>
        <p:sp>
          <p:nvSpPr>
            <p:cNvPr id="17414" name="任意多边形 26"/>
            <p:cNvSpPr>
              <a:spLocks noChangeArrowheads="1"/>
            </p:cNvSpPr>
            <p:nvPr/>
          </p:nvSpPr>
          <p:spPr bwMode="auto">
            <a:xfrm>
              <a:off x="148568" y="547633"/>
              <a:ext cx="1661959" cy="1262894"/>
            </a:xfrm>
            <a:custGeom>
              <a:avLst/>
              <a:gdLst>
                <a:gd name="T0" fmla="*/ 162204 w 2208628"/>
                <a:gd name="T1" fmla="*/ 0 h 1678298"/>
                <a:gd name="T2" fmla="*/ 2046425 w 2208628"/>
                <a:gd name="T3" fmla="*/ 0 h 1678298"/>
                <a:gd name="T4" fmla="*/ 2075343 w 2208628"/>
                <a:gd name="T5" fmla="*/ 47602 h 1678298"/>
                <a:gd name="T6" fmla="*/ 2208628 w 2208628"/>
                <a:gd name="T7" fmla="*/ 573984 h 1678298"/>
                <a:gd name="T8" fmla="*/ 1104314 w 2208628"/>
                <a:gd name="T9" fmla="*/ 1678298 h 1678298"/>
                <a:gd name="T10" fmla="*/ 0 w 2208628"/>
                <a:gd name="T11" fmla="*/ 573984 h 1678298"/>
                <a:gd name="T12" fmla="*/ 133285 w 2208628"/>
                <a:gd name="T13" fmla="*/ 47602 h 1678298"/>
                <a:gd name="T14" fmla="*/ 162204 w 2208628"/>
                <a:gd name="T15" fmla="*/ 0 h 1678298"/>
                <a:gd name="T16" fmla="*/ 0 60000 65536"/>
                <a:gd name="T17" fmla="*/ 0 60000 65536"/>
                <a:gd name="T18" fmla="*/ 0 60000 65536"/>
                <a:gd name="T19" fmla="*/ 0 60000 65536"/>
                <a:gd name="T20" fmla="*/ 0 60000 65536"/>
                <a:gd name="T21" fmla="*/ 0 60000 65536"/>
                <a:gd name="T22" fmla="*/ 0 60000 65536"/>
                <a:gd name="T23" fmla="*/ 0 60000 65536"/>
                <a:gd name="T24" fmla="*/ 0 w 2208628"/>
                <a:gd name="T25" fmla="*/ 0 h 1678298"/>
                <a:gd name="T26" fmla="*/ 2208628 w 2208628"/>
                <a:gd name="T27" fmla="*/ 1678298 h 16782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08628" h="1678298">
                  <a:moveTo>
                    <a:pt x="162204" y="0"/>
                  </a:moveTo>
                  <a:lnTo>
                    <a:pt x="2046425" y="0"/>
                  </a:lnTo>
                  <a:lnTo>
                    <a:pt x="2075343" y="47602"/>
                  </a:lnTo>
                  <a:cubicBezTo>
                    <a:pt x="2160345" y="204076"/>
                    <a:pt x="2208628" y="383392"/>
                    <a:pt x="2208628" y="573984"/>
                  </a:cubicBezTo>
                  <a:cubicBezTo>
                    <a:pt x="2208628" y="1183880"/>
                    <a:pt x="1714210" y="1678298"/>
                    <a:pt x="1104314" y="1678298"/>
                  </a:cubicBezTo>
                  <a:cubicBezTo>
                    <a:pt x="494418" y="1678298"/>
                    <a:pt x="0" y="1183880"/>
                    <a:pt x="0" y="573984"/>
                  </a:cubicBezTo>
                  <a:cubicBezTo>
                    <a:pt x="0" y="383392"/>
                    <a:pt x="48283" y="204076"/>
                    <a:pt x="133285" y="47602"/>
                  </a:cubicBezTo>
                  <a:lnTo>
                    <a:pt x="162204" y="0"/>
                  </a:lnTo>
                  <a:close/>
                </a:path>
              </a:pathLst>
            </a:custGeom>
            <a:solidFill>
              <a:srgbClr val="609DA0"/>
            </a:solidFill>
            <a:ln w="12700" cap="flat" cmpd="sng">
              <a:solidFill>
                <a:srgbClr val="609DA0"/>
              </a:solidFill>
              <a:bevel/>
            </a:ln>
          </p:spPr>
          <p:txBody>
            <a:bodyPr anchor="ctr"/>
            <a:lstStyle/>
            <a:p>
              <a:pPr algn="ctr"/>
              <a:r>
                <a:rPr lang="en-US"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80%</a:t>
              </a:r>
              <a:endParaRPr lang="zh-CN" altLang="en-US" dirty="0">
                <a:solidFill>
                  <a:schemeClr val="bg1"/>
                </a:solidFill>
              </a:endParaRPr>
            </a:p>
          </p:txBody>
        </p:sp>
      </p:grpSp>
      <p:grpSp>
        <p:nvGrpSpPr>
          <p:cNvPr id="2" name="组合 1"/>
          <p:cNvGrpSpPr/>
          <p:nvPr/>
        </p:nvGrpSpPr>
        <p:grpSpPr>
          <a:xfrm>
            <a:off x="5127625" y="2397125"/>
            <a:ext cx="1958975" cy="1958975"/>
            <a:chOff x="5127625" y="2397125"/>
            <a:chExt cx="1958975" cy="1958975"/>
          </a:xfrm>
        </p:grpSpPr>
        <p:sp>
          <p:nvSpPr>
            <p:cNvPr id="17415" name="椭圆 29"/>
            <p:cNvSpPr>
              <a:spLocks noChangeArrowheads="1"/>
            </p:cNvSpPr>
            <p:nvPr/>
          </p:nvSpPr>
          <p:spPr bwMode="auto">
            <a:xfrm>
              <a:off x="5127625" y="2397125"/>
              <a:ext cx="1958975" cy="1958975"/>
            </a:xfrm>
            <a:prstGeom prst="ellipse">
              <a:avLst/>
            </a:prstGeom>
            <a:noFill/>
            <a:ln w="19050" cap="flat" cmpd="sng">
              <a:solidFill>
                <a:srgbClr val="609DA0"/>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609DA0"/>
                </a:solidFill>
              </a:endParaRPr>
            </a:p>
          </p:txBody>
        </p:sp>
        <p:sp>
          <p:nvSpPr>
            <p:cNvPr id="17416" name="任意多边形 32"/>
            <p:cNvSpPr>
              <a:spLocks noChangeArrowheads="1"/>
            </p:cNvSpPr>
            <p:nvPr/>
          </p:nvSpPr>
          <p:spPr bwMode="auto">
            <a:xfrm>
              <a:off x="5276850" y="3294063"/>
              <a:ext cx="1662113" cy="914400"/>
            </a:xfrm>
            <a:custGeom>
              <a:avLst/>
              <a:gdLst>
                <a:gd name="T0" fmla="*/ 6923 w 2208628"/>
                <a:gd name="T1" fmla="*/ 0 h 1214064"/>
                <a:gd name="T2" fmla="*/ 2201705 w 2208628"/>
                <a:gd name="T3" fmla="*/ 0 h 1214064"/>
                <a:gd name="T4" fmla="*/ 2208628 w 2208628"/>
                <a:gd name="T5" fmla="*/ 109750 h 1214064"/>
                <a:gd name="T6" fmla="*/ 1104314 w 2208628"/>
                <a:gd name="T7" fmla="*/ 1214064 h 1214064"/>
                <a:gd name="T8" fmla="*/ 0 w 2208628"/>
                <a:gd name="T9" fmla="*/ 109750 h 1214064"/>
                <a:gd name="T10" fmla="*/ 6923 w 2208628"/>
                <a:gd name="T11" fmla="*/ 0 h 1214064"/>
                <a:gd name="T12" fmla="*/ 0 60000 65536"/>
                <a:gd name="T13" fmla="*/ 0 60000 65536"/>
                <a:gd name="T14" fmla="*/ 0 60000 65536"/>
                <a:gd name="T15" fmla="*/ 0 60000 65536"/>
                <a:gd name="T16" fmla="*/ 0 60000 65536"/>
                <a:gd name="T17" fmla="*/ 0 60000 65536"/>
                <a:gd name="T18" fmla="*/ 0 w 2208628"/>
                <a:gd name="T19" fmla="*/ 0 h 1214064"/>
                <a:gd name="T20" fmla="*/ 2208628 w 2208628"/>
                <a:gd name="T21" fmla="*/ 1214064 h 1214064"/>
              </a:gdLst>
              <a:ahLst/>
              <a:cxnLst>
                <a:cxn ang="T12">
                  <a:pos x="T0" y="T1"/>
                </a:cxn>
                <a:cxn ang="T13">
                  <a:pos x="T2" y="T3"/>
                </a:cxn>
                <a:cxn ang="T14">
                  <a:pos x="T4" y="T5"/>
                </a:cxn>
                <a:cxn ang="T15">
                  <a:pos x="T6" y="T7"/>
                </a:cxn>
                <a:cxn ang="T16">
                  <a:pos x="T8" y="T9"/>
                </a:cxn>
                <a:cxn ang="T17">
                  <a:pos x="T10" y="T11"/>
                </a:cxn>
              </a:cxnLst>
              <a:rect l="T18" t="T19" r="T20" b="T21"/>
              <a:pathLst>
                <a:path w="2208628" h="1214064">
                  <a:moveTo>
                    <a:pt x="6923" y="0"/>
                  </a:moveTo>
                  <a:lnTo>
                    <a:pt x="2201705" y="0"/>
                  </a:lnTo>
                  <a:lnTo>
                    <a:pt x="2208628" y="109750"/>
                  </a:lnTo>
                  <a:cubicBezTo>
                    <a:pt x="2208628" y="719646"/>
                    <a:pt x="1714210" y="1214064"/>
                    <a:pt x="1104314" y="1214064"/>
                  </a:cubicBezTo>
                  <a:cubicBezTo>
                    <a:pt x="494418" y="1214064"/>
                    <a:pt x="0" y="719646"/>
                    <a:pt x="0" y="109750"/>
                  </a:cubicBezTo>
                  <a:lnTo>
                    <a:pt x="6923" y="0"/>
                  </a:lnTo>
                  <a:close/>
                </a:path>
              </a:pathLst>
            </a:custGeom>
            <a:solidFill>
              <a:srgbClr val="609DA0"/>
            </a:solidFill>
            <a:ln>
              <a:noFill/>
            </a:ln>
          </p:spPr>
          <p:txBody>
            <a:bodyPr anchor="ctr"/>
            <a:lstStyle/>
            <a:p>
              <a:pPr algn="ctr"/>
              <a:r>
                <a:rPr lang="en-US"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60%</a:t>
              </a:r>
              <a:endParaRPr lang="zh-CN" altLang="en-US" dirty="0">
                <a:solidFill>
                  <a:schemeClr val="bg1"/>
                </a:solidFill>
              </a:endParaRPr>
            </a:p>
          </p:txBody>
        </p:sp>
      </p:grpSp>
      <p:grpSp>
        <p:nvGrpSpPr>
          <p:cNvPr id="3" name="组合 2"/>
          <p:cNvGrpSpPr/>
          <p:nvPr/>
        </p:nvGrpSpPr>
        <p:grpSpPr>
          <a:xfrm>
            <a:off x="8805863" y="2397125"/>
            <a:ext cx="1958975" cy="1958975"/>
            <a:chOff x="8805863" y="2397125"/>
            <a:chExt cx="1958975" cy="1958975"/>
          </a:xfrm>
        </p:grpSpPr>
        <p:sp>
          <p:nvSpPr>
            <p:cNvPr id="17417" name="椭圆 35"/>
            <p:cNvSpPr>
              <a:spLocks noChangeArrowheads="1"/>
            </p:cNvSpPr>
            <p:nvPr/>
          </p:nvSpPr>
          <p:spPr bwMode="auto">
            <a:xfrm>
              <a:off x="8805863" y="2397125"/>
              <a:ext cx="1958975" cy="1958975"/>
            </a:xfrm>
            <a:prstGeom prst="ellipse">
              <a:avLst/>
            </a:prstGeom>
            <a:noFill/>
            <a:ln w="19050" cap="flat" cmpd="sng">
              <a:solidFill>
                <a:srgbClr val="609DA0"/>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609DA0"/>
                </a:solidFill>
              </a:endParaRPr>
            </a:p>
          </p:txBody>
        </p:sp>
        <p:sp>
          <p:nvSpPr>
            <p:cNvPr id="17418" name="任意多边形 38"/>
            <p:cNvSpPr>
              <a:spLocks noChangeArrowheads="1"/>
            </p:cNvSpPr>
            <p:nvPr/>
          </p:nvSpPr>
          <p:spPr bwMode="auto">
            <a:xfrm>
              <a:off x="9007475" y="3665538"/>
              <a:ext cx="1557338" cy="542925"/>
            </a:xfrm>
            <a:custGeom>
              <a:avLst/>
              <a:gdLst>
                <a:gd name="T0" fmla="*/ 0 w 2069278"/>
                <a:gd name="T1" fmla="*/ 0 h 721207"/>
                <a:gd name="T2" fmla="*/ 2069278 w 2069278"/>
                <a:gd name="T3" fmla="*/ 0 h 721207"/>
                <a:gd name="T4" fmla="*/ 2052171 w 2069278"/>
                <a:gd name="T5" fmla="*/ 46742 h 721207"/>
                <a:gd name="T6" fmla="*/ 1034639 w 2069278"/>
                <a:gd name="T7" fmla="*/ 721207 h 721207"/>
                <a:gd name="T8" fmla="*/ 17107 w 2069278"/>
                <a:gd name="T9" fmla="*/ 46742 h 721207"/>
                <a:gd name="T10" fmla="*/ 0 w 2069278"/>
                <a:gd name="T11" fmla="*/ 0 h 721207"/>
                <a:gd name="T12" fmla="*/ 0 60000 65536"/>
                <a:gd name="T13" fmla="*/ 0 60000 65536"/>
                <a:gd name="T14" fmla="*/ 0 60000 65536"/>
                <a:gd name="T15" fmla="*/ 0 60000 65536"/>
                <a:gd name="T16" fmla="*/ 0 60000 65536"/>
                <a:gd name="T17" fmla="*/ 0 60000 65536"/>
                <a:gd name="T18" fmla="*/ 0 w 2069278"/>
                <a:gd name="T19" fmla="*/ 0 h 721207"/>
                <a:gd name="T20" fmla="*/ 2069278 w 2069278"/>
                <a:gd name="T21" fmla="*/ 721207 h 721207"/>
              </a:gdLst>
              <a:ahLst/>
              <a:cxnLst>
                <a:cxn ang="T12">
                  <a:pos x="T0" y="T1"/>
                </a:cxn>
                <a:cxn ang="T13">
                  <a:pos x="T2" y="T3"/>
                </a:cxn>
                <a:cxn ang="T14">
                  <a:pos x="T4" y="T5"/>
                </a:cxn>
                <a:cxn ang="T15">
                  <a:pos x="T6" y="T7"/>
                </a:cxn>
                <a:cxn ang="T16">
                  <a:pos x="T8" y="T9"/>
                </a:cxn>
                <a:cxn ang="T17">
                  <a:pos x="T10" y="T11"/>
                </a:cxn>
              </a:cxnLst>
              <a:rect l="T18" t="T19" r="T20" b="T21"/>
              <a:pathLst>
                <a:path w="2069278" h="721207">
                  <a:moveTo>
                    <a:pt x="0" y="0"/>
                  </a:moveTo>
                  <a:lnTo>
                    <a:pt x="2069278" y="0"/>
                  </a:lnTo>
                  <a:lnTo>
                    <a:pt x="2052171" y="46742"/>
                  </a:lnTo>
                  <a:cubicBezTo>
                    <a:pt x="1884527" y="443097"/>
                    <a:pt x="1492061" y="721207"/>
                    <a:pt x="1034639" y="721207"/>
                  </a:cubicBezTo>
                  <a:cubicBezTo>
                    <a:pt x="577217" y="721207"/>
                    <a:pt x="184751" y="443097"/>
                    <a:pt x="17107" y="46742"/>
                  </a:cubicBezTo>
                  <a:lnTo>
                    <a:pt x="0" y="0"/>
                  </a:lnTo>
                  <a:close/>
                </a:path>
              </a:pathLst>
            </a:custGeom>
            <a:solidFill>
              <a:srgbClr val="609DA0"/>
            </a:solidFill>
            <a:ln>
              <a:noFill/>
            </a:ln>
          </p:spPr>
          <p:txBody>
            <a:bodyPr anchor="ctr"/>
            <a:lstStyle/>
            <a:p>
              <a:pPr algn="ctr"/>
              <a:r>
                <a:rPr lang="en-US" altLang="zh-CN" dirty="0">
                  <a:solidFill>
                    <a:schemeClr val="bg1"/>
                  </a:solidFill>
                  <a:latin typeface="Calibri" panose="020F0502020204030204" pitchFamily="34" charset="0"/>
                  <a:cs typeface="Calibri" panose="020F0502020204030204" pitchFamily="34" charset="0"/>
                  <a:sym typeface="Calibri" panose="020F0502020204030204" pitchFamily="34" charset="0"/>
                </a:rPr>
                <a:t>25%</a:t>
              </a:r>
              <a:endParaRPr lang="zh-CN" altLang="en-US" dirty="0">
                <a:solidFill>
                  <a:schemeClr val="bg1"/>
                </a:solidFill>
              </a:endParaRPr>
            </a:p>
          </p:txBody>
        </p:sp>
      </p:grpSp>
      <p:sp>
        <p:nvSpPr>
          <p:cNvPr id="17419" name="矩形 47"/>
          <p:cNvSpPr>
            <a:spLocks noChangeArrowheads="1"/>
          </p:cNvSpPr>
          <p:nvPr/>
        </p:nvSpPr>
        <p:spPr bwMode="auto">
          <a:xfrm>
            <a:off x="1235075" y="5189538"/>
            <a:ext cx="2546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t>Standard </a:t>
            </a:r>
            <a:r>
              <a:rPr lang="en-US" altLang="zh-CN" sz="1400" dirty="0"/>
              <a:t>default text, please edit what you want to enter</a:t>
            </a:r>
            <a:endParaRPr lang="en-US" altLang="zh-CN" sz="1400" dirty="0"/>
          </a:p>
        </p:txBody>
      </p:sp>
      <p:sp>
        <p:nvSpPr>
          <p:cNvPr id="17420" name="文本框 48"/>
          <p:cNvSpPr>
            <a:spLocks noChangeArrowheads="1"/>
          </p:cNvSpPr>
          <p:nvPr/>
        </p:nvSpPr>
        <p:spPr bwMode="auto">
          <a:xfrm>
            <a:off x="1235075" y="4733925"/>
            <a:ext cx="2276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rgbClr val="609DA0"/>
                </a:solidFill>
                <a:latin typeface="Calibri" panose="020F0502020204030204" pitchFamily="34" charset="0"/>
                <a:sym typeface="Calibri" panose="020F0502020204030204" pitchFamily="34" charset="0"/>
              </a:rPr>
              <a:t>STAGE </a:t>
            </a:r>
            <a:r>
              <a:rPr lang="en-US" altLang="zh-CN" b="1" dirty="0">
                <a:solidFill>
                  <a:srgbClr val="609DA0"/>
                </a:solidFill>
                <a:latin typeface="Calibri" panose="020F0502020204030204" pitchFamily="34" charset="0"/>
                <a:sym typeface="Calibri" panose="020F0502020204030204" pitchFamily="34" charset="0"/>
              </a:rPr>
              <a:t>Ⅰ</a:t>
            </a:r>
            <a:endParaRPr lang="zh-CN" altLang="en-US" b="1" dirty="0">
              <a:solidFill>
                <a:srgbClr val="609DA0"/>
              </a:solidFill>
              <a:latin typeface="Calibri" panose="020F0502020204030204" pitchFamily="34" charset="0"/>
              <a:sym typeface="Calibri" panose="020F0502020204030204" pitchFamily="34" charset="0"/>
            </a:endParaRPr>
          </a:p>
        </p:txBody>
      </p:sp>
      <p:sp>
        <p:nvSpPr>
          <p:cNvPr id="17422" name="文本框 51"/>
          <p:cNvSpPr>
            <a:spLocks noChangeArrowheads="1"/>
          </p:cNvSpPr>
          <p:nvPr/>
        </p:nvSpPr>
        <p:spPr bwMode="auto">
          <a:xfrm>
            <a:off x="4964113" y="4733925"/>
            <a:ext cx="2276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rgbClr val="609DA0"/>
                </a:solidFill>
                <a:latin typeface="Calibri" panose="020F0502020204030204" pitchFamily="34" charset="0"/>
                <a:sym typeface="Calibri" panose="020F0502020204030204" pitchFamily="34" charset="0"/>
              </a:rPr>
              <a:t>STAGE </a:t>
            </a:r>
            <a:r>
              <a:rPr lang="en-US" altLang="zh-CN" b="1" dirty="0">
                <a:solidFill>
                  <a:srgbClr val="609DA0"/>
                </a:solidFill>
                <a:latin typeface="Calibri" panose="020F0502020204030204" pitchFamily="34" charset="0"/>
                <a:sym typeface="Calibri" panose="020F0502020204030204" pitchFamily="34" charset="0"/>
              </a:rPr>
              <a:t>Ⅱ</a:t>
            </a:r>
            <a:endParaRPr lang="zh-CN" altLang="en-US" b="1" dirty="0">
              <a:solidFill>
                <a:srgbClr val="609DA0"/>
              </a:solidFill>
              <a:latin typeface="Calibri" panose="020F0502020204030204" pitchFamily="34" charset="0"/>
              <a:sym typeface="Calibri" panose="020F0502020204030204" pitchFamily="34" charset="0"/>
            </a:endParaRPr>
          </a:p>
        </p:txBody>
      </p:sp>
      <p:sp>
        <p:nvSpPr>
          <p:cNvPr id="17424" name="文本框 53"/>
          <p:cNvSpPr>
            <a:spLocks noChangeArrowheads="1"/>
          </p:cNvSpPr>
          <p:nvPr/>
        </p:nvSpPr>
        <p:spPr bwMode="auto">
          <a:xfrm>
            <a:off x="8693150" y="4733925"/>
            <a:ext cx="2276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rgbClr val="609DA0"/>
                </a:solidFill>
                <a:latin typeface="Calibri" panose="020F0502020204030204" pitchFamily="34" charset="0"/>
                <a:sym typeface="Calibri" panose="020F0502020204030204" pitchFamily="34" charset="0"/>
              </a:rPr>
              <a:t>STAGE III</a:t>
            </a:r>
            <a:endParaRPr lang="zh-CN" altLang="en-US" b="1" dirty="0">
              <a:solidFill>
                <a:srgbClr val="609DA0"/>
              </a:solidFill>
              <a:latin typeface="Calibri" panose="020F0502020204030204" pitchFamily="34" charset="0"/>
              <a:sym typeface="Calibri" panose="020F0502020204030204" pitchFamily="34" charset="0"/>
            </a:endParaRPr>
          </a:p>
        </p:txBody>
      </p:sp>
      <p:sp>
        <p:nvSpPr>
          <p:cNvPr id="18" name="标题 6"/>
          <p:cNvSpPr>
            <a:spLocks noGrp="1" noChangeArrowheads="1"/>
          </p:cNvSpPr>
          <p:nvPr>
            <p:ph type="title" idx="4294967295"/>
          </p:nvPr>
        </p:nvSpPr>
        <p:spPr>
          <a:xfrm>
            <a:off x="838200" y="365125"/>
            <a:ext cx="10515600" cy="1325563"/>
          </a:xfrm>
        </p:spPr>
        <p:txBody>
          <a:bodyPr/>
          <a:lstStyle/>
          <a:p>
            <a:r>
              <a:rPr lang="en-US" altLang="zh-CN" b="1" dirty="0">
                <a:solidFill>
                  <a:srgbClr val="609DA0"/>
                </a:solidFill>
              </a:rPr>
              <a:t>Input content</a:t>
            </a:r>
            <a:endParaRPr lang="zh-CN" altLang="en-US" b="1" dirty="0">
              <a:solidFill>
                <a:srgbClr val="609DA0"/>
              </a:solidFill>
            </a:endParaRPr>
          </a:p>
        </p:txBody>
      </p:sp>
      <p:sp>
        <p:nvSpPr>
          <p:cNvPr id="19" name="矩形 47"/>
          <p:cNvSpPr>
            <a:spLocks noChangeArrowheads="1"/>
          </p:cNvSpPr>
          <p:nvPr/>
        </p:nvSpPr>
        <p:spPr bwMode="auto">
          <a:xfrm>
            <a:off x="4964113" y="5220028"/>
            <a:ext cx="2546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t>Standard </a:t>
            </a:r>
            <a:r>
              <a:rPr lang="en-US" altLang="zh-CN" sz="1400" dirty="0"/>
              <a:t>default text, please edit what you want to enter</a:t>
            </a:r>
            <a:endParaRPr lang="en-US" altLang="zh-CN" sz="1400" dirty="0"/>
          </a:p>
        </p:txBody>
      </p:sp>
      <p:sp>
        <p:nvSpPr>
          <p:cNvPr id="20" name="矩形 47"/>
          <p:cNvSpPr>
            <a:spLocks noChangeArrowheads="1"/>
          </p:cNvSpPr>
          <p:nvPr/>
        </p:nvSpPr>
        <p:spPr bwMode="auto">
          <a:xfrm>
            <a:off x="8716963" y="5215266"/>
            <a:ext cx="2546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dirty="0" smtClean="0"/>
              <a:t>Standard </a:t>
            </a:r>
            <a:r>
              <a:rPr lang="en-US" altLang="zh-CN" sz="1400" dirty="0"/>
              <a:t>default text, please edit what you want to enter</a:t>
            </a:r>
            <a:endParaRPr lang="en-US" altLang="zh-CN" sz="1400"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7412"/>
                                        </p:tgtEl>
                                        <p:attrNameLst>
                                          <p:attrName>style.visibility</p:attrName>
                                        </p:attrNameLst>
                                      </p:cBhvr>
                                      <p:to>
                                        <p:strVal val="visible"/>
                                      </p:to>
                                    </p:set>
                                    <p:anim calcmode="lin" valueType="num">
                                      <p:cBhvr additive="base">
                                        <p:cTn id="12" dur="500"/>
                                        <p:tgtEl>
                                          <p:spTgt spid="17412"/>
                                        </p:tgtEl>
                                        <p:attrNameLst>
                                          <p:attrName>ppt_y</p:attrName>
                                        </p:attrNameLst>
                                      </p:cBhvr>
                                      <p:tavLst>
                                        <p:tav tm="0">
                                          <p:val>
                                            <p:strVal val="#ppt_y+#ppt_h*1.125000"/>
                                          </p:val>
                                        </p:tav>
                                        <p:tav tm="100000">
                                          <p:val>
                                            <p:strVal val="#ppt_y"/>
                                          </p:val>
                                        </p:tav>
                                      </p:tavLst>
                                    </p:anim>
                                    <p:animEffect transition="in" filter="wipe(up)">
                                      <p:cBhvr>
                                        <p:cTn id="13" dur="500"/>
                                        <p:tgtEl>
                                          <p:spTgt spid="17412"/>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17419"/>
                                        </p:tgtEl>
                                        <p:attrNameLst>
                                          <p:attrName>style.visibility</p:attrName>
                                        </p:attrNameLst>
                                      </p:cBhvr>
                                      <p:to>
                                        <p:strVal val="visible"/>
                                      </p:to>
                                    </p:set>
                                    <p:anim calcmode="lin" valueType="num">
                                      <p:cBhvr additive="base">
                                        <p:cTn id="16" dur="500"/>
                                        <p:tgtEl>
                                          <p:spTgt spid="17419"/>
                                        </p:tgtEl>
                                        <p:attrNameLst>
                                          <p:attrName>ppt_y</p:attrName>
                                        </p:attrNameLst>
                                      </p:cBhvr>
                                      <p:tavLst>
                                        <p:tav tm="0">
                                          <p:val>
                                            <p:strVal val="#ppt_y+#ppt_h*1.125000"/>
                                          </p:val>
                                        </p:tav>
                                        <p:tav tm="100000">
                                          <p:val>
                                            <p:strVal val="#ppt_y"/>
                                          </p:val>
                                        </p:tav>
                                      </p:tavLst>
                                    </p:anim>
                                    <p:animEffect transition="in" filter="wipe(up)">
                                      <p:cBhvr>
                                        <p:cTn id="17" dur="500"/>
                                        <p:tgtEl>
                                          <p:spTgt spid="17419"/>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7420"/>
                                        </p:tgtEl>
                                        <p:attrNameLst>
                                          <p:attrName>style.visibility</p:attrName>
                                        </p:attrNameLst>
                                      </p:cBhvr>
                                      <p:to>
                                        <p:strVal val="visible"/>
                                      </p:to>
                                    </p:set>
                                    <p:anim calcmode="lin" valueType="num">
                                      <p:cBhvr additive="base">
                                        <p:cTn id="20" dur="500"/>
                                        <p:tgtEl>
                                          <p:spTgt spid="17420"/>
                                        </p:tgtEl>
                                        <p:attrNameLst>
                                          <p:attrName>ppt_y</p:attrName>
                                        </p:attrNameLst>
                                      </p:cBhvr>
                                      <p:tavLst>
                                        <p:tav tm="0">
                                          <p:val>
                                            <p:strVal val="#ppt_y+#ppt_h*1.125000"/>
                                          </p:val>
                                        </p:tav>
                                        <p:tav tm="100000">
                                          <p:val>
                                            <p:strVal val="#ppt_y"/>
                                          </p:val>
                                        </p:tav>
                                      </p:tavLst>
                                    </p:anim>
                                    <p:animEffect transition="in" filter="wipe(up)">
                                      <p:cBhvr>
                                        <p:cTn id="21" dur="500"/>
                                        <p:tgtEl>
                                          <p:spTgt spid="17420"/>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p:tgtEl>
                                          <p:spTgt spid="2"/>
                                        </p:tgtEl>
                                        <p:attrNameLst>
                                          <p:attrName>ppt_y</p:attrName>
                                        </p:attrNameLst>
                                      </p:cBhvr>
                                      <p:tavLst>
                                        <p:tav tm="0">
                                          <p:val>
                                            <p:strVal val="#ppt_y+#ppt_h*1.125000"/>
                                          </p:val>
                                        </p:tav>
                                        <p:tav tm="100000">
                                          <p:val>
                                            <p:strVal val="#ppt_y"/>
                                          </p:val>
                                        </p:tav>
                                      </p:tavLst>
                                    </p:anim>
                                    <p:animEffect transition="in" filter="wipe(up)">
                                      <p:cBhvr>
                                        <p:cTn id="27" dur="500"/>
                                        <p:tgtEl>
                                          <p:spTgt spid="2"/>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7422"/>
                                        </p:tgtEl>
                                        <p:attrNameLst>
                                          <p:attrName>style.visibility</p:attrName>
                                        </p:attrNameLst>
                                      </p:cBhvr>
                                      <p:to>
                                        <p:strVal val="visible"/>
                                      </p:to>
                                    </p:set>
                                    <p:anim calcmode="lin" valueType="num">
                                      <p:cBhvr additive="base">
                                        <p:cTn id="30" dur="500"/>
                                        <p:tgtEl>
                                          <p:spTgt spid="17422"/>
                                        </p:tgtEl>
                                        <p:attrNameLst>
                                          <p:attrName>ppt_y</p:attrName>
                                        </p:attrNameLst>
                                      </p:cBhvr>
                                      <p:tavLst>
                                        <p:tav tm="0">
                                          <p:val>
                                            <p:strVal val="#ppt_y+#ppt_h*1.125000"/>
                                          </p:val>
                                        </p:tav>
                                        <p:tav tm="100000">
                                          <p:val>
                                            <p:strVal val="#ppt_y"/>
                                          </p:val>
                                        </p:tav>
                                      </p:tavLst>
                                    </p:anim>
                                    <p:animEffect transition="in" filter="wipe(up)">
                                      <p:cBhvr>
                                        <p:cTn id="31" dur="500"/>
                                        <p:tgtEl>
                                          <p:spTgt spid="17422"/>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ppt_y</p:attrName>
                                        </p:attrNameLst>
                                      </p:cBhvr>
                                      <p:tavLst>
                                        <p:tav tm="0">
                                          <p:val>
                                            <p:strVal val="#ppt_y+#ppt_h*1.125000"/>
                                          </p:val>
                                        </p:tav>
                                        <p:tav tm="100000">
                                          <p:val>
                                            <p:strVal val="#ppt_y"/>
                                          </p:val>
                                        </p:tav>
                                      </p:tavLst>
                                    </p:anim>
                                    <p:animEffect transition="in" filter="wipe(up)">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up)">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17424"/>
                                        </p:tgtEl>
                                        <p:attrNameLst>
                                          <p:attrName>style.visibility</p:attrName>
                                        </p:attrNameLst>
                                      </p:cBhvr>
                                      <p:to>
                                        <p:strVal val="visible"/>
                                      </p:to>
                                    </p:set>
                                    <p:anim calcmode="lin" valueType="num">
                                      <p:cBhvr additive="base">
                                        <p:cTn id="44" dur="500"/>
                                        <p:tgtEl>
                                          <p:spTgt spid="17424"/>
                                        </p:tgtEl>
                                        <p:attrNameLst>
                                          <p:attrName>ppt_y</p:attrName>
                                        </p:attrNameLst>
                                      </p:cBhvr>
                                      <p:tavLst>
                                        <p:tav tm="0">
                                          <p:val>
                                            <p:strVal val="#ppt_y+#ppt_h*1.125000"/>
                                          </p:val>
                                        </p:tav>
                                        <p:tav tm="100000">
                                          <p:val>
                                            <p:strVal val="#ppt_y"/>
                                          </p:val>
                                        </p:tav>
                                      </p:tavLst>
                                    </p:anim>
                                    <p:animEffect transition="in" filter="wipe(up)">
                                      <p:cBhvr>
                                        <p:cTn id="45" dur="500"/>
                                        <p:tgtEl>
                                          <p:spTgt spid="1742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ppt_y</p:attrName>
                                        </p:attrNameLst>
                                      </p:cBhvr>
                                      <p:tavLst>
                                        <p:tav tm="0">
                                          <p:val>
                                            <p:strVal val="#ppt_y+#ppt_h*1.125000"/>
                                          </p:val>
                                        </p:tav>
                                        <p:tav tm="100000">
                                          <p:val>
                                            <p:strVal val="#ppt_y"/>
                                          </p:val>
                                        </p:tav>
                                      </p:tavLst>
                                    </p:anim>
                                    <p:animEffect transition="in" filter="wipe(up)">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p:bldP spid="17420" grpId="0"/>
      <p:bldP spid="17422" grpId="0"/>
      <p:bldP spid="17424" grpId="0"/>
      <p:bldP spid="18" grpId="0" animBg="1"/>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65938"/>
          <a:stretch>
            <a:fillRect/>
          </a:stretch>
        </p:blipFill>
        <p:spPr>
          <a:xfrm>
            <a:off x="0" y="0"/>
            <a:ext cx="4343400" cy="6858000"/>
          </a:xfrm>
          <a:custGeom>
            <a:avLst/>
            <a:gdLst>
              <a:gd name="connsiteX0" fmla="*/ 0 w 4152900"/>
              <a:gd name="connsiteY0" fmla="*/ 0 h 6858000"/>
              <a:gd name="connsiteX1" fmla="*/ 4152900 w 4152900"/>
              <a:gd name="connsiteY1" fmla="*/ 0 h 6858000"/>
              <a:gd name="connsiteX2" fmla="*/ 4152900 w 4152900"/>
              <a:gd name="connsiteY2" fmla="*/ 6858000 h 6858000"/>
              <a:gd name="connsiteX3" fmla="*/ 0 w 4152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2900" h="6858000">
                <a:moveTo>
                  <a:pt x="0" y="0"/>
                </a:moveTo>
                <a:lnTo>
                  <a:pt x="4152900" y="0"/>
                </a:lnTo>
                <a:lnTo>
                  <a:pt x="4152900" y="6858000"/>
                </a:lnTo>
                <a:lnTo>
                  <a:pt x="0" y="6858000"/>
                </a:lnTo>
                <a:close/>
              </a:path>
            </a:pathLst>
          </a:custGeom>
        </p:spPr>
      </p:pic>
      <p:sp>
        <p:nvSpPr>
          <p:cNvPr id="34" name="文本框 33"/>
          <p:cNvSpPr txBox="1"/>
          <p:nvPr/>
        </p:nvSpPr>
        <p:spPr>
          <a:xfrm>
            <a:off x="5972630" y="1808842"/>
            <a:ext cx="3280228" cy="4308872"/>
          </a:xfrm>
          <a:prstGeom prst="rect">
            <a:avLst/>
          </a:prstGeom>
          <a:noFill/>
        </p:spPr>
        <p:txBody>
          <a:bodyPr wrap="square" rtlCol="0">
            <a:spAutoFit/>
          </a:bodyPr>
          <a:lstStyle/>
          <a:p>
            <a:r>
              <a:rPr lang="en-US" altLang="zh-CN" sz="2000" dirty="0"/>
              <a:t>Please enter what you want to say. Please enter what you want to say</a:t>
            </a:r>
            <a:r>
              <a:rPr lang="en-US" altLang="zh-CN" sz="2000" dirty="0" smtClean="0"/>
              <a:t>.                        </a:t>
            </a:r>
            <a:r>
              <a:rPr lang="en-US" altLang="zh-CN" sz="2000" dirty="0"/>
              <a:t>Please enter what you want to say. </a:t>
            </a:r>
            <a:endParaRPr lang="en-US" altLang="zh-CN" sz="2000" dirty="0" smtClean="0"/>
          </a:p>
          <a:p>
            <a:r>
              <a:rPr lang="en-US" altLang="zh-CN" sz="2000" dirty="0"/>
              <a:t>Please enter what you </a:t>
            </a:r>
            <a:r>
              <a:rPr lang="en-US" altLang="zh-CN" sz="2000" dirty="0" smtClean="0"/>
              <a:t>want</a:t>
            </a:r>
            <a:endParaRPr lang="en-US" altLang="zh-CN" sz="2000" dirty="0" smtClean="0"/>
          </a:p>
          <a:p>
            <a:endParaRPr lang="en-US" altLang="zh-CN" sz="2000" dirty="0" smtClean="0"/>
          </a:p>
          <a:p>
            <a:endParaRPr lang="en-US" altLang="zh-CN" sz="2000" dirty="0"/>
          </a:p>
          <a:p>
            <a:r>
              <a:rPr lang="en-US" altLang="zh-CN" sz="2000" dirty="0" smtClean="0"/>
              <a:t>       want </a:t>
            </a:r>
            <a:r>
              <a:rPr lang="en-US" altLang="zh-CN" sz="2000" dirty="0"/>
              <a:t>to say. Please </a:t>
            </a:r>
            <a:r>
              <a:rPr lang="en-US" altLang="zh-CN" sz="2000" dirty="0" smtClean="0"/>
              <a:t>enter</a:t>
            </a:r>
            <a:endParaRPr lang="en-US" altLang="zh-CN" sz="2000" dirty="0" smtClean="0"/>
          </a:p>
          <a:p>
            <a:r>
              <a:rPr lang="en-US" altLang="zh-CN" sz="2000" dirty="0"/>
              <a:t>what you want to </a:t>
            </a:r>
            <a:r>
              <a:rPr lang="en-US" altLang="zh-CN" sz="2000" dirty="0" smtClean="0"/>
              <a:t>say</a:t>
            </a:r>
            <a:r>
              <a:rPr lang="en-US" altLang="zh-CN" sz="2000" dirty="0"/>
              <a:t> Please enter what you want to say. Please enter what Please enter what you want to say</a:t>
            </a:r>
            <a:r>
              <a:rPr lang="en-US" altLang="zh-CN" sz="2000" dirty="0" smtClean="0"/>
              <a:t> </a:t>
            </a:r>
            <a:endParaRPr lang="zh-CN" altLang="en-US" sz="2000" dirty="0"/>
          </a:p>
          <a:p>
            <a:endParaRPr lang="zh-CN" altLang="en-US" sz="1400" dirty="0"/>
          </a:p>
        </p:txBody>
      </p:sp>
      <p:sp>
        <p:nvSpPr>
          <p:cNvPr id="35" name="文本框 34"/>
          <p:cNvSpPr txBox="1"/>
          <p:nvPr/>
        </p:nvSpPr>
        <p:spPr>
          <a:xfrm>
            <a:off x="5223328" y="435636"/>
            <a:ext cx="3810000" cy="954107"/>
          </a:xfrm>
          <a:prstGeom prst="rect">
            <a:avLst/>
          </a:prstGeom>
          <a:noFill/>
        </p:spPr>
        <p:txBody>
          <a:bodyPr wrap="square" rtlCol="0">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Please </a:t>
            </a:r>
            <a:endPar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enter </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your </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title</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edge">
                                      <p:cBhvr>
                                        <p:cTn id="14" dur="20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strips(downLeft)">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任意多边形 4"/>
          <p:cNvSpPr/>
          <p:nvPr/>
        </p:nvSpPr>
        <p:spPr>
          <a:xfrm>
            <a:off x="-12700" y="2032000"/>
            <a:ext cx="11125200" cy="2832100"/>
          </a:xfrm>
          <a:custGeom>
            <a:avLst/>
            <a:gdLst>
              <a:gd name="connsiteX0" fmla="*/ 0 w 11125200"/>
              <a:gd name="connsiteY0" fmla="*/ 0 h 2870200"/>
              <a:gd name="connsiteX1" fmla="*/ 9430714 w 11125200"/>
              <a:gd name="connsiteY1" fmla="*/ 0 h 2870200"/>
              <a:gd name="connsiteX2" fmla="*/ 11125200 w 11125200"/>
              <a:gd name="connsiteY2" fmla="*/ 1500733 h 2870200"/>
              <a:gd name="connsiteX3" fmla="*/ 11125200 w 11125200"/>
              <a:gd name="connsiteY3" fmla="*/ 2870200 h 2870200"/>
              <a:gd name="connsiteX4" fmla="*/ 0 w 11125200"/>
              <a:gd name="connsiteY4" fmla="*/ 2870200 h 287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5200" h="2870200">
                <a:moveTo>
                  <a:pt x="0" y="0"/>
                </a:moveTo>
                <a:lnTo>
                  <a:pt x="9430714" y="0"/>
                </a:lnTo>
                <a:lnTo>
                  <a:pt x="11125200" y="1500733"/>
                </a:lnTo>
                <a:lnTo>
                  <a:pt x="11125200" y="2870200"/>
                </a:lnTo>
                <a:lnTo>
                  <a:pt x="0" y="2870200"/>
                </a:lnTo>
                <a:close/>
              </a:path>
            </a:pathLst>
          </a:custGeom>
          <a:solidFill>
            <a:srgbClr val="609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75128" y="849293"/>
            <a:ext cx="3810000" cy="954107"/>
          </a:xfrm>
          <a:prstGeom prst="rect">
            <a:avLst/>
          </a:prstGeom>
          <a:noFill/>
        </p:spPr>
        <p:txBody>
          <a:bodyPr wrap="square" rtlCol="0">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Please </a:t>
            </a:r>
            <a:endPar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enter </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your </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title</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p:cNvSpPr txBox="1"/>
          <p:nvPr/>
        </p:nvSpPr>
        <p:spPr>
          <a:xfrm>
            <a:off x="1168400" y="2164442"/>
            <a:ext cx="8376558" cy="3385542"/>
          </a:xfrm>
          <a:prstGeom prst="rect">
            <a:avLst/>
          </a:prstGeom>
          <a:noFill/>
        </p:spPr>
        <p:txBody>
          <a:bodyPr wrap="square" rtlCol="0">
            <a:spAutoFit/>
          </a:bodyPr>
          <a:lstStyle/>
          <a:p>
            <a:endParaRPr lang="en-US" altLang="zh-CN" sz="2000" dirty="0" smtClean="0"/>
          </a:p>
          <a:p>
            <a:endParaRPr lang="en-US" altLang="zh-CN" sz="2000" dirty="0"/>
          </a:p>
          <a:p>
            <a:r>
              <a:rPr lang="en-US" altLang="zh-CN" sz="2000" dirty="0" smtClean="0"/>
              <a:t>Please </a:t>
            </a:r>
            <a:r>
              <a:rPr lang="en-US" altLang="zh-CN" sz="2000" dirty="0"/>
              <a:t>enter what you want to say. Please enter what you want to say</a:t>
            </a:r>
            <a:r>
              <a:rPr lang="en-US" altLang="zh-CN" sz="2000" dirty="0" smtClean="0"/>
              <a:t>.                        </a:t>
            </a:r>
            <a:r>
              <a:rPr lang="en-US" altLang="zh-CN" sz="2000" dirty="0"/>
              <a:t>Please enter what you want to say. </a:t>
            </a:r>
            <a:endParaRPr lang="en-US" altLang="zh-CN" sz="2000" dirty="0" smtClean="0"/>
          </a:p>
          <a:p>
            <a:r>
              <a:rPr lang="en-US" altLang="zh-CN" sz="2000" dirty="0"/>
              <a:t>Please enter what you </a:t>
            </a:r>
            <a:r>
              <a:rPr lang="en-US" altLang="zh-CN" sz="2000" dirty="0" smtClean="0"/>
              <a:t>want</a:t>
            </a:r>
            <a:endParaRPr lang="en-US" altLang="zh-CN" sz="2000" dirty="0" smtClean="0"/>
          </a:p>
          <a:p>
            <a:r>
              <a:rPr lang="en-US" altLang="zh-CN" sz="2000" dirty="0"/>
              <a:t>what you want to say.</a:t>
            </a:r>
            <a:endParaRPr lang="en-US" altLang="zh-CN" sz="2000" dirty="0" smtClean="0"/>
          </a:p>
          <a:p>
            <a:endParaRPr lang="en-US" altLang="zh-CN" sz="2000" dirty="0"/>
          </a:p>
          <a:p>
            <a:endParaRPr lang="en-US" altLang="zh-CN" sz="2000" dirty="0" smtClean="0"/>
          </a:p>
          <a:p>
            <a:endParaRPr lang="en-US" altLang="zh-CN" sz="2000" dirty="0" smtClean="0"/>
          </a:p>
          <a:p>
            <a:endParaRPr lang="en-US" altLang="zh-CN" sz="2000" dirty="0"/>
          </a:p>
          <a:p>
            <a:endParaRPr lang="zh-CN" altLang="en-US" sz="1400" dirty="0"/>
          </a:p>
        </p:txBody>
      </p:sp>
      <p:sp>
        <p:nvSpPr>
          <p:cNvPr id="8" name="文本框 7"/>
          <p:cNvSpPr txBox="1"/>
          <p:nvPr/>
        </p:nvSpPr>
        <p:spPr>
          <a:xfrm>
            <a:off x="2203450" y="5454471"/>
            <a:ext cx="7785100" cy="1200329"/>
          </a:xfrm>
          <a:prstGeom prst="rect">
            <a:avLst/>
          </a:prstGeom>
          <a:noFill/>
        </p:spPr>
        <p:txBody>
          <a:bodyPr wrap="square" rtlCol="0">
            <a:spAutoFit/>
          </a:bodyPr>
          <a:lstStyle/>
          <a:p>
            <a:endParaRPr lang="en-US" altLang="zh-CN" dirty="0"/>
          </a:p>
          <a:p>
            <a:r>
              <a:rPr lang="en-US" altLang="zh-CN" dirty="0"/>
              <a:t>        M, what you want to say Please enter what you want to say. Please enter                  what Please enter what you want to say </a:t>
            </a:r>
            <a:endParaRPr lang="zh-CN" altLang="en-US"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plus(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09DA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3373476" y="2904639"/>
            <a:ext cx="285941" cy="292872"/>
          </a:xfrm>
          <a:prstGeom prst="rect">
            <a:avLst/>
          </a:prstGeom>
        </p:spPr>
      </p:pic>
      <p:pic>
        <p:nvPicPr>
          <p:cNvPr id="9" name="图片 8"/>
          <p:cNvPicPr>
            <a:picLocks noChangeAspect="1"/>
          </p:cNvPicPr>
          <p:nvPr/>
        </p:nvPicPr>
        <p:blipFill>
          <a:blip r:embed="rId1"/>
          <a:stretch>
            <a:fillRect/>
          </a:stretch>
        </p:blipFill>
        <p:spPr>
          <a:xfrm flipH="1">
            <a:off x="8642007" y="2954118"/>
            <a:ext cx="285941" cy="292872"/>
          </a:xfrm>
          <a:prstGeom prst="rect">
            <a:avLst/>
          </a:prstGeom>
        </p:spPr>
      </p:pic>
      <p:pic>
        <p:nvPicPr>
          <p:cNvPr id="10" name="图片 9"/>
          <p:cNvPicPr>
            <a:picLocks noChangeAspect="1"/>
          </p:cNvPicPr>
          <p:nvPr/>
        </p:nvPicPr>
        <p:blipFill>
          <a:blip r:embed="rId1"/>
          <a:stretch>
            <a:fillRect/>
          </a:stretch>
        </p:blipFill>
        <p:spPr>
          <a:xfrm flipH="1">
            <a:off x="5987671" y="2904639"/>
            <a:ext cx="285941" cy="292872"/>
          </a:xfrm>
          <a:prstGeom prst="rect">
            <a:avLst/>
          </a:prstGeom>
        </p:spPr>
      </p:pic>
      <p:grpSp>
        <p:nvGrpSpPr>
          <p:cNvPr id="3" name="组合 2"/>
          <p:cNvGrpSpPr/>
          <p:nvPr/>
        </p:nvGrpSpPr>
        <p:grpSpPr>
          <a:xfrm>
            <a:off x="1287636" y="2103882"/>
            <a:ext cx="1828530" cy="1828530"/>
            <a:chOff x="1287636" y="2103882"/>
            <a:chExt cx="1828530" cy="1828530"/>
          </a:xfrm>
        </p:grpSpPr>
        <p:grpSp>
          <p:nvGrpSpPr>
            <p:cNvPr id="4" name="组合 3"/>
            <p:cNvGrpSpPr/>
            <p:nvPr/>
          </p:nvGrpSpPr>
          <p:grpSpPr>
            <a:xfrm>
              <a:off x="1287636" y="2103882"/>
              <a:ext cx="1828530" cy="1828530"/>
              <a:chOff x="443661" y="2309085"/>
              <a:chExt cx="2034205" cy="2034205"/>
            </a:xfrm>
          </p:grpSpPr>
          <p:sp>
            <p:nvSpPr>
              <p:cNvPr id="24" name="椭圆 23"/>
              <p:cNvSpPr/>
              <p:nvPr/>
            </p:nvSpPr>
            <p:spPr>
              <a:xfrm>
                <a:off x="443661" y="2309085"/>
                <a:ext cx="2034205" cy="203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28208" y="2309085"/>
                <a:ext cx="1045581" cy="105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5"/>
            <p:cNvGrpSpPr/>
            <p:nvPr/>
          </p:nvGrpSpPr>
          <p:grpSpPr bwMode="black">
            <a:xfrm>
              <a:off x="1774322" y="2615430"/>
              <a:ext cx="871911" cy="709153"/>
              <a:chOff x="5184775" y="225425"/>
              <a:chExt cx="1500188" cy="1220788"/>
            </a:xfrm>
            <a:solidFill>
              <a:srgbClr val="EE3551"/>
            </a:solidFill>
          </p:grpSpPr>
          <p:sp>
            <p:nvSpPr>
              <p:cNvPr id="15" name="Freeform 1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609DA0"/>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sp>
            <p:nvSpPr>
              <p:cNvPr id="16" name="Oval 17"/>
              <p:cNvSpPr>
                <a:spLocks noChangeArrowheads="1"/>
              </p:cNvSpPr>
              <p:nvPr/>
            </p:nvSpPr>
            <p:spPr bwMode="black">
              <a:xfrm>
                <a:off x="5630863" y="812800"/>
                <a:ext cx="203200" cy="203200"/>
              </a:xfrm>
              <a:prstGeom prst="ellipse">
                <a:avLst/>
              </a:prstGeom>
              <a:solidFill>
                <a:srgbClr val="609DA0"/>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sp>
            <p:nvSpPr>
              <p:cNvPr id="17" name="Freeform 1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609DA0"/>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grpSp>
      </p:grpSp>
      <p:grpSp>
        <p:nvGrpSpPr>
          <p:cNvPr id="26" name="组合 25"/>
          <p:cNvGrpSpPr/>
          <p:nvPr/>
        </p:nvGrpSpPr>
        <p:grpSpPr>
          <a:xfrm>
            <a:off x="3920392" y="2103882"/>
            <a:ext cx="1828530" cy="1828530"/>
            <a:chOff x="3920392" y="2103882"/>
            <a:chExt cx="1828530" cy="1828530"/>
          </a:xfrm>
        </p:grpSpPr>
        <p:grpSp>
          <p:nvGrpSpPr>
            <p:cNvPr id="5" name="组合 4"/>
            <p:cNvGrpSpPr/>
            <p:nvPr/>
          </p:nvGrpSpPr>
          <p:grpSpPr>
            <a:xfrm>
              <a:off x="3920392" y="2103882"/>
              <a:ext cx="1828530" cy="1828530"/>
              <a:chOff x="443661" y="2309085"/>
              <a:chExt cx="2034205" cy="2034205"/>
            </a:xfrm>
          </p:grpSpPr>
          <p:sp>
            <p:nvSpPr>
              <p:cNvPr id="22" name="椭圆 21"/>
              <p:cNvSpPr/>
              <p:nvPr/>
            </p:nvSpPr>
            <p:spPr>
              <a:xfrm>
                <a:off x="443661" y="2309085"/>
                <a:ext cx="2034205" cy="203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28208" y="2309085"/>
                <a:ext cx="1042939" cy="105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81"/>
            <p:cNvSpPr>
              <a:spLocks noEditPoints="1"/>
            </p:cNvSpPr>
            <p:nvPr/>
          </p:nvSpPr>
          <p:spPr bwMode="auto">
            <a:xfrm>
              <a:off x="4504695" y="2630528"/>
              <a:ext cx="751945" cy="616462"/>
            </a:xfrm>
            <a:custGeom>
              <a:avLst/>
              <a:gdLst>
                <a:gd name="T0" fmla="*/ 239 w 280"/>
                <a:gd name="T1" fmla="*/ 66 h 281"/>
                <a:gd name="T2" fmla="*/ 214 w 280"/>
                <a:gd name="T3" fmla="*/ 66 h 281"/>
                <a:gd name="T4" fmla="*/ 214 w 280"/>
                <a:gd name="T5" fmla="*/ 8 h 281"/>
                <a:gd name="T6" fmla="*/ 207 w 280"/>
                <a:gd name="T7" fmla="*/ 0 h 281"/>
                <a:gd name="T8" fmla="*/ 8 w 280"/>
                <a:gd name="T9" fmla="*/ 0 h 281"/>
                <a:gd name="T10" fmla="*/ 0 w 280"/>
                <a:gd name="T11" fmla="*/ 8 h 281"/>
                <a:gd name="T12" fmla="*/ 0 w 280"/>
                <a:gd name="T13" fmla="*/ 207 h 281"/>
                <a:gd name="T14" fmla="*/ 74 w 280"/>
                <a:gd name="T15" fmla="*/ 281 h 281"/>
                <a:gd name="T16" fmla="*/ 141 w 280"/>
                <a:gd name="T17" fmla="*/ 281 h 281"/>
                <a:gd name="T18" fmla="*/ 214 w 280"/>
                <a:gd name="T19" fmla="*/ 214 h 281"/>
                <a:gd name="T20" fmla="*/ 239 w 280"/>
                <a:gd name="T21" fmla="*/ 214 h 281"/>
                <a:gd name="T22" fmla="*/ 280 w 280"/>
                <a:gd name="T23" fmla="*/ 140 h 281"/>
                <a:gd name="T24" fmla="*/ 239 w 280"/>
                <a:gd name="T25" fmla="*/ 66 h 281"/>
                <a:gd name="T26" fmla="*/ 200 w 280"/>
                <a:gd name="T27" fmla="*/ 15 h 281"/>
                <a:gd name="T28" fmla="*/ 200 w 280"/>
                <a:gd name="T29" fmla="*/ 49 h 281"/>
                <a:gd name="T30" fmla="*/ 15 w 280"/>
                <a:gd name="T31" fmla="*/ 49 h 281"/>
                <a:gd name="T32" fmla="*/ 15 w 280"/>
                <a:gd name="T33" fmla="*/ 15 h 281"/>
                <a:gd name="T34" fmla="*/ 200 w 280"/>
                <a:gd name="T35" fmla="*/ 15 h 281"/>
                <a:gd name="T36" fmla="*/ 239 w 280"/>
                <a:gd name="T37" fmla="*/ 199 h 281"/>
                <a:gd name="T38" fmla="*/ 214 w 280"/>
                <a:gd name="T39" fmla="*/ 199 h 281"/>
                <a:gd name="T40" fmla="*/ 214 w 280"/>
                <a:gd name="T41" fmla="*/ 81 h 281"/>
                <a:gd name="T42" fmla="*/ 239 w 280"/>
                <a:gd name="T43" fmla="*/ 81 h 281"/>
                <a:gd name="T44" fmla="*/ 265 w 280"/>
                <a:gd name="T45" fmla="*/ 140 h 281"/>
                <a:gd name="T46" fmla="*/ 239 w 280"/>
                <a:gd name="T47" fmla="*/ 19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0" h="281">
                  <a:moveTo>
                    <a:pt x="239" y="66"/>
                  </a:moveTo>
                  <a:cubicBezTo>
                    <a:pt x="214" y="66"/>
                    <a:pt x="214" y="66"/>
                    <a:pt x="214" y="66"/>
                  </a:cubicBezTo>
                  <a:cubicBezTo>
                    <a:pt x="214" y="8"/>
                    <a:pt x="214" y="8"/>
                    <a:pt x="214" y="8"/>
                  </a:cubicBezTo>
                  <a:cubicBezTo>
                    <a:pt x="214" y="4"/>
                    <a:pt x="211" y="0"/>
                    <a:pt x="207" y="0"/>
                  </a:cubicBezTo>
                  <a:cubicBezTo>
                    <a:pt x="8" y="0"/>
                    <a:pt x="8" y="0"/>
                    <a:pt x="8" y="0"/>
                  </a:cubicBezTo>
                  <a:cubicBezTo>
                    <a:pt x="4" y="0"/>
                    <a:pt x="0" y="4"/>
                    <a:pt x="0" y="8"/>
                  </a:cubicBezTo>
                  <a:cubicBezTo>
                    <a:pt x="0" y="207"/>
                    <a:pt x="0" y="207"/>
                    <a:pt x="0" y="207"/>
                  </a:cubicBezTo>
                  <a:cubicBezTo>
                    <a:pt x="0" y="248"/>
                    <a:pt x="33" y="281"/>
                    <a:pt x="74" y="281"/>
                  </a:cubicBezTo>
                  <a:cubicBezTo>
                    <a:pt x="141" y="281"/>
                    <a:pt x="141" y="281"/>
                    <a:pt x="141" y="281"/>
                  </a:cubicBezTo>
                  <a:cubicBezTo>
                    <a:pt x="179" y="281"/>
                    <a:pt x="211" y="251"/>
                    <a:pt x="214" y="214"/>
                  </a:cubicBezTo>
                  <a:cubicBezTo>
                    <a:pt x="239" y="214"/>
                    <a:pt x="239" y="214"/>
                    <a:pt x="239" y="214"/>
                  </a:cubicBezTo>
                  <a:cubicBezTo>
                    <a:pt x="262" y="214"/>
                    <a:pt x="280" y="181"/>
                    <a:pt x="280" y="140"/>
                  </a:cubicBezTo>
                  <a:cubicBezTo>
                    <a:pt x="280" y="98"/>
                    <a:pt x="262" y="66"/>
                    <a:pt x="239" y="66"/>
                  </a:cubicBezTo>
                  <a:close/>
                  <a:moveTo>
                    <a:pt x="200" y="15"/>
                  </a:moveTo>
                  <a:cubicBezTo>
                    <a:pt x="200" y="49"/>
                    <a:pt x="200" y="49"/>
                    <a:pt x="200" y="49"/>
                  </a:cubicBezTo>
                  <a:cubicBezTo>
                    <a:pt x="15" y="49"/>
                    <a:pt x="15" y="49"/>
                    <a:pt x="15" y="49"/>
                  </a:cubicBezTo>
                  <a:cubicBezTo>
                    <a:pt x="15" y="15"/>
                    <a:pt x="15" y="15"/>
                    <a:pt x="15" y="15"/>
                  </a:cubicBezTo>
                  <a:lnTo>
                    <a:pt x="200" y="15"/>
                  </a:lnTo>
                  <a:close/>
                  <a:moveTo>
                    <a:pt x="239" y="199"/>
                  </a:moveTo>
                  <a:cubicBezTo>
                    <a:pt x="214" y="199"/>
                    <a:pt x="214" y="199"/>
                    <a:pt x="214" y="199"/>
                  </a:cubicBezTo>
                  <a:cubicBezTo>
                    <a:pt x="214" y="81"/>
                    <a:pt x="214" y="81"/>
                    <a:pt x="214" y="81"/>
                  </a:cubicBezTo>
                  <a:cubicBezTo>
                    <a:pt x="239" y="81"/>
                    <a:pt x="239" y="81"/>
                    <a:pt x="239" y="81"/>
                  </a:cubicBezTo>
                  <a:cubicBezTo>
                    <a:pt x="251" y="81"/>
                    <a:pt x="265" y="106"/>
                    <a:pt x="265" y="140"/>
                  </a:cubicBezTo>
                  <a:cubicBezTo>
                    <a:pt x="265" y="174"/>
                    <a:pt x="251" y="199"/>
                    <a:pt x="239" y="199"/>
                  </a:cubicBezTo>
                  <a:close/>
                </a:path>
              </a:pathLst>
            </a:custGeom>
            <a:solidFill>
              <a:srgbClr val="609DA0"/>
            </a:solidFill>
            <a:ln>
              <a:noFill/>
            </a:ln>
          </p:spPr>
          <p:txBody>
            <a:bodyPr vert="horz" wrap="square" lIns="91440" tIns="45720" rIns="91440" bIns="45720" numCol="1" anchor="t" anchorCtr="0" compatLnSpc="1"/>
            <a:lstStyle/>
            <a:p>
              <a:endParaRPr lang="en-US">
                <a:solidFill>
                  <a:srgbClr val="FFFFFF"/>
                </a:solidFill>
              </a:endParaRPr>
            </a:p>
          </p:txBody>
        </p:sp>
      </p:grpSp>
      <p:grpSp>
        <p:nvGrpSpPr>
          <p:cNvPr id="27" name="组合 26"/>
          <p:cNvGrpSpPr/>
          <p:nvPr/>
        </p:nvGrpSpPr>
        <p:grpSpPr>
          <a:xfrm>
            <a:off x="6553149" y="2103882"/>
            <a:ext cx="1828531" cy="1828530"/>
            <a:chOff x="6553149" y="2103882"/>
            <a:chExt cx="1828531" cy="1828530"/>
          </a:xfrm>
        </p:grpSpPr>
        <p:grpSp>
          <p:nvGrpSpPr>
            <p:cNvPr id="6" name="组合 5"/>
            <p:cNvGrpSpPr/>
            <p:nvPr/>
          </p:nvGrpSpPr>
          <p:grpSpPr>
            <a:xfrm>
              <a:off x="6553149" y="2103882"/>
              <a:ext cx="1828531" cy="1828530"/>
              <a:chOff x="443661" y="2309085"/>
              <a:chExt cx="2034206" cy="2034205"/>
            </a:xfrm>
          </p:grpSpPr>
          <p:sp>
            <p:nvSpPr>
              <p:cNvPr id="20" name="椭圆 19"/>
              <p:cNvSpPr/>
              <p:nvPr/>
            </p:nvSpPr>
            <p:spPr>
              <a:xfrm>
                <a:off x="443661" y="2309085"/>
                <a:ext cx="2034205" cy="203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28209" y="2309085"/>
                <a:ext cx="1049658" cy="105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16"/>
            <p:cNvSpPr/>
            <p:nvPr/>
          </p:nvSpPr>
          <p:spPr bwMode="black">
            <a:xfrm>
              <a:off x="7096533" y="2520382"/>
              <a:ext cx="916709" cy="714579"/>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609DA0"/>
            </a:solidFill>
            <a:ln>
              <a:noFill/>
            </a:ln>
          </p:spPr>
          <p:txBody>
            <a:bodyPr vert="horz" wrap="square" lIns="82305" tIns="41153" rIns="82305" bIns="4115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grpSp>
      <p:grpSp>
        <p:nvGrpSpPr>
          <p:cNvPr id="28" name="组合 27"/>
          <p:cNvGrpSpPr/>
          <p:nvPr/>
        </p:nvGrpSpPr>
        <p:grpSpPr>
          <a:xfrm>
            <a:off x="9185905" y="2103882"/>
            <a:ext cx="1832195" cy="1828530"/>
            <a:chOff x="9185905" y="2103882"/>
            <a:chExt cx="1832195" cy="1828530"/>
          </a:xfrm>
        </p:grpSpPr>
        <p:grpSp>
          <p:nvGrpSpPr>
            <p:cNvPr id="7" name="组合 6"/>
            <p:cNvGrpSpPr/>
            <p:nvPr/>
          </p:nvGrpSpPr>
          <p:grpSpPr>
            <a:xfrm>
              <a:off x="9185905" y="2103882"/>
              <a:ext cx="1832195" cy="1828530"/>
              <a:chOff x="443661" y="2309085"/>
              <a:chExt cx="2038282" cy="2034205"/>
            </a:xfrm>
          </p:grpSpPr>
          <p:sp>
            <p:nvSpPr>
              <p:cNvPr id="18" name="椭圆 17"/>
              <p:cNvSpPr/>
              <p:nvPr/>
            </p:nvSpPr>
            <p:spPr>
              <a:xfrm>
                <a:off x="443661" y="2309085"/>
                <a:ext cx="2034205" cy="20342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28208" y="2309085"/>
                <a:ext cx="1053735" cy="105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Freeform 12"/>
            <p:cNvSpPr>
              <a:spLocks noEditPoints="1"/>
            </p:cNvSpPr>
            <p:nvPr/>
          </p:nvSpPr>
          <p:spPr bwMode="black">
            <a:xfrm>
              <a:off x="9774979" y="2601982"/>
              <a:ext cx="719392" cy="719017"/>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609DA0"/>
            </a:solidFill>
            <a:ln>
              <a:noFill/>
            </a:ln>
          </p:spPr>
          <p:txBody>
            <a:bodyPr vert="horz" wrap="square" lIns="82305" tIns="41153" rIns="82305" bIns="41153"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800">
                <a:solidFill>
                  <a:srgbClr val="FFFFFF"/>
                </a:solidFill>
              </a:endParaRPr>
            </a:p>
          </p:txBody>
        </p:sp>
      </p:grpSp>
      <p:grpSp>
        <p:nvGrpSpPr>
          <p:cNvPr id="31" name="组合 30"/>
          <p:cNvGrpSpPr/>
          <p:nvPr/>
        </p:nvGrpSpPr>
        <p:grpSpPr>
          <a:xfrm>
            <a:off x="1445886" y="4168371"/>
            <a:ext cx="1856589" cy="1619912"/>
            <a:chOff x="1293486" y="4015971"/>
            <a:chExt cx="1856589" cy="1619912"/>
          </a:xfrm>
        </p:grpSpPr>
        <p:sp>
          <p:nvSpPr>
            <p:cNvPr id="32" name="矩形 31"/>
            <p:cNvSpPr/>
            <p:nvPr/>
          </p:nvSpPr>
          <p:spPr>
            <a:xfrm>
              <a:off x="1429266" y="4015971"/>
              <a:ext cx="1659373" cy="369332"/>
            </a:xfrm>
            <a:prstGeom prst="rect">
              <a:avLst/>
            </a:prstGeom>
          </p:spPr>
          <p:txBody>
            <a:bodyPr wrap="square">
              <a:spAutoFit/>
            </a:bodyPr>
            <a:lstStyle/>
            <a:p>
              <a:r>
                <a:rPr lang="en-US" altLang="zh-CN" sz="900" cap="all" dirty="0" smtClean="0">
                  <a:solidFill>
                    <a:srgbClr val="FFFFFF"/>
                  </a:solidFill>
                </a:rPr>
                <a:t>ASDFJG </a:t>
              </a:r>
              <a:endParaRPr lang="en-US" altLang="zh-CN" sz="900" cap="all" dirty="0" smtClean="0">
                <a:solidFill>
                  <a:srgbClr val="FFFFFF"/>
                </a:solidFill>
              </a:endParaRPr>
            </a:p>
            <a:p>
              <a:r>
                <a:rPr lang="en-US" altLang="zh-CN" sz="900" cap="all" dirty="0" smtClean="0">
                  <a:solidFill>
                    <a:srgbClr val="FFFFFF"/>
                  </a:solidFill>
                </a:rPr>
                <a:t>GFALJFH ASFQPKDF2019</a:t>
              </a:r>
              <a:endParaRPr lang="zh-CN" altLang="en-US" sz="900" dirty="0"/>
            </a:p>
          </p:txBody>
        </p:sp>
        <p:sp>
          <p:nvSpPr>
            <p:cNvPr id="33" name="矩形 32"/>
            <p:cNvSpPr/>
            <p:nvPr/>
          </p:nvSpPr>
          <p:spPr>
            <a:xfrm>
              <a:off x="1293486" y="4435554"/>
              <a:ext cx="1856589" cy="1200329"/>
            </a:xfrm>
            <a:prstGeom prst="rect">
              <a:avLst/>
            </a:prstGeom>
          </p:spPr>
          <p:txBody>
            <a:bodyPr wrap="square">
              <a:spAutoFit/>
            </a:bodyPr>
            <a:lstStyle/>
            <a:p>
              <a:r>
                <a:rPr lang="en-US" altLang="zh-CN" sz="800" dirty="0">
                  <a:solidFill>
                    <a:schemeClr val="bg1"/>
                  </a:solidFill>
                </a:rPr>
                <a:t>An e Standard default text, please edit the content you want to enter, quickly edit the article you want to edit ah Standard default text, please edit the content you want to enter, quickly edit the article you want to edit ah Standard default text, please edit the content you want to enter, quickly edit the article you want to edit ah</a:t>
              </a:r>
              <a:endParaRPr lang="zh-CN" altLang="en-US" sz="800" dirty="0">
                <a:solidFill>
                  <a:schemeClr val="bg1"/>
                </a:solidFill>
              </a:endParaRPr>
            </a:p>
          </p:txBody>
        </p:sp>
        <p:cxnSp>
          <p:nvCxnSpPr>
            <p:cNvPr id="34" name="直接连接符 33"/>
            <p:cNvCxnSpPr/>
            <p:nvPr/>
          </p:nvCxnSpPr>
          <p:spPr>
            <a:xfrm>
              <a:off x="1407889" y="4075738"/>
              <a:ext cx="0" cy="34947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068709" y="570445"/>
            <a:ext cx="2276585" cy="820946"/>
            <a:chOff x="1068709" y="570445"/>
            <a:chExt cx="2276585" cy="820946"/>
          </a:xfrm>
        </p:grpSpPr>
        <p:grpSp>
          <p:nvGrpSpPr>
            <p:cNvPr id="44" name="组合 43"/>
            <p:cNvGrpSpPr/>
            <p:nvPr/>
          </p:nvGrpSpPr>
          <p:grpSpPr>
            <a:xfrm>
              <a:off x="1068709" y="583215"/>
              <a:ext cx="2276585" cy="769441"/>
              <a:chOff x="3715551" y="2425773"/>
              <a:chExt cx="4861320" cy="1643031"/>
            </a:xfrm>
          </p:grpSpPr>
          <p:sp>
            <p:nvSpPr>
              <p:cNvPr id="53" name="文本框 52"/>
              <p:cNvSpPr txBox="1"/>
              <p:nvPr/>
            </p:nvSpPr>
            <p:spPr>
              <a:xfrm>
                <a:off x="3715551" y="2425773"/>
                <a:ext cx="4861320" cy="1643031"/>
              </a:xfrm>
              <a:prstGeom prst="rect">
                <a:avLst/>
              </a:prstGeom>
              <a:noFill/>
            </p:spPr>
            <p:txBody>
              <a:bodyPr wrap="none" rtlCol="0">
                <a:spAutoFit/>
              </a:bodyPr>
              <a:lstStyle/>
              <a:p>
                <a:r>
                  <a:rPr lang="en-US" altLang="zh-CN" sz="4400" dirty="0" smtClean="0">
                    <a:solidFill>
                      <a:schemeClr val="tx1">
                        <a:lumMod val="75000"/>
                        <a:lumOff val="25000"/>
                      </a:schemeClr>
                    </a:solidFill>
                    <a:latin typeface="Impact" panose="020B0806030902050204" pitchFamily="34" charset="0"/>
                    <a:ea typeface="Kozuka Gothic Pro H" panose="020B0800000000000000" pitchFamily="34" charset="-128"/>
                  </a:rPr>
                  <a:t>ABCDE</a:t>
                </a:r>
                <a:r>
                  <a:rPr lang="en-US" altLang="zh-CN" sz="4400" dirty="0" smtClean="0">
                    <a:solidFill>
                      <a:srgbClr val="EE3551"/>
                    </a:solidFill>
                    <a:latin typeface="Impact" panose="020B0806030902050204" pitchFamily="34" charset="0"/>
                    <a:ea typeface="Kozuka Gothic Pro H" panose="020B0800000000000000" pitchFamily="34" charset="-128"/>
                  </a:rPr>
                  <a:t> </a:t>
                </a:r>
                <a:r>
                  <a:rPr lang="en-US" altLang="zh-CN" sz="4400" dirty="0" smtClean="0">
                    <a:solidFill>
                      <a:schemeClr val="bg1"/>
                    </a:solidFill>
                    <a:latin typeface="Impact" panose="020B0806030902050204" pitchFamily="34" charset="0"/>
                    <a:ea typeface="Kozuka Gothic Pro H" panose="020B0800000000000000" pitchFamily="34" charset="-128"/>
                  </a:rPr>
                  <a:t>F</a:t>
                </a:r>
                <a:r>
                  <a:rPr lang="en-US" altLang="zh-CN" sz="4400" dirty="0">
                    <a:solidFill>
                      <a:schemeClr val="bg1"/>
                    </a:solidFill>
                    <a:latin typeface="Impact" panose="020B0806030902050204" pitchFamily="34" charset="0"/>
                    <a:ea typeface="Kozuka Gothic Pro H" panose="020B0800000000000000" pitchFamily="34" charset="-128"/>
                  </a:rPr>
                  <a:t>G</a:t>
                </a:r>
                <a:endParaRPr lang="zh-CN" altLang="en-US" sz="4400" dirty="0">
                  <a:solidFill>
                    <a:schemeClr val="bg1"/>
                  </a:solidFill>
                  <a:latin typeface="Impact" panose="020B0806030902050204" pitchFamily="34" charset="0"/>
                  <a:ea typeface="Kozuka Gothic Pro H" panose="020B0800000000000000" pitchFamily="34" charset="-128"/>
                </a:endParaRPr>
              </a:p>
            </p:txBody>
          </p:sp>
          <p:cxnSp>
            <p:nvCxnSpPr>
              <p:cNvPr id="54" name="直接连接符 53"/>
              <p:cNvCxnSpPr/>
              <p:nvPr/>
            </p:nvCxnSpPr>
            <p:spPr>
              <a:xfrm>
                <a:off x="3932898" y="3963399"/>
                <a:ext cx="4366127" cy="12157"/>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a:xfrm>
              <a:off x="1170494" y="570445"/>
              <a:ext cx="1114709" cy="128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dirty="0" smtClean="0">
                  <a:solidFill>
                    <a:schemeClr val="tx1"/>
                  </a:solidFill>
                </a:rPr>
                <a:t>SJDFJALJKDF</a:t>
              </a:r>
              <a:endParaRPr lang="zh-CN" altLang="en-US" sz="1050" dirty="0">
                <a:solidFill>
                  <a:schemeClr val="tx1"/>
                </a:solidFill>
              </a:endParaRPr>
            </a:p>
          </p:txBody>
        </p:sp>
        <p:cxnSp>
          <p:nvCxnSpPr>
            <p:cNvPr id="60" name="直接连接符 59"/>
            <p:cNvCxnSpPr/>
            <p:nvPr/>
          </p:nvCxnSpPr>
          <p:spPr>
            <a:xfrm>
              <a:off x="2460370" y="1391391"/>
              <a:ext cx="75627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4197414" y="4162798"/>
            <a:ext cx="1856589" cy="1619912"/>
            <a:chOff x="1293486" y="4015971"/>
            <a:chExt cx="1856589" cy="1619912"/>
          </a:xfrm>
        </p:grpSpPr>
        <p:sp>
          <p:nvSpPr>
            <p:cNvPr id="62" name="矩形 61"/>
            <p:cNvSpPr/>
            <p:nvPr/>
          </p:nvSpPr>
          <p:spPr>
            <a:xfrm>
              <a:off x="1429266" y="4015971"/>
              <a:ext cx="1659373" cy="369332"/>
            </a:xfrm>
            <a:prstGeom prst="rect">
              <a:avLst/>
            </a:prstGeom>
          </p:spPr>
          <p:txBody>
            <a:bodyPr wrap="square">
              <a:spAutoFit/>
            </a:bodyPr>
            <a:lstStyle/>
            <a:p>
              <a:r>
                <a:rPr lang="en-US" altLang="zh-CN" sz="900" cap="all" dirty="0" smtClean="0">
                  <a:solidFill>
                    <a:srgbClr val="FFFFFF"/>
                  </a:solidFill>
                </a:rPr>
                <a:t>ASDFJG </a:t>
              </a:r>
              <a:endParaRPr lang="en-US" altLang="zh-CN" sz="900" cap="all" dirty="0" smtClean="0">
                <a:solidFill>
                  <a:srgbClr val="FFFFFF"/>
                </a:solidFill>
              </a:endParaRPr>
            </a:p>
            <a:p>
              <a:r>
                <a:rPr lang="en-US" altLang="zh-CN" sz="900" cap="all" dirty="0" smtClean="0">
                  <a:solidFill>
                    <a:srgbClr val="FFFFFF"/>
                  </a:solidFill>
                </a:rPr>
                <a:t>GFALJFH ASFQPKDF2019</a:t>
              </a:r>
              <a:endParaRPr lang="zh-CN" altLang="en-US" sz="900" dirty="0"/>
            </a:p>
          </p:txBody>
        </p:sp>
        <p:sp>
          <p:nvSpPr>
            <p:cNvPr id="63" name="矩形 62"/>
            <p:cNvSpPr/>
            <p:nvPr/>
          </p:nvSpPr>
          <p:spPr>
            <a:xfrm>
              <a:off x="1293486" y="4435554"/>
              <a:ext cx="1856589" cy="1200329"/>
            </a:xfrm>
            <a:prstGeom prst="rect">
              <a:avLst/>
            </a:prstGeom>
          </p:spPr>
          <p:txBody>
            <a:bodyPr wrap="square">
              <a:spAutoFit/>
            </a:bodyPr>
            <a:lstStyle/>
            <a:p>
              <a:r>
                <a:rPr lang="en-US" altLang="zh-CN" sz="800" dirty="0">
                  <a:solidFill>
                    <a:schemeClr val="bg1"/>
                  </a:solidFill>
                </a:rPr>
                <a:t>An e Standard default text, please edit the content you want to enter, quickly edit the article you want to edit ah Standard default text, please edit the content you want to enter, quickly edit the article you want to edit ah Standard default text, please edit the content you want to enter, quickly edit the article you want to edit ah</a:t>
              </a:r>
              <a:endParaRPr lang="zh-CN" altLang="en-US" sz="800" dirty="0">
                <a:solidFill>
                  <a:schemeClr val="bg1"/>
                </a:solidFill>
              </a:endParaRPr>
            </a:p>
          </p:txBody>
        </p:sp>
        <p:cxnSp>
          <p:nvCxnSpPr>
            <p:cNvPr id="64" name="直接连接符 63"/>
            <p:cNvCxnSpPr/>
            <p:nvPr/>
          </p:nvCxnSpPr>
          <p:spPr>
            <a:xfrm>
              <a:off x="1407889" y="4075738"/>
              <a:ext cx="0" cy="34947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642720" y="4162798"/>
            <a:ext cx="1856589" cy="1664223"/>
            <a:chOff x="1265036" y="4015971"/>
            <a:chExt cx="1856589" cy="1664223"/>
          </a:xfrm>
        </p:grpSpPr>
        <p:sp>
          <p:nvSpPr>
            <p:cNvPr id="66" name="矩形 65"/>
            <p:cNvSpPr/>
            <p:nvPr/>
          </p:nvSpPr>
          <p:spPr>
            <a:xfrm>
              <a:off x="1429266" y="4015971"/>
              <a:ext cx="1659373" cy="369332"/>
            </a:xfrm>
            <a:prstGeom prst="rect">
              <a:avLst/>
            </a:prstGeom>
          </p:spPr>
          <p:txBody>
            <a:bodyPr wrap="square">
              <a:spAutoFit/>
            </a:bodyPr>
            <a:lstStyle/>
            <a:p>
              <a:r>
                <a:rPr lang="en-US" altLang="zh-CN" sz="900" cap="all" dirty="0" smtClean="0">
                  <a:solidFill>
                    <a:srgbClr val="FFFFFF"/>
                  </a:solidFill>
                </a:rPr>
                <a:t>ASDFJG </a:t>
              </a:r>
              <a:endParaRPr lang="en-US" altLang="zh-CN" sz="900" cap="all" dirty="0" smtClean="0">
                <a:solidFill>
                  <a:srgbClr val="FFFFFF"/>
                </a:solidFill>
              </a:endParaRPr>
            </a:p>
            <a:p>
              <a:r>
                <a:rPr lang="en-US" altLang="zh-CN" sz="900" cap="all" dirty="0" smtClean="0">
                  <a:solidFill>
                    <a:srgbClr val="FFFFFF"/>
                  </a:solidFill>
                </a:rPr>
                <a:t>GFALJFH ASFQPKDF2019</a:t>
              </a:r>
              <a:endParaRPr lang="zh-CN" altLang="en-US" sz="900" dirty="0"/>
            </a:p>
          </p:txBody>
        </p:sp>
        <p:sp>
          <p:nvSpPr>
            <p:cNvPr id="67" name="矩形 66"/>
            <p:cNvSpPr/>
            <p:nvPr/>
          </p:nvSpPr>
          <p:spPr>
            <a:xfrm>
              <a:off x="1265036" y="4479865"/>
              <a:ext cx="1856589" cy="1200329"/>
            </a:xfrm>
            <a:prstGeom prst="rect">
              <a:avLst/>
            </a:prstGeom>
          </p:spPr>
          <p:txBody>
            <a:bodyPr wrap="square">
              <a:spAutoFit/>
            </a:bodyPr>
            <a:lstStyle/>
            <a:p>
              <a:r>
                <a:rPr lang="en-US" altLang="zh-CN" sz="800" dirty="0">
                  <a:solidFill>
                    <a:schemeClr val="bg1"/>
                  </a:solidFill>
                </a:rPr>
                <a:t>An e Standard default text, please edit the content you want to enter, quickly edit the article you want to edit ah Standard default text, please edit the content you want to enter, quickly edit the article you want to edit ah Standard default text, please edit the content you want to enter, quickly edit the article you want to edit ah</a:t>
              </a:r>
              <a:endParaRPr lang="zh-CN" altLang="en-US" sz="800" dirty="0">
                <a:solidFill>
                  <a:schemeClr val="bg1"/>
                </a:solidFill>
              </a:endParaRPr>
            </a:p>
          </p:txBody>
        </p:sp>
        <p:cxnSp>
          <p:nvCxnSpPr>
            <p:cNvPr id="68" name="直接连接符 67"/>
            <p:cNvCxnSpPr/>
            <p:nvPr/>
          </p:nvCxnSpPr>
          <p:spPr>
            <a:xfrm>
              <a:off x="1407889" y="4075738"/>
              <a:ext cx="0" cy="34947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9292315" y="4162798"/>
            <a:ext cx="1856589" cy="1619912"/>
            <a:chOff x="1293486" y="4015971"/>
            <a:chExt cx="1856589" cy="1619912"/>
          </a:xfrm>
        </p:grpSpPr>
        <p:sp>
          <p:nvSpPr>
            <p:cNvPr id="70" name="矩形 69"/>
            <p:cNvSpPr/>
            <p:nvPr/>
          </p:nvSpPr>
          <p:spPr>
            <a:xfrm>
              <a:off x="1429266" y="4015971"/>
              <a:ext cx="1659373" cy="369332"/>
            </a:xfrm>
            <a:prstGeom prst="rect">
              <a:avLst/>
            </a:prstGeom>
          </p:spPr>
          <p:txBody>
            <a:bodyPr wrap="square">
              <a:spAutoFit/>
            </a:bodyPr>
            <a:lstStyle/>
            <a:p>
              <a:r>
                <a:rPr lang="en-US" altLang="zh-CN" sz="900" cap="all" dirty="0" smtClean="0">
                  <a:solidFill>
                    <a:srgbClr val="FFFFFF"/>
                  </a:solidFill>
                </a:rPr>
                <a:t>ASDFJG </a:t>
              </a:r>
              <a:endParaRPr lang="en-US" altLang="zh-CN" sz="900" cap="all" dirty="0" smtClean="0">
                <a:solidFill>
                  <a:srgbClr val="FFFFFF"/>
                </a:solidFill>
              </a:endParaRPr>
            </a:p>
            <a:p>
              <a:r>
                <a:rPr lang="en-US" altLang="zh-CN" sz="900" cap="all" dirty="0" smtClean="0">
                  <a:solidFill>
                    <a:srgbClr val="FFFFFF"/>
                  </a:solidFill>
                </a:rPr>
                <a:t>GFALJFH ASFQPKDF2019</a:t>
              </a:r>
              <a:endParaRPr lang="zh-CN" altLang="en-US" sz="900" dirty="0"/>
            </a:p>
          </p:txBody>
        </p:sp>
        <p:sp>
          <p:nvSpPr>
            <p:cNvPr id="71" name="矩形 70"/>
            <p:cNvSpPr/>
            <p:nvPr/>
          </p:nvSpPr>
          <p:spPr>
            <a:xfrm>
              <a:off x="1293486" y="4435554"/>
              <a:ext cx="1856589" cy="1200329"/>
            </a:xfrm>
            <a:prstGeom prst="rect">
              <a:avLst/>
            </a:prstGeom>
          </p:spPr>
          <p:txBody>
            <a:bodyPr wrap="square">
              <a:spAutoFit/>
            </a:bodyPr>
            <a:lstStyle/>
            <a:p>
              <a:r>
                <a:rPr lang="en-US" altLang="zh-CN" sz="800" dirty="0">
                  <a:solidFill>
                    <a:schemeClr val="bg1"/>
                  </a:solidFill>
                </a:rPr>
                <a:t>An e Standard default text, please edit the content you want to enter, quickly edit the article you want to edit ah Standard default text, please edit the content you want to enter, quickly edit the article you want to edit ah Standard default text, please edit the content you want to enter, quickly edit the article you want to edit ah</a:t>
              </a:r>
              <a:endParaRPr lang="zh-CN" altLang="en-US" sz="800" dirty="0">
                <a:solidFill>
                  <a:schemeClr val="bg1"/>
                </a:solidFill>
              </a:endParaRPr>
            </a:p>
          </p:txBody>
        </p:sp>
        <p:cxnSp>
          <p:nvCxnSpPr>
            <p:cNvPr id="72" name="直接连接符 71"/>
            <p:cNvCxnSpPr/>
            <p:nvPr/>
          </p:nvCxnSpPr>
          <p:spPr>
            <a:xfrm>
              <a:off x="1407889" y="4075738"/>
              <a:ext cx="0" cy="34947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checkerboard(across)">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strVal val="#ppt_w*0.70"/>
                                          </p:val>
                                        </p:tav>
                                        <p:tav tm="100000">
                                          <p:val>
                                            <p:strVal val="#ppt_w"/>
                                          </p:val>
                                        </p:tav>
                                      </p:tavLst>
                                    </p:anim>
                                    <p:anim calcmode="lin" valueType="num">
                                      <p:cBhvr>
                                        <p:cTn id="32" dur="1000" fill="hold"/>
                                        <p:tgtEl>
                                          <p:spTgt spid="10"/>
                                        </p:tgtEl>
                                        <p:attrNameLst>
                                          <p:attrName>ppt_h</p:attrName>
                                        </p:attrNameLst>
                                      </p:cBhvr>
                                      <p:tavLst>
                                        <p:tav tm="0">
                                          <p:val>
                                            <p:strVal val="#ppt_h"/>
                                          </p:val>
                                        </p:tav>
                                        <p:tav tm="100000">
                                          <p:val>
                                            <p:strVal val="#ppt_h"/>
                                          </p:val>
                                        </p:tav>
                                      </p:tavLst>
                                    </p:anim>
                                    <p:animEffect transition="in" filter="fade">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checkerboard(across)">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strVal val="#ppt_w*0.70"/>
                                          </p:val>
                                        </p:tav>
                                        <p:tav tm="100000">
                                          <p:val>
                                            <p:strVal val="#ppt_w"/>
                                          </p:val>
                                        </p:tav>
                                      </p:tavLst>
                                    </p:anim>
                                    <p:anim calcmode="lin" valueType="num">
                                      <p:cBhvr>
                                        <p:cTn id="44" dur="1000" fill="hold"/>
                                        <p:tgtEl>
                                          <p:spTgt spid="9"/>
                                        </p:tgtEl>
                                        <p:attrNameLst>
                                          <p:attrName>ppt_h</p:attrName>
                                        </p:attrNameLst>
                                      </p:cBhvr>
                                      <p:tavLst>
                                        <p:tav tm="0">
                                          <p:val>
                                            <p:strVal val="#ppt_h"/>
                                          </p:val>
                                        </p:tav>
                                        <p:tav tm="100000">
                                          <p:val>
                                            <p:strVal val="#ppt_h"/>
                                          </p:val>
                                        </p:tav>
                                      </p:tavLst>
                                    </p:anim>
                                    <p:animEffect transition="in" filter="fade">
                                      <p:cBhvr>
                                        <p:cTn id="45" dur="1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checkerboard(across)">
                                      <p:cBhvr>
                                        <p:cTn id="50" dur="500"/>
                                        <p:tgtEl>
                                          <p:spTgt spid="28"/>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circle(in)">
                                      <p:cBhvr>
                                        <p:cTn id="55" dur="20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nodeType="click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circle(in)">
                                      <p:cBhvr>
                                        <p:cTn id="60" dur="2000"/>
                                        <p:tgtEl>
                                          <p:spTgt spid="61"/>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ntr" presetSubtype="16" fill="hold" nodeType="click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circle(in)">
                                      <p:cBhvr>
                                        <p:cTn id="65" dur="2000"/>
                                        <p:tgtEl>
                                          <p:spTgt spid="65"/>
                                        </p:tgtEl>
                                      </p:cBhvr>
                                    </p:animEffect>
                                  </p:childTnLst>
                                </p:cTn>
                              </p:par>
                            </p:childTnLst>
                          </p:cTn>
                        </p:par>
                      </p:childTnLst>
                    </p:cTn>
                  </p:par>
                  <p:par>
                    <p:cTn id="66" fill="hold">
                      <p:stCondLst>
                        <p:cond delay="indefinite"/>
                      </p:stCondLst>
                      <p:childTnLst>
                        <p:par>
                          <p:cTn id="67" fill="hold">
                            <p:stCondLst>
                              <p:cond delay="0"/>
                            </p:stCondLst>
                            <p:childTnLst>
                              <p:par>
                                <p:cTn id="68" presetID="6" presetClass="entr" presetSubtype="16" fill="hold" nodeType="clickEffect">
                                  <p:stCondLst>
                                    <p:cond delay="0"/>
                                  </p:stCondLst>
                                  <p:childTnLst>
                                    <p:set>
                                      <p:cBhvr>
                                        <p:cTn id="69" dur="1" fill="hold">
                                          <p:stCondLst>
                                            <p:cond delay="0"/>
                                          </p:stCondLst>
                                        </p:cTn>
                                        <p:tgtEl>
                                          <p:spTgt spid="69"/>
                                        </p:tgtEl>
                                        <p:attrNameLst>
                                          <p:attrName>style.visibility</p:attrName>
                                        </p:attrNameLst>
                                      </p:cBhvr>
                                      <p:to>
                                        <p:strVal val="visible"/>
                                      </p:to>
                                    </p:set>
                                    <p:animEffect transition="in" filter="circle(in)">
                                      <p:cBhvr>
                                        <p:cTn id="70"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70662" y="667272"/>
            <a:ext cx="10821338" cy="5523455"/>
          </a:xfrm>
          <a:prstGeom prst="rect">
            <a:avLst/>
          </a:prstGeom>
        </p:spPr>
      </p:pic>
      <p:sp>
        <p:nvSpPr>
          <p:cNvPr id="13" name="圆角矩形 12"/>
          <p:cNvSpPr/>
          <p:nvPr/>
        </p:nvSpPr>
        <p:spPr bwMode="auto">
          <a:xfrm rot="18784635">
            <a:off x="3532773" y="2048200"/>
            <a:ext cx="1302381" cy="1323195"/>
          </a:xfrm>
          <a:prstGeom prst="roundRect">
            <a:avLst>
              <a:gd name="adj" fmla="val 10833"/>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圆角矩形 13"/>
          <p:cNvSpPr/>
          <p:nvPr/>
        </p:nvSpPr>
        <p:spPr bwMode="auto">
          <a:xfrm rot="18784635">
            <a:off x="3401887" y="3376669"/>
            <a:ext cx="568292" cy="562906"/>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bwMode="auto">
          <a:xfrm rot="18784635">
            <a:off x="1260544" y="1634971"/>
            <a:ext cx="2326308" cy="2281348"/>
          </a:xfrm>
          <a:prstGeom prst="roundRect">
            <a:avLst>
              <a:gd name="adj" fmla="val 6182"/>
            </a:avLst>
          </a:prstGeom>
          <a:solidFill>
            <a:schemeClr val="bg1">
              <a:lumMod val="95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 name="文本框 1"/>
          <p:cNvSpPr txBox="1"/>
          <p:nvPr/>
        </p:nvSpPr>
        <p:spPr>
          <a:xfrm>
            <a:off x="1627322" y="2039670"/>
            <a:ext cx="2516772" cy="1446550"/>
          </a:xfrm>
          <a:prstGeom prst="rect">
            <a:avLst/>
          </a:prstGeom>
          <a:noFill/>
        </p:spPr>
        <p:txBody>
          <a:bodyPr wrap="square" rtlCol="0">
            <a:spAutoFit/>
          </a:bodyPr>
          <a:lstStyle/>
          <a:p>
            <a:r>
              <a:rPr lang="en-US" altLang="zh-CN" sz="8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8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矩形 6"/>
          <p:cNvSpPr/>
          <p:nvPr/>
        </p:nvSpPr>
        <p:spPr>
          <a:xfrm>
            <a:off x="7781538" y="4788362"/>
            <a:ext cx="4514850" cy="542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9532" y="3149522"/>
            <a:ext cx="6720840" cy="1477328"/>
          </a:xfrm>
          <a:prstGeom prst="rect">
            <a:avLst/>
          </a:prstGeom>
          <a:noFill/>
        </p:spPr>
        <p:txBody>
          <a:bodyPr wrap="square" rtlCol="0">
            <a:spAutoFit/>
          </a:bodyPr>
          <a:lstStyle/>
          <a:p>
            <a:r>
              <a:rPr lang="en-US" altLang="zh-CN"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Input </a:t>
            </a:r>
            <a:r>
              <a:rPr lang="en-US" altLang="zh-CN" sz="72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header</a:t>
            </a:r>
            <a:endParaRPr lang="zh-CN" altLang="en-US" sz="7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style.rotation</p:attrName>
                                        </p:attrNameLst>
                                      </p:cBhvr>
                                      <p:tavLst>
                                        <p:tav tm="0">
                                          <p:val>
                                            <p:fltVal val="90"/>
                                          </p:val>
                                        </p:tav>
                                        <p:tav tm="100000">
                                          <p:val>
                                            <p:fltVal val="0"/>
                                          </p:val>
                                        </p:tav>
                                      </p:tavLst>
                                    </p:anim>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anim calcmode="lin" valueType="num">
                                      <p:cBhvr>
                                        <p:cTn id="24" dur="1000" fill="hold"/>
                                        <p:tgtEl>
                                          <p:spTgt spid="14"/>
                                        </p:tgtEl>
                                        <p:attrNameLst>
                                          <p:attrName>style.rotation</p:attrName>
                                        </p:attrNameLst>
                                      </p:cBhvr>
                                      <p:tavLst>
                                        <p:tav tm="0">
                                          <p:val>
                                            <p:fltVal val="90"/>
                                          </p:val>
                                        </p:tav>
                                        <p:tav tm="100000">
                                          <p:val>
                                            <p:fltVal val="0"/>
                                          </p:val>
                                        </p:tav>
                                      </p:tavLst>
                                    </p:anim>
                                    <p:animEffect transition="in" filter="fade">
                                      <p:cBhvr>
                                        <p:cTn id="25" dur="10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000" fill="hold"/>
                                        <p:tgtEl>
                                          <p:spTgt spid="2"/>
                                        </p:tgtEl>
                                        <p:attrNameLst>
                                          <p:attrName>ppt_w</p:attrName>
                                        </p:attrNameLst>
                                      </p:cBhvr>
                                      <p:tavLst>
                                        <p:tav tm="0">
                                          <p:val>
                                            <p:fltVal val="0"/>
                                          </p:val>
                                        </p:tav>
                                        <p:tav tm="100000">
                                          <p:val>
                                            <p:strVal val="#ppt_w"/>
                                          </p:val>
                                        </p:tav>
                                      </p:tavLst>
                                    </p:anim>
                                    <p:anim calcmode="lin" valueType="num">
                                      <p:cBhvr>
                                        <p:cTn id="37" dur="1000" fill="hold"/>
                                        <p:tgtEl>
                                          <p:spTgt spid="2"/>
                                        </p:tgtEl>
                                        <p:attrNameLst>
                                          <p:attrName>ppt_h</p:attrName>
                                        </p:attrNameLst>
                                      </p:cBhvr>
                                      <p:tavLst>
                                        <p:tav tm="0">
                                          <p:val>
                                            <p:fltVal val="0"/>
                                          </p:val>
                                        </p:tav>
                                        <p:tav tm="100000">
                                          <p:val>
                                            <p:strVal val="#ppt_h"/>
                                          </p:val>
                                        </p:tav>
                                      </p:tavLst>
                                    </p:anim>
                                    <p:anim calcmode="lin" valueType="num">
                                      <p:cBhvr>
                                        <p:cTn id="38" dur="1000" fill="hold"/>
                                        <p:tgtEl>
                                          <p:spTgt spid="2"/>
                                        </p:tgtEl>
                                        <p:attrNameLst>
                                          <p:attrName>style.rotation</p:attrName>
                                        </p:attrNameLst>
                                      </p:cBhvr>
                                      <p:tavLst>
                                        <p:tav tm="0">
                                          <p:val>
                                            <p:fltVal val="90"/>
                                          </p:val>
                                        </p:tav>
                                        <p:tav tm="100000">
                                          <p:val>
                                            <p:fltVal val="0"/>
                                          </p:val>
                                        </p:tav>
                                      </p:tavLst>
                                    </p:anim>
                                    <p:animEffect transition="in" filter="fade">
                                      <p:cBhvr>
                                        <p:cTn id="39" dur="10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checkerboard(across)">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 grpId="0"/>
      <p:bldP spid="7" grpId="0" animBg="1"/>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6720</Words>
  <Application>WPS 演示</Application>
  <PresentationFormat>宽屏</PresentationFormat>
  <Paragraphs>279</Paragraphs>
  <Slides>24</Slides>
  <Notes>25</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Impact</vt:lpstr>
      <vt:lpstr>微软雅黑</vt:lpstr>
      <vt:lpstr>方正姚体</vt:lpstr>
      <vt:lpstr>Calibri</vt:lpstr>
      <vt:lpstr>Kozuka Gothic Pro H</vt:lpstr>
      <vt:lpstr>Agency FB</vt:lpstr>
      <vt:lpstr>华文宋体</vt:lpstr>
      <vt:lpstr>Arial Unicode MS</vt:lpstr>
      <vt:lpstr>Calibri Light</vt:lpstr>
      <vt:lpstr>Aparajita</vt:lpstr>
      <vt:lpstr>Segoe UI</vt:lpstr>
      <vt:lpstr>Century Gothic</vt:lpstr>
      <vt:lpstr>Microsoft JhengHei</vt:lpstr>
      <vt:lpstr>Angsana New</vt:lpstr>
      <vt:lpstr>Times New Roman</vt:lpstr>
      <vt:lpstr>Yu Gothic UI Semibold</vt:lpstr>
      <vt:lpstr>PMingLiU</vt:lpstr>
      <vt:lpstr>Segoe Print</vt:lpstr>
      <vt:lpstr>PMingLiU</vt:lpstr>
      <vt:lpstr>PMingLiU</vt:lpstr>
      <vt:lpstr>PMingLiU</vt:lpstr>
      <vt:lpstr>Office 主题</vt:lpstr>
      <vt:lpstr>PowerPoint 演示文稿</vt:lpstr>
      <vt:lpstr>PowerPoint 演示文稿</vt:lpstr>
      <vt:lpstr>PowerPoint 演示文稿</vt:lpstr>
      <vt:lpstr>Input content</vt:lpstr>
      <vt:lpstr>Input content</vt:lpstr>
      <vt:lpstr>PowerPoint 演示文稿</vt:lpstr>
      <vt:lpstr>PowerPoint 演示文稿</vt:lpstr>
      <vt:lpstr>PowerPoint 演示文稿</vt:lpstr>
      <vt:lpstr>PowerPoint 演示文稿</vt:lpstr>
      <vt:lpstr>PowerPoint 演示文稿</vt:lpstr>
      <vt:lpstr>Input content</vt:lpstr>
      <vt:lpstr>PowerPoint 演示文稿</vt:lpstr>
      <vt:lpstr>PowerPoint 演示文稿</vt:lpstr>
      <vt:lpstr>PowerPoint 演示文稿</vt:lpstr>
      <vt:lpstr>Your Title Here</vt:lpstr>
      <vt:lpstr>Your Title Here</vt:lpstr>
      <vt:lpstr>Your  Title Here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转正答辩简约风PPT模板</dc:title>
  <dc:creator>AutoBVT</dc:creator>
  <cp:lastModifiedBy>Administrator</cp:lastModifiedBy>
  <cp:revision>62</cp:revision>
  <dcterms:created xsi:type="dcterms:W3CDTF">2018-12-03T02:36:00Z</dcterms:created>
  <dcterms:modified xsi:type="dcterms:W3CDTF">2019-01-01T10:21:20Z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