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  <p:sldMasterId id="2147483668" r:id="rId3"/>
    <p:sldMasterId id="2147483663" r:id="rId4"/>
  </p:sldMasterIdLst>
  <p:sldIdLst>
    <p:sldId id="257" r:id="rId5"/>
    <p:sldId id="262" r:id="rId6"/>
    <p:sldId id="263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7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91467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98597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2108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546" y="759873"/>
            <a:ext cx="66227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255" y="759874"/>
            <a:ext cx="1401818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2469" y="759874"/>
            <a:ext cx="7073424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309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24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546" y="182446"/>
            <a:ext cx="7776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965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4142616" y="4093452"/>
            <a:ext cx="329566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5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6644" y="2862560"/>
            <a:ext cx="3047603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620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7040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4315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54100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边形 7"/>
          <p:cNvSpPr/>
          <p:nvPr/>
        </p:nvSpPr>
        <p:spPr>
          <a:xfrm flipH="1">
            <a:off x="6819502" y="2076127"/>
            <a:ext cx="2770452" cy="665401"/>
          </a:xfrm>
          <a:prstGeom prst="parallelogram">
            <a:avLst>
              <a:gd name="adj" fmla="val 49802"/>
            </a:avLst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平行四边形 30"/>
          <p:cNvSpPr>
            <a:spLocks noChangeArrowheads="1"/>
          </p:cNvSpPr>
          <p:nvPr/>
        </p:nvSpPr>
        <p:spPr bwMode="auto">
          <a:xfrm flipH="1">
            <a:off x="8181110" y="2835998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chemeClr val="accent3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平行四边形 31"/>
          <p:cNvSpPr>
            <a:spLocks noChangeArrowheads="1"/>
          </p:cNvSpPr>
          <p:nvPr/>
        </p:nvSpPr>
        <p:spPr bwMode="auto">
          <a:xfrm flipH="1">
            <a:off x="1635944" y="3542474"/>
            <a:ext cx="2770452" cy="667456"/>
          </a:xfrm>
          <a:prstGeom prst="parallelogram">
            <a:avLst>
              <a:gd name="adj" fmla="val 49675"/>
            </a:avLst>
          </a:prstGeom>
          <a:noFill/>
          <a:ln w="19050">
            <a:solidFill>
              <a:schemeClr val="accent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平行四边形 32"/>
          <p:cNvSpPr>
            <a:spLocks noChangeArrowheads="1"/>
          </p:cNvSpPr>
          <p:nvPr/>
        </p:nvSpPr>
        <p:spPr bwMode="auto">
          <a:xfrm flipH="1">
            <a:off x="2985230" y="4292078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chemeClr val="accent2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490753" y="2076127"/>
            <a:ext cx="1601892" cy="1382146"/>
            <a:chOff x="5490753" y="2076127"/>
            <a:chExt cx="1601892" cy="1382146"/>
          </a:xfrm>
          <a:solidFill>
            <a:schemeClr val="accent4"/>
          </a:solidFill>
        </p:grpSpPr>
        <p:sp>
          <p:nvSpPr>
            <p:cNvPr id="4" name="六边形 3"/>
            <p:cNvSpPr/>
            <p:nvPr/>
          </p:nvSpPr>
          <p:spPr>
            <a:xfrm>
              <a:off x="5490753" y="2076127"/>
              <a:ext cx="1601892" cy="138214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6127403" y="2534104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S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844146" y="2838053"/>
            <a:ext cx="1601892" cy="1380091"/>
            <a:chOff x="6844146" y="2838053"/>
            <a:chExt cx="1601892" cy="1380091"/>
          </a:xfrm>
          <a:solidFill>
            <a:schemeClr val="accent3"/>
          </a:solidFill>
        </p:grpSpPr>
        <p:sp>
          <p:nvSpPr>
            <p:cNvPr id="6" name="六边形 5"/>
            <p:cNvSpPr/>
            <p:nvPr/>
          </p:nvSpPr>
          <p:spPr>
            <a:xfrm>
              <a:off x="6844146" y="2838053"/>
              <a:ext cx="1601892" cy="138009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7480795" y="3363802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W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90753" y="3579441"/>
            <a:ext cx="1601892" cy="1382146"/>
            <a:chOff x="5490753" y="3579441"/>
            <a:chExt cx="1601892" cy="1382146"/>
          </a:xfrm>
          <a:solidFill>
            <a:schemeClr val="accent2"/>
          </a:solidFill>
        </p:grpSpPr>
        <p:sp>
          <p:nvSpPr>
            <p:cNvPr id="5" name="六边形 4"/>
            <p:cNvSpPr/>
            <p:nvPr/>
          </p:nvSpPr>
          <p:spPr>
            <a:xfrm>
              <a:off x="5490753" y="3579441"/>
              <a:ext cx="1601892" cy="138214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6127403" y="4057955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O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37360" y="2823676"/>
            <a:ext cx="1601892" cy="1380091"/>
            <a:chOff x="4137360" y="2823676"/>
            <a:chExt cx="1601892" cy="1380091"/>
          </a:xfrm>
          <a:solidFill>
            <a:schemeClr val="accent1"/>
          </a:solidFill>
        </p:grpSpPr>
        <p:sp>
          <p:nvSpPr>
            <p:cNvPr id="7" name="六边形 6"/>
            <p:cNvSpPr/>
            <p:nvPr/>
          </p:nvSpPr>
          <p:spPr>
            <a:xfrm>
              <a:off x="4137360" y="2823676"/>
              <a:ext cx="1601892" cy="138009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792493" y="3349425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T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矩形 7"/>
          <p:cNvSpPr>
            <a:spLocks noChangeArrowheads="1"/>
          </p:cNvSpPr>
          <p:nvPr/>
        </p:nvSpPr>
        <p:spPr bwMode="auto">
          <a:xfrm>
            <a:off x="7325747" y="224757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4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4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8615804" y="3046697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3595194" y="4455501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矩形 7"/>
          <p:cNvSpPr>
            <a:spLocks noChangeArrowheads="1"/>
          </p:cNvSpPr>
          <p:nvPr/>
        </p:nvSpPr>
        <p:spPr bwMode="auto">
          <a:xfrm>
            <a:off x="2227871" y="3734675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矩形 6"/>
          <p:cNvSpPr>
            <a:spLocks noChangeArrowheads="1"/>
          </p:cNvSpPr>
          <p:nvPr/>
        </p:nvSpPr>
        <p:spPr bwMode="auto">
          <a:xfrm>
            <a:off x="3029175" y="5050339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21" name="矩形 6"/>
          <p:cNvSpPr>
            <a:spLocks noChangeArrowheads="1"/>
          </p:cNvSpPr>
          <p:nvPr/>
        </p:nvSpPr>
        <p:spPr bwMode="auto">
          <a:xfrm>
            <a:off x="890448" y="2831824"/>
            <a:ext cx="2809472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22" name="矩形 6"/>
          <p:cNvSpPr>
            <a:spLocks noChangeArrowheads="1"/>
          </p:cNvSpPr>
          <p:nvPr/>
        </p:nvSpPr>
        <p:spPr bwMode="auto">
          <a:xfrm>
            <a:off x="6844146" y="1406208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23" name="矩形 6"/>
          <p:cNvSpPr>
            <a:spLocks noChangeArrowheads="1"/>
          </p:cNvSpPr>
          <p:nvPr/>
        </p:nvSpPr>
        <p:spPr bwMode="auto">
          <a:xfrm>
            <a:off x="8615804" y="3557671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2656153" y="363097"/>
            <a:ext cx="3249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3199010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边形 7"/>
          <p:cNvSpPr/>
          <p:nvPr/>
        </p:nvSpPr>
        <p:spPr>
          <a:xfrm flipH="1">
            <a:off x="6819502" y="2076127"/>
            <a:ext cx="2770452" cy="665401"/>
          </a:xfrm>
          <a:prstGeom prst="parallelogram">
            <a:avLst>
              <a:gd name="adj" fmla="val 49802"/>
            </a:avLst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平行四边形 30"/>
          <p:cNvSpPr>
            <a:spLocks noChangeArrowheads="1"/>
          </p:cNvSpPr>
          <p:nvPr/>
        </p:nvSpPr>
        <p:spPr bwMode="auto">
          <a:xfrm flipH="1">
            <a:off x="8181110" y="2835998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chemeClr val="accent3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平行四边形 31"/>
          <p:cNvSpPr>
            <a:spLocks noChangeArrowheads="1"/>
          </p:cNvSpPr>
          <p:nvPr/>
        </p:nvSpPr>
        <p:spPr bwMode="auto">
          <a:xfrm flipH="1">
            <a:off x="1635944" y="3542474"/>
            <a:ext cx="2770452" cy="667456"/>
          </a:xfrm>
          <a:prstGeom prst="parallelogram">
            <a:avLst>
              <a:gd name="adj" fmla="val 49675"/>
            </a:avLst>
          </a:prstGeom>
          <a:noFill/>
          <a:ln w="19050">
            <a:solidFill>
              <a:schemeClr val="accent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平行四边形 32"/>
          <p:cNvSpPr>
            <a:spLocks noChangeArrowheads="1"/>
          </p:cNvSpPr>
          <p:nvPr/>
        </p:nvSpPr>
        <p:spPr bwMode="auto">
          <a:xfrm flipH="1">
            <a:off x="2985230" y="4292078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chemeClr val="accent2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490753" y="2076127"/>
            <a:ext cx="1601892" cy="1382146"/>
            <a:chOff x="5490753" y="2076127"/>
            <a:chExt cx="1601892" cy="1382146"/>
          </a:xfrm>
          <a:solidFill>
            <a:schemeClr val="accent4"/>
          </a:solidFill>
        </p:grpSpPr>
        <p:sp>
          <p:nvSpPr>
            <p:cNvPr id="4" name="六边形 3"/>
            <p:cNvSpPr/>
            <p:nvPr/>
          </p:nvSpPr>
          <p:spPr>
            <a:xfrm>
              <a:off x="5490753" y="2076127"/>
              <a:ext cx="1601892" cy="138214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6127403" y="2534104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S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844146" y="2838053"/>
            <a:ext cx="1601892" cy="1380091"/>
            <a:chOff x="6844146" y="2838053"/>
            <a:chExt cx="1601892" cy="1380091"/>
          </a:xfrm>
          <a:solidFill>
            <a:schemeClr val="accent3"/>
          </a:solidFill>
        </p:grpSpPr>
        <p:sp>
          <p:nvSpPr>
            <p:cNvPr id="6" name="六边形 5"/>
            <p:cNvSpPr/>
            <p:nvPr/>
          </p:nvSpPr>
          <p:spPr>
            <a:xfrm>
              <a:off x="6844146" y="2838053"/>
              <a:ext cx="1601892" cy="138009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7480795" y="3363802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W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90753" y="3579441"/>
            <a:ext cx="1601892" cy="1382146"/>
            <a:chOff x="5490753" y="3579441"/>
            <a:chExt cx="1601892" cy="1382146"/>
          </a:xfrm>
          <a:solidFill>
            <a:schemeClr val="accent2"/>
          </a:solidFill>
        </p:grpSpPr>
        <p:sp>
          <p:nvSpPr>
            <p:cNvPr id="5" name="六边形 4"/>
            <p:cNvSpPr/>
            <p:nvPr/>
          </p:nvSpPr>
          <p:spPr>
            <a:xfrm>
              <a:off x="5490753" y="3579441"/>
              <a:ext cx="1601892" cy="138214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6127403" y="4057955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O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37360" y="2823676"/>
            <a:ext cx="1601892" cy="1380091"/>
            <a:chOff x="4137360" y="2823676"/>
            <a:chExt cx="1601892" cy="1380091"/>
          </a:xfrm>
          <a:solidFill>
            <a:schemeClr val="accent1"/>
          </a:solidFill>
        </p:grpSpPr>
        <p:sp>
          <p:nvSpPr>
            <p:cNvPr id="7" name="六边形 6"/>
            <p:cNvSpPr/>
            <p:nvPr/>
          </p:nvSpPr>
          <p:spPr>
            <a:xfrm>
              <a:off x="4137360" y="2823676"/>
              <a:ext cx="1601892" cy="138009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792493" y="3349425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T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矩形 7"/>
          <p:cNvSpPr>
            <a:spLocks noChangeArrowheads="1"/>
          </p:cNvSpPr>
          <p:nvPr/>
        </p:nvSpPr>
        <p:spPr bwMode="auto">
          <a:xfrm>
            <a:off x="7325747" y="224757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4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4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8615804" y="3046697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3595194" y="4455501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矩形 7"/>
          <p:cNvSpPr>
            <a:spLocks noChangeArrowheads="1"/>
          </p:cNvSpPr>
          <p:nvPr/>
        </p:nvSpPr>
        <p:spPr bwMode="auto">
          <a:xfrm>
            <a:off x="2227871" y="3734675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矩形 6"/>
          <p:cNvSpPr>
            <a:spLocks noChangeArrowheads="1"/>
          </p:cNvSpPr>
          <p:nvPr/>
        </p:nvSpPr>
        <p:spPr bwMode="auto">
          <a:xfrm>
            <a:off x="3029175" y="5050339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21" name="矩形 6"/>
          <p:cNvSpPr>
            <a:spLocks noChangeArrowheads="1"/>
          </p:cNvSpPr>
          <p:nvPr/>
        </p:nvSpPr>
        <p:spPr bwMode="auto">
          <a:xfrm>
            <a:off x="890448" y="2831824"/>
            <a:ext cx="2809472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22" name="矩形 6"/>
          <p:cNvSpPr>
            <a:spLocks noChangeArrowheads="1"/>
          </p:cNvSpPr>
          <p:nvPr/>
        </p:nvSpPr>
        <p:spPr bwMode="auto">
          <a:xfrm>
            <a:off x="6844146" y="1406208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23" name="矩形 6"/>
          <p:cNvSpPr>
            <a:spLocks noChangeArrowheads="1"/>
          </p:cNvSpPr>
          <p:nvPr/>
        </p:nvSpPr>
        <p:spPr bwMode="auto">
          <a:xfrm>
            <a:off x="8615804" y="3557671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2656153" y="363097"/>
            <a:ext cx="3249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3041310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边形 7"/>
          <p:cNvSpPr/>
          <p:nvPr/>
        </p:nvSpPr>
        <p:spPr>
          <a:xfrm flipH="1">
            <a:off x="6819502" y="2076127"/>
            <a:ext cx="2770452" cy="665401"/>
          </a:xfrm>
          <a:prstGeom prst="parallelogram">
            <a:avLst>
              <a:gd name="adj" fmla="val 49802"/>
            </a:avLst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平行四边形 30"/>
          <p:cNvSpPr>
            <a:spLocks noChangeArrowheads="1"/>
          </p:cNvSpPr>
          <p:nvPr/>
        </p:nvSpPr>
        <p:spPr bwMode="auto">
          <a:xfrm flipH="1">
            <a:off x="8181110" y="2835998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chemeClr val="accent3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平行四边形 31"/>
          <p:cNvSpPr>
            <a:spLocks noChangeArrowheads="1"/>
          </p:cNvSpPr>
          <p:nvPr/>
        </p:nvSpPr>
        <p:spPr bwMode="auto">
          <a:xfrm flipH="1">
            <a:off x="1635944" y="3542474"/>
            <a:ext cx="2770452" cy="667456"/>
          </a:xfrm>
          <a:prstGeom prst="parallelogram">
            <a:avLst>
              <a:gd name="adj" fmla="val 49675"/>
            </a:avLst>
          </a:prstGeom>
          <a:noFill/>
          <a:ln w="19050">
            <a:solidFill>
              <a:schemeClr val="accent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平行四边形 32"/>
          <p:cNvSpPr>
            <a:spLocks noChangeArrowheads="1"/>
          </p:cNvSpPr>
          <p:nvPr/>
        </p:nvSpPr>
        <p:spPr bwMode="auto">
          <a:xfrm flipH="1">
            <a:off x="2985230" y="4292078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chemeClr val="accent2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490753" y="2076127"/>
            <a:ext cx="1601892" cy="1382146"/>
            <a:chOff x="5490753" y="2076127"/>
            <a:chExt cx="1601892" cy="1382146"/>
          </a:xfrm>
          <a:solidFill>
            <a:schemeClr val="accent4"/>
          </a:solidFill>
        </p:grpSpPr>
        <p:sp>
          <p:nvSpPr>
            <p:cNvPr id="4" name="六边形 3"/>
            <p:cNvSpPr/>
            <p:nvPr/>
          </p:nvSpPr>
          <p:spPr>
            <a:xfrm>
              <a:off x="5490753" y="2076127"/>
              <a:ext cx="1601892" cy="138214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6127403" y="2534104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S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844146" y="2838053"/>
            <a:ext cx="1601892" cy="1380091"/>
            <a:chOff x="6844146" y="2838053"/>
            <a:chExt cx="1601892" cy="1380091"/>
          </a:xfrm>
          <a:solidFill>
            <a:schemeClr val="accent3"/>
          </a:solidFill>
        </p:grpSpPr>
        <p:sp>
          <p:nvSpPr>
            <p:cNvPr id="6" name="六边形 5"/>
            <p:cNvSpPr/>
            <p:nvPr/>
          </p:nvSpPr>
          <p:spPr>
            <a:xfrm>
              <a:off x="6844146" y="2838053"/>
              <a:ext cx="1601892" cy="138009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7480795" y="3363802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W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90753" y="3579441"/>
            <a:ext cx="1601892" cy="1382146"/>
            <a:chOff x="5490753" y="3579441"/>
            <a:chExt cx="1601892" cy="1382146"/>
          </a:xfrm>
          <a:solidFill>
            <a:schemeClr val="accent2"/>
          </a:solidFill>
        </p:grpSpPr>
        <p:sp>
          <p:nvSpPr>
            <p:cNvPr id="5" name="六边形 4"/>
            <p:cNvSpPr/>
            <p:nvPr/>
          </p:nvSpPr>
          <p:spPr>
            <a:xfrm>
              <a:off x="5490753" y="3579441"/>
              <a:ext cx="1601892" cy="138214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6127403" y="4057955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O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37360" y="2823676"/>
            <a:ext cx="1601892" cy="1380091"/>
            <a:chOff x="4137360" y="2823676"/>
            <a:chExt cx="1601892" cy="1380091"/>
          </a:xfrm>
          <a:solidFill>
            <a:schemeClr val="accent1"/>
          </a:solidFill>
        </p:grpSpPr>
        <p:sp>
          <p:nvSpPr>
            <p:cNvPr id="7" name="六边形 6"/>
            <p:cNvSpPr/>
            <p:nvPr/>
          </p:nvSpPr>
          <p:spPr>
            <a:xfrm>
              <a:off x="4137360" y="2823676"/>
              <a:ext cx="1601892" cy="138009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792493" y="3349425"/>
              <a:ext cx="328593" cy="3285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dirty="0">
                  <a:solidFill>
                    <a:schemeClr val="bg1"/>
                  </a:solidFill>
                </a:rPr>
                <a:t>T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矩形 7"/>
          <p:cNvSpPr>
            <a:spLocks noChangeArrowheads="1"/>
          </p:cNvSpPr>
          <p:nvPr/>
        </p:nvSpPr>
        <p:spPr bwMode="auto">
          <a:xfrm>
            <a:off x="7325747" y="224757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4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4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8615804" y="3046697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3595194" y="4455501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矩形 7"/>
          <p:cNvSpPr>
            <a:spLocks noChangeArrowheads="1"/>
          </p:cNvSpPr>
          <p:nvPr/>
        </p:nvSpPr>
        <p:spPr bwMode="auto">
          <a:xfrm>
            <a:off x="2227871" y="3734675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矩形 6"/>
          <p:cNvSpPr>
            <a:spLocks noChangeArrowheads="1"/>
          </p:cNvSpPr>
          <p:nvPr/>
        </p:nvSpPr>
        <p:spPr bwMode="auto">
          <a:xfrm>
            <a:off x="3029175" y="5050339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21" name="矩形 6"/>
          <p:cNvSpPr>
            <a:spLocks noChangeArrowheads="1"/>
          </p:cNvSpPr>
          <p:nvPr/>
        </p:nvSpPr>
        <p:spPr bwMode="auto">
          <a:xfrm>
            <a:off x="890448" y="2831824"/>
            <a:ext cx="2809472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22" name="矩形 6"/>
          <p:cNvSpPr>
            <a:spLocks noChangeArrowheads="1"/>
          </p:cNvSpPr>
          <p:nvPr/>
        </p:nvSpPr>
        <p:spPr bwMode="auto">
          <a:xfrm>
            <a:off x="6844146" y="1406208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23" name="矩形 6"/>
          <p:cNvSpPr>
            <a:spLocks noChangeArrowheads="1"/>
          </p:cNvSpPr>
          <p:nvPr/>
        </p:nvSpPr>
        <p:spPr bwMode="auto">
          <a:xfrm>
            <a:off x="8615804" y="3557671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2656153" y="363097"/>
            <a:ext cx="3249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810054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163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3AA200"/>
      </a:accent1>
      <a:accent2>
        <a:srgbClr val="6FCD00"/>
      </a:accent2>
      <a:accent3>
        <a:srgbClr val="A9E6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276</Words>
  <Application>Microsoft Office PowerPoint</Application>
  <PresentationFormat>自定义</PresentationFormat>
  <Paragraphs>39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13</cp:revision>
  <dcterms:created xsi:type="dcterms:W3CDTF">2015-07-29T10:05:36Z</dcterms:created>
  <dcterms:modified xsi:type="dcterms:W3CDTF">2016-03-15T18:20:52Z</dcterms:modified>
</cp:coreProperties>
</file>