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1331" r:id="rId4"/>
    <p:sldId id="1277" r:id="rId5"/>
    <p:sldId id="1255" r:id="rId6"/>
    <p:sldId id="1329" r:id="rId7"/>
    <p:sldId id="1290" r:id="rId8"/>
    <p:sldId id="1039" r:id="rId9"/>
    <p:sldId id="1332" r:id="rId10"/>
    <p:sldId id="1275" r:id="rId11"/>
    <p:sldId id="1276" r:id="rId12"/>
    <p:sldId id="1136" r:id="rId13"/>
    <p:sldId id="1227" r:id="rId14"/>
    <p:sldId id="1333" r:id="rId15"/>
    <p:sldId id="1321" r:id="rId16"/>
    <p:sldId id="1127" r:id="rId17"/>
    <p:sldId id="284" r:id="rId18"/>
    <p:sldId id="1228" r:id="rId19"/>
    <p:sldId id="1320" r:id="rId20"/>
    <p:sldId id="1334" r:id="rId21"/>
    <p:sldId id="1254" r:id="rId22"/>
    <p:sldId id="1170" r:id="rId23"/>
    <p:sldId id="1288" r:id="rId24"/>
    <p:sldId id="133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8CCB"/>
    <a:srgbClr val="F3D0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556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120" y="264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27BAEA-2A7C-4D29-82EE-484111239845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CDEECE-012F-43CF-A73E-6FF170C1D9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446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013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145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651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011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1094F40-B203-436E-B535-6CE6B8F382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DE2901D2-1261-4635-846D-8F41771008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442BBAE-ABA8-45CB-9D3E-D60C49F1C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E7EA1-DD95-41C2-8902-8CC416CC4665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439A3E7-CC06-49A1-914E-7800056E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906C1EF-9803-4A84-9AA8-0350ADC7F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B5DE1-B6FF-47B0-A8C6-37E5EC4691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133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C646469-60E5-4232-A493-381A95431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6310DE05-7C2C-479A-8B9B-18264B0573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551C019-547E-434A-9721-402D7F99B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E7EA1-DD95-41C2-8902-8CC416CC4665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08675B6-E010-4CB9-87A7-CAA023825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F250451-61C5-4D1F-B2B3-0FAB569A8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B5DE1-B6FF-47B0-A8C6-37E5EC4691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439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36DA8009-A59E-4198-83C8-7682345CD2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D6C77EAD-0C5A-4D47-B023-3274BA174B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DF6067F-AA8C-42A2-98EF-C552D5572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E7EA1-DD95-41C2-8902-8CC416CC4665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33E81AE-0B91-4DE5-8932-5B51F1928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15685A2-DEF5-499F-B07C-A65CDECB9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B5DE1-B6FF-47B0-A8C6-37E5EC4691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672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61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CF9ECD8-0458-45F2-817E-85E4790B2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77B0368A-0FE2-4660-B18A-2DE0049742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8BE7FE4-E70B-4A67-88F2-8A09E3B4B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E7EA1-DD95-41C2-8902-8CC416CC4665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45E920C-FCF2-4B18-8D30-63B4AEF38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38C4F46-2E4E-4911-B7EE-42629A2F8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B5DE1-B6FF-47B0-A8C6-37E5EC4691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904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2C48070-CA45-4A0C-A83B-E59B274B0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C3BBB41-8825-4F67-A36A-64F5F5457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FDABA1B-831D-4A3C-8A33-AB7183BF8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E7EA1-DD95-41C2-8902-8CC416CC4665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B660240-9BB6-4AAA-A858-555702F1D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60A58A1-63C5-4271-A26B-535977E19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B5DE1-B6FF-47B0-A8C6-37E5EC4691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388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36DA7FA-4D03-4656-9AB4-0BECAAF04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4583C00-70BD-4716-A6D4-CDBE76FB9F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07B47717-26BB-4BD8-AB00-7FC0610C7B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48D10A4A-7048-43DF-B795-5E518537B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E7EA1-DD95-41C2-8902-8CC416CC4665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2DBD3F9-6025-47BD-A593-1E89CFB23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8E6C2A8-9154-4F4A-9FB1-B8E1FD102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B5DE1-B6FF-47B0-A8C6-37E5EC4691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656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0B7DC74-9BC3-451F-95C4-940BCA52C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607C0A5-D0FA-4909-81ED-6694B77FC1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6FD1B87A-A7C0-49F6-A214-C62253A511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E36897F6-0907-430E-BA9C-4D2FC8FE0B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5C1D79EC-D1A4-43F1-BCD2-1F6D38A7BC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746ACB67-FDFA-417A-8647-9CB2C4BD9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E7EA1-DD95-41C2-8902-8CC416CC4665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48548A0C-10D2-4601-8944-61A2ADCCD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A377C8C5-8862-4896-BC4F-3AE95FCC9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B5DE1-B6FF-47B0-A8C6-37E5EC4691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715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C65BA1E-C5F9-42C7-98A4-3ECBBCB1A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B252ACAA-A1CC-4C7D-9CE1-7C26F2336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E7EA1-DD95-41C2-8902-8CC416CC4665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AF7ECE5-ECEF-4A55-9EC6-0DEBA138E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7EAF175B-B215-40BA-BDDD-4831F1E7B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B5DE1-B6FF-47B0-A8C6-37E5EC4691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681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39E39900-6123-401A-BE51-56ABEB5EA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E7EA1-DD95-41C2-8902-8CC416CC4665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7B19F64-EB7F-44BB-AA6B-8557E77D6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D39867D-86F0-4760-8DDC-285FA6633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B5DE1-B6FF-47B0-A8C6-37E5EC4691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82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1717A32-1DE6-417C-8B1D-639767C18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23A73FB-E940-4893-894D-D746A8E06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824849AB-6BBB-4909-AC9D-98EC3616C1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0295EDA-A6F5-45D5-8EFA-337A53BE8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E7EA1-DD95-41C2-8902-8CC416CC4665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A4D0C1A-AA92-4F23-95B9-F13A7FEB2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BEA6294-6BAB-473C-9F68-6686946BB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B5DE1-B6FF-47B0-A8C6-37E5EC4691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781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0C4640-7805-4A35-B7F9-9DB161B8F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24C78B64-04AF-4737-A321-1A79E04926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9BFB989E-505E-4C8D-95D3-33D5362B85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199A2548-6404-4EBD-A455-A3856B04B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E7EA1-DD95-41C2-8902-8CC416CC4665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31FB6349-7915-4E0F-98B3-D1AED7533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06565FB-71A4-43FF-92EB-0CF4C1C2C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B5DE1-B6FF-47B0-A8C6-37E5EC4691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039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D0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B5F7FCC6-7761-4127-9105-860D03609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4649B51-3118-463D-8D33-DA99F9E429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56BE176-5923-489F-A218-89940574B4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E7EA1-DD95-41C2-8902-8CC416CC4665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7900BEB-40D3-4366-BFA0-C9C76424BA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034B18B-CAF0-49B1-8B3F-003C73478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B5DE1-B6FF-47B0-A8C6-37E5EC4691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333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78F2818-D079-4204-93B6-CB6AD9FE6E51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D557A62-3105-472A-B861-200A9632CF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0" t="14075" r="66601" b="61655"/>
          <a:stretch/>
        </p:blipFill>
        <p:spPr>
          <a:xfrm>
            <a:off x="674974" y="1269510"/>
            <a:ext cx="5973055" cy="431897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B3D7D5F2-977C-4C9A-B9D7-B266372240E2}"/>
              </a:ext>
            </a:extLst>
          </p:cNvPr>
          <p:cNvSpPr txBox="1"/>
          <p:nvPr/>
        </p:nvSpPr>
        <p:spPr>
          <a:xfrm>
            <a:off x="7675552" y="1886528"/>
            <a:ext cx="22048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rgbClr val="F3D03E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MBE</a:t>
            </a:r>
            <a:endParaRPr lang="zh-CN" altLang="en-US" sz="6600" dirty="0">
              <a:solidFill>
                <a:srgbClr val="F3D03E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2AEAC72-2248-45F3-88E3-8B72E737BB5E}"/>
              </a:ext>
            </a:extLst>
          </p:cNvPr>
          <p:cNvSpPr txBox="1"/>
          <p:nvPr/>
        </p:nvSpPr>
        <p:spPr>
          <a:xfrm>
            <a:off x="9362196" y="1928061"/>
            <a:ext cx="25758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F3D03E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风格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A0E47D03-B22D-4A72-9CE7-61D8C4D71B0F}"/>
              </a:ext>
            </a:extLst>
          </p:cNvPr>
          <p:cNvSpPr/>
          <p:nvPr/>
        </p:nvSpPr>
        <p:spPr>
          <a:xfrm flipV="1">
            <a:off x="6261100" y="3969603"/>
            <a:ext cx="4561596" cy="136489"/>
          </a:xfrm>
          <a:prstGeom prst="roundRect">
            <a:avLst>
              <a:gd name="adj" fmla="val 50000"/>
            </a:avLst>
          </a:prstGeom>
          <a:solidFill>
            <a:srgbClr val="F3D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91E1493-CB89-4B0F-BAC2-DAA8C2E2F6CD}"/>
              </a:ext>
            </a:extLst>
          </p:cNvPr>
          <p:cNvSpPr txBox="1"/>
          <p:nvPr/>
        </p:nvSpPr>
        <p:spPr>
          <a:xfrm>
            <a:off x="6134100" y="2851391"/>
            <a:ext cx="574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438CCB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时间管理培训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B259B04B-A8E8-4406-833D-03DCE213B5C6}"/>
              </a:ext>
            </a:extLst>
          </p:cNvPr>
          <p:cNvSpPr/>
          <p:nvPr/>
        </p:nvSpPr>
        <p:spPr>
          <a:xfrm>
            <a:off x="6274555" y="4354154"/>
            <a:ext cx="2146300" cy="411333"/>
          </a:xfrm>
          <a:prstGeom prst="roundRect">
            <a:avLst>
              <a:gd name="adj" fmla="val 50000"/>
            </a:avLst>
          </a:prstGeom>
          <a:solidFill>
            <a:srgbClr val="F3D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6E11C28-95DB-4696-B48B-5BF7E06883E6}"/>
              </a:ext>
            </a:extLst>
          </p:cNvPr>
          <p:cNvSpPr txBox="1"/>
          <p:nvPr/>
        </p:nvSpPr>
        <p:spPr>
          <a:xfrm>
            <a:off x="6544401" y="439046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xxx</a:t>
            </a:r>
            <a:endParaRPr lang="zh-CN" altLang="en-US" dirty="0">
              <a:solidFill>
                <a:schemeClr val="bg1"/>
              </a:solidFill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EDB3D8B7-73A5-4F81-A74C-0232FFC453F8}"/>
              </a:ext>
            </a:extLst>
          </p:cNvPr>
          <p:cNvSpPr/>
          <p:nvPr/>
        </p:nvSpPr>
        <p:spPr>
          <a:xfrm>
            <a:off x="8701796" y="4337050"/>
            <a:ext cx="2146300" cy="411333"/>
          </a:xfrm>
          <a:prstGeom prst="roundRect">
            <a:avLst>
              <a:gd name="adj" fmla="val 50000"/>
            </a:avLst>
          </a:prstGeom>
          <a:solidFill>
            <a:srgbClr val="438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513E9AE6-E203-4C5D-97FB-AFB03CF37F33}"/>
              </a:ext>
            </a:extLst>
          </p:cNvPr>
          <p:cNvSpPr txBox="1"/>
          <p:nvPr/>
        </p:nvSpPr>
        <p:spPr>
          <a:xfrm>
            <a:off x="8993896" y="4379051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汇报时间：</a:t>
            </a:r>
            <a:r>
              <a:rPr lang="en-US" altLang="zh-CN" dirty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xxx</a:t>
            </a:r>
            <a:endParaRPr lang="zh-CN" altLang="en-US" dirty="0">
              <a:solidFill>
                <a:schemeClr val="bg1"/>
              </a:solidFill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pic>
        <p:nvPicPr>
          <p:cNvPr id="12" name="周杰伦 - 甜甜的">
            <a:hlinkClick r:id="" action="ppaction://media"/>
            <a:extLst>
              <a:ext uri="{FF2B5EF4-FFF2-40B4-BE49-F238E27FC236}">
                <a16:creationId xmlns:a16="http://schemas.microsoft.com/office/drawing/2014/main" xmlns="" id="{E86FDB21-E73D-4EFF-A1C6-8561AD4B16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82841" y="139722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28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7" grpId="0"/>
      <p:bldP spid="8" grpId="0"/>
      <p:bldP spid="9" grpId="0" animBg="1"/>
      <p:bldP spid="10" grpId="0"/>
      <p:bldP spid="15" grpId="0" animBg="1"/>
      <p:bldP spid="11" grpId="0"/>
      <p:bldP spid="16" grpId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87505831-1DAC-432D-8255-9FB8D01613DD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Group 45">
            <a:extLst>
              <a:ext uri="{FF2B5EF4-FFF2-40B4-BE49-F238E27FC236}">
                <a16:creationId xmlns="" xmlns:a16="http://schemas.microsoft.com/office/drawing/2014/main" id="{420E9AD4-6393-489F-B3E0-63BAEA2E84ED}"/>
              </a:ext>
            </a:extLst>
          </p:cNvPr>
          <p:cNvGrpSpPr/>
          <p:nvPr/>
        </p:nvGrpSpPr>
        <p:grpSpPr>
          <a:xfrm>
            <a:off x="4525107" y="1905963"/>
            <a:ext cx="3141781" cy="3509168"/>
            <a:chOff x="3779635" y="1683540"/>
            <a:chExt cx="4632730" cy="5174460"/>
          </a:xfrm>
          <a:solidFill>
            <a:schemeClr val="bg1">
              <a:lumMod val="65000"/>
            </a:schemeClr>
          </a:solidFill>
        </p:grpSpPr>
        <p:sp>
          <p:nvSpPr>
            <p:cNvPr id="27" name="Freeform 46">
              <a:extLst>
                <a:ext uri="{FF2B5EF4-FFF2-40B4-BE49-F238E27FC236}">
                  <a16:creationId xmlns="" xmlns:a16="http://schemas.microsoft.com/office/drawing/2014/main" id="{C3147BAB-EBBA-4038-904E-118D9D942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8196" y="3177186"/>
              <a:ext cx="1549743" cy="645610"/>
            </a:xfrm>
            <a:custGeom>
              <a:avLst/>
              <a:gdLst>
                <a:gd name="T0" fmla="*/ 201 w 2027"/>
                <a:gd name="T1" fmla="*/ 456 h 831"/>
                <a:gd name="T2" fmla="*/ 174 w 2027"/>
                <a:gd name="T3" fmla="*/ 424 h 831"/>
                <a:gd name="T4" fmla="*/ 88 w 2027"/>
                <a:gd name="T5" fmla="*/ 301 h 831"/>
                <a:gd name="T6" fmla="*/ 0 w 2027"/>
                <a:gd name="T7" fmla="*/ 105 h 831"/>
                <a:gd name="T8" fmla="*/ 244 w 2027"/>
                <a:gd name="T9" fmla="*/ 67 h 831"/>
                <a:gd name="T10" fmla="*/ 617 w 2027"/>
                <a:gd name="T11" fmla="*/ 27 h 831"/>
                <a:gd name="T12" fmla="*/ 1097 w 2027"/>
                <a:gd name="T13" fmla="*/ 8 h 831"/>
                <a:gd name="T14" fmla="*/ 1105 w 2027"/>
                <a:gd name="T15" fmla="*/ 11 h 831"/>
                <a:gd name="T16" fmla="*/ 1165 w 2027"/>
                <a:gd name="T17" fmla="*/ 14 h 831"/>
                <a:gd name="T18" fmla="*/ 1226 w 2027"/>
                <a:gd name="T19" fmla="*/ 23 h 831"/>
                <a:gd name="T20" fmla="*/ 1295 w 2027"/>
                <a:gd name="T21" fmla="*/ 36 h 831"/>
                <a:gd name="T22" fmla="*/ 1313 w 2027"/>
                <a:gd name="T23" fmla="*/ 43 h 831"/>
                <a:gd name="T24" fmla="*/ 1382 w 2027"/>
                <a:gd name="T25" fmla="*/ 61 h 831"/>
                <a:gd name="T26" fmla="*/ 1444 w 2027"/>
                <a:gd name="T27" fmla="*/ 82 h 831"/>
                <a:gd name="T28" fmla="*/ 1496 w 2027"/>
                <a:gd name="T29" fmla="*/ 104 h 831"/>
                <a:gd name="T30" fmla="*/ 1608 w 2027"/>
                <a:gd name="T31" fmla="*/ 163 h 831"/>
                <a:gd name="T32" fmla="*/ 1726 w 2027"/>
                <a:gd name="T33" fmla="*/ 248 h 831"/>
                <a:gd name="T34" fmla="*/ 1879 w 2027"/>
                <a:gd name="T35" fmla="*/ 403 h 831"/>
                <a:gd name="T36" fmla="*/ 1922 w 2027"/>
                <a:gd name="T37" fmla="*/ 461 h 831"/>
                <a:gd name="T38" fmla="*/ 1926 w 2027"/>
                <a:gd name="T39" fmla="*/ 471 h 831"/>
                <a:gd name="T40" fmla="*/ 2027 w 2027"/>
                <a:gd name="T41" fmla="*/ 652 h 831"/>
                <a:gd name="T42" fmla="*/ 1659 w 2027"/>
                <a:gd name="T43" fmla="*/ 454 h 831"/>
                <a:gd name="T44" fmla="*/ 1621 w 2027"/>
                <a:gd name="T45" fmla="*/ 441 h 831"/>
                <a:gd name="T46" fmla="*/ 1357 w 2027"/>
                <a:gd name="T47" fmla="*/ 386 h 831"/>
                <a:gd name="T48" fmla="*/ 1215 w 2027"/>
                <a:gd name="T49" fmla="*/ 379 h 831"/>
                <a:gd name="T50" fmla="*/ 971 w 2027"/>
                <a:gd name="T51" fmla="*/ 404 h 831"/>
                <a:gd name="T52" fmla="*/ 952 w 2027"/>
                <a:gd name="T53" fmla="*/ 404 h 831"/>
                <a:gd name="T54" fmla="*/ 709 w 2027"/>
                <a:gd name="T55" fmla="*/ 406 h 831"/>
                <a:gd name="T56" fmla="*/ 699 w 2027"/>
                <a:gd name="T57" fmla="*/ 408 h 831"/>
                <a:gd name="T58" fmla="*/ 615 w 2027"/>
                <a:gd name="T59" fmla="*/ 396 h 831"/>
                <a:gd name="T60" fmla="*/ 559 w 2027"/>
                <a:gd name="T61" fmla="*/ 386 h 831"/>
                <a:gd name="T62" fmla="*/ 549 w 2027"/>
                <a:gd name="T63" fmla="*/ 382 h 831"/>
                <a:gd name="T64" fmla="*/ 339 w 2027"/>
                <a:gd name="T65" fmla="*/ 319 h 831"/>
                <a:gd name="T66" fmla="*/ 1059 w 2027"/>
                <a:gd name="T67" fmla="*/ 435 h 831"/>
                <a:gd name="T68" fmla="*/ 1228 w 2027"/>
                <a:gd name="T69" fmla="*/ 437 h 831"/>
                <a:gd name="T70" fmla="*/ 1237 w 2027"/>
                <a:gd name="T71" fmla="*/ 435 h 831"/>
                <a:gd name="T72" fmla="*/ 1450 w 2027"/>
                <a:gd name="T73" fmla="*/ 470 h 831"/>
                <a:gd name="T74" fmla="*/ 1736 w 2027"/>
                <a:gd name="T75" fmla="*/ 578 h 831"/>
                <a:gd name="T76" fmla="*/ 1752 w 2027"/>
                <a:gd name="T77" fmla="*/ 589 h 831"/>
                <a:gd name="T78" fmla="*/ 1997 w 2027"/>
                <a:gd name="T79" fmla="*/ 755 h 831"/>
                <a:gd name="T80" fmla="*/ 1929 w 2027"/>
                <a:gd name="T81" fmla="*/ 765 h 831"/>
                <a:gd name="T82" fmla="*/ 1866 w 2027"/>
                <a:gd name="T83" fmla="*/ 772 h 831"/>
                <a:gd name="T84" fmla="*/ 1817 w 2027"/>
                <a:gd name="T85" fmla="*/ 779 h 831"/>
                <a:gd name="T86" fmla="*/ 1393 w 2027"/>
                <a:gd name="T87" fmla="*/ 816 h 831"/>
                <a:gd name="T88" fmla="*/ 1035 w 2027"/>
                <a:gd name="T89" fmla="*/ 828 h 831"/>
                <a:gd name="T90" fmla="*/ 1018 w 2027"/>
                <a:gd name="T91" fmla="*/ 825 h 831"/>
                <a:gd name="T92" fmla="*/ 693 w 2027"/>
                <a:gd name="T93" fmla="*/ 776 h 831"/>
                <a:gd name="T94" fmla="*/ 369 w 2027"/>
                <a:gd name="T95" fmla="*/ 614 h 831"/>
                <a:gd name="T96" fmla="*/ 361 w 2027"/>
                <a:gd name="T97" fmla="*/ 606 h 831"/>
                <a:gd name="T98" fmla="*/ 201 w 2027"/>
                <a:gd name="T99" fmla="*/ 456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27" h="831">
                  <a:moveTo>
                    <a:pt x="201" y="456"/>
                  </a:moveTo>
                  <a:cubicBezTo>
                    <a:pt x="192" y="446"/>
                    <a:pt x="182" y="435"/>
                    <a:pt x="174" y="424"/>
                  </a:cubicBezTo>
                  <a:cubicBezTo>
                    <a:pt x="141" y="385"/>
                    <a:pt x="114" y="345"/>
                    <a:pt x="88" y="301"/>
                  </a:cubicBezTo>
                  <a:cubicBezTo>
                    <a:pt x="53" y="237"/>
                    <a:pt x="23" y="173"/>
                    <a:pt x="0" y="105"/>
                  </a:cubicBezTo>
                  <a:cubicBezTo>
                    <a:pt x="80" y="88"/>
                    <a:pt x="159" y="78"/>
                    <a:pt x="244" y="67"/>
                  </a:cubicBezTo>
                  <a:cubicBezTo>
                    <a:pt x="372" y="52"/>
                    <a:pt x="490" y="40"/>
                    <a:pt x="617" y="27"/>
                  </a:cubicBezTo>
                  <a:cubicBezTo>
                    <a:pt x="781" y="14"/>
                    <a:pt x="932" y="0"/>
                    <a:pt x="1097" y="8"/>
                  </a:cubicBezTo>
                  <a:cubicBezTo>
                    <a:pt x="1100" y="8"/>
                    <a:pt x="1102" y="11"/>
                    <a:pt x="1105" y="11"/>
                  </a:cubicBezTo>
                  <a:cubicBezTo>
                    <a:pt x="1125" y="12"/>
                    <a:pt x="1145" y="13"/>
                    <a:pt x="1165" y="14"/>
                  </a:cubicBezTo>
                  <a:cubicBezTo>
                    <a:pt x="1185" y="18"/>
                    <a:pt x="1205" y="19"/>
                    <a:pt x="1226" y="23"/>
                  </a:cubicBezTo>
                  <a:cubicBezTo>
                    <a:pt x="1250" y="28"/>
                    <a:pt x="1272" y="30"/>
                    <a:pt x="1295" y="36"/>
                  </a:cubicBezTo>
                  <a:cubicBezTo>
                    <a:pt x="1301" y="39"/>
                    <a:pt x="1306" y="41"/>
                    <a:pt x="1313" y="43"/>
                  </a:cubicBezTo>
                  <a:cubicBezTo>
                    <a:pt x="1338" y="46"/>
                    <a:pt x="1360" y="52"/>
                    <a:pt x="1382" y="61"/>
                  </a:cubicBezTo>
                  <a:cubicBezTo>
                    <a:pt x="1403" y="70"/>
                    <a:pt x="1424" y="72"/>
                    <a:pt x="1444" y="82"/>
                  </a:cubicBezTo>
                  <a:cubicBezTo>
                    <a:pt x="1462" y="91"/>
                    <a:pt x="1479" y="97"/>
                    <a:pt x="1496" y="104"/>
                  </a:cubicBezTo>
                  <a:cubicBezTo>
                    <a:pt x="1535" y="121"/>
                    <a:pt x="1570" y="142"/>
                    <a:pt x="1608" y="163"/>
                  </a:cubicBezTo>
                  <a:cubicBezTo>
                    <a:pt x="1651" y="190"/>
                    <a:pt x="1687" y="217"/>
                    <a:pt x="1726" y="248"/>
                  </a:cubicBezTo>
                  <a:cubicBezTo>
                    <a:pt x="1783" y="295"/>
                    <a:pt x="1833" y="344"/>
                    <a:pt x="1879" y="403"/>
                  </a:cubicBezTo>
                  <a:cubicBezTo>
                    <a:pt x="1894" y="423"/>
                    <a:pt x="1907" y="441"/>
                    <a:pt x="1922" y="461"/>
                  </a:cubicBezTo>
                  <a:cubicBezTo>
                    <a:pt x="1925" y="464"/>
                    <a:pt x="1924" y="468"/>
                    <a:pt x="1926" y="471"/>
                  </a:cubicBezTo>
                  <a:cubicBezTo>
                    <a:pt x="1968" y="528"/>
                    <a:pt x="1998" y="589"/>
                    <a:pt x="2027" y="652"/>
                  </a:cubicBezTo>
                  <a:cubicBezTo>
                    <a:pt x="1915" y="568"/>
                    <a:pt x="1792" y="503"/>
                    <a:pt x="1659" y="454"/>
                  </a:cubicBezTo>
                  <a:cubicBezTo>
                    <a:pt x="1647" y="450"/>
                    <a:pt x="1633" y="445"/>
                    <a:pt x="1621" y="441"/>
                  </a:cubicBezTo>
                  <a:cubicBezTo>
                    <a:pt x="1534" y="414"/>
                    <a:pt x="1450" y="397"/>
                    <a:pt x="1357" y="386"/>
                  </a:cubicBezTo>
                  <a:cubicBezTo>
                    <a:pt x="1309" y="381"/>
                    <a:pt x="1263" y="379"/>
                    <a:pt x="1215" y="379"/>
                  </a:cubicBezTo>
                  <a:cubicBezTo>
                    <a:pt x="1132" y="380"/>
                    <a:pt x="1056" y="390"/>
                    <a:pt x="971" y="404"/>
                  </a:cubicBezTo>
                  <a:cubicBezTo>
                    <a:pt x="964" y="405"/>
                    <a:pt x="959" y="403"/>
                    <a:pt x="952" y="404"/>
                  </a:cubicBezTo>
                  <a:cubicBezTo>
                    <a:pt x="868" y="414"/>
                    <a:pt x="792" y="416"/>
                    <a:pt x="709" y="406"/>
                  </a:cubicBezTo>
                  <a:cubicBezTo>
                    <a:pt x="706" y="406"/>
                    <a:pt x="702" y="408"/>
                    <a:pt x="699" y="408"/>
                  </a:cubicBezTo>
                  <a:cubicBezTo>
                    <a:pt x="670" y="405"/>
                    <a:pt x="644" y="402"/>
                    <a:pt x="615" y="396"/>
                  </a:cubicBezTo>
                  <a:cubicBezTo>
                    <a:pt x="595" y="393"/>
                    <a:pt x="577" y="389"/>
                    <a:pt x="559" y="386"/>
                  </a:cubicBezTo>
                  <a:cubicBezTo>
                    <a:pt x="554" y="385"/>
                    <a:pt x="553" y="384"/>
                    <a:pt x="549" y="382"/>
                  </a:cubicBezTo>
                  <a:cubicBezTo>
                    <a:pt x="474" y="367"/>
                    <a:pt x="407" y="346"/>
                    <a:pt x="339" y="319"/>
                  </a:cubicBezTo>
                  <a:cubicBezTo>
                    <a:pt x="562" y="424"/>
                    <a:pt x="815" y="466"/>
                    <a:pt x="1059" y="435"/>
                  </a:cubicBezTo>
                  <a:cubicBezTo>
                    <a:pt x="1115" y="435"/>
                    <a:pt x="1170" y="430"/>
                    <a:pt x="1228" y="437"/>
                  </a:cubicBezTo>
                  <a:cubicBezTo>
                    <a:pt x="1230" y="437"/>
                    <a:pt x="1234" y="435"/>
                    <a:pt x="1237" y="435"/>
                  </a:cubicBezTo>
                  <a:cubicBezTo>
                    <a:pt x="1312" y="443"/>
                    <a:pt x="1378" y="451"/>
                    <a:pt x="1450" y="470"/>
                  </a:cubicBezTo>
                  <a:cubicBezTo>
                    <a:pt x="1552" y="495"/>
                    <a:pt x="1643" y="532"/>
                    <a:pt x="1736" y="578"/>
                  </a:cubicBezTo>
                  <a:cubicBezTo>
                    <a:pt x="1741" y="581"/>
                    <a:pt x="1747" y="586"/>
                    <a:pt x="1752" y="589"/>
                  </a:cubicBezTo>
                  <a:cubicBezTo>
                    <a:pt x="1842" y="635"/>
                    <a:pt x="1920" y="693"/>
                    <a:pt x="1997" y="755"/>
                  </a:cubicBezTo>
                  <a:cubicBezTo>
                    <a:pt x="1974" y="762"/>
                    <a:pt x="1954" y="761"/>
                    <a:pt x="1929" y="765"/>
                  </a:cubicBezTo>
                  <a:cubicBezTo>
                    <a:pt x="1909" y="769"/>
                    <a:pt x="1888" y="772"/>
                    <a:pt x="1866" y="772"/>
                  </a:cubicBezTo>
                  <a:cubicBezTo>
                    <a:pt x="1849" y="774"/>
                    <a:pt x="1833" y="777"/>
                    <a:pt x="1817" y="779"/>
                  </a:cubicBezTo>
                  <a:cubicBezTo>
                    <a:pt x="1671" y="795"/>
                    <a:pt x="1537" y="807"/>
                    <a:pt x="1393" y="816"/>
                  </a:cubicBezTo>
                  <a:cubicBezTo>
                    <a:pt x="1270" y="823"/>
                    <a:pt x="1156" y="831"/>
                    <a:pt x="1035" y="828"/>
                  </a:cubicBezTo>
                  <a:cubicBezTo>
                    <a:pt x="1029" y="828"/>
                    <a:pt x="1024" y="825"/>
                    <a:pt x="1018" y="825"/>
                  </a:cubicBezTo>
                  <a:cubicBezTo>
                    <a:pt x="906" y="823"/>
                    <a:pt x="802" y="806"/>
                    <a:pt x="693" y="776"/>
                  </a:cubicBezTo>
                  <a:cubicBezTo>
                    <a:pt x="574" y="741"/>
                    <a:pt x="470" y="687"/>
                    <a:pt x="369" y="614"/>
                  </a:cubicBezTo>
                  <a:cubicBezTo>
                    <a:pt x="367" y="611"/>
                    <a:pt x="364" y="609"/>
                    <a:pt x="361" y="606"/>
                  </a:cubicBezTo>
                  <a:cubicBezTo>
                    <a:pt x="301" y="562"/>
                    <a:pt x="249" y="512"/>
                    <a:pt x="201" y="45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" name="Freeform 47">
              <a:extLst>
                <a:ext uri="{FF2B5EF4-FFF2-40B4-BE49-F238E27FC236}">
                  <a16:creationId xmlns="" xmlns:a16="http://schemas.microsoft.com/office/drawing/2014/main" id="{9D72BC19-E8C0-413B-ABEB-7C4F2B18D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0279" y="1762594"/>
              <a:ext cx="542116" cy="1333143"/>
            </a:xfrm>
            <a:custGeom>
              <a:avLst/>
              <a:gdLst>
                <a:gd name="T0" fmla="*/ 75 w 708"/>
                <a:gd name="T1" fmla="*/ 0 h 1715"/>
                <a:gd name="T2" fmla="*/ 46 w 708"/>
                <a:gd name="T3" fmla="*/ 209 h 1715"/>
                <a:gd name="T4" fmla="*/ 18 w 708"/>
                <a:gd name="T5" fmla="*/ 526 h 1715"/>
                <a:gd name="T6" fmla="*/ 9 w 708"/>
                <a:gd name="T7" fmla="*/ 935 h 1715"/>
                <a:gd name="T8" fmla="*/ 11 w 708"/>
                <a:gd name="T9" fmla="*/ 941 h 1715"/>
                <a:gd name="T10" fmla="*/ 15 w 708"/>
                <a:gd name="T11" fmla="*/ 992 h 1715"/>
                <a:gd name="T12" fmla="*/ 23 w 708"/>
                <a:gd name="T13" fmla="*/ 1044 h 1715"/>
                <a:gd name="T14" fmla="*/ 35 w 708"/>
                <a:gd name="T15" fmla="*/ 1103 h 1715"/>
                <a:gd name="T16" fmla="*/ 41 w 708"/>
                <a:gd name="T17" fmla="*/ 1117 h 1715"/>
                <a:gd name="T18" fmla="*/ 57 w 708"/>
                <a:gd name="T19" fmla="*/ 1176 h 1715"/>
                <a:gd name="T20" fmla="*/ 76 w 708"/>
                <a:gd name="T21" fmla="*/ 1228 h 1715"/>
                <a:gd name="T22" fmla="*/ 96 w 708"/>
                <a:gd name="T23" fmla="*/ 1273 h 1715"/>
                <a:gd name="T24" fmla="*/ 148 w 708"/>
                <a:gd name="T25" fmla="*/ 1367 h 1715"/>
                <a:gd name="T26" fmla="*/ 221 w 708"/>
                <a:gd name="T27" fmla="*/ 1466 h 1715"/>
                <a:gd name="T28" fmla="*/ 356 w 708"/>
                <a:gd name="T29" fmla="*/ 1593 h 1715"/>
                <a:gd name="T30" fmla="*/ 406 w 708"/>
                <a:gd name="T31" fmla="*/ 1629 h 1715"/>
                <a:gd name="T32" fmla="*/ 414 w 708"/>
                <a:gd name="T33" fmla="*/ 1633 h 1715"/>
                <a:gd name="T34" fmla="*/ 569 w 708"/>
                <a:gd name="T35" fmla="*/ 1715 h 1715"/>
                <a:gd name="T36" fmla="*/ 396 w 708"/>
                <a:gd name="T37" fmla="*/ 1405 h 1715"/>
                <a:gd name="T38" fmla="*/ 384 w 708"/>
                <a:gd name="T39" fmla="*/ 1374 h 1715"/>
                <a:gd name="T40" fmla="*/ 334 w 708"/>
                <a:gd name="T41" fmla="*/ 1150 h 1715"/>
                <a:gd name="T42" fmla="*/ 326 w 708"/>
                <a:gd name="T43" fmla="*/ 1030 h 1715"/>
                <a:gd name="T44" fmla="*/ 343 w 708"/>
                <a:gd name="T45" fmla="*/ 821 h 1715"/>
                <a:gd name="T46" fmla="*/ 343 w 708"/>
                <a:gd name="T47" fmla="*/ 805 h 1715"/>
                <a:gd name="T48" fmla="*/ 341 w 708"/>
                <a:gd name="T49" fmla="*/ 598 h 1715"/>
                <a:gd name="T50" fmla="*/ 342 w 708"/>
                <a:gd name="T51" fmla="*/ 591 h 1715"/>
                <a:gd name="T52" fmla="*/ 331 w 708"/>
                <a:gd name="T53" fmla="*/ 519 h 1715"/>
                <a:gd name="T54" fmla="*/ 322 w 708"/>
                <a:gd name="T55" fmla="*/ 471 h 1715"/>
                <a:gd name="T56" fmla="*/ 318 w 708"/>
                <a:gd name="T57" fmla="*/ 463 h 1715"/>
                <a:gd name="T58" fmla="*/ 261 w 708"/>
                <a:gd name="T59" fmla="*/ 285 h 1715"/>
                <a:gd name="T60" fmla="*/ 371 w 708"/>
                <a:gd name="T61" fmla="*/ 896 h 1715"/>
                <a:gd name="T62" fmla="*/ 375 w 708"/>
                <a:gd name="T63" fmla="*/ 1039 h 1715"/>
                <a:gd name="T64" fmla="*/ 374 w 708"/>
                <a:gd name="T65" fmla="*/ 1047 h 1715"/>
                <a:gd name="T66" fmla="*/ 406 w 708"/>
                <a:gd name="T67" fmla="*/ 1228 h 1715"/>
                <a:gd name="T68" fmla="*/ 502 w 708"/>
                <a:gd name="T69" fmla="*/ 1469 h 1715"/>
                <a:gd name="T70" fmla="*/ 511 w 708"/>
                <a:gd name="T71" fmla="*/ 1483 h 1715"/>
                <a:gd name="T72" fmla="*/ 657 w 708"/>
                <a:gd name="T73" fmla="*/ 1688 h 1715"/>
                <a:gd name="T74" fmla="*/ 664 w 708"/>
                <a:gd name="T75" fmla="*/ 1630 h 1715"/>
                <a:gd name="T76" fmla="*/ 669 w 708"/>
                <a:gd name="T77" fmla="*/ 1577 h 1715"/>
                <a:gd name="T78" fmla="*/ 675 w 708"/>
                <a:gd name="T79" fmla="*/ 1535 h 1715"/>
                <a:gd name="T80" fmla="*/ 700 w 708"/>
                <a:gd name="T81" fmla="*/ 1174 h 1715"/>
                <a:gd name="T82" fmla="*/ 704 w 708"/>
                <a:gd name="T83" fmla="*/ 869 h 1715"/>
                <a:gd name="T84" fmla="*/ 702 w 708"/>
                <a:gd name="T85" fmla="*/ 856 h 1715"/>
                <a:gd name="T86" fmla="*/ 655 w 708"/>
                <a:gd name="T87" fmla="*/ 580 h 1715"/>
                <a:gd name="T88" fmla="*/ 513 w 708"/>
                <a:gd name="T89" fmla="*/ 307 h 1715"/>
                <a:gd name="T90" fmla="*/ 506 w 708"/>
                <a:gd name="T91" fmla="*/ 300 h 1715"/>
                <a:gd name="T92" fmla="*/ 376 w 708"/>
                <a:gd name="T93" fmla="*/ 166 h 1715"/>
                <a:gd name="T94" fmla="*/ 349 w 708"/>
                <a:gd name="T95" fmla="*/ 144 h 1715"/>
                <a:gd name="T96" fmla="*/ 242 w 708"/>
                <a:gd name="T97" fmla="*/ 73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8" h="1715">
                  <a:moveTo>
                    <a:pt x="75" y="0"/>
                  </a:moveTo>
                  <a:cubicBezTo>
                    <a:pt x="61" y="69"/>
                    <a:pt x="54" y="136"/>
                    <a:pt x="46" y="209"/>
                  </a:cubicBezTo>
                  <a:cubicBezTo>
                    <a:pt x="35" y="318"/>
                    <a:pt x="27" y="418"/>
                    <a:pt x="18" y="526"/>
                  </a:cubicBezTo>
                  <a:cubicBezTo>
                    <a:pt x="9" y="666"/>
                    <a:pt x="0" y="795"/>
                    <a:pt x="9" y="935"/>
                  </a:cubicBezTo>
                  <a:cubicBezTo>
                    <a:pt x="9" y="937"/>
                    <a:pt x="11" y="939"/>
                    <a:pt x="11" y="941"/>
                  </a:cubicBezTo>
                  <a:cubicBezTo>
                    <a:pt x="12" y="958"/>
                    <a:pt x="14" y="975"/>
                    <a:pt x="15" y="992"/>
                  </a:cubicBezTo>
                  <a:cubicBezTo>
                    <a:pt x="18" y="1009"/>
                    <a:pt x="20" y="1027"/>
                    <a:pt x="23" y="1044"/>
                  </a:cubicBezTo>
                  <a:cubicBezTo>
                    <a:pt x="28" y="1064"/>
                    <a:pt x="29" y="1083"/>
                    <a:pt x="35" y="1103"/>
                  </a:cubicBezTo>
                  <a:cubicBezTo>
                    <a:pt x="38" y="1107"/>
                    <a:pt x="40" y="1112"/>
                    <a:pt x="41" y="1117"/>
                  </a:cubicBezTo>
                  <a:cubicBezTo>
                    <a:pt x="45" y="1139"/>
                    <a:pt x="49" y="1157"/>
                    <a:pt x="57" y="1176"/>
                  </a:cubicBezTo>
                  <a:cubicBezTo>
                    <a:pt x="66" y="1193"/>
                    <a:pt x="68" y="1211"/>
                    <a:pt x="76" y="1228"/>
                  </a:cubicBezTo>
                  <a:cubicBezTo>
                    <a:pt x="84" y="1243"/>
                    <a:pt x="90" y="1258"/>
                    <a:pt x="96" y="1273"/>
                  </a:cubicBezTo>
                  <a:cubicBezTo>
                    <a:pt x="111" y="1305"/>
                    <a:pt x="129" y="1335"/>
                    <a:pt x="148" y="1367"/>
                  </a:cubicBezTo>
                  <a:cubicBezTo>
                    <a:pt x="171" y="1403"/>
                    <a:pt x="195" y="1433"/>
                    <a:pt x="221" y="1466"/>
                  </a:cubicBezTo>
                  <a:cubicBezTo>
                    <a:pt x="263" y="1513"/>
                    <a:pt x="305" y="1555"/>
                    <a:pt x="356" y="1593"/>
                  </a:cubicBezTo>
                  <a:cubicBezTo>
                    <a:pt x="373" y="1606"/>
                    <a:pt x="389" y="1617"/>
                    <a:pt x="406" y="1629"/>
                  </a:cubicBezTo>
                  <a:cubicBezTo>
                    <a:pt x="408" y="1631"/>
                    <a:pt x="412" y="1630"/>
                    <a:pt x="414" y="1633"/>
                  </a:cubicBezTo>
                  <a:cubicBezTo>
                    <a:pt x="463" y="1667"/>
                    <a:pt x="516" y="1692"/>
                    <a:pt x="569" y="1715"/>
                  </a:cubicBezTo>
                  <a:cubicBezTo>
                    <a:pt x="497" y="1622"/>
                    <a:pt x="439" y="1518"/>
                    <a:pt x="396" y="1405"/>
                  </a:cubicBezTo>
                  <a:cubicBezTo>
                    <a:pt x="392" y="1395"/>
                    <a:pt x="388" y="1384"/>
                    <a:pt x="384" y="1374"/>
                  </a:cubicBezTo>
                  <a:cubicBezTo>
                    <a:pt x="360" y="1300"/>
                    <a:pt x="344" y="1228"/>
                    <a:pt x="334" y="1150"/>
                  </a:cubicBezTo>
                  <a:cubicBezTo>
                    <a:pt x="329" y="1109"/>
                    <a:pt x="326" y="1071"/>
                    <a:pt x="326" y="1030"/>
                  </a:cubicBezTo>
                  <a:cubicBezTo>
                    <a:pt x="325" y="959"/>
                    <a:pt x="332" y="894"/>
                    <a:pt x="343" y="821"/>
                  </a:cubicBezTo>
                  <a:cubicBezTo>
                    <a:pt x="344" y="816"/>
                    <a:pt x="342" y="811"/>
                    <a:pt x="343" y="805"/>
                  </a:cubicBezTo>
                  <a:cubicBezTo>
                    <a:pt x="350" y="734"/>
                    <a:pt x="351" y="669"/>
                    <a:pt x="341" y="598"/>
                  </a:cubicBezTo>
                  <a:cubicBezTo>
                    <a:pt x="341" y="596"/>
                    <a:pt x="342" y="593"/>
                    <a:pt x="342" y="591"/>
                  </a:cubicBezTo>
                  <a:cubicBezTo>
                    <a:pt x="340" y="566"/>
                    <a:pt x="336" y="544"/>
                    <a:pt x="331" y="519"/>
                  </a:cubicBezTo>
                  <a:cubicBezTo>
                    <a:pt x="328" y="502"/>
                    <a:pt x="324" y="487"/>
                    <a:pt x="322" y="471"/>
                  </a:cubicBezTo>
                  <a:cubicBezTo>
                    <a:pt x="321" y="468"/>
                    <a:pt x="320" y="467"/>
                    <a:pt x="318" y="463"/>
                  </a:cubicBezTo>
                  <a:cubicBezTo>
                    <a:pt x="304" y="400"/>
                    <a:pt x="286" y="343"/>
                    <a:pt x="261" y="285"/>
                  </a:cubicBezTo>
                  <a:cubicBezTo>
                    <a:pt x="354" y="473"/>
                    <a:pt x="393" y="688"/>
                    <a:pt x="371" y="896"/>
                  </a:cubicBezTo>
                  <a:cubicBezTo>
                    <a:pt x="372" y="944"/>
                    <a:pt x="369" y="991"/>
                    <a:pt x="375" y="1039"/>
                  </a:cubicBezTo>
                  <a:cubicBezTo>
                    <a:pt x="375" y="1042"/>
                    <a:pt x="374" y="1045"/>
                    <a:pt x="374" y="1047"/>
                  </a:cubicBezTo>
                  <a:cubicBezTo>
                    <a:pt x="381" y="1111"/>
                    <a:pt x="389" y="1167"/>
                    <a:pt x="406" y="1228"/>
                  </a:cubicBezTo>
                  <a:cubicBezTo>
                    <a:pt x="429" y="1314"/>
                    <a:pt x="462" y="1391"/>
                    <a:pt x="502" y="1469"/>
                  </a:cubicBezTo>
                  <a:cubicBezTo>
                    <a:pt x="505" y="1474"/>
                    <a:pt x="509" y="1478"/>
                    <a:pt x="511" y="1483"/>
                  </a:cubicBezTo>
                  <a:cubicBezTo>
                    <a:pt x="552" y="1559"/>
                    <a:pt x="603" y="1624"/>
                    <a:pt x="657" y="1688"/>
                  </a:cubicBezTo>
                  <a:cubicBezTo>
                    <a:pt x="662" y="1669"/>
                    <a:pt x="661" y="1652"/>
                    <a:pt x="664" y="1630"/>
                  </a:cubicBezTo>
                  <a:cubicBezTo>
                    <a:pt x="667" y="1613"/>
                    <a:pt x="669" y="1595"/>
                    <a:pt x="669" y="1577"/>
                  </a:cubicBezTo>
                  <a:cubicBezTo>
                    <a:pt x="670" y="1562"/>
                    <a:pt x="672" y="1548"/>
                    <a:pt x="675" y="1535"/>
                  </a:cubicBezTo>
                  <a:cubicBezTo>
                    <a:pt x="686" y="1411"/>
                    <a:pt x="694" y="1297"/>
                    <a:pt x="700" y="1174"/>
                  </a:cubicBezTo>
                  <a:cubicBezTo>
                    <a:pt x="703" y="1070"/>
                    <a:pt x="708" y="973"/>
                    <a:pt x="704" y="869"/>
                  </a:cubicBezTo>
                  <a:cubicBezTo>
                    <a:pt x="704" y="865"/>
                    <a:pt x="702" y="860"/>
                    <a:pt x="702" y="856"/>
                  </a:cubicBezTo>
                  <a:cubicBezTo>
                    <a:pt x="699" y="760"/>
                    <a:pt x="682" y="672"/>
                    <a:pt x="655" y="580"/>
                  </a:cubicBezTo>
                  <a:cubicBezTo>
                    <a:pt x="623" y="479"/>
                    <a:pt x="576" y="392"/>
                    <a:pt x="513" y="307"/>
                  </a:cubicBezTo>
                  <a:cubicBezTo>
                    <a:pt x="510" y="305"/>
                    <a:pt x="508" y="303"/>
                    <a:pt x="506" y="300"/>
                  </a:cubicBezTo>
                  <a:cubicBezTo>
                    <a:pt x="468" y="249"/>
                    <a:pt x="424" y="207"/>
                    <a:pt x="376" y="166"/>
                  </a:cubicBezTo>
                  <a:cubicBezTo>
                    <a:pt x="367" y="159"/>
                    <a:pt x="358" y="150"/>
                    <a:pt x="349" y="144"/>
                  </a:cubicBezTo>
                  <a:cubicBezTo>
                    <a:pt x="314" y="117"/>
                    <a:pt x="280" y="94"/>
                    <a:pt x="242" y="7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" name="Freeform 48">
              <a:extLst>
                <a:ext uri="{FF2B5EF4-FFF2-40B4-BE49-F238E27FC236}">
                  <a16:creationId xmlns="" xmlns:a16="http://schemas.microsoft.com/office/drawing/2014/main" id="{FE14FD84-5243-4677-B03E-FF8E15DB2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6948" y="2700465"/>
              <a:ext cx="1119586" cy="465941"/>
            </a:xfrm>
            <a:custGeom>
              <a:avLst/>
              <a:gdLst>
                <a:gd name="T0" fmla="*/ 145 w 1464"/>
                <a:gd name="T1" fmla="*/ 329 h 600"/>
                <a:gd name="T2" fmla="*/ 125 w 1464"/>
                <a:gd name="T3" fmla="*/ 306 h 600"/>
                <a:gd name="T4" fmla="*/ 64 w 1464"/>
                <a:gd name="T5" fmla="*/ 217 h 600"/>
                <a:gd name="T6" fmla="*/ 0 w 1464"/>
                <a:gd name="T7" fmla="*/ 76 h 600"/>
                <a:gd name="T8" fmla="*/ 176 w 1464"/>
                <a:gd name="T9" fmla="*/ 48 h 600"/>
                <a:gd name="T10" fmla="*/ 446 w 1464"/>
                <a:gd name="T11" fmla="*/ 20 h 600"/>
                <a:gd name="T12" fmla="*/ 793 w 1464"/>
                <a:gd name="T13" fmla="*/ 6 h 600"/>
                <a:gd name="T14" fmla="*/ 798 w 1464"/>
                <a:gd name="T15" fmla="*/ 8 h 600"/>
                <a:gd name="T16" fmla="*/ 842 w 1464"/>
                <a:gd name="T17" fmla="*/ 10 h 600"/>
                <a:gd name="T18" fmla="*/ 885 w 1464"/>
                <a:gd name="T19" fmla="*/ 17 h 600"/>
                <a:gd name="T20" fmla="*/ 936 w 1464"/>
                <a:gd name="T21" fmla="*/ 26 h 600"/>
                <a:gd name="T22" fmla="*/ 948 w 1464"/>
                <a:gd name="T23" fmla="*/ 31 h 600"/>
                <a:gd name="T24" fmla="*/ 999 w 1464"/>
                <a:gd name="T25" fmla="*/ 44 h 600"/>
                <a:gd name="T26" fmla="*/ 1043 w 1464"/>
                <a:gd name="T27" fmla="*/ 59 h 600"/>
                <a:gd name="T28" fmla="*/ 1081 w 1464"/>
                <a:gd name="T29" fmla="*/ 75 h 600"/>
                <a:gd name="T30" fmla="*/ 1162 w 1464"/>
                <a:gd name="T31" fmla="*/ 118 h 600"/>
                <a:gd name="T32" fmla="*/ 1247 w 1464"/>
                <a:gd name="T33" fmla="*/ 179 h 600"/>
                <a:gd name="T34" fmla="*/ 1358 w 1464"/>
                <a:gd name="T35" fmla="*/ 291 h 600"/>
                <a:gd name="T36" fmla="*/ 1389 w 1464"/>
                <a:gd name="T37" fmla="*/ 333 h 600"/>
                <a:gd name="T38" fmla="*/ 1392 w 1464"/>
                <a:gd name="T39" fmla="*/ 340 h 600"/>
                <a:gd name="T40" fmla="*/ 1464 w 1464"/>
                <a:gd name="T41" fmla="*/ 471 h 600"/>
                <a:gd name="T42" fmla="*/ 1198 w 1464"/>
                <a:gd name="T43" fmla="*/ 328 h 600"/>
                <a:gd name="T44" fmla="*/ 1171 w 1464"/>
                <a:gd name="T45" fmla="*/ 319 h 600"/>
                <a:gd name="T46" fmla="*/ 981 w 1464"/>
                <a:gd name="T47" fmla="*/ 279 h 600"/>
                <a:gd name="T48" fmla="*/ 878 w 1464"/>
                <a:gd name="T49" fmla="*/ 274 h 600"/>
                <a:gd name="T50" fmla="*/ 701 w 1464"/>
                <a:gd name="T51" fmla="*/ 292 h 600"/>
                <a:gd name="T52" fmla="*/ 688 w 1464"/>
                <a:gd name="T53" fmla="*/ 292 h 600"/>
                <a:gd name="T54" fmla="*/ 512 w 1464"/>
                <a:gd name="T55" fmla="*/ 293 h 600"/>
                <a:gd name="T56" fmla="*/ 505 w 1464"/>
                <a:gd name="T57" fmla="*/ 294 h 600"/>
                <a:gd name="T58" fmla="*/ 444 w 1464"/>
                <a:gd name="T59" fmla="*/ 286 h 600"/>
                <a:gd name="T60" fmla="*/ 404 w 1464"/>
                <a:gd name="T61" fmla="*/ 279 h 600"/>
                <a:gd name="T62" fmla="*/ 397 w 1464"/>
                <a:gd name="T63" fmla="*/ 276 h 600"/>
                <a:gd name="T64" fmla="*/ 245 w 1464"/>
                <a:gd name="T65" fmla="*/ 230 h 600"/>
                <a:gd name="T66" fmla="*/ 765 w 1464"/>
                <a:gd name="T67" fmla="*/ 314 h 600"/>
                <a:gd name="T68" fmla="*/ 887 w 1464"/>
                <a:gd name="T69" fmla="*/ 315 h 600"/>
                <a:gd name="T70" fmla="*/ 894 w 1464"/>
                <a:gd name="T71" fmla="*/ 314 h 600"/>
                <a:gd name="T72" fmla="*/ 1048 w 1464"/>
                <a:gd name="T73" fmla="*/ 339 h 600"/>
                <a:gd name="T74" fmla="*/ 1254 w 1464"/>
                <a:gd name="T75" fmla="*/ 417 h 600"/>
                <a:gd name="T76" fmla="*/ 1266 w 1464"/>
                <a:gd name="T77" fmla="*/ 425 h 600"/>
                <a:gd name="T78" fmla="*/ 1443 w 1464"/>
                <a:gd name="T79" fmla="*/ 545 h 600"/>
                <a:gd name="T80" fmla="*/ 1394 w 1464"/>
                <a:gd name="T81" fmla="*/ 553 h 600"/>
                <a:gd name="T82" fmla="*/ 1348 w 1464"/>
                <a:gd name="T83" fmla="*/ 558 h 600"/>
                <a:gd name="T84" fmla="*/ 1313 w 1464"/>
                <a:gd name="T85" fmla="*/ 563 h 600"/>
                <a:gd name="T86" fmla="*/ 1006 w 1464"/>
                <a:gd name="T87" fmla="*/ 590 h 600"/>
                <a:gd name="T88" fmla="*/ 747 w 1464"/>
                <a:gd name="T89" fmla="*/ 598 h 600"/>
                <a:gd name="T90" fmla="*/ 736 w 1464"/>
                <a:gd name="T91" fmla="*/ 596 h 600"/>
                <a:gd name="T92" fmla="*/ 501 w 1464"/>
                <a:gd name="T93" fmla="*/ 560 h 600"/>
                <a:gd name="T94" fmla="*/ 267 w 1464"/>
                <a:gd name="T95" fmla="*/ 443 h 600"/>
                <a:gd name="T96" fmla="*/ 261 w 1464"/>
                <a:gd name="T97" fmla="*/ 438 h 600"/>
                <a:gd name="T98" fmla="*/ 145 w 1464"/>
                <a:gd name="T99" fmla="*/ 329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64" h="600">
                  <a:moveTo>
                    <a:pt x="145" y="329"/>
                  </a:moveTo>
                  <a:cubicBezTo>
                    <a:pt x="139" y="322"/>
                    <a:pt x="131" y="314"/>
                    <a:pt x="125" y="306"/>
                  </a:cubicBezTo>
                  <a:cubicBezTo>
                    <a:pt x="102" y="278"/>
                    <a:pt x="82" y="249"/>
                    <a:pt x="64" y="217"/>
                  </a:cubicBezTo>
                  <a:cubicBezTo>
                    <a:pt x="38" y="171"/>
                    <a:pt x="17" y="125"/>
                    <a:pt x="0" y="76"/>
                  </a:cubicBezTo>
                  <a:cubicBezTo>
                    <a:pt x="58" y="63"/>
                    <a:pt x="115" y="56"/>
                    <a:pt x="176" y="48"/>
                  </a:cubicBezTo>
                  <a:cubicBezTo>
                    <a:pt x="269" y="37"/>
                    <a:pt x="354" y="29"/>
                    <a:pt x="446" y="20"/>
                  </a:cubicBezTo>
                  <a:cubicBezTo>
                    <a:pt x="565" y="10"/>
                    <a:pt x="674" y="0"/>
                    <a:pt x="793" y="6"/>
                  </a:cubicBezTo>
                  <a:cubicBezTo>
                    <a:pt x="795" y="6"/>
                    <a:pt x="796" y="8"/>
                    <a:pt x="798" y="8"/>
                  </a:cubicBezTo>
                  <a:cubicBezTo>
                    <a:pt x="813" y="9"/>
                    <a:pt x="827" y="9"/>
                    <a:pt x="842" y="10"/>
                  </a:cubicBezTo>
                  <a:cubicBezTo>
                    <a:pt x="856" y="13"/>
                    <a:pt x="871" y="14"/>
                    <a:pt x="885" y="17"/>
                  </a:cubicBezTo>
                  <a:cubicBezTo>
                    <a:pt x="903" y="20"/>
                    <a:pt x="919" y="21"/>
                    <a:pt x="936" y="26"/>
                  </a:cubicBezTo>
                  <a:cubicBezTo>
                    <a:pt x="940" y="28"/>
                    <a:pt x="944" y="30"/>
                    <a:pt x="948" y="31"/>
                  </a:cubicBezTo>
                  <a:cubicBezTo>
                    <a:pt x="967" y="33"/>
                    <a:pt x="982" y="37"/>
                    <a:pt x="999" y="44"/>
                  </a:cubicBezTo>
                  <a:cubicBezTo>
                    <a:pt x="1013" y="50"/>
                    <a:pt x="1029" y="52"/>
                    <a:pt x="1043" y="59"/>
                  </a:cubicBezTo>
                  <a:cubicBezTo>
                    <a:pt x="1056" y="65"/>
                    <a:pt x="1069" y="70"/>
                    <a:pt x="1081" y="75"/>
                  </a:cubicBezTo>
                  <a:cubicBezTo>
                    <a:pt x="1109" y="87"/>
                    <a:pt x="1135" y="102"/>
                    <a:pt x="1162" y="118"/>
                  </a:cubicBezTo>
                  <a:cubicBezTo>
                    <a:pt x="1193" y="137"/>
                    <a:pt x="1219" y="157"/>
                    <a:pt x="1247" y="179"/>
                  </a:cubicBezTo>
                  <a:cubicBezTo>
                    <a:pt x="1288" y="213"/>
                    <a:pt x="1324" y="249"/>
                    <a:pt x="1358" y="291"/>
                  </a:cubicBezTo>
                  <a:cubicBezTo>
                    <a:pt x="1368" y="305"/>
                    <a:pt x="1378" y="319"/>
                    <a:pt x="1389" y="333"/>
                  </a:cubicBezTo>
                  <a:cubicBezTo>
                    <a:pt x="1391" y="335"/>
                    <a:pt x="1390" y="338"/>
                    <a:pt x="1392" y="340"/>
                  </a:cubicBezTo>
                  <a:cubicBezTo>
                    <a:pt x="1422" y="381"/>
                    <a:pt x="1444" y="425"/>
                    <a:pt x="1464" y="471"/>
                  </a:cubicBezTo>
                  <a:cubicBezTo>
                    <a:pt x="1384" y="411"/>
                    <a:pt x="1294" y="363"/>
                    <a:pt x="1198" y="328"/>
                  </a:cubicBezTo>
                  <a:cubicBezTo>
                    <a:pt x="1190" y="325"/>
                    <a:pt x="1180" y="321"/>
                    <a:pt x="1171" y="319"/>
                  </a:cubicBezTo>
                  <a:cubicBezTo>
                    <a:pt x="1108" y="299"/>
                    <a:pt x="1047" y="287"/>
                    <a:pt x="981" y="279"/>
                  </a:cubicBezTo>
                  <a:cubicBezTo>
                    <a:pt x="946" y="275"/>
                    <a:pt x="913" y="274"/>
                    <a:pt x="878" y="274"/>
                  </a:cubicBezTo>
                  <a:cubicBezTo>
                    <a:pt x="818" y="274"/>
                    <a:pt x="763" y="282"/>
                    <a:pt x="701" y="292"/>
                  </a:cubicBezTo>
                  <a:cubicBezTo>
                    <a:pt x="696" y="293"/>
                    <a:pt x="693" y="291"/>
                    <a:pt x="688" y="292"/>
                  </a:cubicBezTo>
                  <a:cubicBezTo>
                    <a:pt x="627" y="299"/>
                    <a:pt x="572" y="301"/>
                    <a:pt x="512" y="293"/>
                  </a:cubicBezTo>
                  <a:cubicBezTo>
                    <a:pt x="510" y="293"/>
                    <a:pt x="507" y="294"/>
                    <a:pt x="505" y="294"/>
                  </a:cubicBezTo>
                  <a:cubicBezTo>
                    <a:pt x="484" y="293"/>
                    <a:pt x="465" y="290"/>
                    <a:pt x="444" y="286"/>
                  </a:cubicBezTo>
                  <a:cubicBezTo>
                    <a:pt x="430" y="283"/>
                    <a:pt x="417" y="281"/>
                    <a:pt x="404" y="279"/>
                  </a:cubicBezTo>
                  <a:cubicBezTo>
                    <a:pt x="401" y="278"/>
                    <a:pt x="400" y="277"/>
                    <a:pt x="397" y="276"/>
                  </a:cubicBezTo>
                  <a:cubicBezTo>
                    <a:pt x="342" y="265"/>
                    <a:pt x="294" y="250"/>
                    <a:pt x="245" y="230"/>
                  </a:cubicBezTo>
                  <a:cubicBezTo>
                    <a:pt x="406" y="306"/>
                    <a:pt x="589" y="336"/>
                    <a:pt x="765" y="314"/>
                  </a:cubicBezTo>
                  <a:cubicBezTo>
                    <a:pt x="806" y="314"/>
                    <a:pt x="845" y="311"/>
                    <a:pt x="887" y="315"/>
                  </a:cubicBezTo>
                  <a:cubicBezTo>
                    <a:pt x="889" y="315"/>
                    <a:pt x="892" y="314"/>
                    <a:pt x="894" y="314"/>
                  </a:cubicBezTo>
                  <a:cubicBezTo>
                    <a:pt x="948" y="320"/>
                    <a:pt x="995" y="326"/>
                    <a:pt x="1048" y="339"/>
                  </a:cubicBezTo>
                  <a:cubicBezTo>
                    <a:pt x="1121" y="358"/>
                    <a:pt x="1187" y="384"/>
                    <a:pt x="1254" y="417"/>
                  </a:cubicBezTo>
                  <a:cubicBezTo>
                    <a:pt x="1258" y="419"/>
                    <a:pt x="1262" y="423"/>
                    <a:pt x="1266" y="425"/>
                  </a:cubicBezTo>
                  <a:cubicBezTo>
                    <a:pt x="1331" y="458"/>
                    <a:pt x="1387" y="500"/>
                    <a:pt x="1443" y="545"/>
                  </a:cubicBezTo>
                  <a:cubicBezTo>
                    <a:pt x="1426" y="550"/>
                    <a:pt x="1412" y="549"/>
                    <a:pt x="1394" y="553"/>
                  </a:cubicBezTo>
                  <a:cubicBezTo>
                    <a:pt x="1379" y="556"/>
                    <a:pt x="1364" y="558"/>
                    <a:pt x="1348" y="558"/>
                  </a:cubicBezTo>
                  <a:cubicBezTo>
                    <a:pt x="1336" y="559"/>
                    <a:pt x="1324" y="561"/>
                    <a:pt x="1313" y="563"/>
                  </a:cubicBezTo>
                  <a:cubicBezTo>
                    <a:pt x="1207" y="574"/>
                    <a:pt x="1111" y="583"/>
                    <a:pt x="1006" y="590"/>
                  </a:cubicBezTo>
                  <a:cubicBezTo>
                    <a:pt x="918" y="594"/>
                    <a:pt x="835" y="600"/>
                    <a:pt x="747" y="598"/>
                  </a:cubicBezTo>
                  <a:cubicBezTo>
                    <a:pt x="744" y="598"/>
                    <a:pt x="740" y="596"/>
                    <a:pt x="736" y="596"/>
                  </a:cubicBezTo>
                  <a:cubicBezTo>
                    <a:pt x="655" y="595"/>
                    <a:pt x="579" y="582"/>
                    <a:pt x="501" y="560"/>
                  </a:cubicBezTo>
                  <a:cubicBezTo>
                    <a:pt x="414" y="535"/>
                    <a:pt x="340" y="496"/>
                    <a:pt x="267" y="443"/>
                  </a:cubicBezTo>
                  <a:cubicBezTo>
                    <a:pt x="265" y="441"/>
                    <a:pt x="263" y="440"/>
                    <a:pt x="261" y="438"/>
                  </a:cubicBezTo>
                  <a:cubicBezTo>
                    <a:pt x="217" y="406"/>
                    <a:pt x="180" y="370"/>
                    <a:pt x="145" y="3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" name="Freeform 49">
              <a:extLst>
                <a:ext uri="{FF2B5EF4-FFF2-40B4-BE49-F238E27FC236}">
                  <a16:creationId xmlns="" xmlns:a16="http://schemas.microsoft.com/office/drawing/2014/main" id="{530FB412-8DE8-44DF-8F0C-AAA04914E2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5079" y="1773375"/>
              <a:ext cx="247487" cy="788148"/>
            </a:xfrm>
            <a:custGeom>
              <a:avLst/>
              <a:gdLst>
                <a:gd name="T0" fmla="*/ 0 w 324"/>
                <a:gd name="T1" fmla="*/ 0 h 1013"/>
                <a:gd name="T2" fmla="*/ 80 w 324"/>
                <a:gd name="T3" fmla="*/ 441 h 1013"/>
                <a:gd name="T4" fmla="*/ 82 w 324"/>
                <a:gd name="T5" fmla="*/ 544 h 1013"/>
                <a:gd name="T6" fmla="*/ 82 w 324"/>
                <a:gd name="T7" fmla="*/ 550 h 1013"/>
                <a:gd name="T8" fmla="*/ 105 w 324"/>
                <a:gd name="T9" fmla="*/ 681 h 1013"/>
                <a:gd name="T10" fmla="*/ 175 w 324"/>
                <a:gd name="T11" fmla="*/ 855 h 1013"/>
                <a:gd name="T12" fmla="*/ 181 w 324"/>
                <a:gd name="T13" fmla="*/ 865 h 1013"/>
                <a:gd name="T14" fmla="*/ 286 w 324"/>
                <a:gd name="T15" fmla="*/ 1013 h 1013"/>
                <a:gd name="T16" fmla="*/ 291 w 324"/>
                <a:gd name="T17" fmla="*/ 971 h 1013"/>
                <a:gd name="T18" fmla="*/ 295 w 324"/>
                <a:gd name="T19" fmla="*/ 933 h 1013"/>
                <a:gd name="T20" fmla="*/ 299 w 324"/>
                <a:gd name="T21" fmla="*/ 902 h 1013"/>
                <a:gd name="T22" fmla="*/ 317 w 324"/>
                <a:gd name="T23" fmla="*/ 642 h 1013"/>
                <a:gd name="T24" fmla="*/ 320 w 324"/>
                <a:gd name="T25" fmla="*/ 422 h 1013"/>
                <a:gd name="T26" fmla="*/ 319 w 324"/>
                <a:gd name="T27" fmla="*/ 412 h 1013"/>
                <a:gd name="T28" fmla="*/ 285 w 324"/>
                <a:gd name="T29" fmla="*/ 212 h 1013"/>
                <a:gd name="T30" fmla="*/ 182 w 324"/>
                <a:gd name="T31" fmla="*/ 15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4" h="1013">
                  <a:moveTo>
                    <a:pt x="0" y="0"/>
                  </a:moveTo>
                  <a:cubicBezTo>
                    <a:pt x="67" y="135"/>
                    <a:pt x="96" y="290"/>
                    <a:pt x="80" y="441"/>
                  </a:cubicBezTo>
                  <a:cubicBezTo>
                    <a:pt x="80" y="475"/>
                    <a:pt x="78" y="509"/>
                    <a:pt x="82" y="544"/>
                  </a:cubicBezTo>
                  <a:cubicBezTo>
                    <a:pt x="82" y="546"/>
                    <a:pt x="82" y="549"/>
                    <a:pt x="82" y="550"/>
                  </a:cubicBezTo>
                  <a:cubicBezTo>
                    <a:pt x="87" y="596"/>
                    <a:pt x="93" y="636"/>
                    <a:pt x="105" y="681"/>
                  </a:cubicBezTo>
                  <a:cubicBezTo>
                    <a:pt x="122" y="743"/>
                    <a:pt x="145" y="799"/>
                    <a:pt x="175" y="855"/>
                  </a:cubicBezTo>
                  <a:cubicBezTo>
                    <a:pt x="176" y="858"/>
                    <a:pt x="180" y="862"/>
                    <a:pt x="181" y="865"/>
                  </a:cubicBezTo>
                  <a:cubicBezTo>
                    <a:pt x="211" y="920"/>
                    <a:pt x="247" y="967"/>
                    <a:pt x="286" y="1013"/>
                  </a:cubicBezTo>
                  <a:cubicBezTo>
                    <a:pt x="290" y="999"/>
                    <a:pt x="289" y="987"/>
                    <a:pt x="291" y="971"/>
                  </a:cubicBezTo>
                  <a:cubicBezTo>
                    <a:pt x="294" y="959"/>
                    <a:pt x="295" y="946"/>
                    <a:pt x="295" y="933"/>
                  </a:cubicBezTo>
                  <a:cubicBezTo>
                    <a:pt x="296" y="922"/>
                    <a:pt x="298" y="912"/>
                    <a:pt x="299" y="902"/>
                  </a:cubicBezTo>
                  <a:cubicBezTo>
                    <a:pt x="307" y="813"/>
                    <a:pt x="313" y="731"/>
                    <a:pt x="317" y="642"/>
                  </a:cubicBezTo>
                  <a:cubicBezTo>
                    <a:pt x="320" y="566"/>
                    <a:pt x="324" y="496"/>
                    <a:pt x="320" y="422"/>
                  </a:cubicBezTo>
                  <a:cubicBezTo>
                    <a:pt x="320" y="418"/>
                    <a:pt x="319" y="415"/>
                    <a:pt x="319" y="412"/>
                  </a:cubicBezTo>
                  <a:cubicBezTo>
                    <a:pt x="316" y="343"/>
                    <a:pt x="304" y="279"/>
                    <a:pt x="285" y="212"/>
                  </a:cubicBezTo>
                  <a:cubicBezTo>
                    <a:pt x="262" y="140"/>
                    <a:pt x="228" y="77"/>
                    <a:pt x="182" y="1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1" name="Freeform 50">
              <a:extLst>
                <a:ext uri="{FF2B5EF4-FFF2-40B4-BE49-F238E27FC236}">
                  <a16:creationId xmlns="" xmlns:a16="http://schemas.microsoft.com/office/drawing/2014/main" id="{2BD10675-FEAC-46C7-BBFB-8C83E9F2B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0122" y="1730255"/>
              <a:ext cx="314662" cy="846839"/>
            </a:xfrm>
            <a:custGeom>
              <a:avLst/>
              <a:gdLst>
                <a:gd name="T0" fmla="*/ 34 w 412"/>
                <a:gd name="T1" fmla="*/ 0 h 1089"/>
                <a:gd name="T2" fmla="*/ 14 w 412"/>
                <a:gd name="T3" fmla="*/ 230 h 1089"/>
                <a:gd name="T4" fmla="*/ 7 w 412"/>
                <a:gd name="T5" fmla="*/ 525 h 1089"/>
                <a:gd name="T6" fmla="*/ 9 w 412"/>
                <a:gd name="T7" fmla="*/ 530 h 1089"/>
                <a:gd name="T8" fmla="*/ 11 w 412"/>
                <a:gd name="T9" fmla="*/ 567 h 1089"/>
                <a:gd name="T10" fmla="*/ 18 w 412"/>
                <a:gd name="T11" fmla="*/ 603 h 1089"/>
                <a:gd name="T12" fmla="*/ 26 w 412"/>
                <a:gd name="T13" fmla="*/ 646 h 1089"/>
                <a:gd name="T14" fmla="*/ 30 w 412"/>
                <a:gd name="T15" fmla="*/ 657 h 1089"/>
                <a:gd name="T16" fmla="*/ 42 w 412"/>
                <a:gd name="T17" fmla="*/ 699 h 1089"/>
                <a:gd name="T18" fmla="*/ 56 w 412"/>
                <a:gd name="T19" fmla="*/ 737 h 1089"/>
                <a:gd name="T20" fmla="*/ 70 w 412"/>
                <a:gd name="T21" fmla="*/ 769 h 1089"/>
                <a:gd name="T22" fmla="*/ 107 w 412"/>
                <a:gd name="T23" fmla="*/ 837 h 1089"/>
                <a:gd name="T24" fmla="*/ 161 w 412"/>
                <a:gd name="T25" fmla="*/ 909 h 1089"/>
                <a:gd name="T26" fmla="*/ 258 w 412"/>
                <a:gd name="T27" fmla="*/ 1001 h 1089"/>
                <a:gd name="T28" fmla="*/ 294 w 412"/>
                <a:gd name="T29" fmla="*/ 1027 h 1089"/>
                <a:gd name="T30" fmla="*/ 300 w 412"/>
                <a:gd name="T31" fmla="*/ 1029 h 1089"/>
                <a:gd name="T32" fmla="*/ 412 w 412"/>
                <a:gd name="T33" fmla="*/ 1089 h 1089"/>
                <a:gd name="T34" fmla="*/ 287 w 412"/>
                <a:gd name="T35" fmla="*/ 865 h 1089"/>
                <a:gd name="T36" fmla="*/ 278 w 412"/>
                <a:gd name="T37" fmla="*/ 842 h 1089"/>
                <a:gd name="T38" fmla="*/ 242 w 412"/>
                <a:gd name="T39" fmla="*/ 680 h 1089"/>
                <a:gd name="T40" fmla="*/ 236 w 412"/>
                <a:gd name="T41" fmla="*/ 593 h 1089"/>
                <a:gd name="T42" fmla="*/ 249 w 412"/>
                <a:gd name="T43" fmla="*/ 443 h 1089"/>
                <a:gd name="T44" fmla="*/ 249 w 412"/>
                <a:gd name="T45" fmla="*/ 431 h 1089"/>
                <a:gd name="T46" fmla="*/ 247 w 412"/>
                <a:gd name="T47" fmla="*/ 282 h 1089"/>
                <a:gd name="T48" fmla="*/ 248 w 412"/>
                <a:gd name="T49" fmla="*/ 276 h 1089"/>
                <a:gd name="T50" fmla="*/ 240 w 412"/>
                <a:gd name="T51" fmla="*/ 224 h 1089"/>
                <a:gd name="T52" fmla="*/ 233 w 412"/>
                <a:gd name="T53" fmla="*/ 190 h 1089"/>
                <a:gd name="T54" fmla="*/ 231 w 412"/>
                <a:gd name="T55" fmla="*/ 184 h 1089"/>
                <a:gd name="T56" fmla="*/ 189 w 412"/>
                <a:gd name="T57" fmla="*/ 56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2" h="1089">
                  <a:moveTo>
                    <a:pt x="34" y="0"/>
                  </a:moveTo>
                  <a:cubicBezTo>
                    <a:pt x="26" y="79"/>
                    <a:pt x="20" y="152"/>
                    <a:pt x="14" y="230"/>
                  </a:cubicBezTo>
                  <a:cubicBezTo>
                    <a:pt x="7" y="331"/>
                    <a:pt x="0" y="424"/>
                    <a:pt x="7" y="525"/>
                  </a:cubicBezTo>
                  <a:cubicBezTo>
                    <a:pt x="7" y="526"/>
                    <a:pt x="9" y="528"/>
                    <a:pt x="9" y="530"/>
                  </a:cubicBezTo>
                  <a:cubicBezTo>
                    <a:pt x="10" y="542"/>
                    <a:pt x="11" y="554"/>
                    <a:pt x="11" y="567"/>
                  </a:cubicBezTo>
                  <a:cubicBezTo>
                    <a:pt x="14" y="579"/>
                    <a:pt x="15" y="591"/>
                    <a:pt x="18" y="603"/>
                  </a:cubicBezTo>
                  <a:cubicBezTo>
                    <a:pt x="21" y="618"/>
                    <a:pt x="22" y="632"/>
                    <a:pt x="26" y="646"/>
                  </a:cubicBezTo>
                  <a:cubicBezTo>
                    <a:pt x="28" y="649"/>
                    <a:pt x="29" y="653"/>
                    <a:pt x="30" y="657"/>
                  </a:cubicBezTo>
                  <a:cubicBezTo>
                    <a:pt x="33" y="672"/>
                    <a:pt x="36" y="685"/>
                    <a:pt x="42" y="699"/>
                  </a:cubicBezTo>
                  <a:cubicBezTo>
                    <a:pt x="48" y="712"/>
                    <a:pt x="50" y="725"/>
                    <a:pt x="56" y="737"/>
                  </a:cubicBezTo>
                  <a:cubicBezTo>
                    <a:pt x="62" y="748"/>
                    <a:pt x="66" y="758"/>
                    <a:pt x="70" y="769"/>
                  </a:cubicBezTo>
                  <a:cubicBezTo>
                    <a:pt x="81" y="793"/>
                    <a:pt x="94" y="814"/>
                    <a:pt x="107" y="837"/>
                  </a:cubicBezTo>
                  <a:cubicBezTo>
                    <a:pt x="124" y="863"/>
                    <a:pt x="142" y="885"/>
                    <a:pt x="161" y="909"/>
                  </a:cubicBezTo>
                  <a:cubicBezTo>
                    <a:pt x="191" y="943"/>
                    <a:pt x="221" y="973"/>
                    <a:pt x="258" y="1001"/>
                  </a:cubicBezTo>
                  <a:cubicBezTo>
                    <a:pt x="270" y="1010"/>
                    <a:pt x="282" y="1018"/>
                    <a:pt x="294" y="1027"/>
                  </a:cubicBezTo>
                  <a:cubicBezTo>
                    <a:pt x="296" y="1028"/>
                    <a:pt x="298" y="1027"/>
                    <a:pt x="300" y="1029"/>
                  </a:cubicBezTo>
                  <a:cubicBezTo>
                    <a:pt x="335" y="1054"/>
                    <a:pt x="373" y="1072"/>
                    <a:pt x="412" y="1089"/>
                  </a:cubicBezTo>
                  <a:cubicBezTo>
                    <a:pt x="360" y="1021"/>
                    <a:pt x="318" y="946"/>
                    <a:pt x="287" y="865"/>
                  </a:cubicBezTo>
                  <a:cubicBezTo>
                    <a:pt x="284" y="857"/>
                    <a:pt x="281" y="849"/>
                    <a:pt x="278" y="842"/>
                  </a:cubicBezTo>
                  <a:cubicBezTo>
                    <a:pt x="261" y="789"/>
                    <a:pt x="250" y="737"/>
                    <a:pt x="242" y="680"/>
                  </a:cubicBezTo>
                  <a:cubicBezTo>
                    <a:pt x="238" y="651"/>
                    <a:pt x="236" y="623"/>
                    <a:pt x="236" y="593"/>
                  </a:cubicBezTo>
                  <a:cubicBezTo>
                    <a:pt x="236" y="542"/>
                    <a:pt x="241" y="496"/>
                    <a:pt x="249" y="443"/>
                  </a:cubicBezTo>
                  <a:cubicBezTo>
                    <a:pt x="249" y="439"/>
                    <a:pt x="248" y="436"/>
                    <a:pt x="249" y="431"/>
                  </a:cubicBezTo>
                  <a:cubicBezTo>
                    <a:pt x="254" y="380"/>
                    <a:pt x="254" y="333"/>
                    <a:pt x="247" y="282"/>
                  </a:cubicBezTo>
                  <a:cubicBezTo>
                    <a:pt x="247" y="280"/>
                    <a:pt x="248" y="278"/>
                    <a:pt x="248" y="276"/>
                  </a:cubicBezTo>
                  <a:cubicBezTo>
                    <a:pt x="246" y="258"/>
                    <a:pt x="244" y="242"/>
                    <a:pt x="240" y="224"/>
                  </a:cubicBezTo>
                  <a:cubicBezTo>
                    <a:pt x="238" y="212"/>
                    <a:pt x="235" y="201"/>
                    <a:pt x="233" y="190"/>
                  </a:cubicBezTo>
                  <a:cubicBezTo>
                    <a:pt x="232" y="188"/>
                    <a:pt x="232" y="187"/>
                    <a:pt x="231" y="184"/>
                  </a:cubicBezTo>
                  <a:cubicBezTo>
                    <a:pt x="221" y="138"/>
                    <a:pt x="207" y="97"/>
                    <a:pt x="189" y="56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" name="Freeform 51">
              <a:extLst>
                <a:ext uri="{FF2B5EF4-FFF2-40B4-BE49-F238E27FC236}">
                  <a16:creationId xmlns="" xmlns:a16="http://schemas.microsoft.com/office/drawing/2014/main" id="{313FD866-4A02-454E-A2D0-7FC0D63B95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3344" y="2343523"/>
              <a:ext cx="794317" cy="330591"/>
            </a:xfrm>
            <a:custGeom>
              <a:avLst/>
              <a:gdLst>
                <a:gd name="T0" fmla="*/ 103 w 1039"/>
                <a:gd name="T1" fmla="*/ 234 h 425"/>
                <a:gd name="T2" fmla="*/ 89 w 1039"/>
                <a:gd name="T3" fmla="*/ 217 h 425"/>
                <a:gd name="T4" fmla="*/ 45 w 1039"/>
                <a:gd name="T5" fmla="*/ 154 h 425"/>
                <a:gd name="T6" fmla="*/ 0 w 1039"/>
                <a:gd name="T7" fmla="*/ 53 h 425"/>
                <a:gd name="T8" fmla="*/ 125 w 1039"/>
                <a:gd name="T9" fmla="*/ 34 h 425"/>
                <a:gd name="T10" fmla="*/ 316 w 1039"/>
                <a:gd name="T11" fmla="*/ 14 h 425"/>
                <a:gd name="T12" fmla="*/ 562 w 1039"/>
                <a:gd name="T13" fmla="*/ 4 h 425"/>
                <a:gd name="T14" fmla="*/ 566 w 1039"/>
                <a:gd name="T15" fmla="*/ 5 h 425"/>
                <a:gd name="T16" fmla="*/ 597 w 1039"/>
                <a:gd name="T17" fmla="*/ 7 h 425"/>
                <a:gd name="T18" fmla="*/ 628 w 1039"/>
                <a:gd name="T19" fmla="*/ 12 h 425"/>
                <a:gd name="T20" fmla="*/ 664 w 1039"/>
                <a:gd name="T21" fmla="*/ 18 h 425"/>
                <a:gd name="T22" fmla="*/ 673 w 1039"/>
                <a:gd name="T23" fmla="*/ 22 h 425"/>
                <a:gd name="T24" fmla="*/ 709 w 1039"/>
                <a:gd name="T25" fmla="*/ 31 h 425"/>
                <a:gd name="T26" fmla="*/ 740 w 1039"/>
                <a:gd name="T27" fmla="*/ 42 h 425"/>
                <a:gd name="T28" fmla="*/ 767 w 1039"/>
                <a:gd name="T29" fmla="*/ 53 h 425"/>
                <a:gd name="T30" fmla="*/ 824 w 1039"/>
                <a:gd name="T31" fmla="*/ 83 h 425"/>
                <a:gd name="T32" fmla="*/ 885 w 1039"/>
                <a:gd name="T33" fmla="*/ 127 h 425"/>
                <a:gd name="T34" fmla="*/ 963 w 1039"/>
                <a:gd name="T35" fmla="*/ 206 h 425"/>
                <a:gd name="T36" fmla="*/ 985 w 1039"/>
                <a:gd name="T37" fmla="*/ 236 h 425"/>
                <a:gd name="T38" fmla="*/ 987 w 1039"/>
                <a:gd name="T39" fmla="*/ 241 h 425"/>
                <a:gd name="T40" fmla="*/ 1039 w 1039"/>
                <a:gd name="T41" fmla="*/ 334 h 425"/>
                <a:gd name="T42" fmla="*/ 850 w 1039"/>
                <a:gd name="T43" fmla="*/ 233 h 425"/>
                <a:gd name="T44" fmla="*/ 831 w 1039"/>
                <a:gd name="T45" fmla="*/ 226 h 425"/>
                <a:gd name="T46" fmla="*/ 696 w 1039"/>
                <a:gd name="T47" fmla="*/ 198 h 425"/>
                <a:gd name="T48" fmla="*/ 623 w 1039"/>
                <a:gd name="T49" fmla="*/ 194 h 425"/>
                <a:gd name="T50" fmla="*/ 498 w 1039"/>
                <a:gd name="T51" fmla="*/ 207 h 425"/>
                <a:gd name="T52" fmla="*/ 488 w 1039"/>
                <a:gd name="T53" fmla="*/ 207 h 425"/>
                <a:gd name="T54" fmla="*/ 363 w 1039"/>
                <a:gd name="T55" fmla="*/ 208 h 425"/>
                <a:gd name="T56" fmla="*/ 358 w 1039"/>
                <a:gd name="T57" fmla="*/ 209 h 425"/>
                <a:gd name="T58" fmla="*/ 315 w 1039"/>
                <a:gd name="T59" fmla="*/ 203 h 425"/>
                <a:gd name="T60" fmla="*/ 286 w 1039"/>
                <a:gd name="T61" fmla="*/ 198 h 425"/>
                <a:gd name="T62" fmla="*/ 282 w 1039"/>
                <a:gd name="T63" fmla="*/ 196 h 425"/>
                <a:gd name="T64" fmla="*/ 174 w 1039"/>
                <a:gd name="T65" fmla="*/ 163 h 425"/>
                <a:gd name="T66" fmla="*/ 543 w 1039"/>
                <a:gd name="T67" fmla="*/ 223 h 425"/>
                <a:gd name="T68" fmla="*/ 629 w 1039"/>
                <a:gd name="T69" fmla="*/ 223 h 425"/>
                <a:gd name="T70" fmla="*/ 634 w 1039"/>
                <a:gd name="T71" fmla="*/ 223 h 425"/>
                <a:gd name="T72" fmla="*/ 743 w 1039"/>
                <a:gd name="T73" fmla="*/ 240 h 425"/>
                <a:gd name="T74" fmla="*/ 890 w 1039"/>
                <a:gd name="T75" fmla="*/ 296 h 425"/>
                <a:gd name="T76" fmla="*/ 898 w 1039"/>
                <a:gd name="T77" fmla="*/ 301 h 425"/>
                <a:gd name="T78" fmla="*/ 1024 w 1039"/>
                <a:gd name="T79" fmla="*/ 387 h 425"/>
                <a:gd name="T80" fmla="*/ 989 w 1039"/>
                <a:gd name="T81" fmla="*/ 392 h 425"/>
                <a:gd name="T82" fmla="*/ 956 w 1039"/>
                <a:gd name="T83" fmla="*/ 395 h 425"/>
                <a:gd name="T84" fmla="*/ 931 w 1039"/>
                <a:gd name="T85" fmla="*/ 399 h 425"/>
                <a:gd name="T86" fmla="*/ 714 w 1039"/>
                <a:gd name="T87" fmla="*/ 418 h 425"/>
                <a:gd name="T88" fmla="*/ 530 w 1039"/>
                <a:gd name="T89" fmla="*/ 424 h 425"/>
                <a:gd name="T90" fmla="*/ 522 w 1039"/>
                <a:gd name="T91" fmla="*/ 422 h 425"/>
                <a:gd name="T92" fmla="*/ 355 w 1039"/>
                <a:gd name="T93" fmla="*/ 397 h 425"/>
                <a:gd name="T94" fmla="*/ 189 w 1039"/>
                <a:gd name="T95" fmla="*/ 314 h 425"/>
                <a:gd name="T96" fmla="*/ 185 w 1039"/>
                <a:gd name="T97" fmla="*/ 310 h 425"/>
                <a:gd name="T98" fmla="*/ 103 w 1039"/>
                <a:gd name="T99" fmla="*/ 23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39" h="425">
                  <a:moveTo>
                    <a:pt x="103" y="234"/>
                  </a:moveTo>
                  <a:cubicBezTo>
                    <a:pt x="99" y="228"/>
                    <a:pt x="93" y="223"/>
                    <a:pt x="89" y="217"/>
                  </a:cubicBezTo>
                  <a:cubicBezTo>
                    <a:pt x="72" y="197"/>
                    <a:pt x="59" y="176"/>
                    <a:pt x="45" y="154"/>
                  </a:cubicBezTo>
                  <a:cubicBezTo>
                    <a:pt x="27" y="121"/>
                    <a:pt x="12" y="88"/>
                    <a:pt x="0" y="53"/>
                  </a:cubicBezTo>
                  <a:cubicBezTo>
                    <a:pt x="41" y="45"/>
                    <a:pt x="81" y="40"/>
                    <a:pt x="125" y="34"/>
                  </a:cubicBezTo>
                  <a:cubicBezTo>
                    <a:pt x="191" y="26"/>
                    <a:pt x="251" y="20"/>
                    <a:pt x="316" y="14"/>
                  </a:cubicBezTo>
                  <a:cubicBezTo>
                    <a:pt x="401" y="7"/>
                    <a:pt x="478" y="0"/>
                    <a:pt x="562" y="4"/>
                  </a:cubicBezTo>
                  <a:cubicBezTo>
                    <a:pt x="564" y="4"/>
                    <a:pt x="565" y="5"/>
                    <a:pt x="566" y="5"/>
                  </a:cubicBezTo>
                  <a:cubicBezTo>
                    <a:pt x="577" y="6"/>
                    <a:pt x="587" y="7"/>
                    <a:pt x="597" y="7"/>
                  </a:cubicBezTo>
                  <a:cubicBezTo>
                    <a:pt x="608" y="9"/>
                    <a:pt x="618" y="10"/>
                    <a:pt x="628" y="12"/>
                  </a:cubicBezTo>
                  <a:cubicBezTo>
                    <a:pt x="641" y="14"/>
                    <a:pt x="652" y="15"/>
                    <a:pt x="664" y="18"/>
                  </a:cubicBezTo>
                  <a:cubicBezTo>
                    <a:pt x="667" y="20"/>
                    <a:pt x="669" y="21"/>
                    <a:pt x="673" y="22"/>
                  </a:cubicBezTo>
                  <a:cubicBezTo>
                    <a:pt x="686" y="23"/>
                    <a:pt x="697" y="26"/>
                    <a:pt x="709" y="31"/>
                  </a:cubicBezTo>
                  <a:cubicBezTo>
                    <a:pt x="719" y="36"/>
                    <a:pt x="730" y="37"/>
                    <a:pt x="740" y="42"/>
                  </a:cubicBezTo>
                  <a:cubicBezTo>
                    <a:pt x="749" y="46"/>
                    <a:pt x="758" y="50"/>
                    <a:pt x="767" y="53"/>
                  </a:cubicBezTo>
                  <a:cubicBezTo>
                    <a:pt x="787" y="62"/>
                    <a:pt x="805" y="72"/>
                    <a:pt x="824" y="83"/>
                  </a:cubicBezTo>
                  <a:cubicBezTo>
                    <a:pt x="846" y="97"/>
                    <a:pt x="865" y="111"/>
                    <a:pt x="885" y="127"/>
                  </a:cubicBezTo>
                  <a:cubicBezTo>
                    <a:pt x="914" y="151"/>
                    <a:pt x="939" y="176"/>
                    <a:pt x="963" y="206"/>
                  </a:cubicBezTo>
                  <a:cubicBezTo>
                    <a:pt x="971" y="216"/>
                    <a:pt x="978" y="226"/>
                    <a:pt x="985" y="236"/>
                  </a:cubicBezTo>
                  <a:cubicBezTo>
                    <a:pt x="987" y="238"/>
                    <a:pt x="986" y="240"/>
                    <a:pt x="987" y="241"/>
                  </a:cubicBezTo>
                  <a:cubicBezTo>
                    <a:pt x="1009" y="270"/>
                    <a:pt x="1024" y="302"/>
                    <a:pt x="1039" y="334"/>
                  </a:cubicBezTo>
                  <a:cubicBezTo>
                    <a:pt x="982" y="291"/>
                    <a:pt x="918" y="257"/>
                    <a:pt x="850" y="233"/>
                  </a:cubicBezTo>
                  <a:cubicBezTo>
                    <a:pt x="844" y="231"/>
                    <a:pt x="837" y="228"/>
                    <a:pt x="831" y="226"/>
                  </a:cubicBezTo>
                  <a:cubicBezTo>
                    <a:pt x="786" y="212"/>
                    <a:pt x="743" y="203"/>
                    <a:pt x="696" y="198"/>
                  </a:cubicBezTo>
                  <a:cubicBezTo>
                    <a:pt x="671" y="195"/>
                    <a:pt x="648" y="194"/>
                    <a:pt x="623" y="194"/>
                  </a:cubicBezTo>
                  <a:cubicBezTo>
                    <a:pt x="580" y="194"/>
                    <a:pt x="541" y="200"/>
                    <a:pt x="498" y="207"/>
                  </a:cubicBezTo>
                  <a:cubicBezTo>
                    <a:pt x="494" y="207"/>
                    <a:pt x="491" y="206"/>
                    <a:pt x="488" y="207"/>
                  </a:cubicBezTo>
                  <a:cubicBezTo>
                    <a:pt x="445" y="212"/>
                    <a:pt x="406" y="213"/>
                    <a:pt x="363" y="208"/>
                  </a:cubicBezTo>
                  <a:cubicBezTo>
                    <a:pt x="362" y="208"/>
                    <a:pt x="360" y="209"/>
                    <a:pt x="358" y="209"/>
                  </a:cubicBezTo>
                  <a:cubicBezTo>
                    <a:pt x="343" y="207"/>
                    <a:pt x="330" y="205"/>
                    <a:pt x="315" y="203"/>
                  </a:cubicBezTo>
                  <a:cubicBezTo>
                    <a:pt x="305" y="201"/>
                    <a:pt x="296" y="199"/>
                    <a:pt x="286" y="198"/>
                  </a:cubicBezTo>
                  <a:cubicBezTo>
                    <a:pt x="284" y="197"/>
                    <a:pt x="284" y="196"/>
                    <a:pt x="282" y="196"/>
                  </a:cubicBezTo>
                  <a:cubicBezTo>
                    <a:pt x="243" y="188"/>
                    <a:pt x="209" y="177"/>
                    <a:pt x="174" y="163"/>
                  </a:cubicBezTo>
                  <a:cubicBezTo>
                    <a:pt x="288" y="217"/>
                    <a:pt x="418" y="238"/>
                    <a:pt x="543" y="223"/>
                  </a:cubicBezTo>
                  <a:cubicBezTo>
                    <a:pt x="572" y="223"/>
                    <a:pt x="600" y="220"/>
                    <a:pt x="629" y="223"/>
                  </a:cubicBezTo>
                  <a:cubicBezTo>
                    <a:pt x="631" y="223"/>
                    <a:pt x="633" y="223"/>
                    <a:pt x="634" y="223"/>
                  </a:cubicBezTo>
                  <a:cubicBezTo>
                    <a:pt x="673" y="227"/>
                    <a:pt x="706" y="231"/>
                    <a:pt x="743" y="240"/>
                  </a:cubicBezTo>
                  <a:cubicBezTo>
                    <a:pt x="796" y="254"/>
                    <a:pt x="842" y="272"/>
                    <a:pt x="890" y="296"/>
                  </a:cubicBezTo>
                  <a:cubicBezTo>
                    <a:pt x="893" y="297"/>
                    <a:pt x="895" y="300"/>
                    <a:pt x="898" y="301"/>
                  </a:cubicBezTo>
                  <a:cubicBezTo>
                    <a:pt x="944" y="325"/>
                    <a:pt x="984" y="355"/>
                    <a:pt x="1024" y="387"/>
                  </a:cubicBezTo>
                  <a:cubicBezTo>
                    <a:pt x="1012" y="390"/>
                    <a:pt x="1002" y="390"/>
                    <a:pt x="989" y="392"/>
                  </a:cubicBezTo>
                  <a:cubicBezTo>
                    <a:pt x="978" y="394"/>
                    <a:pt x="967" y="395"/>
                    <a:pt x="956" y="395"/>
                  </a:cubicBezTo>
                  <a:cubicBezTo>
                    <a:pt x="948" y="396"/>
                    <a:pt x="939" y="398"/>
                    <a:pt x="931" y="399"/>
                  </a:cubicBezTo>
                  <a:cubicBezTo>
                    <a:pt x="856" y="407"/>
                    <a:pt x="788" y="413"/>
                    <a:pt x="714" y="418"/>
                  </a:cubicBezTo>
                  <a:cubicBezTo>
                    <a:pt x="651" y="421"/>
                    <a:pt x="593" y="425"/>
                    <a:pt x="530" y="424"/>
                  </a:cubicBezTo>
                  <a:cubicBezTo>
                    <a:pt x="528" y="424"/>
                    <a:pt x="525" y="422"/>
                    <a:pt x="522" y="422"/>
                  </a:cubicBezTo>
                  <a:cubicBezTo>
                    <a:pt x="464" y="422"/>
                    <a:pt x="411" y="412"/>
                    <a:pt x="355" y="397"/>
                  </a:cubicBezTo>
                  <a:cubicBezTo>
                    <a:pt x="294" y="379"/>
                    <a:pt x="241" y="352"/>
                    <a:pt x="189" y="314"/>
                  </a:cubicBezTo>
                  <a:cubicBezTo>
                    <a:pt x="188" y="313"/>
                    <a:pt x="187" y="312"/>
                    <a:pt x="185" y="310"/>
                  </a:cubicBezTo>
                  <a:cubicBezTo>
                    <a:pt x="154" y="288"/>
                    <a:pt x="128" y="262"/>
                    <a:pt x="103" y="23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" name="Freeform 52">
              <a:extLst>
                <a:ext uri="{FF2B5EF4-FFF2-40B4-BE49-F238E27FC236}">
                  <a16:creationId xmlns="" xmlns:a16="http://schemas.microsoft.com/office/drawing/2014/main" id="{9324B4AA-B91C-4434-AC04-C5929C76C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8596" y="1714682"/>
              <a:ext cx="175597" cy="559368"/>
            </a:xfrm>
            <a:custGeom>
              <a:avLst/>
              <a:gdLst>
                <a:gd name="T0" fmla="*/ 0 w 230"/>
                <a:gd name="T1" fmla="*/ 0 h 719"/>
                <a:gd name="T2" fmla="*/ 57 w 230"/>
                <a:gd name="T3" fmla="*/ 313 h 719"/>
                <a:gd name="T4" fmla="*/ 59 w 230"/>
                <a:gd name="T5" fmla="*/ 387 h 719"/>
                <a:gd name="T6" fmla="*/ 58 w 230"/>
                <a:gd name="T7" fmla="*/ 391 h 719"/>
                <a:gd name="T8" fmla="*/ 75 w 230"/>
                <a:gd name="T9" fmla="*/ 483 h 719"/>
                <a:gd name="T10" fmla="*/ 124 w 230"/>
                <a:gd name="T11" fmla="*/ 607 h 719"/>
                <a:gd name="T12" fmla="*/ 129 w 230"/>
                <a:gd name="T13" fmla="*/ 614 h 719"/>
                <a:gd name="T14" fmla="*/ 203 w 230"/>
                <a:gd name="T15" fmla="*/ 719 h 719"/>
                <a:gd name="T16" fmla="*/ 207 w 230"/>
                <a:gd name="T17" fmla="*/ 690 h 719"/>
                <a:gd name="T18" fmla="*/ 210 w 230"/>
                <a:gd name="T19" fmla="*/ 662 h 719"/>
                <a:gd name="T20" fmla="*/ 212 w 230"/>
                <a:gd name="T21" fmla="*/ 641 h 719"/>
                <a:gd name="T22" fmla="*/ 225 w 230"/>
                <a:gd name="T23" fmla="*/ 456 h 719"/>
                <a:gd name="T24" fmla="*/ 227 w 230"/>
                <a:gd name="T25" fmla="*/ 300 h 719"/>
                <a:gd name="T26" fmla="*/ 226 w 230"/>
                <a:gd name="T27" fmla="*/ 293 h 719"/>
                <a:gd name="T28" fmla="*/ 202 w 230"/>
                <a:gd name="T29" fmla="*/ 151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0" h="719">
                  <a:moveTo>
                    <a:pt x="0" y="0"/>
                  </a:moveTo>
                  <a:cubicBezTo>
                    <a:pt x="48" y="97"/>
                    <a:pt x="68" y="207"/>
                    <a:pt x="57" y="313"/>
                  </a:cubicBezTo>
                  <a:cubicBezTo>
                    <a:pt x="57" y="338"/>
                    <a:pt x="55" y="362"/>
                    <a:pt x="59" y="387"/>
                  </a:cubicBezTo>
                  <a:cubicBezTo>
                    <a:pt x="59" y="388"/>
                    <a:pt x="58" y="390"/>
                    <a:pt x="58" y="391"/>
                  </a:cubicBezTo>
                  <a:cubicBezTo>
                    <a:pt x="62" y="423"/>
                    <a:pt x="66" y="452"/>
                    <a:pt x="75" y="483"/>
                  </a:cubicBezTo>
                  <a:cubicBezTo>
                    <a:pt x="87" y="528"/>
                    <a:pt x="103" y="567"/>
                    <a:pt x="124" y="607"/>
                  </a:cubicBezTo>
                  <a:cubicBezTo>
                    <a:pt x="125" y="609"/>
                    <a:pt x="128" y="612"/>
                    <a:pt x="129" y="614"/>
                  </a:cubicBezTo>
                  <a:cubicBezTo>
                    <a:pt x="149" y="653"/>
                    <a:pt x="175" y="686"/>
                    <a:pt x="203" y="719"/>
                  </a:cubicBezTo>
                  <a:cubicBezTo>
                    <a:pt x="206" y="709"/>
                    <a:pt x="205" y="701"/>
                    <a:pt x="207" y="690"/>
                  </a:cubicBezTo>
                  <a:cubicBezTo>
                    <a:pt x="209" y="681"/>
                    <a:pt x="210" y="672"/>
                    <a:pt x="210" y="662"/>
                  </a:cubicBezTo>
                  <a:cubicBezTo>
                    <a:pt x="210" y="655"/>
                    <a:pt x="211" y="648"/>
                    <a:pt x="212" y="641"/>
                  </a:cubicBezTo>
                  <a:cubicBezTo>
                    <a:pt x="218" y="577"/>
                    <a:pt x="222" y="519"/>
                    <a:pt x="225" y="456"/>
                  </a:cubicBezTo>
                  <a:cubicBezTo>
                    <a:pt x="227" y="402"/>
                    <a:pt x="230" y="353"/>
                    <a:pt x="227" y="300"/>
                  </a:cubicBezTo>
                  <a:cubicBezTo>
                    <a:pt x="227" y="297"/>
                    <a:pt x="226" y="295"/>
                    <a:pt x="226" y="293"/>
                  </a:cubicBezTo>
                  <a:cubicBezTo>
                    <a:pt x="225" y="244"/>
                    <a:pt x="216" y="198"/>
                    <a:pt x="202" y="151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" name="Freeform 53">
              <a:extLst>
                <a:ext uri="{FF2B5EF4-FFF2-40B4-BE49-F238E27FC236}">
                  <a16:creationId xmlns="" xmlns:a16="http://schemas.microsoft.com/office/drawing/2014/main" id="{2F1A38E6-996C-44E7-9BDC-9FEFCDE3E3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6065" y="1810507"/>
              <a:ext cx="222739" cy="474326"/>
            </a:xfrm>
            <a:custGeom>
              <a:avLst/>
              <a:gdLst>
                <a:gd name="T0" fmla="*/ 10 w 292"/>
                <a:gd name="T1" fmla="*/ 0 h 609"/>
                <a:gd name="T2" fmla="*/ 5 w 292"/>
                <a:gd name="T3" fmla="*/ 209 h 609"/>
                <a:gd name="T4" fmla="*/ 6 w 292"/>
                <a:gd name="T5" fmla="*/ 213 h 609"/>
                <a:gd name="T6" fmla="*/ 8 w 292"/>
                <a:gd name="T7" fmla="*/ 239 h 609"/>
                <a:gd name="T8" fmla="*/ 13 w 292"/>
                <a:gd name="T9" fmla="*/ 265 h 609"/>
                <a:gd name="T10" fmla="*/ 19 w 292"/>
                <a:gd name="T11" fmla="*/ 295 h 609"/>
                <a:gd name="T12" fmla="*/ 22 w 292"/>
                <a:gd name="T13" fmla="*/ 303 h 609"/>
                <a:gd name="T14" fmla="*/ 30 w 292"/>
                <a:gd name="T15" fmla="*/ 333 h 609"/>
                <a:gd name="T16" fmla="*/ 40 w 292"/>
                <a:gd name="T17" fmla="*/ 360 h 609"/>
                <a:gd name="T18" fmla="*/ 50 w 292"/>
                <a:gd name="T19" fmla="*/ 382 h 609"/>
                <a:gd name="T20" fmla="*/ 76 w 292"/>
                <a:gd name="T21" fmla="*/ 430 h 609"/>
                <a:gd name="T22" fmla="*/ 114 w 292"/>
                <a:gd name="T23" fmla="*/ 481 h 609"/>
                <a:gd name="T24" fmla="*/ 183 w 292"/>
                <a:gd name="T25" fmla="*/ 547 h 609"/>
                <a:gd name="T26" fmla="*/ 209 w 292"/>
                <a:gd name="T27" fmla="*/ 565 h 609"/>
                <a:gd name="T28" fmla="*/ 213 w 292"/>
                <a:gd name="T29" fmla="*/ 567 h 609"/>
                <a:gd name="T30" fmla="*/ 292 w 292"/>
                <a:gd name="T31" fmla="*/ 609 h 609"/>
                <a:gd name="T32" fmla="*/ 204 w 292"/>
                <a:gd name="T33" fmla="*/ 450 h 609"/>
                <a:gd name="T34" fmla="*/ 198 w 292"/>
                <a:gd name="T35" fmla="*/ 434 h 609"/>
                <a:gd name="T36" fmla="*/ 172 w 292"/>
                <a:gd name="T37" fmla="*/ 319 h 609"/>
                <a:gd name="T38" fmla="*/ 167 w 292"/>
                <a:gd name="T39" fmla="*/ 258 h 609"/>
                <a:gd name="T40" fmla="*/ 176 w 292"/>
                <a:gd name="T41" fmla="*/ 151 h 609"/>
                <a:gd name="T42" fmla="*/ 176 w 292"/>
                <a:gd name="T43" fmla="*/ 143 h 609"/>
                <a:gd name="T44" fmla="*/ 175 w 292"/>
                <a:gd name="T45" fmla="*/ 37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2" h="609">
                  <a:moveTo>
                    <a:pt x="10" y="0"/>
                  </a:moveTo>
                  <a:cubicBezTo>
                    <a:pt x="5" y="72"/>
                    <a:pt x="0" y="137"/>
                    <a:pt x="5" y="209"/>
                  </a:cubicBezTo>
                  <a:cubicBezTo>
                    <a:pt x="5" y="210"/>
                    <a:pt x="6" y="211"/>
                    <a:pt x="6" y="213"/>
                  </a:cubicBezTo>
                  <a:cubicBezTo>
                    <a:pt x="7" y="221"/>
                    <a:pt x="8" y="230"/>
                    <a:pt x="8" y="239"/>
                  </a:cubicBezTo>
                  <a:cubicBezTo>
                    <a:pt x="10" y="247"/>
                    <a:pt x="11" y="256"/>
                    <a:pt x="13" y="265"/>
                  </a:cubicBezTo>
                  <a:cubicBezTo>
                    <a:pt x="15" y="275"/>
                    <a:pt x="16" y="285"/>
                    <a:pt x="19" y="295"/>
                  </a:cubicBezTo>
                  <a:cubicBezTo>
                    <a:pt x="20" y="298"/>
                    <a:pt x="21" y="300"/>
                    <a:pt x="22" y="303"/>
                  </a:cubicBezTo>
                  <a:cubicBezTo>
                    <a:pt x="23" y="314"/>
                    <a:pt x="26" y="323"/>
                    <a:pt x="30" y="333"/>
                  </a:cubicBezTo>
                  <a:cubicBezTo>
                    <a:pt x="34" y="342"/>
                    <a:pt x="35" y="351"/>
                    <a:pt x="40" y="360"/>
                  </a:cubicBezTo>
                  <a:cubicBezTo>
                    <a:pt x="44" y="367"/>
                    <a:pt x="47" y="375"/>
                    <a:pt x="50" y="382"/>
                  </a:cubicBezTo>
                  <a:cubicBezTo>
                    <a:pt x="57" y="399"/>
                    <a:pt x="67" y="414"/>
                    <a:pt x="76" y="430"/>
                  </a:cubicBezTo>
                  <a:cubicBezTo>
                    <a:pt x="88" y="449"/>
                    <a:pt x="101" y="465"/>
                    <a:pt x="114" y="481"/>
                  </a:cubicBezTo>
                  <a:cubicBezTo>
                    <a:pt x="135" y="506"/>
                    <a:pt x="157" y="527"/>
                    <a:pt x="183" y="547"/>
                  </a:cubicBezTo>
                  <a:cubicBezTo>
                    <a:pt x="192" y="553"/>
                    <a:pt x="200" y="559"/>
                    <a:pt x="209" y="565"/>
                  </a:cubicBezTo>
                  <a:cubicBezTo>
                    <a:pt x="210" y="566"/>
                    <a:pt x="212" y="566"/>
                    <a:pt x="213" y="567"/>
                  </a:cubicBezTo>
                  <a:cubicBezTo>
                    <a:pt x="238" y="585"/>
                    <a:pt x="265" y="597"/>
                    <a:pt x="292" y="609"/>
                  </a:cubicBezTo>
                  <a:cubicBezTo>
                    <a:pt x="255" y="561"/>
                    <a:pt x="226" y="508"/>
                    <a:pt x="204" y="450"/>
                  </a:cubicBezTo>
                  <a:cubicBezTo>
                    <a:pt x="202" y="445"/>
                    <a:pt x="199" y="439"/>
                    <a:pt x="198" y="434"/>
                  </a:cubicBezTo>
                  <a:cubicBezTo>
                    <a:pt x="185" y="396"/>
                    <a:pt x="177" y="360"/>
                    <a:pt x="172" y="319"/>
                  </a:cubicBezTo>
                  <a:cubicBezTo>
                    <a:pt x="169" y="299"/>
                    <a:pt x="168" y="279"/>
                    <a:pt x="167" y="258"/>
                  </a:cubicBezTo>
                  <a:cubicBezTo>
                    <a:pt x="167" y="222"/>
                    <a:pt x="171" y="188"/>
                    <a:pt x="176" y="151"/>
                  </a:cubicBezTo>
                  <a:cubicBezTo>
                    <a:pt x="177" y="148"/>
                    <a:pt x="176" y="146"/>
                    <a:pt x="176" y="143"/>
                  </a:cubicBezTo>
                  <a:cubicBezTo>
                    <a:pt x="180" y="106"/>
                    <a:pt x="180" y="73"/>
                    <a:pt x="175" y="37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" name="Freeform 54">
              <a:extLst>
                <a:ext uri="{FF2B5EF4-FFF2-40B4-BE49-F238E27FC236}">
                  <a16:creationId xmlns="" xmlns:a16="http://schemas.microsoft.com/office/drawing/2014/main" id="{697B012A-D79D-475A-B370-D3CDD653B7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635" y="2076416"/>
              <a:ext cx="573935" cy="239558"/>
            </a:xfrm>
            <a:custGeom>
              <a:avLst/>
              <a:gdLst>
                <a:gd name="T0" fmla="*/ 74 w 750"/>
                <a:gd name="T1" fmla="*/ 169 h 307"/>
                <a:gd name="T2" fmla="*/ 64 w 750"/>
                <a:gd name="T3" fmla="*/ 157 h 307"/>
                <a:gd name="T4" fmla="*/ 33 w 750"/>
                <a:gd name="T5" fmla="*/ 111 h 307"/>
                <a:gd name="T6" fmla="*/ 0 w 750"/>
                <a:gd name="T7" fmla="*/ 38 h 307"/>
                <a:gd name="T8" fmla="*/ 90 w 750"/>
                <a:gd name="T9" fmla="*/ 24 h 307"/>
                <a:gd name="T10" fmla="*/ 228 w 750"/>
                <a:gd name="T11" fmla="*/ 10 h 307"/>
                <a:gd name="T12" fmla="*/ 406 w 750"/>
                <a:gd name="T13" fmla="*/ 3 h 307"/>
                <a:gd name="T14" fmla="*/ 409 w 750"/>
                <a:gd name="T15" fmla="*/ 4 h 307"/>
                <a:gd name="T16" fmla="*/ 431 w 750"/>
                <a:gd name="T17" fmla="*/ 5 h 307"/>
                <a:gd name="T18" fmla="*/ 454 w 750"/>
                <a:gd name="T19" fmla="*/ 8 h 307"/>
                <a:gd name="T20" fmla="*/ 479 w 750"/>
                <a:gd name="T21" fmla="*/ 13 h 307"/>
                <a:gd name="T22" fmla="*/ 486 w 750"/>
                <a:gd name="T23" fmla="*/ 15 h 307"/>
                <a:gd name="T24" fmla="*/ 512 w 750"/>
                <a:gd name="T25" fmla="*/ 22 h 307"/>
                <a:gd name="T26" fmla="*/ 535 w 750"/>
                <a:gd name="T27" fmla="*/ 30 h 307"/>
                <a:gd name="T28" fmla="*/ 554 w 750"/>
                <a:gd name="T29" fmla="*/ 38 h 307"/>
                <a:gd name="T30" fmla="*/ 595 w 750"/>
                <a:gd name="T31" fmla="*/ 60 h 307"/>
                <a:gd name="T32" fmla="*/ 639 w 750"/>
                <a:gd name="T33" fmla="*/ 91 h 307"/>
                <a:gd name="T34" fmla="*/ 696 w 750"/>
                <a:gd name="T35" fmla="*/ 149 h 307"/>
                <a:gd name="T36" fmla="*/ 712 w 750"/>
                <a:gd name="T37" fmla="*/ 170 h 307"/>
                <a:gd name="T38" fmla="*/ 713 w 750"/>
                <a:gd name="T39" fmla="*/ 174 h 307"/>
                <a:gd name="T40" fmla="*/ 750 w 750"/>
                <a:gd name="T41" fmla="*/ 241 h 307"/>
                <a:gd name="T42" fmla="*/ 614 w 750"/>
                <a:gd name="T43" fmla="*/ 168 h 307"/>
                <a:gd name="T44" fmla="*/ 600 w 750"/>
                <a:gd name="T45" fmla="*/ 163 h 307"/>
                <a:gd name="T46" fmla="*/ 502 w 750"/>
                <a:gd name="T47" fmla="*/ 143 h 307"/>
                <a:gd name="T48" fmla="*/ 450 w 750"/>
                <a:gd name="T49" fmla="*/ 140 h 307"/>
                <a:gd name="T50" fmla="*/ 359 w 750"/>
                <a:gd name="T51" fmla="*/ 149 h 307"/>
                <a:gd name="T52" fmla="*/ 352 w 750"/>
                <a:gd name="T53" fmla="*/ 149 h 307"/>
                <a:gd name="T54" fmla="*/ 262 w 750"/>
                <a:gd name="T55" fmla="*/ 150 h 307"/>
                <a:gd name="T56" fmla="*/ 259 w 750"/>
                <a:gd name="T57" fmla="*/ 151 h 307"/>
                <a:gd name="T58" fmla="*/ 228 w 750"/>
                <a:gd name="T59" fmla="*/ 146 h 307"/>
                <a:gd name="T60" fmla="*/ 207 w 750"/>
                <a:gd name="T61" fmla="*/ 143 h 307"/>
                <a:gd name="T62" fmla="*/ 203 w 750"/>
                <a:gd name="T63" fmla="*/ 141 h 307"/>
                <a:gd name="T64" fmla="*/ 125 w 750"/>
                <a:gd name="T65" fmla="*/ 118 h 307"/>
                <a:gd name="T66" fmla="*/ 392 w 750"/>
                <a:gd name="T67" fmla="*/ 161 h 307"/>
                <a:gd name="T68" fmla="*/ 454 w 750"/>
                <a:gd name="T69" fmla="*/ 161 h 307"/>
                <a:gd name="T70" fmla="*/ 458 w 750"/>
                <a:gd name="T71" fmla="*/ 161 h 307"/>
                <a:gd name="T72" fmla="*/ 537 w 750"/>
                <a:gd name="T73" fmla="*/ 173 h 307"/>
                <a:gd name="T74" fmla="*/ 643 w 750"/>
                <a:gd name="T75" fmla="*/ 214 h 307"/>
                <a:gd name="T76" fmla="*/ 649 w 750"/>
                <a:gd name="T77" fmla="*/ 218 h 307"/>
                <a:gd name="T78" fmla="*/ 739 w 750"/>
                <a:gd name="T79" fmla="*/ 279 h 307"/>
                <a:gd name="T80" fmla="*/ 714 w 750"/>
                <a:gd name="T81" fmla="*/ 283 h 307"/>
                <a:gd name="T82" fmla="*/ 691 w 750"/>
                <a:gd name="T83" fmla="*/ 286 h 307"/>
                <a:gd name="T84" fmla="*/ 672 w 750"/>
                <a:gd name="T85" fmla="*/ 288 h 307"/>
                <a:gd name="T86" fmla="*/ 516 w 750"/>
                <a:gd name="T87" fmla="*/ 302 h 307"/>
                <a:gd name="T88" fmla="*/ 383 w 750"/>
                <a:gd name="T89" fmla="*/ 306 h 307"/>
                <a:gd name="T90" fmla="*/ 377 w 750"/>
                <a:gd name="T91" fmla="*/ 305 h 307"/>
                <a:gd name="T92" fmla="*/ 256 w 750"/>
                <a:gd name="T93" fmla="*/ 287 h 307"/>
                <a:gd name="T94" fmla="*/ 137 w 750"/>
                <a:gd name="T95" fmla="*/ 227 h 307"/>
                <a:gd name="T96" fmla="*/ 134 w 750"/>
                <a:gd name="T97" fmla="*/ 224 h 307"/>
                <a:gd name="T98" fmla="*/ 74 w 750"/>
                <a:gd name="T99" fmla="*/ 16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0" h="307">
                  <a:moveTo>
                    <a:pt x="74" y="169"/>
                  </a:moveTo>
                  <a:cubicBezTo>
                    <a:pt x="71" y="165"/>
                    <a:pt x="67" y="161"/>
                    <a:pt x="64" y="157"/>
                  </a:cubicBezTo>
                  <a:cubicBezTo>
                    <a:pt x="52" y="142"/>
                    <a:pt x="42" y="127"/>
                    <a:pt x="33" y="111"/>
                  </a:cubicBezTo>
                  <a:cubicBezTo>
                    <a:pt x="19" y="87"/>
                    <a:pt x="8" y="64"/>
                    <a:pt x="0" y="38"/>
                  </a:cubicBezTo>
                  <a:cubicBezTo>
                    <a:pt x="29" y="32"/>
                    <a:pt x="59" y="28"/>
                    <a:pt x="90" y="24"/>
                  </a:cubicBezTo>
                  <a:cubicBezTo>
                    <a:pt x="138" y="19"/>
                    <a:pt x="181" y="15"/>
                    <a:pt x="228" y="10"/>
                  </a:cubicBezTo>
                  <a:cubicBezTo>
                    <a:pt x="289" y="5"/>
                    <a:pt x="345" y="0"/>
                    <a:pt x="406" y="3"/>
                  </a:cubicBezTo>
                  <a:cubicBezTo>
                    <a:pt x="407" y="3"/>
                    <a:pt x="408" y="4"/>
                    <a:pt x="409" y="4"/>
                  </a:cubicBezTo>
                  <a:cubicBezTo>
                    <a:pt x="416" y="4"/>
                    <a:pt x="424" y="5"/>
                    <a:pt x="431" y="5"/>
                  </a:cubicBezTo>
                  <a:cubicBezTo>
                    <a:pt x="439" y="6"/>
                    <a:pt x="446" y="7"/>
                    <a:pt x="454" y="8"/>
                  </a:cubicBezTo>
                  <a:cubicBezTo>
                    <a:pt x="463" y="10"/>
                    <a:pt x="471" y="11"/>
                    <a:pt x="479" y="13"/>
                  </a:cubicBezTo>
                  <a:cubicBezTo>
                    <a:pt x="481" y="14"/>
                    <a:pt x="483" y="15"/>
                    <a:pt x="486" y="15"/>
                  </a:cubicBezTo>
                  <a:cubicBezTo>
                    <a:pt x="495" y="17"/>
                    <a:pt x="503" y="19"/>
                    <a:pt x="512" y="22"/>
                  </a:cubicBezTo>
                  <a:cubicBezTo>
                    <a:pt x="519" y="26"/>
                    <a:pt x="527" y="26"/>
                    <a:pt x="535" y="30"/>
                  </a:cubicBezTo>
                  <a:cubicBezTo>
                    <a:pt x="541" y="33"/>
                    <a:pt x="547" y="36"/>
                    <a:pt x="554" y="38"/>
                  </a:cubicBezTo>
                  <a:cubicBezTo>
                    <a:pt x="568" y="44"/>
                    <a:pt x="581" y="52"/>
                    <a:pt x="595" y="60"/>
                  </a:cubicBezTo>
                  <a:cubicBezTo>
                    <a:pt x="611" y="70"/>
                    <a:pt x="625" y="80"/>
                    <a:pt x="639" y="91"/>
                  </a:cubicBezTo>
                  <a:cubicBezTo>
                    <a:pt x="660" y="109"/>
                    <a:pt x="679" y="127"/>
                    <a:pt x="696" y="149"/>
                  </a:cubicBezTo>
                  <a:cubicBezTo>
                    <a:pt x="701" y="156"/>
                    <a:pt x="706" y="163"/>
                    <a:pt x="712" y="170"/>
                  </a:cubicBezTo>
                  <a:cubicBezTo>
                    <a:pt x="713" y="171"/>
                    <a:pt x="712" y="173"/>
                    <a:pt x="713" y="174"/>
                  </a:cubicBezTo>
                  <a:cubicBezTo>
                    <a:pt x="729" y="195"/>
                    <a:pt x="740" y="218"/>
                    <a:pt x="750" y="241"/>
                  </a:cubicBezTo>
                  <a:cubicBezTo>
                    <a:pt x="709" y="210"/>
                    <a:pt x="663" y="186"/>
                    <a:pt x="614" y="168"/>
                  </a:cubicBezTo>
                  <a:cubicBezTo>
                    <a:pt x="610" y="166"/>
                    <a:pt x="605" y="164"/>
                    <a:pt x="600" y="163"/>
                  </a:cubicBezTo>
                  <a:cubicBezTo>
                    <a:pt x="568" y="153"/>
                    <a:pt x="537" y="147"/>
                    <a:pt x="502" y="143"/>
                  </a:cubicBezTo>
                  <a:cubicBezTo>
                    <a:pt x="485" y="141"/>
                    <a:pt x="468" y="140"/>
                    <a:pt x="450" y="140"/>
                  </a:cubicBezTo>
                  <a:cubicBezTo>
                    <a:pt x="419" y="140"/>
                    <a:pt x="391" y="144"/>
                    <a:pt x="359" y="149"/>
                  </a:cubicBezTo>
                  <a:cubicBezTo>
                    <a:pt x="357" y="150"/>
                    <a:pt x="355" y="149"/>
                    <a:pt x="352" y="149"/>
                  </a:cubicBezTo>
                  <a:cubicBezTo>
                    <a:pt x="321" y="153"/>
                    <a:pt x="293" y="154"/>
                    <a:pt x="262" y="150"/>
                  </a:cubicBezTo>
                  <a:cubicBezTo>
                    <a:pt x="261" y="150"/>
                    <a:pt x="260" y="151"/>
                    <a:pt x="259" y="151"/>
                  </a:cubicBezTo>
                  <a:cubicBezTo>
                    <a:pt x="248" y="150"/>
                    <a:pt x="238" y="148"/>
                    <a:pt x="228" y="146"/>
                  </a:cubicBezTo>
                  <a:cubicBezTo>
                    <a:pt x="220" y="145"/>
                    <a:pt x="214" y="144"/>
                    <a:pt x="207" y="143"/>
                  </a:cubicBezTo>
                  <a:cubicBezTo>
                    <a:pt x="205" y="142"/>
                    <a:pt x="205" y="142"/>
                    <a:pt x="203" y="141"/>
                  </a:cubicBezTo>
                  <a:cubicBezTo>
                    <a:pt x="175" y="135"/>
                    <a:pt x="151" y="128"/>
                    <a:pt x="125" y="118"/>
                  </a:cubicBezTo>
                  <a:cubicBezTo>
                    <a:pt x="208" y="156"/>
                    <a:pt x="302" y="172"/>
                    <a:pt x="392" y="161"/>
                  </a:cubicBezTo>
                  <a:cubicBezTo>
                    <a:pt x="413" y="161"/>
                    <a:pt x="433" y="159"/>
                    <a:pt x="454" y="161"/>
                  </a:cubicBezTo>
                  <a:cubicBezTo>
                    <a:pt x="455" y="161"/>
                    <a:pt x="457" y="161"/>
                    <a:pt x="458" y="161"/>
                  </a:cubicBezTo>
                  <a:cubicBezTo>
                    <a:pt x="486" y="163"/>
                    <a:pt x="510" y="167"/>
                    <a:pt x="537" y="173"/>
                  </a:cubicBezTo>
                  <a:cubicBezTo>
                    <a:pt x="575" y="183"/>
                    <a:pt x="608" y="197"/>
                    <a:pt x="643" y="214"/>
                  </a:cubicBezTo>
                  <a:cubicBezTo>
                    <a:pt x="645" y="215"/>
                    <a:pt x="647" y="217"/>
                    <a:pt x="649" y="218"/>
                  </a:cubicBezTo>
                  <a:cubicBezTo>
                    <a:pt x="682" y="235"/>
                    <a:pt x="711" y="256"/>
                    <a:pt x="739" y="279"/>
                  </a:cubicBezTo>
                  <a:cubicBezTo>
                    <a:pt x="731" y="282"/>
                    <a:pt x="723" y="281"/>
                    <a:pt x="714" y="283"/>
                  </a:cubicBezTo>
                  <a:cubicBezTo>
                    <a:pt x="707" y="284"/>
                    <a:pt x="699" y="285"/>
                    <a:pt x="691" y="286"/>
                  </a:cubicBezTo>
                  <a:cubicBezTo>
                    <a:pt x="684" y="286"/>
                    <a:pt x="678" y="287"/>
                    <a:pt x="672" y="288"/>
                  </a:cubicBezTo>
                  <a:cubicBezTo>
                    <a:pt x="619" y="294"/>
                    <a:pt x="569" y="298"/>
                    <a:pt x="516" y="302"/>
                  </a:cubicBezTo>
                  <a:cubicBezTo>
                    <a:pt x="470" y="304"/>
                    <a:pt x="428" y="307"/>
                    <a:pt x="383" y="306"/>
                  </a:cubicBezTo>
                  <a:cubicBezTo>
                    <a:pt x="381" y="306"/>
                    <a:pt x="379" y="305"/>
                    <a:pt x="377" y="305"/>
                  </a:cubicBezTo>
                  <a:cubicBezTo>
                    <a:pt x="335" y="304"/>
                    <a:pt x="297" y="298"/>
                    <a:pt x="256" y="287"/>
                  </a:cubicBezTo>
                  <a:cubicBezTo>
                    <a:pt x="212" y="274"/>
                    <a:pt x="174" y="254"/>
                    <a:pt x="137" y="227"/>
                  </a:cubicBezTo>
                  <a:cubicBezTo>
                    <a:pt x="136" y="226"/>
                    <a:pt x="135" y="225"/>
                    <a:pt x="134" y="224"/>
                  </a:cubicBezTo>
                  <a:cubicBezTo>
                    <a:pt x="111" y="208"/>
                    <a:pt x="92" y="189"/>
                    <a:pt x="74" y="16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6" name="Freeform 55">
              <a:extLst>
                <a:ext uri="{FF2B5EF4-FFF2-40B4-BE49-F238E27FC236}">
                  <a16:creationId xmlns="" xmlns:a16="http://schemas.microsoft.com/office/drawing/2014/main" id="{B040C90B-BB4E-4827-8F95-F3B9B311F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3396" y="1683540"/>
              <a:ext cx="126101" cy="403657"/>
            </a:xfrm>
            <a:custGeom>
              <a:avLst/>
              <a:gdLst>
                <a:gd name="T0" fmla="*/ 0 w 165"/>
                <a:gd name="T1" fmla="*/ 0 h 519"/>
                <a:gd name="T2" fmla="*/ 40 w 165"/>
                <a:gd name="T3" fmla="*/ 226 h 519"/>
                <a:gd name="T4" fmla="*/ 42 w 165"/>
                <a:gd name="T5" fmla="*/ 279 h 519"/>
                <a:gd name="T6" fmla="*/ 41 w 165"/>
                <a:gd name="T7" fmla="*/ 282 h 519"/>
                <a:gd name="T8" fmla="*/ 53 w 165"/>
                <a:gd name="T9" fmla="*/ 349 h 519"/>
                <a:gd name="T10" fmla="*/ 89 w 165"/>
                <a:gd name="T11" fmla="*/ 438 h 519"/>
                <a:gd name="T12" fmla="*/ 92 w 165"/>
                <a:gd name="T13" fmla="*/ 443 h 519"/>
                <a:gd name="T14" fmla="*/ 146 w 165"/>
                <a:gd name="T15" fmla="*/ 519 h 519"/>
                <a:gd name="T16" fmla="*/ 149 w 165"/>
                <a:gd name="T17" fmla="*/ 498 h 519"/>
                <a:gd name="T18" fmla="*/ 151 w 165"/>
                <a:gd name="T19" fmla="*/ 478 h 519"/>
                <a:gd name="T20" fmla="*/ 153 w 165"/>
                <a:gd name="T21" fmla="*/ 462 h 519"/>
                <a:gd name="T22" fmla="*/ 162 w 165"/>
                <a:gd name="T23" fmla="*/ 329 h 519"/>
                <a:gd name="T24" fmla="*/ 163 w 165"/>
                <a:gd name="T25" fmla="*/ 216 h 519"/>
                <a:gd name="T26" fmla="*/ 163 w 165"/>
                <a:gd name="T27" fmla="*/ 211 h 519"/>
                <a:gd name="T28" fmla="*/ 145 w 165"/>
                <a:gd name="T29" fmla="*/ 10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5" h="519">
                  <a:moveTo>
                    <a:pt x="0" y="0"/>
                  </a:moveTo>
                  <a:cubicBezTo>
                    <a:pt x="34" y="69"/>
                    <a:pt x="48" y="149"/>
                    <a:pt x="40" y="226"/>
                  </a:cubicBezTo>
                  <a:cubicBezTo>
                    <a:pt x="40" y="244"/>
                    <a:pt x="39" y="261"/>
                    <a:pt x="42" y="279"/>
                  </a:cubicBezTo>
                  <a:cubicBezTo>
                    <a:pt x="42" y="280"/>
                    <a:pt x="41" y="281"/>
                    <a:pt x="41" y="282"/>
                  </a:cubicBezTo>
                  <a:cubicBezTo>
                    <a:pt x="44" y="306"/>
                    <a:pt x="47" y="326"/>
                    <a:pt x="53" y="349"/>
                  </a:cubicBezTo>
                  <a:cubicBezTo>
                    <a:pt x="62" y="381"/>
                    <a:pt x="74" y="409"/>
                    <a:pt x="89" y="438"/>
                  </a:cubicBezTo>
                  <a:cubicBezTo>
                    <a:pt x="90" y="440"/>
                    <a:pt x="91" y="442"/>
                    <a:pt x="92" y="443"/>
                  </a:cubicBezTo>
                  <a:cubicBezTo>
                    <a:pt x="107" y="471"/>
                    <a:pt x="126" y="496"/>
                    <a:pt x="146" y="519"/>
                  </a:cubicBezTo>
                  <a:cubicBezTo>
                    <a:pt x="148" y="512"/>
                    <a:pt x="147" y="506"/>
                    <a:pt x="149" y="498"/>
                  </a:cubicBezTo>
                  <a:cubicBezTo>
                    <a:pt x="150" y="492"/>
                    <a:pt x="151" y="485"/>
                    <a:pt x="151" y="478"/>
                  </a:cubicBezTo>
                  <a:cubicBezTo>
                    <a:pt x="151" y="473"/>
                    <a:pt x="152" y="468"/>
                    <a:pt x="153" y="462"/>
                  </a:cubicBezTo>
                  <a:cubicBezTo>
                    <a:pt x="157" y="417"/>
                    <a:pt x="160" y="374"/>
                    <a:pt x="162" y="329"/>
                  </a:cubicBezTo>
                  <a:cubicBezTo>
                    <a:pt x="163" y="290"/>
                    <a:pt x="165" y="254"/>
                    <a:pt x="163" y="216"/>
                  </a:cubicBezTo>
                  <a:cubicBezTo>
                    <a:pt x="163" y="214"/>
                    <a:pt x="163" y="213"/>
                    <a:pt x="163" y="211"/>
                  </a:cubicBezTo>
                  <a:cubicBezTo>
                    <a:pt x="161" y="176"/>
                    <a:pt x="155" y="143"/>
                    <a:pt x="145" y="109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7" name="Freeform 56">
              <a:extLst>
                <a:ext uri="{FF2B5EF4-FFF2-40B4-BE49-F238E27FC236}">
                  <a16:creationId xmlns="" xmlns:a16="http://schemas.microsoft.com/office/drawing/2014/main" id="{B3E67DF0-235F-4CEA-B2B1-F146817B5A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51" y="1753012"/>
              <a:ext cx="161455" cy="341371"/>
            </a:xfrm>
            <a:custGeom>
              <a:avLst/>
              <a:gdLst>
                <a:gd name="T0" fmla="*/ 6 w 211"/>
                <a:gd name="T1" fmla="*/ 0 h 440"/>
                <a:gd name="T2" fmla="*/ 3 w 211"/>
                <a:gd name="T3" fmla="*/ 151 h 440"/>
                <a:gd name="T4" fmla="*/ 4 w 211"/>
                <a:gd name="T5" fmla="*/ 154 h 440"/>
                <a:gd name="T6" fmla="*/ 5 w 211"/>
                <a:gd name="T7" fmla="*/ 173 h 440"/>
                <a:gd name="T8" fmla="*/ 8 w 211"/>
                <a:gd name="T9" fmla="*/ 192 h 440"/>
                <a:gd name="T10" fmla="*/ 13 w 211"/>
                <a:gd name="T11" fmla="*/ 213 h 440"/>
                <a:gd name="T12" fmla="*/ 15 w 211"/>
                <a:gd name="T13" fmla="*/ 219 h 440"/>
                <a:gd name="T14" fmla="*/ 21 w 211"/>
                <a:gd name="T15" fmla="*/ 241 h 440"/>
                <a:gd name="T16" fmla="*/ 28 w 211"/>
                <a:gd name="T17" fmla="*/ 260 h 440"/>
                <a:gd name="T18" fmla="*/ 35 w 211"/>
                <a:gd name="T19" fmla="*/ 276 h 440"/>
                <a:gd name="T20" fmla="*/ 55 w 211"/>
                <a:gd name="T21" fmla="*/ 311 h 440"/>
                <a:gd name="T22" fmla="*/ 82 w 211"/>
                <a:gd name="T23" fmla="*/ 348 h 440"/>
                <a:gd name="T24" fmla="*/ 131 w 211"/>
                <a:gd name="T25" fmla="*/ 395 h 440"/>
                <a:gd name="T26" fmla="*/ 150 w 211"/>
                <a:gd name="T27" fmla="*/ 408 h 440"/>
                <a:gd name="T28" fmla="*/ 153 w 211"/>
                <a:gd name="T29" fmla="*/ 410 h 440"/>
                <a:gd name="T30" fmla="*/ 211 w 211"/>
                <a:gd name="T31" fmla="*/ 440 h 440"/>
                <a:gd name="T32" fmla="*/ 146 w 211"/>
                <a:gd name="T33" fmla="*/ 326 h 440"/>
                <a:gd name="T34" fmla="*/ 142 w 211"/>
                <a:gd name="T35" fmla="*/ 314 h 440"/>
                <a:gd name="T36" fmla="*/ 123 w 211"/>
                <a:gd name="T37" fmla="*/ 231 h 440"/>
                <a:gd name="T38" fmla="*/ 120 w 211"/>
                <a:gd name="T39" fmla="*/ 186 h 440"/>
                <a:gd name="T40" fmla="*/ 127 w 211"/>
                <a:gd name="T41" fmla="*/ 109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1" h="440">
                  <a:moveTo>
                    <a:pt x="6" y="0"/>
                  </a:moveTo>
                  <a:cubicBezTo>
                    <a:pt x="3" y="52"/>
                    <a:pt x="0" y="99"/>
                    <a:pt x="3" y="151"/>
                  </a:cubicBezTo>
                  <a:cubicBezTo>
                    <a:pt x="3" y="152"/>
                    <a:pt x="4" y="153"/>
                    <a:pt x="4" y="154"/>
                  </a:cubicBezTo>
                  <a:cubicBezTo>
                    <a:pt x="4" y="160"/>
                    <a:pt x="5" y="166"/>
                    <a:pt x="5" y="173"/>
                  </a:cubicBezTo>
                  <a:cubicBezTo>
                    <a:pt x="7" y="179"/>
                    <a:pt x="7" y="185"/>
                    <a:pt x="8" y="192"/>
                  </a:cubicBezTo>
                  <a:cubicBezTo>
                    <a:pt x="10" y="199"/>
                    <a:pt x="11" y="206"/>
                    <a:pt x="13" y="213"/>
                  </a:cubicBezTo>
                  <a:cubicBezTo>
                    <a:pt x="14" y="215"/>
                    <a:pt x="15" y="217"/>
                    <a:pt x="15" y="219"/>
                  </a:cubicBezTo>
                  <a:cubicBezTo>
                    <a:pt x="16" y="227"/>
                    <a:pt x="18" y="234"/>
                    <a:pt x="21" y="241"/>
                  </a:cubicBezTo>
                  <a:cubicBezTo>
                    <a:pt x="24" y="247"/>
                    <a:pt x="25" y="254"/>
                    <a:pt x="28" y="260"/>
                  </a:cubicBezTo>
                  <a:cubicBezTo>
                    <a:pt x="31" y="265"/>
                    <a:pt x="33" y="271"/>
                    <a:pt x="35" y="276"/>
                  </a:cubicBezTo>
                  <a:cubicBezTo>
                    <a:pt x="41" y="289"/>
                    <a:pt x="48" y="299"/>
                    <a:pt x="55" y="311"/>
                  </a:cubicBezTo>
                  <a:cubicBezTo>
                    <a:pt x="63" y="325"/>
                    <a:pt x="72" y="336"/>
                    <a:pt x="82" y="348"/>
                  </a:cubicBezTo>
                  <a:cubicBezTo>
                    <a:pt x="97" y="366"/>
                    <a:pt x="113" y="381"/>
                    <a:pt x="131" y="395"/>
                  </a:cubicBezTo>
                  <a:cubicBezTo>
                    <a:pt x="138" y="400"/>
                    <a:pt x="144" y="404"/>
                    <a:pt x="150" y="408"/>
                  </a:cubicBezTo>
                  <a:cubicBezTo>
                    <a:pt x="151" y="409"/>
                    <a:pt x="152" y="409"/>
                    <a:pt x="153" y="410"/>
                  </a:cubicBezTo>
                  <a:cubicBezTo>
                    <a:pt x="171" y="423"/>
                    <a:pt x="191" y="432"/>
                    <a:pt x="211" y="440"/>
                  </a:cubicBezTo>
                  <a:cubicBezTo>
                    <a:pt x="184" y="406"/>
                    <a:pt x="162" y="367"/>
                    <a:pt x="146" y="326"/>
                  </a:cubicBezTo>
                  <a:cubicBezTo>
                    <a:pt x="145" y="322"/>
                    <a:pt x="143" y="318"/>
                    <a:pt x="142" y="314"/>
                  </a:cubicBezTo>
                  <a:cubicBezTo>
                    <a:pt x="133" y="287"/>
                    <a:pt x="127" y="260"/>
                    <a:pt x="123" y="231"/>
                  </a:cubicBezTo>
                  <a:cubicBezTo>
                    <a:pt x="121" y="216"/>
                    <a:pt x="121" y="202"/>
                    <a:pt x="120" y="186"/>
                  </a:cubicBezTo>
                  <a:cubicBezTo>
                    <a:pt x="120" y="160"/>
                    <a:pt x="123" y="136"/>
                    <a:pt x="127" y="109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8" name="Freeform 57">
              <a:extLst>
                <a:ext uri="{FF2B5EF4-FFF2-40B4-BE49-F238E27FC236}">
                  <a16:creationId xmlns="" xmlns:a16="http://schemas.microsoft.com/office/drawing/2014/main" id="{9386D8DB-FB5F-4261-897E-B33D9D486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2881" y="3177186"/>
              <a:ext cx="1549743" cy="645610"/>
            </a:xfrm>
            <a:custGeom>
              <a:avLst/>
              <a:gdLst>
                <a:gd name="T0" fmla="*/ 1827 w 2028"/>
                <a:gd name="T1" fmla="*/ 456 h 831"/>
                <a:gd name="T2" fmla="*/ 1854 w 2028"/>
                <a:gd name="T3" fmla="*/ 424 h 831"/>
                <a:gd name="T4" fmla="*/ 1939 w 2028"/>
                <a:gd name="T5" fmla="*/ 301 h 831"/>
                <a:gd name="T6" fmla="*/ 2028 w 2028"/>
                <a:gd name="T7" fmla="*/ 105 h 831"/>
                <a:gd name="T8" fmla="*/ 1783 w 2028"/>
                <a:gd name="T9" fmla="*/ 67 h 831"/>
                <a:gd name="T10" fmla="*/ 1410 w 2028"/>
                <a:gd name="T11" fmla="*/ 27 h 831"/>
                <a:gd name="T12" fmla="*/ 930 w 2028"/>
                <a:gd name="T13" fmla="*/ 8 h 831"/>
                <a:gd name="T14" fmla="*/ 922 w 2028"/>
                <a:gd name="T15" fmla="*/ 11 h 831"/>
                <a:gd name="T16" fmla="*/ 862 w 2028"/>
                <a:gd name="T17" fmla="*/ 14 h 831"/>
                <a:gd name="T18" fmla="*/ 802 w 2028"/>
                <a:gd name="T19" fmla="*/ 23 h 831"/>
                <a:gd name="T20" fmla="*/ 732 w 2028"/>
                <a:gd name="T21" fmla="*/ 36 h 831"/>
                <a:gd name="T22" fmla="*/ 715 w 2028"/>
                <a:gd name="T23" fmla="*/ 43 h 831"/>
                <a:gd name="T24" fmla="*/ 645 w 2028"/>
                <a:gd name="T25" fmla="*/ 61 h 831"/>
                <a:gd name="T26" fmla="*/ 583 w 2028"/>
                <a:gd name="T27" fmla="*/ 82 h 831"/>
                <a:gd name="T28" fmla="*/ 531 w 2028"/>
                <a:gd name="T29" fmla="*/ 104 h 831"/>
                <a:gd name="T30" fmla="*/ 419 w 2028"/>
                <a:gd name="T31" fmla="*/ 163 h 831"/>
                <a:gd name="T32" fmla="*/ 301 w 2028"/>
                <a:gd name="T33" fmla="*/ 248 h 831"/>
                <a:gd name="T34" fmla="*/ 148 w 2028"/>
                <a:gd name="T35" fmla="*/ 403 h 831"/>
                <a:gd name="T36" fmla="*/ 105 w 2028"/>
                <a:gd name="T37" fmla="*/ 461 h 831"/>
                <a:gd name="T38" fmla="*/ 101 w 2028"/>
                <a:gd name="T39" fmla="*/ 471 h 831"/>
                <a:gd name="T40" fmla="*/ 0 w 2028"/>
                <a:gd name="T41" fmla="*/ 652 h 831"/>
                <a:gd name="T42" fmla="*/ 369 w 2028"/>
                <a:gd name="T43" fmla="*/ 454 h 831"/>
                <a:gd name="T44" fmla="*/ 406 w 2028"/>
                <a:gd name="T45" fmla="*/ 441 h 831"/>
                <a:gd name="T46" fmla="*/ 670 w 2028"/>
                <a:gd name="T47" fmla="*/ 386 h 831"/>
                <a:gd name="T48" fmla="*/ 812 w 2028"/>
                <a:gd name="T49" fmla="*/ 379 h 831"/>
                <a:gd name="T50" fmla="*/ 1057 w 2028"/>
                <a:gd name="T51" fmla="*/ 404 h 831"/>
                <a:gd name="T52" fmla="*/ 1075 w 2028"/>
                <a:gd name="T53" fmla="*/ 404 h 831"/>
                <a:gd name="T54" fmla="*/ 1319 w 2028"/>
                <a:gd name="T55" fmla="*/ 406 h 831"/>
                <a:gd name="T56" fmla="*/ 1328 w 2028"/>
                <a:gd name="T57" fmla="*/ 408 h 831"/>
                <a:gd name="T58" fmla="*/ 1413 w 2028"/>
                <a:gd name="T59" fmla="*/ 396 h 831"/>
                <a:gd name="T60" fmla="*/ 1469 w 2028"/>
                <a:gd name="T61" fmla="*/ 386 h 831"/>
                <a:gd name="T62" fmla="*/ 1478 w 2028"/>
                <a:gd name="T63" fmla="*/ 382 h 831"/>
                <a:gd name="T64" fmla="*/ 1689 w 2028"/>
                <a:gd name="T65" fmla="*/ 319 h 831"/>
                <a:gd name="T66" fmla="*/ 968 w 2028"/>
                <a:gd name="T67" fmla="*/ 435 h 831"/>
                <a:gd name="T68" fmla="*/ 800 w 2028"/>
                <a:gd name="T69" fmla="*/ 437 h 831"/>
                <a:gd name="T70" fmla="*/ 790 w 2028"/>
                <a:gd name="T71" fmla="*/ 435 h 831"/>
                <a:gd name="T72" fmla="*/ 577 w 2028"/>
                <a:gd name="T73" fmla="*/ 470 h 831"/>
                <a:gd name="T74" fmla="*/ 291 w 2028"/>
                <a:gd name="T75" fmla="*/ 578 h 831"/>
                <a:gd name="T76" fmla="*/ 275 w 2028"/>
                <a:gd name="T77" fmla="*/ 589 h 831"/>
                <a:gd name="T78" fmla="*/ 30 w 2028"/>
                <a:gd name="T79" fmla="*/ 755 h 831"/>
                <a:gd name="T80" fmla="*/ 98 w 2028"/>
                <a:gd name="T81" fmla="*/ 765 h 831"/>
                <a:gd name="T82" fmla="*/ 161 w 2028"/>
                <a:gd name="T83" fmla="*/ 772 h 831"/>
                <a:gd name="T84" fmla="*/ 211 w 2028"/>
                <a:gd name="T85" fmla="*/ 779 h 831"/>
                <a:gd name="T86" fmla="*/ 634 w 2028"/>
                <a:gd name="T87" fmla="*/ 816 h 831"/>
                <a:gd name="T88" fmla="*/ 993 w 2028"/>
                <a:gd name="T89" fmla="*/ 828 h 831"/>
                <a:gd name="T90" fmla="*/ 1009 w 2028"/>
                <a:gd name="T91" fmla="*/ 825 h 831"/>
                <a:gd name="T92" fmla="*/ 1334 w 2028"/>
                <a:gd name="T93" fmla="*/ 776 h 831"/>
                <a:gd name="T94" fmla="*/ 1658 w 2028"/>
                <a:gd name="T95" fmla="*/ 614 h 831"/>
                <a:gd name="T96" fmla="*/ 1666 w 2028"/>
                <a:gd name="T97" fmla="*/ 606 h 831"/>
                <a:gd name="T98" fmla="*/ 1827 w 2028"/>
                <a:gd name="T99" fmla="*/ 456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28" h="831">
                  <a:moveTo>
                    <a:pt x="1827" y="456"/>
                  </a:moveTo>
                  <a:cubicBezTo>
                    <a:pt x="1835" y="446"/>
                    <a:pt x="1846" y="435"/>
                    <a:pt x="1854" y="424"/>
                  </a:cubicBezTo>
                  <a:cubicBezTo>
                    <a:pt x="1886" y="385"/>
                    <a:pt x="1913" y="345"/>
                    <a:pt x="1939" y="301"/>
                  </a:cubicBezTo>
                  <a:cubicBezTo>
                    <a:pt x="1975" y="237"/>
                    <a:pt x="2005" y="173"/>
                    <a:pt x="2028" y="105"/>
                  </a:cubicBezTo>
                  <a:cubicBezTo>
                    <a:pt x="1948" y="88"/>
                    <a:pt x="1869" y="78"/>
                    <a:pt x="1783" y="67"/>
                  </a:cubicBezTo>
                  <a:cubicBezTo>
                    <a:pt x="1655" y="52"/>
                    <a:pt x="1537" y="40"/>
                    <a:pt x="1410" y="27"/>
                  </a:cubicBezTo>
                  <a:cubicBezTo>
                    <a:pt x="1246" y="14"/>
                    <a:pt x="1095" y="0"/>
                    <a:pt x="930" y="8"/>
                  </a:cubicBezTo>
                  <a:cubicBezTo>
                    <a:pt x="928" y="8"/>
                    <a:pt x="925" y="11"/>
                    <a:pt x="922" y="11"/>
                  </a:cubicBezTo>
                  <a:cubicBezTo>
                    <a:pt x="902" y="12"/>
                    <a:pt x="882" y="13"/>
                    <a:pt x="862" y="14"/>
                  </a:cubicBezTo>
                  <a:cubicBezTo>
                    <a:pt x="842" y="18"/>
                    <a:pt x="822" y="19"/>
                    <a:pt x="802" y="23"/>
                  </a:cubicBezTo>
                  <a:cubicBezTo>
                    <a:pt x="778" y="28"/>
                    <a:pt x="755" y="30"/>
                    <a:pt x="732" y="36"/>
                  </a:cubicBezTo>
                  <a:cubicBezTo>
                    <a:pt x="727" y="39"/>
                    <a:pt x="721" y="41"/>
                    <a:pt x="715" y="43"/>
                  </a:cubicBezTo>
                  <a:cubicBezTo>
                    <a:pt x="689" y="46"/>
                    <a:pt x="668" y="52"/>
                    <a:pt x="645" y="61"/>
                  </a:cubicBezTo>
                  <a:cubicBezTo>
                    <a:pt x="625" y="70"/>
                    <a:pt x="603" y="72"/>
                    <a:pt x="583" y="82"/>
                  </a:cubicBezTo>
                  <a:cubicBezTo>
                    <a:pt x="566" y="91"/>
                    <a:pt x="548" y="97"/>
                    <a:pt x="531" y="104"/>
                  </a:cubicBezTo>
                  <a:cubicBezTo>
                    <a:pt x="492" y="121"/>
                    <a:pt x="457" y="142"/>
                    <a:pt x="419" y="163"/>
                  </a:cubicBezTo>
                  <a:cubicBezTo>
                    <a:pt x="376" y="190"/>
                    <a:pt x="340" y="217"/>
                    <a:pt x="301" y="248"/>
                  </a:cubicBezTo>
                  <a:cubicBezTo>
                    <a:pt x="244" y="295"/>
                    <a:pt x="194" y="344"/>
                    <a:pt x="148" y="403"/>
                  </a:cubicBezTo>
                  <a:cubicBezTo>
                    <a:pt x="134" y="423"/>
                    <a:pt x="120" y="441"/>
                    <a:pt x="105" y="461"/>
                  </a:cubicBezTo>
                  <a:cubicBezTo>
                    <a:pt x="102" y="464"/>
                    <a:pt x="104" y="468"/>
                    <a:pt x="101" y="471"/>
                  </a:cubicBezTo>
                  <a:cubicBezTo>
                    <a:pt x="59" y="528"/>
                    <a:pt x="29" y="589"/>
                    <a:pt x="0" y="652"/>
                  </a:cubicBezTo>
                  <a:cubicBezTo>
                    <a:pt x="112" y="568"/>
                    <a:pt x="236" y="503"/>
                    <a:pt x="369" y="454"/>
                  </a:cubicBezTo>
                  <a:cubicBezTo>
                    <a:pt x="381" y="450"/>
                    <a:pt x="394" y="445"/>
                    <a:pt x="406" y="441"/>
                  </a:cubicBezTo>
                  <a:cubicBezTo>
                    <a:pt x="493" y="414"/>
                    <a:pt x="578" y="397"/>
                    <a:pt x="670" y="386"/>
                  </a:cubicBezTo>
                  <a:cubicBezTo>
                    <a:pt x="718" y="381"/>
                    <a:pt x="764" y="379"/>
                    <a:pt x="812" y="379"/>
                  </a:cubicBezTo>
                  <a:cubicBezTo>
                    <a:pt x="895" y="380"/>
                    <a:pt x="971" y="390"/>
                    <a:pt x="1057" y="404"/>
                  </a:cubicBezTo>
                  <a:cubicBezTo>
                    <a:pt x="1063" y="405"/>
                    <a:pt x="1069" y="403"/>
                    <a:pt x="1075" y="404"/>
                  </a:cubicBezTo>
                  <a:cubicBezTo>
                    <a:pt x="1160" y="414"/>
                    <a:pt x="1236" y="416"/>
                    <a:pt x="1319" y="406"/>
                  </a:cubicBezTo>
                  <a:cubicBezTo>
                    <a:pt x="1322" y="406"/>
                    <a:pt x="1326" y="408"/>
                    <a:pt x="1328" y="408"/>
                  </a:cubicBezTo>
                  <a:cubicBezTo>
                    <a:pt x="1358" y="405"/>
                    <a:pt x="1383" y="402"/>
                    <a:pt x="1413" y="396"/>
                  </a:cubicBezTo>
                  <a:cubicBezTo>
                    <a:pt x="1433" y="393"/>
                    <a:pt x="1450" y="389"/>
                    <a:pt x="1469" y="386"/>
                  </a:cubicBezTo>
                  <a:cubicBezTo>
                    <a:pt x="1473" y="385"/>
                    <a:pt x="1474" y="384"/>
                    <a:pt x="1478" y="382"/>
                  </a:cubicBezTo>
                  <a:cubicBezTo>
                    <a:pt x="1553" y="367"/>
                    <a:pt x="1620" y="346"/>
                    <a:pt x="1689" y="319"/>
                  </a:cubicBezTo>
                  <a:cubicBezTo>
                    <a:pt x="1466" y="424"/>
                    <a:pt x="1213" y="466"/>
                    <a:pt x="968" y="435"/>
                  </a:cubicBezTo>
                  <a:cubicBezTo>
                    <a:pt x="912" y="435"/>
                    <a:pt x="857" y="430"/>
                    <a:pt x="800" y="437"/>
                  </a:cubicBezTo>
                  <a:cubicBezTo>
                    <a:pt x="797" y="437"/>
                    <a:pt x="793" y="435"/>
                    <a:pt x="790" y="435"/>
                  </a:cubicBezTo>
                  <a:cubicBezTo>
                    <a:pt x="715" y="443"/>
                    <a:pt x="650" y="451"/>
                    <a:pt x="577" y="470"/>
                  </a:cubicBezTo>
                  <a:cubicBezTo>
                    <a:pt x="475" y="495"/>
                    <a:pt x="384" y="532"/>
                    <a:pt x="291" y="578"/>
                  </a:cubicBezTo>
                  <a:cubicBezTo>
                    <a:pt x="286" y="581"/>
                    <a:pt x="281" y="586"/>
                    <a:pt x="275" y="589"/>
                  </a:cubicBezTo>
                  <a:cubicBezTo>
                    <a:pt x="185" y="635"/>
                    <a:pt x="107" y="693"/>
                    <a:pt x="30" y="755"/>
                  </a:cubicBezTo>
                  <a:cubicBezTo>
                    <a:pt x="53" y="762"/>
                    <a:pt x="73" y="761"/>
                    <a:pt x="98" y="765"/>
                  </a:cubicBezTo>
                  <a:cubicBezTo>
                    <a:pt x="119" y="769"/>
                    <a:pt x="140" y="772"/>
                    <a:pt x="161" y="772"/>
                  </a:cubicBezTo>
                  <a:cubicBezTo>
                    <a:pt x="179" y="774"/>
                    <a:pt x="195" y="777"/>
                    <a:pt x="211" y="779"/>
                  </a:cubicBezTo>
                  <a:cubicBezTo>
                    <a:pt x="356" y="795"/>
                    <a:pt x="490" y="807"/>
                    <a:pt x="634" y="816"/>
                  </a:cubicBezTo>
                  <a:cubicBezTo>
                    <a:pt x="757" y="823"/>
                    <a:pt x="871" y="831"/>
                    <a:pt x="993" y="828"/>
                  </a:cubicBezTo>
                  <a:cubicBezTo>
                    <a:pt x="998" y="828"/>
                    <a:pt x="1004" y="825"/>
                    <a:pt x="1009" y="825"/>
                  </a:cubicBezTo>
                  <a:cubicBezTo>
                    <a:pt x="1121" y="823"/>
                    <a:pt x="1226" y="806"/>
                    <a:pt x="1334" y="776"/>
                  </a:cubicBezTo>
                  <a:cubicBezTo>
                    <a:pt x="1454" y="741"/>
                    <a:pt x="1557" y="687"/>
                    <a:pt x="1658" y="614"/>
                  </a:cubicBezTo>
                  <a:cubicBezTo>
                    <a:pt x="1661" y="611"/>
                    <a:pt x="1664" y="609"/>
                    <a:pt x="1666" y="606"/>
                  </a:cubicBezTo>
                  <a:cubicBezTo>
                    <a:pt x="1727" y="562"/>
                    <a:pt x="1778" y="512"/>
                    <a:pt x="1827" y="45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9" name="Freeform 58">
              <a:extLst>
                <a:ext uri="{FF2B5EF4-FFF2-40B4-BE49-F238E27FC236}">
                  <a16:creationId xmlns="" xmlns:a16="http://schemas.microsoft.com/office/drawing/2014/main" id="{280C3319-C672-4813-AB57-051FA254B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8426" y="1762594"/>
              <a:ext cx="542116" cy="1333143"/>
            </a:xfrm>
            <a:custGeom>
              <a:avLst/>
              <a:gdLst>
                <a:gd name="T0" fmla="*/ 634 w 709"/>
                <a:gd name="T1" fmla="*/ 0 h 1715"/>
                <a:gd name="T2" fmla="*/ 663 w 709"/>
                <a:gd name="T3" fmla="*/ 209 h 1715"/>
                <a:gd name="T4" fmla="*/ 691 w 709"/>
                <a:gd name="T5" fmla="*/ 526 h 1715"/>
                <a:gd name="T6" fmla="*/ 700 w 709"/>
                <a:gd name="T7" fmla="*/ 935 h 1715"/>
                <a:gd name="T8" fmla="*/ 697 w 709"/>
                <a:gd name="T9" fmla="*/ 941 h 1715"/>
                <a:gd name="T10" fmla="*/ 694 w 709"/>
                <a:gd name="T11" fmla="*/ 992 h 1715"/>
                <a:gd name="T12" fmla="*/ 685 w 709"/>
                <a:gd name="T13" fmla="*/ 1044 h 1715"/>
                <a:gd name="T14" fmla="*/ 673 w 709"/>
                <a:gd name="T15" fmla="*/ 1103 h 1715"/>
                <a:gd name="T16" fmla="*/ 667 w 709"/>
                <a:gd name="T17" fmla="*/ 1117 h 1715"/>
                <a:gd name="T18" fmla="*/ 651 w 709"/>
                <a:gd name="T19" fmla="*/ 1176 h 1715"/>
                <a:gd name="T20" fmla="*/ 632 w 709"/>
                <a:gd name="T21" fmla="*/ 1228 h 1715"/>
                <a:gd name="T22" fmla="*/ 613 w 709"/>
                <a:gd name="T23" fmla="*/ 1273 h 1715"/>
                <a:gd name="T24" fmla="*/ 561 w 709"/>
                <a:gd name="T25" fmla="*/ 1367 h 1715"/>
                <a:gd name="T26" fmla="*/ 487 w 709"/>
                <a:gd name="T27" fmla="*/ 1466 h 1715"/>
                <a:gd name="T28" fmla="*/ 353 w 709"/>
                <a:gd name="T29" fmla="*/ 1593 h 1715"/>
                <a:gd name="T30" fmla="*/ 303 w 709"/>
                <a:gd name="T31" fmla="*/ 1629 h 1715"/>
                <a:gd name="T32" fmla="*/ 295 w 709"/>
                <a:gd name="T33" fmla="*/ 1633 h 1715"/>
                <a:gd name="T34" fmla="*/ 139 w 709"/>
                <a:gd name="T35" fmla="*/ 1715 h 1715"/>
                <a:gd name="T36" fmla="*/ 312 w 709"/>
                <a:gd name="T37" fmla="*/ 1405 h 1715"/>
                <a:gd name="T38" fmla="*/ 324 w 709"/>
                <a:gd name="T39" fmla="*/ 1374 h 1715"/>
                <a:gd name="T40" fmla="*/ 375 w 709"/>
                <a:gd name="T41" fmla="*/ 1150 h 1715"/>
                <a:gd name="T42" fmla="*/ 383 w 709"/>
                <a:gd name="T43" fmla="*/ 1030 h 1715"/>
                <a:gd name="T44" fmla="*/ 365 w 709"/>
                <a:gd name="T45" fmla="*/ 821 h 1715"/>
                <a:gd name="T46" fmla="*/ 365 w 709"/>
                <a:gd name="T47" fmla="*/ 805 h 1715"/>
                <a:gd name="T48" fmla="*/ 367 w 709"/>
                <a:gd name="T49" fmla="*/ 598 h 1715"/>
                <a:gd name="T50" fmla="*/ 366 w 709"/>
                <a:gd name="T51" fmla="*/ 591 h 1715"/>
                <a:gd name="T52" fmla="*/ 377 w 709"/>
                <a:gd name="T53" fmla="*/ 519 h 1715"/>
                <a:gd name="T54" fmla="*/ 386 w 709"/>
                <a:gd name="T55" fmla="*/ 471 h 1715"/>
                <a:gd name="T56" fmla="*/ 390 w 709"/>
                <a:gd name="T57" fmla="*/ 463 h 1715"/>
                <a:gd name="T58" fmla="*/ 447 w 709"/>
                <a:gd name="T59" fmla="*/ 285 h 1715"/>
                <a:gd name="T60" fmla="*/ 337 w 709"/>
                <a:gd name="T61" fmla="*/ 896 h 1715"/>
                <a:gd name="T62" fmla="*/ 334 w 709"/>
                <a:gd name="T63" fmla="*/ 1039 h 1715"/>
                <a:gd name="T64" fmla="*/ 335 w 709"/>
                <a:gd name="T65" fmla="*/ 1047 h 1715"/>
                <a:gd name="T66" fmla="*/ 303 w 709"/>
                <a:gd name="T67" fmla="*/ 1228 h 1715"/>
                <a:gd name="T68" fmla="*/ 206 w 709"/>
                <a:gd name="T69" fmla="*/ 1469 h 1715"/>
                <a:gd name="T70" fmla="*/ 197 w 709"/>
                <a:gd name="T71" fmla="*/ 1483 h 1715"/>
                <a:gd name="T72" fmla="*/ 52 w 709"/>
                <a:gd name="T73" fmla="*/ 1688 h 1715"/>
                <a:gd name="T74" fmla="*/ 44 w 709"/>
                <a:gd name="T75" fmla="*/ 1630 h 1715"/>
                <a:gd name="T76" fmla="*/ 39 w 709"/>
                <a:gd name="T77" fmla="*/ 1577 h 1715"/>
                <a:gd name="T78" fmla="*/ 34 w 709"/>
                <a:gd name="T79" fmla="*/ 1535 h 1715"/>
                <a:gd name="T80" fmla="*/ 9 w 709"/>
                <a:gd name="T81" fmla="*/ 1174 h 1715"/>
                <a:gd name="T82" fmla="*/ 4 w 709"/>
                <a:gd name="T83" fmla="*/ 869 h 1715"/>
                <a:gd name="T84" fmla="*/ 7 w 709"/>
                <a:gd name="T85" fmla="*/ 856 h 1715"/>
                <a:gd name="T86" fmla="*/ 54 w 709"/>
                <a:gd name="T87" fmla="*/ 580 h 1715"/>
                <a:gd name="T88" fmla="*/ 196 w 709"/>
                <a:gd name="T89" fmla="*/ 307 h 1715"/>
                <a:gd name="T90" fmla="*/ 203 w 709"/>
                <a:gd name="T91" fmla="*/ 300 h 1715"/>
                <a:gd name="T92" fmla="*/ 332 w 709"/>
                <a:gd name="T93" fmla="*/ 166 h 1715"/>
                <a:gd name="T94" fmla="*/ 360 w 709"/>
                <a:gd name="T95" fmla="*/ 144 h 1715"/>
                <a:gd name="T96" fmla="*/ 466 w 709"/>
                <a:gd name="T97" fmla="*/ 73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9" h="1715">
                  <a:moveTo>
                    <a:pt x="634" y="0"/>
                  </a:moveTo>
                  <a:cubicBezTo>
                    <a:pt x="647" y="69"/>
                    <a:pt x="654" y="136"/>
                    <a:pt x="663" y="209"/>
                  </a:cubicBezTo>
                  <a:cubicBezTo>
                    <a:pt x="673" y="318"/>
                    <a:pt x="681" y="418"/>
                    <a:pt x="691" y="526"/>
                  </a:cubicBezTo>
                  <a:cubicBezTo>
                    <a:pt x="700" y="666"/>
                    <a:pt x="709" y="795"/>
                    <a:pt x="700" y="935"/>
                  </a:cubicBezTo>
                  <a:cubicBezTo>
                    <a:pt x="700" y="937"/>
                    <a:pt x="697" y="939"/>
                    <a:pt x="697" y="941"/>
                  </a:cubicBezTo>
                  <a:cubicBezTo>
                    <a:pt x="696" y="958"/>
                    <a:pt x="695" y="975"/>
                    <a:pt x="694" y="992"/>
                  </a:cubicBezTo>
                  <a:cubicBezTo>
                    <a:pt x="690" y="1009"/>
                    <a:pt x="689" y="1027"/>
                    <a:pt x="685" y="1044"/>
                  </a:cubicBezTo>
                  <a:cubicBezTo>
                    <a:pt x="680" y="1064"/>
                    <a:pt x="679" y="1083"/>
                    <a:pt x="673" y="1103"/>
                  </a:cubicBezTo>
                  <a:cubicBezTo>
                    <a:pt x="671" y="1107"/>
                    <a:pt x="669" y="1112"/>
                    <a:pt x="667" y="1117"/>
                  </a:cubicBezTo>
                  <a:cubicBezTo>
                    <a:pt x="664" y="1139"/>
                    <a:pt x="659" y="1157"/>
                    <a:pt x="651" y="1176"/>
                  </a:cubicBezTo>
                  <a:cubicBezTo>
                    <a:pt x="643" y="1193"/>
                    <a:pt x="640" y="1211"/>
                    <a:pt x="632" y="1228"/>
                  </a:cubicBezTo>
                  <a:cubicBezTo>
                    <a:pt x="624" y="1243"/>
                    <a:pt x="618" y="1258"/>
                    <a:pt x="613" y="1273"/>
                  </a:cubicBezTo>
                  <a:cubicBezTo>
                    <a:pt x="598" y="1305"/>
                    <a:pt x="579" y="1335"/>
                    <a:pt x="561" y="1367"/>
                  </a:cubicBezTo>
                  <a:cubicBezTo>
                    <a:pt x="538" y="1403"/>
                    <a:pt x="513" y="1433"/>
                    <a:pt x="487" y="1466"/>
                  </a:cubicBezTo>
                  <a:cubicBezTo>
                    <a:pt x="446" y="1513"/>
                    <a:pt x="403" y="1555"/>
                    <a:pt x="353" y="1593"/>
                  </a:cubicBezTo>
                  <a:cubicBezTo>
                    <a:pt x="336" y="1606"/>
                    <a:pt x="320" y="1617"/>
                    <a:pt x="303" y="1629"/>
                  </a:cubicBezTo>
                  <a:cubicBezTo>
                    <a:pt x="300" y="1631"/>
                    <a:pt x="297" y="1630"/>
                    <a:pt x="295" y="1633"/>
                  </a:cubicBezTo>
                  <a:cubicBezTo>
                    <a:pt x="245" y="1667"/>
                    <a:pt x="193" y="1692"/>
                    <a:pt x="139" y="1715"/>
                  </a:cubicBezTo>
                  <a:cubicBezTo>
                    <a:pt x="212" y="1622"/>
                    <a:pt x="269" y="1518"/>
                    <a:pt x="312" y="1405"/>
                  </a:cubicBezTo>
                  <a:cubicBezTo>
                    <a:pt x="316" y="1395"/>
                    <a:pt x="321" y="1384"/>
                    <a:pt x="324" y="1374"/>
                  </a:cubicBezTo>
                  <a:cubicBezTo>
                    <a:pt x="349" y="1300"/>
                    <a:pt x="364" y="1228"/>
                    <a:pt x="375" y="1150"/>
                  </a:cubicBezTo>
                  <a:cubicBezTo>
                    <a:pt x="380" y="1109"/>
                    <a:pt x="382" y="1071"/>
                    <a:pt x="383" y="1030"/>
                  </a:cubicBezTo>
                  <a:cubicBezTo>
                    <a:pt x="383" y="959"/>
                    <a:pt x="376" y="894"/>
                    <a:pt x="365" y="821"/>
                  </a:cubicBezTo>
                  <a:cubicBezTo>
                    <a:pt x="364" y="816"/>
                    <a:pt x="366" y="811"/>
                    <a:pt x="365" y="805"/>
                  </a:cubicBezTo>
                  <a:cubicBezTo>
                    <a:pt x="358" y="734"/>
                    <a:pt x="357" y="669"/>
                    <a:pt x="367" y="598"/>
                  </a:cubicBezTo>
                  <a:cubicBezTo>
                    <a:pt x="367" y="596"/>
                    <a:pt x="366" y="593"/>
                    <a:pt x="366" y="591"/>
                  </a:cubicBezTo>
                  <a:cubicBezTo>
                    <a:pt x="369" y="566"/>
                    <a:pt x="372" y="544"/>
                    <a:pt x="377" y="519"/>
                  </a:cubicBezTo>
                  <a:cubicBezTo>
                    <a:pt x="381" y="502"/>
                    <a:pt x="384" y="487"/>
                    <a:pt x="386" y="471"/>
                  </a:cubicBezTo>
                  <a:cubicBezTo>
                    <a:pt x="388" y="468"/>
                    <a:pt x="389" y="467"/>
                    <a:pt x="390" y="463"/>
                  </a:cubicBezTo>
                  <a:cubicBezTo>
                    <a:pt x="404" y="400"/>
                    <a:pt x="423" y="343"/>
                    <a:pt x="447" y="285"/>
                  </a:cubicBezTo>
                  <a:cubicBezTo>
                    <a:pt x="355" y="473"/>
                    <a:pt x="315" y="688"/>
                    <a:pt x="337" y="896"/>
                  </a:cubicBezTo>
                  <a:cubicBezTo>
                    <a:pt x="337" y="944"/>
                    <a:pt x="340" y="991"/>
                    <a:pt x="334" y="1039"/>
                  </a:cubicBezTo>
                  <a:cubicBezTo>
                    <a:pt x="334" y="1042"/>
                    <a:pt x="335" y="1045"/>
                    <a:pt x="335" y="1047"/>
                  </a:cubicBezTo>
                  <a:cubicBezTo>
                    <a:pt x="327" y="1111"/>
                    <a:pt x="319" y="1167"/>
                    <a:pt x="303" y="1228"/>
                  </a:cubicBezTo>
                  <a:cubicBezTo>
                    <a:pt x="279" y="1314"/>
                    <a:pt x="247" y="1391"/>
                    <a:pt x="206" y="1469"/>
                  </a:cubicBezTo>
                  <a:cubicBezTo>
                    <a:pt x="204" y="1474"/>
                    <a:pt x="199" y="1478"/>
                    <a:pt x="197" y="1483"/>
                  </a:cubicBezTo>
                  <a:cubicBezTo>
                    <a:pt x="156" y="1559"/>
                    <a:pt x="106" y="1624"/>
                    <a:pt x="52" y="1688"/>
                  </a:cubicBezTo>
                  <a:cubicBezTo>
                    <a:pt x="46" y="1669"/>
                    <a:pt x="48" y="1652"/>
                    <a:pt x="44" y="1630"/>
                  </a:cubicBezTo>
                  <a:cubicBezTo>
                    <a:pt x="41" y="1613"/>
                    <a:pt x="39" y="1595"/>
                    <a:pt x="39" y="1577"/>
                  </a:cubicBezTo>
                  <a:cubicBezTo>
                    <a:pt x="38" y="1562"/>
                    <a:pt x="36" y="1548"/>
                    <a:pt x="34" y="1535"/>
                  </a:cubicBezTo>
                  <a:cubicBezTo>
                    <a:pt x="22" y="1411"/>
                    <a:pt x="14" y="1297"/>
                    <a:pt x="9" y="1174"/>
                  </a:cubicBezTo>
                  <a:cubicBezTo>
                    <a:pt x="5" y="1070"/>
                    <a:pt x="0" y="973"/>
                    <a:pt x="4" y="869"/>
                  </a:cubicBezTo>
                  <a:cubicBezTo>
                    <a:pt x="4" y="865"/>
                    <a:pt x="7" y="860"/>
                    <a:pt x="7" y="856"/>
                  </a:cubicBezTo>
                  <a:cubicBezTo>
                    <a:pt x="10" y="760"/>
                    <a:pt x="27" y="672"/>
                    <a:pt x="54" y="580"/>
                  </a:cubicBezTo>
                  <a:cubicBezTo>
                    <a:pt x="85" y="479"/>
                    <a:pt x="132" y="392"/>
                    <a:pt x="196" y="307"/>
                  </a:cubicBezTo>
                  <a:cubicBezTo>
                    <a:pt x="198" y="305"/>
                    <a:pt x="200" y="303"/>
                    <a:pt x="203" y="300"/>
                  </a:cubicBezTo>
                  <a:cubicBezTo>
                    <a:pt x="241" y="249"/>
                    <a:pt x="284" y="207"/>
                    <a:pt x="332" y="166"/>
                  </a:cubicBezTo>
                  <a:cubicBezTo>
                    <a:pt x="341" y="159"/>
                    <a:pt x="351" y="150"/>
                    <a:pt x="360" y="144"/>
                  </a:cubicBezTo>
                  <a:cubicBezTo>
                    <a:pt x="394" y="117"/>
                    <a:pt x="428" y="94"/>
                    <a:pt x="466" y="7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0" name="Freeform 59">
              <a:extLst>
                <a:ext uri="{FF2B5EF4-FFF2-40B4-BE49-F238E27FC236}">
                  <a16:creationId xmlns="" xmlns:a16="http://schemas.microsoft.com/office/drawing/2014/main" id="{6F1DA05D-4B55-49CE-84F6-C4075960B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4287" y="2700465"/>
              <a:ext cx="1119586" cy="465941"/>
            </a:xfrm>
            <a:custGeom>
              <a:avLst/>
              <a:gdLst>
                <a:gd name="T0" fmla="*/ 1319 w 1465"/>
                <a:gd name="T1" fmla="*/ 329 h 600"/>
                <a:gd name="T2" fmla="*/ 1339 w 1465"/>
                <a:gd name="T3" fmla="*/ 306 h 600"/>
                <a:gd name="T4" fmla="*/ 1401 w 1465"/>
                <a:gd name="T5" fmla="*/ 217 h 600"/>
                <a:gd name="T6" fmla="*/ 1465 w 1465"/>
                <a:gd name="T7" fmla="*/ 76 h 600"/>
                <a:gd name="T8" fmla="*/ 1288 w 1465"/>
                <a:gd name="T9" fmla="*/ 48 h 600"/>
                <a:gd name="T10" fmla="*/ 1019 w 1465"/>
                <a:gd name="T11" fmla="*/ 20 h 600"/>
                <a:gd name="T12" fmla="*/ 672 w 1465"/>
                <a:gd name="T13" fmla="*/ 6 h 600"/>
                <a:gd name="T14" fmla="*/ 666 w 1465"/>
                <a:gd name="T15" fmla="*/ 8 h 600"/>
                <a:gd name="T16" fmla="*/ 623 w 1465"/>
                <a:gd name="T17" fmla="*/ 10 h 600"/>
                <a:gd name="T18" fmla="*/ 579 w 1465"/>
                <a:gd name="T19" fmla="*/ 17 h 600"/>
                <a:gd name="T20" fmla="*/ 529 w 1465"/>
                <a:gd name="T21" fmla="*/ 26 h 600"/>
                <a:gd name="T22" fmla="*/ 516 w 1465"/>
                <a:gd name="T23" fmla="*/ 31 h 600"/>
                <a:gd name="T24" fmla="*/ 466 w 1465"/>
                <a:gd name="T25" fmla="*/ 44 h 600"/>
                <a:gd name="T26" fmla="*/ 421 w 1465"/>
                <a:gd name="T27" fmla="*/ 59 h 600"/>
                <a:gd name="T28" fmla="*/ 383 w 1465"/>
                <a:gd name="T29" fmla="*/ 75 h 600"/>
                <a:gd name="T30" fmla="*/ 303 w 1465"/>
                <a:gd name="T31" fmla="*/ 118 h 600"/>
                <a:gd name="T32" fmla="*/ 217 w 1465"/>
                <a:gd name="T33" fmla="*/ 179 h 600"/>
                <a:gd name="T34" fmla="*/ 107 w 1465"/>
                <a:gd name="T35" fmla="*/ 291 h 600"/>
                <a:gd name="T36" fmla="*/ 76 w 1465"/>
                <a:gd name="T37" fmla="*/ 333 h 600"/>
                <a:gd name="T38" fmla="*/ 73 w 1465"/>
                <a:gd name="T39" fmla="*/ 340 h 600"/>
                <a:gd name="T40" fmla="*/ 0 w 1465"/>
                <a:gd name="T41" fmla="*/ 471 h 600"/>
                <a:gd name="T42" fmla="*/ 266 w 1465"/>
                <a:gd name="T43" fmla="*/ 328 h 600"/>
                <a:gd name="T44" fmla="*/ 293 w 1465"/>
                <a:gd name="T45" fmla="*/ 319 h 600"/>
                <a:gd name="T46" fmla="*/ 484 w 1465"/>
                <a:gd name="T47" fmla="*/ 279 h 600"/>
                <a:gd name="T48" fmla="*/ 586 w 1465"/>
                <a:gd name="T49" fmla="*/ 274 h 600"/>
                <a:gd name="T50" fmla="*/ 763 w 1465"/>
                <a:gd name="T51" fmla="*/ 292 h 600"/>
                <a:gd name="T52" fmla="*/ 777 w 1465"/>
                <a:gd name="T53" fmla="*/ 292 h 600"/>
                <a:gd name="T54" fmla="*/ 953 w 1465"/>
                <a:gd name="T55" fmla="*/ 293 h 600"/>
                <a:gd name="T56" fmla="*/ 959 w 1465"/>
                <a:gd name="T57" fmla="*/ 294 h 600"/>
                <a:gd name="T58" fmla="*/ 1020 w 1465"/>
                <a:gd name="T59" fmla="*/ 286 h 600"/>
                <a:gd name="T60" fmla="*/ 1061 w 1465"/>
                <a:gd name="T61" fmla="*/ 279 h 600"/>
                <a:gd name="T62" fmla="*/ 1068 w 1465"/>
                <a:gd name="T63" fmla="*/ 276 h 600"/>
                <a:gd name="T64" fmla="*/ 1220 w 1465"/>
                <a:gd name="T65" fmla="*/ 230 h 600"/>
                <a:gd name="T66" fmla="*/ 699 w 1465"/>
                <a:gd name="T67" fmla="*/ 314 h 600"/>
                <a:gd name="T68" fmla="*/ 577 w 1465"/>
                <a:gd name="T69" fmla="*/ 315 h 600"/>
                <a:gd name="T70" fmla="*/ 571 w 1465"/>
                <a:gd name="T71" fmla="*/ 314 h 600"/>
                <a:gd name="T72" fmla="*/ 417 w 1465"/>
                <a:gd name="T73" fmla="*/ 339 h 600"/>
                <a:gd name="T74" fmla="*/ 210 w 1465"/>
                <a:gd name="T75" fmla="*/ 417 h 600"/>
                <a:gd name="T76" fmla="*/ 199 w 1465"/>
                <a:gd name="T77" fmla="*/ 425 h 600"/>
                <a:gd name="T78" fmla="*/ 22 w 1465"/>
                <a:gd name="T79" fmla="*/ 545 h 600"/>
                <a:gd name="T80" fmla="*/ 71 w 1465"/>
                <a:gd name="T81" fmla="*/ 553 h 600"/>
                <a:gd name="T82" fmla="*/ 116 w 1465"/>
                <a:gd name="T83" fmla="*/ 558 h 600"/>
                <a:gd name="T84" fmla="*/ 152 w 1465"/>
                <a:gd name="T85" fmla="*/ 563 h 600"/>
                <a:gd name="T86" fmla="*/ 458 w 1465"/>
                <a:gd name="T87" fmla="*/ 590 h 600"/>
                <a:gd name="T88" fmla="*/ 717 w 1465"/>
                <a:gd name="T89" fmla="*/ 598 h 600"/>
                <a:gd name="T90" fmla="*/ 729 w 1465"/>
                <a:gd name="T91" fmla="*/ 596 h 600"/>
                <a:gd name="T92" fmla="*/ 964 w 1465"/>
                <a:gd name="T93" fmla="*/ 560 h 600"/>
                <a:gd name="T94" fmla="*/ 1198 w 1465"/>
                <a:gd name="T95" fmla="*/ 443 h 600"/>
                <a:gd name="T96" fmla="*/ 1204 w 1465"/>
                <a:gd name="T97" fmla="*/ 438 h 600"/>
                <a:gd name="T98" fmla="*/ 1319 w 1465"/>
                <a:gd name="T99" fmla="*/ 329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65" h="600">
                  <a:moveTo>
                    <a:pt x="1319" y="329"/>
                  </a:moveTo>
                  <a:cubicBezTo>
                    <a:pt x="1325" y="322"/>
                    <a:pt x="1333" y="314"/>
                    <a:pt x="1339" y="306"/>
                  </a:cubicBezTo>
                  <a:cubicBezTo>
                    <a:pt x="1362" y="278"/>
                    <a:pt x="1382" y="249"/>
                    <a:pt x="1401" y="217"/>
                  </a:cubicBezTo>
                  <a:cubicBezTo>
                    <a:pt x="1426" y="171"/>
                    <a:pt x="1448" y="125"/>
                    <a:pt x="1465" y="76"/>
                  </a:cubicBezTo>
                  <a:cubicBezTo>
                    <a:pt x="1407" y="63"/>
                    <a:pt x="1350" y="56"/>
                    <a:pt x="1288" y="48"/>
                  </a:cubicBezTo>
                  <a:cubicBezTo>
                    <a:pt x="1195" y="37"/>
                    <a:pt x="1110" y="29"/>
                    <a:pt x="1019" y="20"/>
                  </a:cubicBezTo>
                  <a:cubicBezTo>
                    <a:pt x="900" y="10"/>
                    <a:pt x="791" y="0"/>
                    <a:pt x="672" y="6"/>
                  </a:cubicBezTo>
                  <a:cubicBezTo>
                    <a:pt x="670" y="6"/>
                    <a:pt x="668" y="8"/>
                    <a:pt x="666" y="8"/>
                  </a:cubicBezTo>
                  <a:cubicBezTo>
                    <a:pt x="652" y="9"/>
                    <a:pt x="637" y="9"/>
                    <a:pt x="623" y="10"/>
                  </a:cubicBezTo>
                  <a:cubicBezTo>
                    <a:pt x="608" y="13"/>
                    <a:pt x="593" y="14"/>
                    <a:pt x="579" y="17"/>
                  </a:cubicBezTo>
                  <a:cubicBezTo>
                    <a:pt x="562" y="20"/>
                    <a:pt x="545" y="21"/>
                    <a:pt x="529" y="26"/>
                  </a:cubicBezTo>
                  <a:cubicBezTo>
                    <a:pt x="525" y="28"/>
                    <a:pt x="521" y="30"/>
                    <a:pt x="516" y="31"/>
                  </a:cubicBezTo>
                  <a:cubicBezTo>
                    <a:pt x="498" y="33"/>
                    <a:pt x="482" y="37"/>
                    <a:pt x="466" y="44"/>
                  </a:cubicBezTo>
                  <a:cubicBezTo>
                    <a:pt x="451" y="50"/>
                    <a:pt x="436" y="52"/>
                    <a:pt x="421" y="59"/>
                  </a:cubicBezTo>
                  <a:cubicBezTo>
                    <a:pt x="408" y="65"/>
                    <a:pt x="396" y="70"/>
                    <a:pt x="383" y="75"/>
                  </a:cubicBezTo>
                  <a:cubicBezTo>
                    <a:pt x="355" y="87"/>
                    <a:pt x="330" y="102"/>
                    <a:pt x="303" y="118"/>
                  </a:cubicBezTo>
                  <a:cubicBezTo>
                    <a:pt x="272" y="137"/>
                    <a:pt x="245" y="157"/>
                    <a:pt x="217" y="179"/>
                  </a:cubicBezTo>
                  <a:cubicBezTo>
                    <a:pt x="176" y="213"/>
                    <a:pt x="140" y="249"/>
                    <a:pt x="107" y="291"/>
                  </a:cubicBezTo>
                  <a:cubicBezTo>
                    <a:pt x="96" y="305"/>
                    <a:pt x="86" y="319"/>
                    <a:pt x="76" y="333"/>
                  </a:cubicBezTo>
                  <a:cubicBezTo>
                    <a:pt x="74" y="335"/>
                    <a:pt x="75" y="338"/>
                    <a:pt x="73" y="340"/>
                  </a:cubicBezTo>
                  <a:cubicBezTo>
                    <a:pt x="42" y="381"/>
                    <a:pt x="21" y="425"/>
                    <a:pt x="0" y="471"/>
                  </a:cubicBezTo>
                  <a:cubicBezTo>
                    <a:pt x="81" y="411"/>
                    <a:pt x="170" y="363"/>
                    <a:pt x="266" y="328"/>
                  </a:cubicBezTo>
                  <a:cubicBezTo>
                    <a:pt x="275" y="325"/>
                    <a:pt x="284" y="321"/>
                    <a:pt x="293" y="319"/>
                  </a:cubicBezTo>
                  <a:cubicBezTo>
                    <a:pt x="356" y="299"/>
                    <a:pt x="417" y="287"/>
                    <a:pt x="484" y="279"/>
                  </a:cubicBezTo>
                  <a:cubicBezTo>
                    <a:pt x="519" y="275"/>
                    <a:pt x="552" y="274"/>
                    <a:pt x="586" y="274"/>
                  </a:cubicBezTo>
                  <a:cubicBezTo>
                    <a:pt x="646" y="274"/>
                    <a:pt x="701" y="282"/>
                    <a:pt x="763" y="292"/>
                  </a:cubicBezTo>
                  <a:cubicBezTo>
                    <a:pt x="768" y="293"/>
                    <a:pt x="772" y="291"/>
                    <a:pt x="777" y="292"/>
                  </a:cubicBezTo>
                  <a:cubicBezTo>
                    <a:pt x="837" y="299"/>
                    <a:pt x="893" y="301"/>
                    <a:pt x="953" y="293"/>
                  </a:cubicBezTo>
                  <a:cubicBezTo>
                    <a:pt x="954" y="293"/>
                    <a:pt x="957" y="294"/>
                    <a:pt x="959" y="294"/>
                  </a:cubicBezTo>
                  <a:cubicBezTo>
                    <a:pt x="981" y="293"/>
                    <a:pt x="999" y="290"/>
                    <a:pt x="1020" y="286"/>
                  </a:cubicBezTo>
                  <a:cubicBezTo>
                    <a:pt x="1035" y="283"/>
                    <a:pt x="1047" y="281"/>
                    <a:pt x="1061" y="279"/>
                  </a:cubicBezTo>
                  <a:cubicBezTo>
                    <a:pt x="1064" y="278"/>
                    <a:pt x="1065" y="277"/>
                    <a:pt x="1068" y="276"/>
                  </a:cubicBezTo>
                  <a:cubicBezTo>
                    <a:pt x="1122" y="265"/>
                    <a:pt x="1170" y="250"/>
                    <a:pt x="1220" y="230"/>
                  </a:cubicBezTo>
                  <a:cubicBezTo>
                    <a:pt x="1059" y="306"/>
                    <a:pt x="876" y="336"/>
                    <a:pt x="699" y="314"/>
                  </a:cubicBezTo>
                  <a:cubicBezTo>
                    <a:pt x="659" y="314"/>
                    <a:pt x="619" y="311"/>
                    <a:pt x="577" y="315"/>
                  </a:cubicBezTo>
                  <a:cubicBezTo>
                    <a:pt x="575" y="315"/>
                    <a:pt x="573" y="314"/>
                    <a:pt x="571" y="314"/>
                  </a:cubicBezTo>
                  <a:cubicBezTo>
                    <a:pt x="516" y="320"/>
                    <a:pt x="469" y="326"/>
                    <a:pt x="417" y="339"/>
                  </a:cubicBezTo>
                  <a:cubicBezTo>
                    <a:pt x="343" y="358"/>
                    <a:pt x="277" y="384"/>
                    <a:pt x="210" y="417"/>
                  </a:cubicBezTo>
                  <a:cubicBezTo>
                    <a:pt x="206" y="419"/>
                    <a:pt x="202" y="423"/>
                    <a:pt x="199" y="425"/>
                  </a:cubicBezTo>
                  <a:cubicBezTo>
                    <a:pt x="133" y="458"/>
                    <a:pt x="77" y="500"/>
                    <a:pt x="22" y="545"/>
                  </a:cubicBezTo>
                  <a:cubicBezTo>
                    <a:pt x="38" y="550"/>
                    <a:pt x="52" y="549"/>
                    <a:pt x="71" y="553"/>
                  </a:cubicBezTo>
                  <a:cubicBezTo>
                    <a:pt x="85" y="556"/>
                    <a:pt x="101" y="558"/>
                    <a:pt x="116" y="558"/>
                  </a:cubicBezTo>
                  <a:cubicBezTo>
                    <a:pt x="129" y="559"/>
                    <a:pt x="140" y="561"/>
                    <a:pt x="152" y="563"/>
                  </a:cubicBezTo>
                  <a:cubicBezTo>
                    <a:pt x="257" y="574"/>
                    <a:pt x="354" y="583"/>
                    <a:pt x="458" y="590"/>
                  </a:cubicBezTo>
                  <a:cubicBezTo>
                    <a:pt x="547" y="594"/>
                    <a:pt x="629" y="600"/>
                    <a:pt x="717" y="598"/>
                  </a:cubicBezTo>
                  <a:cubicBezTo>
                    <a:pt x="721" y="598"/>
                    <a:pt x="725" y="596"/>
                    <a:pt x="729" y="596"/>
                  </a:cubicBezTo>
                  <a:cubicBezTo>
                    <a:pt x="810" y="595"/>
                    <a:pt x="885" y="582"/>
                    <a:pt x="964" y="560"/>
                  </a:cubicBezTo>
                  <a:cubicBezTo>
                    <a:pt x="1050" y="535"/>
                    <a:pt x="1125" y="496"/>
                    <a:pt x="1198" y="443"/>
                  </a:cubicBezTo>
                  <a:cubicBezTo>
                    <a:pt x="1200" y="441"/>
                    <a:pt x="1202" y="440"/>
                    <a:pt x="1204" y="438"/>
                  </a:cubicBezTo>
                  <a:cubicBezTo>
                    <a:pt x="1247" y="406"/>
                    <a:pt x="1284" y="370"/>
                    <a:pt x="1319" y="3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1" name="Freeform 60">
              <a:extLst>
                <a:ext uri="{FF2B5EF4-FFF2-40B4-BE49-F238E27FC236}">
                  <a16:creationId xmlns="" xmlns:a16="http://schemas.microsoft.com/office/drawing/2014/main" id="{A2B878B5-F000-4CAC-A8BE-11E3AADF8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9433" y="1773375"/>
              <a:ext cx="246309" cy="788148"/>
            </a:xfrm>
            <a:custGeom>
              <a:avLst/>
              <a:gdLst>
                <a:gd name="T0" fmla="*/ 323 w 323"/>
                <a:gd name="T1" fmla="*/ 0 h 1013"/>
                <a:gd name="T2" fmla="*/ 244 w 323"/>
                <a:gd name="T3" fmla="*/ 441 h 1013"/>
                <a:gd name="T4" fmla="*/ 241 w 323"/>
                <a:gd name="T5" fmla="*/ 544 h 1013"/>
                <a:gd name="T6" fmla="*/ 242 w 323"/>
                <a:gd name="T7" fmla="*/ 550 h 1013"/>
                <a:gd name="T8" fmla="*/ 218 w 323"/>
                <a:gd name="T9" fmla="*/ 681 h 1013"/>
                <a:gd name="T10" fmla="*/ 149 w 323"/>
                <a:gd name="T11" fmla="*/ 855 h 1013"/>
                <a:gd name="T12" fmla="*/ 142 w 323"/>
                <a:gd name="T13" fmla="*/ 865 h 1013"/>
                <a:gd name="T14" fmla="*/ 37 w 323"/>
                <a:gd name="T15" fmla="*/ 1013 h 1013"/>
                <a:gd name="T16" fmla="*/ 32 w 323"/>
                <a:gd name="T17" fmla="*/ 971 h 1013"/>
                <a:gd name="T18" fmla="*/ 28 w 323"/>
                <a:gd name="T19" fmla="*/ 933 h 1013"/>
                <a:gd name="T20" fmla="*/ 24 w 323"/>
                <a:gd name="T21" fmla="*/ 902 h 1013"/>
                <a:gd name="T22" fmla="*/ 6 w 323"/>
                <a:gd name="T23" fmla="*/ 642 h 1013"/>
                <a:gd name="T24" fmla="*/ 3 w 323"/>
                <a:gd name="T25" fmla="*/ 422 h 1013"/>
                <a:gd name="T26" fmla="*/ 5 w 323"/>
                <a:gd name="T27" fmla="*/ 412 h 1013"/>
                <a:gd name="T28" fmla="*/ 39 w 323"/>
                <a:gd name="T29" fmla="*/ 212 h 1013"/>
                <a:gd name="T30" fmla="*/ 141 w 323"/>
                <a:gd name="T31" fmla="*/ 15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3" h="1013">
                  <a:moveTo>
                    <a:pt x="323" y="0"/>
                  </a:moveTo>
                  <a:cubicBezTo>
                    <a:pt x="256" y="135"/>
                    <a:pt x="228" y="290"/>
                    <a:pt x="244" y="441"/>
                  </a:cubicBezTo>
                  <a:cubicBezTo>
                    <a:pt x="243" y="475"/>
                    <a:pt x="245" y="509"/>
                    <a:pt x="241" y="544"/>
                  </a:cubicBezTo>
                  <a:cubicBezTo>
                    <a:pt x="241" y="546"/>
                    <a:pt x="242" y="549"/>
                    <a:pt x="242" y="550"/>
                  </a:cubicBezTo>
                  <a:cubicBezTo>
                    <a:pt x="236" y="596"/>
                    <a:pt x="230" y="636"/>
                    <a:pt x="218" y="681"/>
                  </a:cubicBezTo>
                  <a:cubicBezTo>
                    <a:pt x="202" y="743"/>
                    <a:pt x="178" y="799"/>
                    <a:pt x="149" y="855"/>
                  </a:cubicBezTo>
                  <a:cubicBezTo>
                    <a:pt x="147" y="858"/>
                    <a:pt x="144" y="862"/>
                    <a:pt x="142" y="865"/>
                  </a:cubicBezTo>
                  <a:cubicBezTo>
                    <a:pt x="113" y="920"/>
                    <a:pt x="76" y="967"/>
                    <a:pt x="37" y="1013"/>
                  </a:cubicBezTo>
                  <a:cubicBezTo>
                    <a:pt x="33" y="999"/>
                    <a:pt x="34" y="987"/>
                    <a:pt x="32" y="971"/>
                  </a:cubicBezTo>
                  <a:cubicBezTo>
                    <a:pt x="30" y="959"/>
                    <a:pt x="28" y="946"/>
                    <a:pt x="28" y="933"/>
                  </a:cubicBezTo>
                  <a:cubicBezTo>
                    <a:pt x="27" y="922"/>
                    <a:pt x="26" y="912"/>
                    <a:pt x="24" y="902"/>
                  </a:cubicBezTo>
                  <a:cubicBezTo>
                    <a:pt x="16" y="813"/>
                    <a:pt x="10" y="731"/>
                    <a:pt x="6" y="642"/>
                  </a:cubicBezTo>
                  <a:cubicBezTo>
                    <a:pt x="3" y="566"/>
                    <a:pt x="0" y="496"/>
                    <a:pt x="3" y="422"/>
                  </a:cubicBezTo>
                  <a:cubicBezTo>
                    <a:pt x="3" y="418"/>
                    <a:pt x="5" y="415"/>
                    <a:pt x="5" y="412"/>
                  </a:cubicBezTo>
                  <a:cubicBezTo>
                    <a:pt x="7" y="343"/>
                    <a:pt x="19" y="279"/>
                    <a:pt x="39" y="212"/>
                  </a:cubicBezTo>
                  <a:cubicBezTo>
                    <a:pt x="61" y="140"/>
                    <a:pt x="96" y="77"/>
                    <a:pt x="141" y="1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2" name="Freeform 61">
              <a:extLst>
                <a:ext uri="{FF2B5EF4-FFF2-40B4-BE49-F238E27FC236}">
                  <a16:creationId xmlns="" xmlns:a16="http://schemas.microsoft.com/office/drawing/2014/main" id="{3D041782-C0F0-4397-AA18-CA4979353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6037" y="1730255"/>
              <a:ext cx="314662" cy="846839"/>
            </a:xfrm>
            <a:custGeom>
              <a:avLst/>
              <a:gdLst>
                <a:gd name="T0" fmla="*/ 379 w 412"/>
                <a:gd name="T1" fmla="*/ 0 h 1089"/>
                <a:gd name="T2" fmla="*/ 399 w 412"/>
                <a:gd name="T3" fmla="*/ 230 h 1089"/>
                <a:gd name="T4" fmla="*/ 405 w 412"/>
                <a:gd name="T5" fmla="*/ 525 h 1089"/>
                <a:gd name="T6" fmla="*/ 404 w 412"/>
                <a:gd name="T7" fmla="*/ 530 h 1089"/>
                <a:gd name="T8" fmla="*/ 401 w 412"/>
                <a:gd name="T9" fmla="*/ 567 h 1089"/>
                <a:gd name="T10" fmla="*/ 395 w 412"/>
                <a:gd name="T11" fmla="*/ 603 h 1089"/>
                <a:gd name="T12" fmla="*/ 386 w 412"/>
                <a:gd name="T13" fmla="*/ 646 h 1089"/>
                <a:gd name="T14" fmla="*/ 382 w 412"/>
                <a:gd name="T15" fmla="*/ 657 h 1089"/>
                <a:gd name="T16" fmla="*/ 370 w 412"/>
                <a:gd name="T17" fmla="*/ 699 h 1089"/>
                <a:gd name="T18" fmla="*/ 357 w 412"/>
                <a:gd name="T19" fmla="*/ 737 h 1089"/>
                <a:gd name="T20" fmla="*/ 342 w 412"/>
                <a:gd name="T21" fmla="*/ 769 h 1089"/>
                <a:gd name="T22" fmla="*/ 305 w 412"/>
                <a:gd name="T23" fmla="*/ 837 h 1089"/>
                <a:gd name="T24" fmla="*/ 252 w 412"/>
                <a:gd name="T25" fmla="*/ 909 h 1089"/>
                <a:gd name="T26" fmla="*/ 155 w 412"/>
                <a:gd name="T27" fmla="*/ 1001 h 1089"/>
                <a:gd name="T28" fmla="*/ 118 w 412"/>
                <a:gd name="T29" fmla="*/ 1027 h 1089"/>
                <a:gd name="T30" fmla="*/ 113 w 412"/>
                <a:gd name="T31" fmla="*/ 1029 h 1089"/>
                <a:gd name="T32" fmla="*/ 0 w 412"/>
                <a:gd name="T33" fmla="*/ 1089 h 1089"/>
                <a:gd name="T34" fmla="*/ 126 w 412"/>
                <a:gd name="T35" fmla="*/ 865 h 1089"/>
                <a:gd name="T36" fmla="*/ 134 w 412"/>
                <a:gd name="T37" fmla="*/ 842 h 1089"/>
                <a:gd name="T38" fmla="*/ 171 w 412"/>
                <a:gd name="T39" fmla="*/ 680 h 1089"/>
                <a:gd name="T40" fmla="*/ 176 w 412"/>
                <a:gd name="T41" fmla="*/ 593 h 1089"/>
                <a:gd name="T42" fmla="*/ 164 w 412"/>
                <a:gd name="T43" fmla="*/ 443 h 1089"/>
                <a:gd name="T44" fmla="*/ 164 w 412"/>
                <a:gd name="T45" fmla="*/ 431 h 1089"/>
                <a:gd name="T46" fmla="*/ 165 w 412"/>
                <a:gd name="T47" fmla="*/ 282 h 1089"/>
                <a:gd name="T48" fmla="*/ 164 w 412"/>
                <a:gd name="T49" fmla="*/ 276 h 1089"/>
                <a:gd name="T50" fmla="*/ 172 w 412"/>
                <a:gd name="T51" fmla="*/ 224 h 1089"/>
                <a:gd name="T52" fmla="*/ 179 w 412"/>
                <a:gd name="T53" fmla="*/ 190 h 1089"/>
                <a:gd name="T54" fmla="*/ 182 w 412"/>
                <a:gd name="T55" fmla="*/ 184 h 1089"/>
                <a:gd name="T56" fmla="*/ 223 w 412"/>
                <a:gd name="T57" fmla="*/ 56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2" h="1089">
                  <a:moveTo>
                    <a:pt x="379" y="0"/>
                  </a:moveTo>
                  <a:cubicBezTo>
                    <a:pt x="386" y="79"/>
                    <a:pt x="392" y="152"/>
                    <a:pt x="399" y="230"/>
                  </a:cubicBezTo>
                  <a:cubicBezTo>
                    <a:pt x="405" y="331"/>
                    <a:pt x="412" y="424"/>
                    <a:pt x="405" y="525"/>
                  </a:cubicBezTo>
                  <a:cubicBezTo>
                    <a:pt x="405" y="526"/>
                    <a:pt x="404" y="528"/>
                    <a:pt x="404" y="530"/>
                  </a:cubicBezTo>
                  <a:cubicBezTo>
                    <a:pt x="403" y="542"/>
                    <a:pt x="402" y="554"/>
                    <a:pt x="401" y="567"/>
                  </a:cubicBezTo>
                  <a:cubicBezTo>
                    <a:pt x="398" y="579"/>
                    <a:pt x="397" y="591"/>
                    <a:pt x="395" y="603"/>
                  </a:cubicBezTo>
                  <a:cubicBezTo>
                    <a:pt x="391" y="618"/>
                    <a:pt x="391" y="632"/>
                    <a:pt x="386" y="646"/>
                  </a:cubicBezTo>
                  <a:cubicBezTo>
                    <a:pt x="385" y="649"/>
                    <a:pt x="383" y="653"/>
                    <a:pt x="382" y="657"/>
                  </a:cubicBezTo>
                  <a:cubicBezTo>
                    <a:pt x="379" y="672"/>
                    <a:pt x="376" y="685"/>
                    <a:pt x="370" y="699"/>
                  </a:cubicBezTo>
                  <a:cubicBezTo>
                    <a:pt x="364" y="712"/>
                    <a:pt x="363" y="725"/>
                    <a:pt x="357" y="737"/>
                  </a:cubicBezTo>
                  <a:cubicBezTo>
                    <a:pt x="351" y="748"/>
                    <a:pt x="347" y="758"/>
                    <a:pt x="342" y="769"/>
                  </a:cubicBezTo>
                  <a:cubicBezTo>
                    <a:pt x="332" y="793"/>
                    <a:pt x="318" y="814"/>
                    <a:pt x="305" y="837"/>
                  </a:cubicBezTo>
                  <a:cubicBezTo>
                    <a:pt x="288" y="863"/>
                    <a:pt x="271" y="885"/>
                    <a:pt x="252" y="909"/>
                  </a:cubicBezTo>
                  <a:cubicBezTo>
                    <a:pt x="222" y="943"/>
                    <a:pt x="191" y="973"/>
                    <a:pt x="155" y="1001"/>
                  </a:cubicBezTo>
                  <a:cubicBezTo>
                    <a:pt x="142" y="1010"/>
                    <a:pt x="131" y="1018"/>
                    <a:pt x="118" y="1027"/>
                  </a:cubicBezTo>
                  <a:cubicBezTo>
                    <a:pt x="117" y="1028"/>
                    <a:pt x="114" y="1027"/>
                    <a:pt x="113" y="1029"/>
                  </a:cubicBezTo>
                  <a:cubicBezTo>
                    <a:pt x="77" y="1054"/>
                    <a:pt x="39" y="1072"/>
                    <a:pt x="0" y="1089"/>
                  </a:cubicBezTo>
                  <a:cubicBezTo>
                    <a:pt x="53" y="1021"/>
                    <a:pt x="94" y="946"/>
                    <a:pt x="126" y="865"/>
                  </a:cubicBezTo>
                  <a:cubicBezTo>
                    <a:pt x="128" y="857"/>
                    <a:pt x="131" y="849"/>
                    <a:pt x="134" y="842"/>
                  </a:cubicBezTo>
                  <a:cubicBezTo>
                    <a:pt x="152" y="789"/>
                    <a:pt x="163" y="737"/>
                    <a:pt x="171" y="680"/>
                  </a:cubicBezTo>
                  <a:cubicBezTo>
                    <a:pt x="174" y="651"/>
                    <a:pt x="176" y="623"/>
                    <a:pt x="176" y="593"/>
                  </a:cubicBezTo>
                  <a:cubicBezTo>
                    <a:pt x="177" y="542"/>
                    <a:pt x="172" y="496"/>
                    <a:pt x="164" y="443"/>
                  </a:cubicBezTo>
                  <a:cubicBezTo>
                    <a:pt x="163" y="439"/>
                    <a:pt x="165" y="436"/>
                    <a:pt x="164" y="431"/>
                  </a:cubicBezTo>
                  <a:cubicBezTo>
                    <a:pt x="159" y="380"/>
                    <a:pt x="158" y="333"/>
                    <a:pt x="165" y="282"/>
                  </a:cubicBezTo>
                  <a:cubicBezTo>
                    <a:pt x="165" y="280"/>
                    <a:pt x="164" y="278"/>
                    <a:pt x="164" y="276"/>
                  </a:cubicBezTo>
                  <a:cubicBezTo>
                    <a:pt x="166" y="258"/>
                    <a:pt x="169" y="242"/>
                    <a:pt x="172" y="224"/>
                  </a:cubicBezTo>
                  <a:cubicBezTo>
                    <a:pt x="175" y="212"/>
                    <a:pt x="177" y="201"/>
                    <a:pt x="179" y="190"/>
                  </a:cubicBezTo>
                  <a:cubicBezTo>
                    <a:pt x="180" y="188"/>
                    <a:pt x="181" y="187"/>
                    <a:pt x="182" y="184"/>
                  </a:cubicBezTo>
                  <a:cubicBezTo>
                    <a:pt x="192" y="138"/>
                    <a:pt x="205" y="97"/>
                    <a:pt x="223" y="56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3" name="Freeform 62">
              <a:extLst>
                <a:ext uri="{FF2B5EF4-FFF2-40B4-BE49-F238E27FC236}">
                  <a16:creationId xmlns="" xmlns:a16="http://schemas.microsoft.com/office/drawing/2014/main" id="{728CAA84-F940-4F51-80CF-87B7F39A0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3161" y="2343523"/>
              <a:ext cx="794317" cy="330591"/>
            </a:xfrm>
            <a:custGeom>
              <a:avLst/>
              <a:gdLst>
                <a:gd name="T0" fmla="*/ 935 w 1038"/>
                <a:gd name="T1" fmla="*/ 234 h 425"/>
                <a:gd name="T2" fmla="*/ 949 w 1038"/>
                <a:gd name="T3" fmla="*/ 217 h 425"/>
                <a:gd name="T4" fmla="*/ 993 w 1038"/>
                <a:gd name="T5" fmla="*/ 154 h 425"/>
                <a:gd name="T6" fmla="*/ 1038 w 1038"/>
                <a:gd name="T7" fmla="*/ 53 h 425"/>
                <a:gd name="T8" fmla="*/ 913 w 1038"/>
                <a:gd name="T9" fmla="*/ 34 h 425"/>
                <a:gd name="T10" fmla="*/ 722 w 1038"/>
                <a:gd name="T11" fmla="*/ 14 h 425"/>
                <a:gd name="T12" fmla="*/ 476 w 1038"/>
                <a:gd name="T13" fmla="*/ 4 h 425"/>
                <a:gd name="T14" fmla="*/ 472 w 1038"/>
                <a:gd name="T15" fmla="*/ 5 h 425"/>
                <a:gd name="T16" fmla="*/ 441 w 1038"/>
                <a:gd name="T17" fmla="*/ 7 h 425"/>
                <a:gd name="T18" fmla="*/ 410 w 1038"/>
                <a:gd name="T19" fmla="*/ 12 h 425"/>
                <a:gd name="T20" fmla="*/ 375 w 1038"/>
                <a:gd name="T21" fmla="*/ 18 h 425"/>
                <a:gd name="T22" fmla="*/ 366 w 1038"/>
                <a:gd name="T23" fmla="*/ 22 h 425"/>
                <a:gd name="T24" fmla="*/ 330 w 1038"/>
                <a:gd name="T25" fmla="*/ 31 h 425"/>
                <a:gd name="T26" fmla="*/ 298 w 1038"/>
                <a:gd name="T27" fmla="*/ 42 h 425"/>
                <a:gd name="T28" fmla="*/ 271 w 1038"/>
                <a:gd name="T29" fmla="*/ 53 h 425"/>
                <a:gd name="T30" fmla="*/ 214 w 1038"/>
                <a:gd name="T31" fmla="*/ 83 h 425"/>
                <a:gd name="T32" fmla="*/ 154 w 1038"/>
                <a:gd name="T33" fmla="*/ 127 h 425"/>
                <a:gd name="T34" fmla="*/ 75 w 1038"/>
                <a:gd name="T35" fmla="*/ 206 h 425"/>
                <a:gd name="T36" fmla="*/ 53 w 1038"/>
                <a:gd name="T37" fmla="*/ 236 h 425"/>
                <a:gd name="T38" fmla="*/ 51 w 1038"/>
                <a:gd name="T39" fmla="*/ 241 h 425"/>
                <a:gd name="T40" fmla="*/ 0 w 1038"/>
                <a:gd name="T41" fmla="*/ 334 h 425"/>
                <a:gd name="T42" fmla="*/ 188 w 1038"/>
                <a:gd name="T43" fmla="*/ 233 h 425"/>
                <a:gd name="T44" fmla="*/ 208 w 1038"/>
                <a:gd name="T45" fmla="*/ 226 h 425"/>
                <a:gd name="T46" fmla="*/ 343 w 1038"/>
                <a:gd name="T47" fmla="*/ 198 h 425"/>
                <a:gd name="T48" fmla="*/ 415 w 1038"/>
                <a:gd name="T49" fmla="*/ 194 h 425"/>
                <a:gd name="T50" fmla="*/ 541 w 1038"/>
                <a:gd name="T51" fmla="*/ 207 h 425"/>
                <a:gd name="T52" fmla="*/ 550 w 1038"/>
                <a:gd name="T53" fmla="*/ 207 h 425"/>
                <a:gd name="T54" fmla="*/ 675 w 1038"/>
                <a:gd name="T55" fmla="*/ 208 h 425"/>
                <a:gd name="T56" fmla="*/ 680 w 1038"/>
                <a:gd name="T57" fmla="*/ 209 h 425"/>
                <a:gd name="T58" fmla="*/ 723 w 1038"/>
                <a:gd name="T59" fmla="*/ 203 h 425"/>
                <a:gd name="T60" fmla="*/ 752 w 1038"/>
                <a:gd name="T61" fmla="*/ 198 h 425"/>
                <a:gd name="T62" fmla="*/ 757 w 1038"/>
                <a:gd name="T63" fmla="*/ 196 h 425"/>
                <a:gd name="T64" fmla="*/ 865 w 1038"/>
                <a:gd name="T65" fmla="*/ 163 h 425"/>
                <a:gd name="T66" fmla="*/ 495 w 1038"/>
                <a:gd name="T67" fmla="*/ 223 h 425"/>
                <a:gd name="T68" fmla="*/ 409 w 1038"/>
                <a:gd name="T69" fmla="*/ 223 h 425"/>
                <a:gd name="T70" fmla="*/ 404 w 1038"/>
                <a:gd name="T71" fmla="*/ 223 h 425"/>
                <a:gd name="T72" fmla="*/ 295 w 1038"/>
                <a:gd name="T73" fmla="*/ 240 h 425"/>
                <a:gd name="T74" fmla="*/ 149 w 1038"/>
                <a:gd name="T75" fmla="*/ 296 h 425"/>
                <a:gd name="T76" fmla="*/ 140 w 1038"/>
                <a:gd name="T77" fmla="*/ 301 h 425"/>
                <a:gd name="T78" fmla="*/ 15 w 1038"/>
                <a:gd name="T79" fmla="*/ 387 h 425"/>
                <a:gd name="T80" fmla="*/ 50 w 1038"/>
                <a:gd name="T81" fmla="*/ 392 h 425"/>
                <a:gd name="T82" fmla="*/ 82 w 1038"/>
                <a:gd name="T83" fmla="*/ 395 h 425"/>
                <a:gd name="T84" fmla="*/ 107 w 1038"/>
                <a:gd name="T85" fmla="*/ 399 h 425"/>
                <a:gd name="T86" fmla="*/ 324 w 1038"/>
                <a:gd name="T87" fmla="*/ 418 h 425"/>
                <a:gd name="T88" fmla="*/ 508 w 1038"/>
                <a:gd name="T89" fmla="*/ 424 h 425"/>
                <a:gd name="T90" fmla="*/ 516 w 1038"/>
                <a:gd name="T91" fmla="*/ 422 h 425"/>
                <a:gd name="T92" fmla="*/ 683 w 1038"/>
                <a:gd name="T93" fmla="*/ 397 h 425"/>
                <a:gd name="T94" fmla="*/ 849 w 1038"/>
                <a:gd name="T95" fmla="*/ 314 h 425"/>
                <a:gd name="T96" fmla="*/ 853 w 1038"/>
                <a:gd name="T97" fmla="*/ 310 h 425"/>
                <a:gd name="T98" fmla="*/ 935 w 1038"/>
                <a:gd name="T99" fmla="*/ 23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38" h="425">
                  <a:moveTo>
                    <a:pt x="935" y="234"/>
                  </a:moveTo>
                  <a:cubicBezTo>
                    <a:pt x="940" y="228"/>
                    <a:pt x="945" y="223"/>
                    <a:pt x="949" y="217"/>
                  </a:cubicBezTo>
                  <a:cubicBezTo>
                    <a:pt x="966" y="197"/>
                    <a:pt x="980" y="176"/>
                    <a:pt x="993" y="154"/>
                  </a:cubicBezTo>
                  <a:cubicBezTo>
                    <a:pt x="1011" y="121"/>
                    <a:pt x="1027" y="88"/>
                    <a:pt x="1038" y="53"/>
                  </a:cubicBezTo>
                  <a:cubicBezTo>
                    <a:pt x="997" y="45"/>
                    <a:pt x="957" y="40"/>
                    <a:pt x="913" y="34"/>
                  </a:cubicBezTo>
                  <a:cubicBezTo>
                    <a:pt x="847" y="26"/>
                    <a:pt x="787" y="20"/>
                    <a:pt x="722" y="14"/>
                  </a:cubicBezTo>
                  <a:cubicBezTo>
                    <a:pt x="638" y="7"/>
                    <a:pt x="560" y="0"/>
                    <a:pt x="476" y="4"/>
                  </a:cubicBezTo>
                  <a:cubicBezTo>
                    <a:pt x="475" y="4"/>
                    <a:pt x="473" y="5"/>
                    <a:pt x="472" y="5"/>
                  </a:cubicBezTo>
                  <a:cubicBezTo>
                    <a:pt x="462" y="6"/>
                    <a:pt x="451" y="7"/>
                    <a:pt x="441" y="7"/>
                  </a:cubicBezTo>
                  <a:cubicBezTo>
                    <a:pt x="431" y="9"/>
                    <a:pt x="421" y="10"/>
                    <a:pt x="410" y="12"/>
                  </a:cubicBezTo>
                  <a:cubicBezTo>
                    <a:pt x="398" y="14"/>
                    <a:pt x="386" y="15"/>
                    <a:pt x="375" y="18"/>
                  </a:cubicBezTo>
                  <a:cubicBezTo>
                    <a:pt x="372" y="20"/>
                    <a:pt x="369" y="21"/>
                    <a:pt x="366" y="22"/>
                  </a:cubicBezTo>
                  <a:cubicBezTo>
                    <a:pt x="353" y="23"/>
                    <a:pt x="342" y="26"/>
                    <a:pt x="330" y="31"/>
                  </a:cubicBezTo>
                  <a:cubicBezTo>
                    <a:pt x="320" y="36"/>
                    <a:pt x="309" y="37"/>
                    <a:pt x="298" y="42"/>
                  </a:cubicBezTo>
                  <a:cubicBezTo>
                    <a:pt x="289" y="46"/>
                    <a:pt x="280" y="50"/>
                    <a:pt x="271" y="53"/>
                  </a:cubicBezTo>
                  <a:cubicBezTo>
                    <a:pt x="251" y="62"/>
                    <a:pt x="234" y="72"/>
                    <a:pt x="214" y="83"/>
                  </a:cubicBezTo>
                  <a:cubicBezTo>
                    <a:pt x="192" y="97"/>
                    <a:pt x="174" y="111"/>
                    <a:pt x="154" y="127"/>
                  </a:cubicBezTo>
                  <a:cubicBezTo>
                    <a:pt x="125" y="151"/>
                    <a:pt x="99" y="176"/>
                    <a:pt x="75" y="206"/>
                  </a:cubicBezTo>
                  <a:cubicBezTo>
                    <a:pt x="68" y="216"/>
                    <a:pt x="61" y="226"/>
                    <a:pt x="53" y="236"/>
                  </a:cubicBezTo>
                  <a:cubicBezTo>
                    <a:pt x="52" y="238"/>
                    <a:pt x="52" y="240"/>
                    <a:pt x="51" y="241"/>
                  </a:cubicBezTo>
                  <a:cubicBezTo>
                    <a:pt x="30" y="270"/>
                    <a:pt x="14" y="302"/>
                    <a:pt x="0" y="334"/>
                  </a:cubicBezTo>
                  <a:cubicBezTo>
                    <a:pt x="57" y="291"/>
                    <a:pt x="120" y="257"/>
                    <a:pt x="188" y="233"/>
                  </a:cubicBezTo>
                  <a:cubicBezTo>
                    <a:pt x="194" y="231"/>
                    <a:pt x="201" y="228"/>
                    <a:pt x="208" y="226"/>
                  </a:cubicBezTo>
                  <a:cubicBezTo>
                    <a:pt x="252" y="212"/>
                    <a:pt x="295" y="203"/>
                    <a:pt x="343" y="198"/>
                  </a:cubicBezTo>
                  <a:cubicBezTo>
                    <a:pt x="368" y="195"/>
                    <a:pt x="391" y="194"/>
                    <a:pt x="415" y="194"/>
                  </a:cubicBezTo>
                  <a:cubicBezTo>
                    <a:pt x="458" y="194"/>
                    <a:pt x="497" y="200"/>
                    <a:pt x="541" y="207"/>
                  </a:cubicBezTo>
                  <a:cubicBezTo>
                    <a:pt x="544" y="207"/>
                    <a:pt x="547" y="206"/>
                    <a:pt x="550" y="207"/>
                  </a:cubicBezTo>
                  <a:cubicBezTo>
                    <a:pt x="594" y="212"/>
                    <a:pt x="633" y="213"/>
                    <a:pt x="675" y="208"/>
                  </a:cubicBezTo>
                  <a:cubicBezTo>
                    <a:pt x="677" y="208"/>
                    <a:pt x="679" y="209"/>
                    <a:pt x="680" y="209"/>
                  </a:cubicBezTo>
                  <a:cubicBezTo>
                    <a:pt x="695" y="207"/>
                    <a:pt x="708" y="205"/>
                    <a:pt x="723" y="203"/>
                  </a:cubicBezTo>
                  <a:cubicBezTo>
                    <a:pt x="734" y="201"/>
                    <a:pt x="742" y="199"/>
                    <a:pt x="752" y="198"/>
                  </a:cubicBezTo>
                  <a:cubicBezTo>
                    <a:pt x="754" y="197"/>
                    <a:pt x="755" y="196"/>
                    <a:pt x="757" y="196"/>
                  </a:cubicBezTo>
                  <a:cubicBezTo>
                    <a:pt x="795" y="188"/>
                    <a:pt x="830" y="177"/>
                    <a:pt x="865" y="163"/>
                  </a:cubicBezTo>
                  <a:cubicBezTo>
                    <a:pt x="751" y="217"/>
                    <a:pt x="621" y="238"/>
                    <a:pt x="495" y="223"/>
                  </a:cubicBezTo>
                  <a:cubicBezTo>
                    <a:pt x="467" y="223"/>
                    <a:pt x="439" y="220"/>
                    <a:pt x="409" y="223"/>
                  </a:cubicBezTo>
                  <a:cubicBezTo>
                    <a:pt x="408" y="223"/>
                    <a:pt x="406" y="223"/>
                    <a:pt x="404" y="223"/>
                  </a:cubicBezTo>
                  <a:cubicBezTo>
                    <a:pt x="366" y="227"/>
                    <a:pt x="332" y="231"/>
                    <a:pt x="295" y="240"/>
                  </a:cubicBezTo>
                  <a:cubicBezTo>
                    <a:pt x="243" y="254"/>
                    <a:pt x="196" y="272"/>
                    <a:pt x="149" y="296"/>
                  </a:cubicBezTo>
                  <a:cubicBezTo>
                    <a:pt x="146" y="297"/>
                    <a:pt x="143" y="300"/>
                    <a:pt x="140" y="301"/>
                  </a:cubicBezTo>
                  <a:cubicBezTo>
                    <a:pt x="94" y="325"/>
                    <a:pt x="54" y="355"/>
                    <a:pt x="15" y="387"/>
                  </a:cubicBezTo>
                  <a:cubicBezTo>
                    <a:pt x="26" y="390"/>
                    <a:pt x="37" y="390"/>
                    <a:pt x="50" y="392"/>
                  </a:cubicBezTo>
                  <a:cubicBezTo>
                    <a:pt x="60" y="394"/>
                    <a:pt x="71" y="395"/>
                    <a:pt x="82" y="395"/>
                  </a:cubicBezTo>
                  <a:cubicBezTo>
                    <a:pt x="91" y="396"/>
                    <a:pt x="99" y="398"/>
                    <a:pt x="107" y="399"/>
                  </a:cubicBezTo>
                  <a:cubicBezTo>
                    <a:pt x="182" y="407"/>
                    <a:pt x="250" y="413"/>
                    <a:pt x="324" y="418"/>
                  </a:cubicBezTo>
                  <a:cubicBezTo>
                    <a:pt x="387" y="421"/>
                    <a:pt x="446" y="425"/>
                    <a:pt x="508" y="424"/>
                  </a:cubicBezTo>
                  <a:cubicBezTo>
                    <a:pt x="511" y="424"/>
                    <a:pt x="514" y="422"/>
                    <a:pt x="516" y="422"/>
                  </a:cubicBezTo>
                  <a:cubicBezTo>
                    <a:pt x="574" y="422"/>
                    <a:pt x="627" y="412"/>
                    <a:pt x="683" y="397"/>
                  </a:cubicBezTo>
                  <a:cubicBezTo>
                    <a:pt x="744" y="379"/>
                    <a:pt x="797" y="352"/>
                    <a:pt x="849" y="314"/>
                  </a:cubicBezTo>
                  <a:cubicBezTo>
                    <a:pt x="850" y="313"/>
                    <a:pt x="852" y="312"/>
                    <a:pt x="853" y="310"/>
                  </a:cubicBezTo>
                  <a:cubicBezTo>
                    <a:pt x="884" y="288"/>
                    <a:pt x="911" y="262"/>
                    <a:pt x="935" y="23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4" name="Freeform 63">
              <a:extLst>
                <a:ext uri="{FF2B5EF4-FFF2-40B4-BE49-F238E27FC236}">
                  <a16:creationId xmlns="" xmlns:a16="http://schemas.microsoft.com/office/drawing/2014/main" id="{BD2DC038-D6B0-455C-AC74-3C8640B4A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7805" y="1714682"/>
              <a:ext cx="174419" cy="559368"/>
            </a:xfrm>
            <a:custGeom>
              <a:avLst/>
              <a:gdLst>
                <a:gd name="T0" fmla="*/ 229 w 229"/>
                <a:gd name="T1" fmla="*/ 0 h 719"/>
                <a:gd name="T2" fmla="*/ 173 w 229"/>
                <a:gd name="T3" fmla="*/ 313 h 719"/>
                <a:gd name="T4" fmla="*/ 171 w 229"/>
                <a:gd name="T5" fmla="*/ 387 h 719"/>
                <a:gd name="T6" fmla="*/ 171 w 229"/>
                <a:gd name="T7" fmla="*/ 391 h 719"/>
                <a:gd name="T8" fmla="*/ 155 w 229"/>
                <a:gd name="T9" fmla="*/ 483 h 719"/>
                <a:gd name="T10" fmla="*/ 105 w 229"/>
                <a:gd name="T11" fmla="*/ 607 h 719"/>
                <a:gd name="T12" fmla="*/ 101 w 229"/>
                <a:gd name="T13" fmla="*/ 614 h 719"/>
                <a:gd name="T14" fmla="*/ 26 w 229"/>
                <a:gd name="T15" fmla="*/ 719 h 719"/>
                <a:gd name="T16" fmla="*/ 23 w 229"/>
                <a:gd name="T17" fmla="*/ 690 h 719"/>
                <a:gd name="T18" fmla="*/ 20 w 229"/>
                <a:gd name="T19" fmla="*/ 662 h 719"/>
                <a:gd name="T20" fmla="*/ 17 w 229"/>
                <a:gd name="T21" fmla="*/ 641 h 719"/>
                <a:gd name="T22" fmla="*/ 4 w 229"/>
                <a:gd name="T23" fmla="*/ 456 h 719"/>
                <a:gd name="T24" fmla="*/ 2 w 229"/>
                <a:gd name="T25" fmla="*/ 300 h 719"/>
                <a:gd name="T26" fmla="*/ 3 w 229"/>
                <a:gd name="T27" fmla="*/ 293 h 719"/>
                <a:gd name="T28" fmla="*/ 27 w 229"/>
                <a:gd name="T29" fmla="*/ 151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9" h="719">
                  <a:moveTo>
                    <a:pt x="229" y="0"/>
                  </a:moveTo>
                  <a:cubicBezTo>
                    <a:pt x="181" y="97"/>
                    <a:pt x="161" y="207"/>
                    <a:pt x="173" y="313"/>
                  </a:cubicBezTo>
                  <a:cubicBezTo>
                    <a:pt x="172" y="338"/>
                    <a:pt x="174" y="362"/>
                    <a:pt x="171" y="387"/>
                  </a:cubicBezTo>
                  <a:cubicBezTo>
                    <a:pt x="171" y="388"/>
                    <a:pt x="171" y="390"/>
                    <a:pt x="171" y="391"/>
                  </a:cubicBezTo>
                  <a:cubicBezTo>
                    <a:pt x="168" y="423"/>
                    <a:pt x="163" y="452"/>
                    <a:pt x="155" y="483"/>
                  </a:cubicBezTo>
                  <a:cubicBezTo>
                    <a:pt x="143" y="528"/>
                    <a:pt x="126" y="567"/>
                    <a:pt x="105" y="607"/>
                  </a:cubicBezTo>
                  <a:cubicBezTo>
                    <a:pt x="104" y="609"/>
                    <a:pt x="102" y="612"/>
                    <a:pt x="101" y="614"/>
                  </a:cubicBezTo>
                  <a:cubicBezTo>
                    <a:pt x="80" y="653"/>
                    <a:pt x="54" y="686"/>
                    <a:pt x="26" y="719"/>
                  </a:cubicBezTo>
                  <a:cubicBezTo>
                    <a:pt x="24" y="709"/>
                    <a:pt x="24" y="701"/>
                    <a:pt x="23" y="690"/>
                  </a:cubicBezTo>
                  <a:cubicBezTo>
                    <a:pt x="21" y="681"/>
                    <a:pt x="20" y="672"/>
                    <a:pt x="20" y="662"/>
                  </a:cubicBezTo>
                  <a:cubicBezTo>
                    <a:pt x="19" y="655"/>
                    <a:pt x="18" y="648"/>
                    <a:pt x="17" y="641"/>
                  </a:cubicBezTo>
                  <a:cubicBezTo>
                    <a:pt x="11" y="577"/>
                    <a:pt x="7" y="519"/>
                    <a:pt x="4" y="456"/>
                  </a:cubicBezTo>
                  <a:cubicBezTo>
                    <a:pt x="2" y="402"/>
                    <a:pt x="0" y="353"/>
                    <a:pt x="2" y="300"/>
                  </a:cubicBezTo>
                  <a:cubicBezTo>
                    <a:pt x="2" y="297"/>
                    <a:pt x="3" y="295"/>
                    <a:pt x="3" y="293"/>
                  </a:cubicBezTo>
                  <a:cubicBezTo>
                    <a:pt x="5" y="244"/>
                    <a:pt x="13" y="198"/>
                    <a:pt x="27" y="151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5" name="Freeform 64">
              <a:extLst>
                <a:ext uri="{FF2B5EF4-FFF2-40B4-BE49-F238E27FC236}">
                  <a16:creationId xmlns="" xmlns:a16="http://schemas.microsoft.com/office/drawing/2014/main" id="{EBC3FDE5-8674-4AA5-B708-16A710EBC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2016" y="1810507"/>
              <a:ext cx="222739" cy="474326"/>
            </a:xfrm>
            <a:custGeom>
              <a:avLst/>
              <a:gdLst>
                <a:gd name="T0" fmla="*/ 283 w 292"/>
                <a:gd name="T1" fmla="*/ 0 h 609"/>
                <a:gd name="T2" fmla="*/ 287 w 292"/>
                <a:gd name="T3" fmla="*/ 209 h 609"/>
                <a:gd name="T4" fmla="*/ 286 w 292"/>
                <a:gd name="T5" fmla="*/ 213 h 609"/>
                <a:gd name="T6" fmla="*/ 284 w 292"/>
                <a:gd name="T7" fmla="*/ 239 h 609"/>
                <a:gd name="T8" fmla="*/ 280 w 292"/>
                <a:gd name="T9" fmla="*/ 265 h 609"/>
                <a:gd name="T10" fmla="*/ 274 w 292"/>
                <a:gd name="T11" fmla="*/ 295 h 609"/>
                <a:gd name="T12" fmla="*/ 271 w 292"/>
                <a:gd name="T13" fmla="*/ 303 h 609"/>
                <a:gd name="T14" fmla="*/ 262 w 292"/>
                <a:gd name="T15" fmla="*/ 333 h 609"/>
                <a:gd name="T16" fmla="*/ 253 w 292"/>
                <a:gd name="T17" fmla="*/ 360 h 609"/>
                <a:gd name="T18" fmla="*/ 243 w 292"/>
                <a:gd name="T19" fmla="*/ 382 h 609"/>
                <a:gd name="T20" fmla="*/ 216 w 292"/>
                <a:gd name="T21" fmla="*/ 430 h 609"/>
                <a:gd name="T22" fmla="*/ 178 w 292"/>
                <a:gd name="T23" fmla="*/ 481 h 609"/>
                <a:gd name="T24" fmla="*/ 110 w 292"/>
                <a:gd name="T25" fmla="*/ 547 h 609"/>
                <a:gd name="T26" fmla="*/ 84 w 292"/>
                <a:gd name="T27" fmla="*/ 565 h 609"/>
                <a:gd name="T28" fmla="*/ 80 w 292"/>
                <a:gd name="T29" fmla="*/ 567 h 609"/>
                <a:gd name="T30" fmla="*/ 0 w 292"/>
                <a:gd name="T31" fmla="*/ 609 h 609"/>
                <a:gd name="T32" fmla="*/ 89 w 292"/>
                <a:gd name="T33" fmla="*/ 450 h 609"/>
                <a:gd name="T34" fmla="*/ 95 w 292"/>
                <a:gd name="T35" fmla="*/ 434 h 609"/>
                <a:gd name="T36" fmla="*/ 121 w 292"/>
                <a:gd name="T37" fmla="*/ 319 h 609"/>
                <a:gd name="T38" fmla="*/ 125 w 292"/>
                <a:gd name="T39" fmla="*/ 258 h 609"/>
                <a:gd name="T40" fmla="*/ 116 w 292"/>
                <a:gd name="T41" fmla="*/ 151 h 609"/>
                <a:gd name="T42" fmla="*/ 116 w 292"/>
                <a:gd name="T43" fmla="*/ 143 h 609"/>
                <a:gd name="T44" fmla="*/ 117 w 292"/>
                <a:gd name="T45" fmla="*/ 37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2" h="609">
                  <a:moveTo>
                    <a:pt x="283" y="0"/>
                  </a:moveTo>
                  <a:cubicBezTo>
                    <a:pt x="287" y="72"/>
                    <a:pt x="292" y="137"/>
                    <a:pt x="287" y="209"/>
                  </a:cubicBezTo>
                  <a:cubicBezTo>
                    <a:pt x="287" y="210"/>
                    <a:pt x="286" y="211"/>
                    <a:pt x="286" y="213"/>
                  </a:cubicBezTo>
                  <a:cubicBezTo>
                    <a:pt x="285" y="221"/>
                    <a:pt x="285" y="230"/>
                    <a:pt x="284" y="239"/>
                  </a:cubicBezTo>
                  <a:cubicBezTo>
                    <a:pt x="282" y="247"/>
                    <a:pt x="282" y="256"/>
                    <a:pt x="280" y="265"/>
                  </a:cubicBezTo>
                  <a:cubicBezTo>
                    <a:pt x="277" y="275"/>
                    <a:pt x="277" y="285"/>
                    <a:pt x="274" y="295"/>
                  </a:cubicBezTo>
                  <a:cubicBezTo>
                    <a:pt x="273" y="298"/>
                    <a:pt x="271" y="300"/>
                    <a:pt x="271" y="303"/>
                  </a:cubicBezTo>
                  <a:cubicBezTo>
                    <a:pt x="269" y="314"/>
                    <a:pt x="267" y="323"/>
                    <a:pt x="262" y="333"/>
                  </a:cubicBezTo>
                  <a:cubicBezTo>
                    <a:pt x="258" y="342"/>
                    <a:pt x="257" y="351"/>
                    <a:pt x="253" y="360"/>
                  </a:cubicBezTo>
                  <a:cubicBezTo>
                    <a:pt x="249" y="367"/>
                    <a:pt x="246" y="375"/>
                    <a:pt x="243" y="382"/>
                  </a:cubicBezTo>
                  <a:cubicBezTo>
                    <a:pt x="235" y="399"/>
                    <a:pt x="226" y="414"/>
                    <a:pt x="216" y="430"/>
                  </a:cubicBezTo>
                  <a:cubicBezTo>
                    <a:pt x="204" y="449"/>
                    <a:pt x="192" y="465"/>
                    <a:pt x="178" y="481"/>
                  </a:cubicBezTo>
                  <a:cubicBezTo>
                    <a:pt x="157" y="506"/>
                    <a:pt x="135" y="527"/>
                    <a:pt x="110" y="547"/>
                  </a:cubicBezTo>
                  <a:cubicBezTo>
                    <a:pt x="101" y="553"/>
                    <a:pt x="93" y="559"/>
                    <a:pt x="84" y="565"/>
                  </a:cubicBezTo>
                  <a:cubicBezTo>
                    <a:pt x="83" y="566"/>
                    <a:pt x="81" y="566"/>
                    <a:pt x="80" y="567"/>
                  </a:cubicBezTo>
                  <a:cubicBezTo>
                    <a:pt x="55" y="585"/>
                    <a:pt x="28" y="597"/>
                    <a:pt x="0" y="609"/>
                  </a:cubicBezTo>
                  <a:cubicBezTo>
                    <a:pt x="37" y="561"/>
                    <a:pt x="67" y="508"/>
                    <a:pt x="89" y="450"/>
                  </a:cubicBezTo>
                  <a:cubicBezTo>
                    <a:pt x="91" y="445"/>
                    <a:pt x="93" y="439"/>
                    <a:pt x="95" y="434"/>
                  </a:cubicBezTo>
                  <a:cubicBezTo>
                    <a:pt x="107" y="396"/>
                    <a:pt x="115" y="360"/>
                    <a:pt x="121" y="319"/>
                  </a:cubicBezTo>
                  <a:cubicBezTo>
                    <a:pt x="123" y="299"/>
                    <a:pt x="125" y="279"/>
                    <a:pt x="125" y="258"/>
                  </a:cubicBezTo>
                  <a:cubicBezTo>
                    <a:pt x="125" y="222"/>
                    <a:pt x="121" y="188"/>
                    <a:pt x="116" y="151"/>
                  </a:cubicBezTo>
                  <a:cubicBezTo>
                    <a:pt x="115" y="148"/>
                    <a:pt x="117" y="146"/>
                    <a:pt x="116" y="143"/>
                  </a:cubicBezTo>
                  <a:cubicBezTo>
                    <a:pt x="112" y="106"/>
                    <a:pt x="112" y="73"/>
                    <a:pt x="117" y="37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6" name="Freeform 65">
              <a:extLst>
                <a:ext uri="{FF2B5EF4-FFF2-40B4-BE49-F238E27FC236}">
                  <a16:creationId xmlns="" xmlns:a16="http://schemas.microsoft.com/office/drawing/2014/main" id="{D2E10085-9BBF-483D-9653-E56302DF5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7252" y="2076416"/>
              <a:ext cx="575113" cy="239558"/>
            </a:xfrm>
            <a:custGeom>
              <a:avLst/>
              <a:gdLst>
                <a:gd name="T0" fmla="*/ 676 w 751"/>
                <a:gd name="T1" fmla="*/ 169 h 307"/>
                <a:gd name="T2" fmla="*/ 686 w 751"/>
                <a:gd name="T3" fmla="*/ 157 h 307"/>
                <a:gd name="T4" fmla="*/ 718 w 751"/>
                <a:gd name="T5" fmla="*/ 111 h 307"/>
                <a:gd name="T6" fmla="*/ 751 w 751"/>
                <a:gd name="T7" fmla="*/ 38 h 307"/>
                <a:gd name="T8" fmla="*/ 660 w 751"/>
                <a:gd name="T9" fmla="*/ 24 h 307"/>
                <a:gd name="T10" fmla="*/ 522 w 751"/>
                <a:gd name="T11" fmla="*/ 10 h 307"/>
                <a:gd name="T12" fmla="*/ 344 w 751"/>
                <a:gd name="T13" fmla="*/ 3 h 307"/>
                <a:gd name="T14" fmla="*/ 341 w 751"/>
                <a:gd name="T15" fmla="*/ 4 h 307"/>
                <a:gd name="T16" fmla="*/ 319 w 751"/>
                <a:gd name="T17" fmla="*/ 5 h 307"/>
                <a:gd name="T18" fmla="*/ 297 w 751"/>
                <a:gd name="T19" fmla="*/ 8 h 307"/>
                <a:gd name="T20" fmla="*/ 271 w 751"/>
                <a:gd name="T21" fmla="*/ 13 h 307"/>
                <a:gd name="T22" fmla="*/ 265 w 751"/>
                <a:gd name="T23" fmla="*/ 15 h 307"/>
                <a:gd name="T24" fmla="*/ 239 w 751"/>
                <a:gd name="T25" fmla="*/ 22 h 307"/>
                <a:gd name="T26" fmla="*/ 216 w 751"/>
                <a:gd name="T27" fmla="*/ 30 h 307"/>
                <a:gd name="T28" fmla="*/ 196 w 751"/>
                <a:gd name="T29" fmla="*/ 38 h 307"/>
                <a:gd name="T30" fmla="*/ 155 w 751"/>
                <a:gd name="T31" fmla="*/ 60 h 307"/>
                <a:gd name="T32" fmla="*/ 111 w 751"/>
                <a:gd name="T33" fmla="*/ 91 h 307"/>
                <a:gd name="T34" fmla="*/ 55 w 751"/>
                <a:gd name="T35" fmla="*/ 149 h 307"/>
                <a:gd name="T36" fmla="*/ 39 w 751"/>
                <a:gd name="T37" fmla="*/ 170 h 307"/>
                <a:gd name="T38" fmla="*/ 37 w 751"/>
                <a:gd name="T39" fmla="*/ 174 h 307"/>
                <a:gd name="T40" fmla="*/ 0 w 751"/>
                <a:gd name="T41" fmla="*/ 241 h 307"/>
                <a:gd name="T42" fmla="*/ 136 w 751"/>
                <a:gd name="T43" fmla="*/ 168 h 307"/>
                <a:gd name="T44" fmla="*/ 150 w 751"/>
                <a:gd name="T45" fmla="*/ 163 h 307"/>
                <a:gd name="T46" fmla="*/ 248 w 751"/>
                <a:gd name="T47" fmla="*/ 143 h 307"/>
                <a:gd name="T48" fmla="*/ 301 w 751"/>
                <a:gd name="T49" fmla="*/ 140 h 307"/>
                <a:gd name="T50" fmla="*/ 391 w 751"/>
                <a:gd name="T51" fmla="*/ 149 h 307"/>
                <a:gd name="T52" fmla="*/ 398 w 751"/>
                <a:gd name="T53" fmla="*/ 149 h 307"/>
                <a:gd name="T54" fmla="*/ 488 w 751"/>
                <a:gd name="T55" fmla="*/ 150 h 307"/>
                <a:gd name="T56" fmla="*/ 492 w 751"/>
                <a:gd name="T57" fmla="*/ 151 h 307"/>
                <a:gd name="T58" fmla="*/ 523 w 751"/>
                <a:gd name="T59" fmla="*/ 146 h 307"/>
                <a:gd name="T60" fmla="*/ 544 w 751"/>
                <a:gd name="T61" fmla="*/ 143 h 307"/>
                <a:gd name="T62" fmla="*/ 547 w 751"/>
                <a:gd name="T63" fmla="*/ 141 h 307"/>
                <a:gd name="T64" fmla="*/ 625 w 751"/>
                <a:gd name="T65" fmla="*/ 118 h 307"/>
                <a:gd name="T66" fmla="*/ 358 w 751"/>
                <a:gd name="T67" fmla="*/ 161 h 307"/>
                <a:gd name="T68" fmla="*/ 296 w 751"/>
                <a:gd name="T69" fmla="*/ 161 h 307"/>
                <a:gd name="T70" fmla="*/ 292 w 751"/>
                <a:gd name="T71" fmla="*/ 161 h 307"/>
                <a:gd name="T72" fmla="*/ 214 w 751"/>
                <a:gd name="T73" fmla="*/ 173 h 307"/>
                <a:gd name="T74" fmla="*/ 108 w 751"/>
                <a:gd name="T75" fmla="*/ 214 h 307"/>
                <a:gd name="T76" fmla="*/ 102 w 751"/>
                <a:gd name="T77" fmla="*/ 218 h 307"/>
                <a:gd name="T78" fmla="*/ 11 w 751"/>
                <a:gd name="T79" fmla="*/ 279 h 307"/>
                <a:gd name="T80" fmla="*/ 36 w 751"/>
                <a:gd name="T81" fmla="*/ 283 h 307"/>
                <a:gd name="T82" fmla="*/ 60 w 751"/>
                <a:gd name="T83" fmla="*/ 286 h 307"/>
                <a:gd name="T84" fmla="*/ 78 w 751"/>
                <a:gd name="T85" fmla="*/ 288 h 307"/>
                <a:gd name="T86" fmla="*/ 235 w 751"/>
                <a:gd name="T87" fmla="*/ 302 h 307"/>
                <a:gd name="T88" fmla="*/ 368 w 751"/>
                <a:gd name="T89" fmla="*/ 306 h 307"/>
                <a:gd name="T90" fmla="*/ 373 w 751"/>
                <a:gd name="T91" fmla="*/ 305 h 307"/>
                <a:gd name="T92" fmla="*/ 494 w 751"/>
                <a:gd name="T93" fmla="*/ 287 h 307"/>
                <a:gd name="T94" fmla="*/ 614 w 751"/>
                <a:gd name="T95" fmla="*/ 227 h 307"/>
                <a:gd name="T96" fmla="*/ 617 w 751"/>
                <a:gd name="T97" fmla="*/ 224 h 307"/>
                <a:gd name="T98" fmla="*/ 676 w 751"/>
                <a:gd name="T99" fmla="*/ 16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1" h="307">
                  <a:moveTo>
                    <a:pt x="676" y="169"/>
                  </a:moveTo>
                  <a:cubicBezTo>
                    <a:pt x="679" y="165"/>
                    <a:pt x="683" y="161"/>
                    <a:pt x="686" y="157"/>
                  </a:cubicBezTo>
                  <a:cubicBezTo>
                    <a:pt x="698" y="142"/>
                    <a:pt x="708" y="127"/>
                    <a:pt x="718" y="111"/>
                  </a:cubicBezTo>
                  <a:cubicBezTo>
                    <a:pt x="731" y="87"/>
                    <a:pt x="742" y="64"/>
                    <a:pt x="751" y="38"/>
                  </a:cubicBezTo>
                  <a:cubicBezTo>
                    <a:pt x="721" y="32"/>
                    <a:pt x="692" y="28"/>
                    <a:pt x="660" y="24"/>
                  </a:cubicBezTo>
                  <a:cubicBezTo>
                    <a:pt x="613" y="19"/>
                    <a:pt x="569" y="15"/>
                    <a:pt x="522" y="10"/>
                  </a:cubicBezTo>
                  <a:cubicBezTo>
                    <a:pt x="461" y="5"/>
                    <a:pt x="405" y="0"/>
                    <a:pt x="344" y="3"/>
                  </a:cubicBezTo>
                  <a:cubicBezTo>
                    <a:pt x="343" y="3"/>
                    <a:pt x="342" y="4"/>
                    <a:pt x="341" y="4"/>
                  </a:cubicBezTo>
                  <a:cubicBezTo>
                    <a:pt x="334" y="4"/>
                    <a:pt x="327" y="5"/>
                    <a:pt x="319" y="5"/>
                  </a:cubicBezTo>
                  <a:cubicBezTo>
                    <a:pt x="312" y="6"/>
                    <a:pt x="304" y="7"/>
                    <a:pt x="297" y="8"/>
                  </a:cubicBezTo>
                  <a:cubicBezTo>
                    <a:pt x="288" y="10"/>
                    <a:pt x="279" y="11"/>
                    <a:pt x="271" y="13"/>
                  </a:cubicBezTo>
                  <a:cubicBezTo>
                    <a:pt x="269" y="14"/>
                    <a:pt x="267" y="15"/>
                    <a:pt x="265" y="15"/>
                  </a:cubicBezTo>
                  <a:cubicBezTo>
                    <a:pt x="255" y="17"/>
                    <a:pt x="247" y="19"/>
                    <a:pt x="239" y="22"/>
                  </a:cubicBezTo>
                  <a:cubicBezTo>
                    <a:pt x="231" y="26"/>
                    <a:pt x="223" y="26"/>
                    <a:pt x="216" y="30"/>
                  </a:cubicBezTo>
                  <a:cubicBezTo>
                    <a:pt x="209" y="33"/>
                    <a:pt x="203" y="36"/>
                    <a:pt x="196" y="38"/>
                  </a:cubicBezTo>
                  <a:cubicBezTo>
                    <a:pt x="182" y="44"/>
                    <a:pt x="169" y="52"/>
                    <a:pt x="155" y="60"/>
                  </a:cubicBezTo>
                  <a:cubicBezTo>
                    <a:pt x="139" y="70"/>
                    <a:pt x="126" y="80"/>
                    <a:pt x="111" y="91"/>
                  </a:cubicBezTo>
                  <a:cubicBezTo>
                    <a:pt x="90" y="109"/>
                    <a:pt x="72" y="127"/>
                    <a:pt x="55" y="149"/>
                  </a:cubicBezTo>
                  <a:cubicBezTo>
                    <a:pt x="49" y="156"/>
                    <a:pt x="44" y="163"/>
                    <a:pt x="39" y="170"/>
                  </a:cubicBezTo>
                  <a:cubicBezTo>
                    <a:pt x="38" y="171"/>
                    <a:pt x="38" y="173"/>
                    <a:pt x="37" y="174"/>
                  </a:cubicBezTo>
                  <a:cubicBezTo>
                    <a:pt x="22" y="195"/>
                    <a:pt x="11" y="218"/>
                    <a:pt x="0" y="241"/>
                  </a:cubicBezTo>
                  <a:cubicBezTo>
                    <a:pt x="41" y="210"/>
                    <a:pt x="87" y="186"/>
                    <a:pt x="136" y="168"/>
                  </a:cubicBezTo>
                  <a:cubicBezTo>
                    <a:pt x="141" y="166"/>
                    <a:pt x="146" y="164"/>
                    <a:pt x="150" y="163"/>
                  </a:cubicBezTo>
                  <a:cubicBezTo>
                    <a:pt x="183" y="153"/>
                    <a:pt x="214" y="147"/>
                    <a:pt x="248" y="143"/>
                  </a:cubicBezTo>
                  <a:cubicBezTo>
                    <a:pt x="266" y="141"/>
                    <a:pt x="283" y="140"/>
                    <a:pt x="301" y="140"/>
                  </a:cubicBezTo>
                  <a:cubicBezTo>
                    <a:pt x="331" y="140"/>
                    <a:pt x="359" y="144"/>
                    <a:pt x="391" y="149"/>
                  </a:cubicBezTo>
                  <a:cubicBezTo>
                    <a:pt x="394" y="150"/>
                    <a:pt x="396" y="149"/>
                    <a:pt x="398" y="149"/>
                  </a:cubicBezTo>
                  <a:cubicBezTo>
                    <a:pt x="429" y="153"/>
                    <a:pt x="457" y="154"/>
                    <a:pt x="488" y="150"/>
                  </a:cubicBezTo>
                  <a:cubicBezTo>
                    <a:pt x="489" y="150"/>
                    <a:pt x="491" y="151"/>
                    <a:pt x="492" y="151"/>
                  </a:cubicBezTo>
                  <a:cubicBezTo>
                    <a:pt x="503" y="150"/>
                    <a:pt x="512" y="148"/>
                    <a:pt x="523" y="146"/>
                  </a:cubicBezTo>
                  <a:cubicBezTo>
                    <a:pt x="530" y="145"/>
                    <a:pt x="537" y="144"/>
                    <a:pt x="544" y="143"/>
                  </a:cubicBezTo>
                  <a:cubicBezTo>
                    <a:pt x="545" y="142"/>
                    <a:pt x="546" y="142"/>
                    <a:pt x="547" y="141"/>
                  </a:cubicBezTo>
                  <a:cubicBezTo>
                    <a:pt x="575" y="135"/>
                    <a:pt x="600" y="128"/>
                    <a:pt x="625" y="118"/>
                  </a:cubicBezTo>
                  <a:cubicBezTo>
                    <a:pt x="543" y="156"/>
                    <a:pt x="449" y="172"/>
                    <a:pt x="358" y="161"/>
                  </a:cubicBezTo>
                  <a:cubicBezTo>
                    <a:pt x="338" y="161"/>
                    <a:pt x="317" y="159"/>
                    <a:pt x="296" y="161"/>
                  </a:cubicBezTo>
                  <a:cubicBezTo>
                    <a:pt x="295" y="161"/>
                    <a:pt x="293" y="161"/>
                    <a:pt x="292" y="161"/>
                  </a:cubicBezTo>
                  <a:cubicBezTo>
                    <a:pt x="265" y="163"/>
                    <a:pt x="240" y="167"/>
                    <a:pt x="214" y="173"/>
                  </a:cubicBezTo>
                  <a:cubicBezTo>
                    <a:pt x="176" y="183"/>
                    <a:pt x="142" y="197"/>
                    <a:pt x="108" y="214"/>
                  </a:cubicBezTo>
                  <a:cubicBezTo>
                    <a:pt x="106" y="215"/>
                    <a:pt x="104" y="217"/>
                    <a:pt x="102" y="218"/>
                  </a:cubicBezTo>
                  <a:cubicBezTo>
                    <a:pt x="68" y="235"/>
                    <a:pt x="40" y="256"/>
                    <a:pt x="11" y="279"/>
                  </a:cubicBezTo>
                  <a:cubicBezTo>
                    <a:pt x="20" y="282"/>
                    <a:pt x="27" y="281"/>
                    <a:pt x="36" y="283"/>
                  </a:cubicBezTo>
                  <a:cubicBezTo>
                    <a:pt x="44" y="284"/>
                    <a:pt x="52" y="285"/>
                    <a:pt x="60" y="286"/>
                  </a:cubicBezTo>
                  <a:cubicBezTo>
                    <a:pt x="66" y="286"/>
                    <a:pt x="72" y="287"/>
                    <a:pt x="78" y="288"/>
                  </a:cubicBezTo>
                  <a:cubicBezTo>
                    <a:pt x="132" y="294"/>
                    <a:pt x="181" y="298"/>
                    <a:pt x="235" y="302"/>
                  </a:cubicBezTo>
                  <a:cubicBezTo>
                    <a:pt x="280" y="304"/>
                    <a:pt x="322" y="307"/>
                    <a:pt x="368" y="306"/>
                  </a:cubicBezTo>
                  <a:cubicBezTo>
                    <a:pt x="369" y="306"/>
                    <a:pt x="371" y="305"/>
                    <a:pt x="373" y="305"/>
                  </a:cubicBezTo>
                  <a:cubicBezTo>
                    <a:pt x="415" y="304"/>
                    <a:pt x="454" y="298"/>
                    <a:pt x="494" y="287"/>
                  </a:cubicBezTo>
                  <a:cubicBezTo>
                    <a:pt x="538" y="274"/>
                    <a:pt x="576" y="254"/>
                    <a:pt x="614" y="227"/>
                  </a:cubicBezTo>
                  <a:cubicBezTo>
                    <a:pt x="615" y="226"/>
                    <a:pt x="616" y="225"/>
                    <a:pt x="617" y="224"/>
                  </a:cubicBezTo>
                  <a:cubicBezTo>
                    <a:pt x="639" y="208"/>
                    <a:pt x="658" y="189"/>
                    <a:pt x="676" y="16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7" name="Freeform 66">
              <a:extLst>
                <a:ext uri="{FF2B5EF4-FFF2-40B4-BE49-F238E27FC236}">
                  <a16:creationId xmlns="" xmlns:a16="http://schemas.microsoft.com/office/drawing/2014/main" id="{E8AB4637-460C-496D-A1CC-A13BABD7D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1324" y="1683540"/>
              <a:ext cx="127280" cy="403657"/>
            </a:xfrm>
            <a:custGeom>
              <a:avLst/>
              <a:gdLst>
                <a:gd name="T0" fmla="*/ 166 w 166"/>
                <a:gd name="T1" fmla="*/ 0 h 519"/>
                <a:gd name="T2" fmla="*/ 125 w 166"/>
                <a:gd name="T3" fmla="*/ 226 h 519"/>
                <a:gd name="T4" fmla="*/ 124 w 166"/>
                <a:gd name="T5" fmla="*/ 279 h 519"/>
                <a:gd name="T6" fmla="*/ 124 w 166"/>
                <a:gd name="T7" fmla="*/ 282 h 519"/>
                <a:gd name="T8" fmla="*/ 112 w 166"/>
                <a:gd name="T9" fmla="*/ 349 h 519"/>
                <a:gd name="T10" fmla="*/ 77 w 166"/>
                <a:gd name="T11" fmla="*/ 438 h 519"/>
                <a:gd name="T12" fmla="*/ 73 w 166"/>
                <a:gd name="T13" fmla="*/ 443 h 519"/>
                <a:gd name="T14" fmla="*/ 20 w 166"/>
                <a:gd name="T15" fmla="*/ 519 h 519"/>
                <a:gd name="T16" fmla="*/ 17 w 166"/>
                <a:gd name="T17" fmla="*/ 498 h 519"/>
                <a:gd name="T18" fmla="*/ 15 w 166"/>
                <a:gd name="T19" fmla="*/ 478 h 519"/>
                <a:gd name="T20" fmla="*/ 13 w 166"/>
                <a:gd name="T21" fmla="*/ 462 h 519"/>
                <a:gd name="T22" fmla="*/ 3 w 166"/>
                <a:gd name="T23" fmla="*/ 329 h 519"/>
                <a:gd name="T24" fmla="*/ 2 w 166"/>
                <a:gd name="T25" fmla="*/ 216 h 519"/>
                <a:gd name="T26" fmla="*/ 3 w 166"/>
                <a:gd name="T27" fmla="*/ 211 h 519"/>
                <a:gd name="T28" fmla="*/ 20 w 166"/>
                <a:gd name="T29" fmla="*/ 10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6" h="519">
                  <a:moveTo>
                    <a:pt x="166" y="0"/>
                  </a:moveTo>
                  <a:cubicBezTo>
                    <a:pt x="132" y="69"/>
                    <a:pt x="117" y="149"/>
                    <a:pt x="125" y="226"/>
                  </a:cubicBezTo>
                  <a:cubicBezTo>
                    <a:pt x="125" y="244"/>
                    <a:pt x="126" y="261"/>
                    <a:pt x="124" y="279"/>
                  </a:cubicBezTo>
                  <a:cubicBezTo>
                    <a:pt x="124" y="280"/>
                    <a:pt x="124" y="281"/>
                    <a:pt x="124" y="282"/>
                  </a:cubicBezTo>
                  <a:cubicBezTo>
                    <a:pt x="122" y="306"/>
                    <a:pt x="118" y="326"/>
                    <a:pt x="112" y="349"/>
                  </a:cubicBezTo>
                  <a:cubicBezTo>
                    <a:pt x="104" y="381"/>
                    <a:pt x="92" y="409"/>
                    <a:pt x="77" y="438"/>
                  </a:cubicBezTo>
                  <a:cubicBezTo>
                    <a:pt x="76" y="440"/>
                    <a:pt x="74" y="442"/>
                    <a:pt x="73" y="443"/>
                  </a:cubicBezTo>
                  <a:cubicBezTo>
                    <a:pt x="58" y="471"/>
                    <a:pt x="40" y="496"/>
                    <a:pt x="20" y="519"/>
                  </a:cubicBezTo>
                  <a:cubicBezTo>
                    <a:pt x="17" y="512"/>
                    <a:pt x="18" y="506"/>
                    <a:pt x="17" y="498"/>
                  </a:cubicBezTo>
                  <a:cubicBezTo>
                    <a:pt x="16" y="492"/>
                    <a:pt x="15" y="485"/>
                    <a:pt x="15" y="478"/>
                  </a:cubicBezTo>
                  <a:cubicBezTo>
                    <a:pt x="14" y="473"/>
                    <a:pt x="14" y="468"/>
                    <a:pt x="13" y="462"/>
                  </a:cubicBezTo>
                  <a:cubicBezTo>
                    <a:pt x="9" y="417"/>
                    <a:pt x="6" y="374"/>
                    <a:pt x="3" y="329"/>
                  </a:cubicBezTo>
                  <a:cubicBezTo>
                    <a:pt x="2" y="290"/>
                    <a:pt x="0" y="254"/>
                    <a:pt x="2" y="216"/>
                  </a:cubicBezTo>
                  <a:cubicBezTo>
                    <a:pt x="2" y="214"/>
                    <a:pt x="3" y="213"/>
                    <a:pt x="3" y="211"/>
                  </a:cubicBezTo>
                  <a:cubicBezTo>
                    <a:pt x="4" y="176"/>
                    <a:pt x="10" y="143"/>
                    <a:pt x="20" y="109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8" name="Freeform 67">
              <a:extLst>
                <a:ext uri="{FF2B5EF4-FFF2-40B4-BE49-F238E27FC236}">
                  <a16:creationId xmlns="" xmlns:a16="http://schemas.microsoft.com/office/drawing/2014/main" id="{F4D037C4-9D30-4D32-91C2-E4B1FDC349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1394" y="1753012"/>
              <a:ext cx="161455" cy="341371"/>
            </a:xfrm>
            <a:custGeom>
              <a:avLst/>
              <a:gdLst>
                <a:gd name="T0" fmla="*/ 204 w 211"/>
                <a:gd name="T1" fmla="*/ 0 h 440"/>
                <a:gd name="T2" fmla="*/ 207 w 211"/>
                <a:gd name="T3" fmla="*/ 151 h 440"/>
                <a:gd name="T4" fmla="*/ 206 w 211"/>
                <a:gd name="T5" fmla="*/ 154 h 440"/>
                <a:gd name="T6" fmla="*/ 205 w 211"/>
                <a:gd name="T7" fmla="*/ 173 h 440"/>
                <a:gd name="T8" fmla="*/ 202 w 211"/>
                <a:gd name="T9" fmla="*/ 192 h 440"/>
                <a:gd name="T10" fmla="*/ 198 w 211"/>
                <a:gd name="T11" fmla="*/ 213 h 440"/>
                <a:gd name="T12" fmla="*/ 195 w 211"/>
                <a:gd name="T13" fmla="*/ 219 h 440"/>
                <a:gd name="T14" fmla="*/ 189 w 211"/>
                <a:gd name="T15" fmla="*/ 241 h 440"/>
                <a:gd name="T16" fmla="*/ 182 w 211"/>
                <a:gd name="T17" fmla="*/ 260 h 440"/>
                <a:gd name="T18" fmla="*/ 175 w 211"/>
                <a:gd name="T19" fmla="*/ 276 h 440"/>
                <a:gd name="T20" fmla="*/ 156 w 211"/>
                <a:gd name="T21" fmla="*/ 311 h 440"/>
                <a:gd name="T22" fmla="*/ 129 w 211"/>
                <a:gd name="T23" fmla="*/ 348 h 440"/>
                <a:gd name="T24" fmla="*/ 79 w 211"/>
                <a:gd name="T25" fmla="*/ 395 h 440"/>
                <a:gd name="T26" fmla="*/ 60 w 211"/>
                <a:gd name="T27" fmla="*/ 408 h 440"/>
                <a:gd name="T28" fmla="*/ 57 w 211"/>
                <a:gd name="T29" fmla="*/ 410 h 440"/>
                <a:gd name="T30" fmla="*/ 0 w 211"/>
                <a:gd name="T31" fmla="*/ 440 h 440"/>
                <a:gd name="T32" fmla="*/ 64 w 211"/>
                <a:gd name="T33" fmla="*/ 326 h 440"/>
                <a:gd name="T34" fmla="*/ 68 w 211"/>
                <a:gd name="T35" fmla="*/ 314 h 440"/>
                <a:gd name="T36" fmla="*/ 87 w 211"/>
                <a:gd name="T37" fmla="*/ 231 h 440"/>
                <a:gd name="T38" fmla="*/ 90 w 211"/>
                <a:gd name="T39" fmla="*/ 186 h 440"/>
                <a:gd name="T40" fmla="*/ 84 w 211"/>
                <a:gd name="T41" fmla="*/ 109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1" h="440">
                  <a:moveTo>
                    <a:pt x="204" y="0"/>
                  </a:moveTo>
                  <a:cubicBezTo>
                    <a:pt x="207" y="52"/>
                    <a:pt x="211" y="99"/>
                    <a:pt x="207" y="151"/>
                  </a:cubicBezTo>
                  <a:cubicBezTo>
                    <a:pt x="207" y="152"/>
                    <a:pt x="207" y="153"/>
                    <a:pt x="206" y="154"/>
                  </a:cubicBezTo>
                  <a:cubicBezTo>
                    <a:pt x="206" y="160"/>
                    <a:pt x="206" y="166"/>
                    <a:pt x="205" y="173"/>
                  </a:cubicBezTo>
                  <a:cubicBezTo>
                    <a:pt x="204" y="179"/>
                    <a:pt x="203" y="185"/>
                    <a:pt x="202" y="192"/>
                  </a:cubicBezTo>
                  <a:cubicBezTo>
                    <a:pt x="200" y="199"/>
                    <a:pt x="200" y="206"/>
                    <a:pt x="198" y="213"/>
                  </a:cubicBezTo>
                  <a:cubicBezTo>
                    <a:pt x="197" y="215"/>
                    <a:pt x="196" y="217"/>
                    <a:pt x="195" y="219"/>
                  </a:cubicBezTo>
                  <a:cubicBezTo>
                    <a:pt x="194" y="227"/>
                    <a:pt x="192" y="234"/>
                    <a:pt x="189" y="241"/>
                  </a:cubicBezTo>
                  <a:cubicBezTo>
                    <a:pt x="186" y="247"/>
                    <a:pt x="185" y="254"/>
                    <a:pt x="182" y="260"/>
                  </a:cubicBezTo>
                  <a:cubicBezTo>
                    <a:pt x="179" y="265"/>
                    <a:pt x="177" y="271"/>
                    <a:pt x="175" y="276"/>
                  </a:cubicBezTo>
                  <a:cubicBezTo>
                    <a:pt x="170" y="289"/>
                    <a:pt x="163" y="299"/>
                    <a:pt x="156" y="311"/>
                  </a:cubicBezTo>
                  <a:cubicBezTo>
                    <a:pt x="147" y="325"/>
                    <a:pt x="138" y="336"/>
                    <a:pt x="129" y="348"/>
                  </a:cubicBezTo>
                  <a:cubicBezTo>
                    <a:pt x="113" y="366"/>
                    <a:pt x="98" y="381"/>
                    <a:pt x="79" y="395"/>
                  </a:cubicBezTo>
                  <a:cubicBezTo>
                    <a:pt x="73" y="400"/>
                    <a:pt x="67" y="404"/>
                    <a:pt x="60" y="408"/>
                  </a:cubicBezTo>
                  <a:cubicBezTo>
                    <a:pt x="59" y="409"/>
                    <a:pt x="58" y="409"/>
                    <a:pt x="57" y="410"/>
                  </a:cubicBezTo>
                  <a:cubicBezTo>
                    <a:pt x="39" y="423"/>
                    <a:pt x="20" y="432"/>
                    <a:pt x="0" y="440"/>
                  </a:cubicBezTo>
                  <a:cubicBezTo>
                    <a:pt x="27" y="406"/>
                    <a:pt x="48" y="367"/>
                    <a:pt x="64" y="326"/>
                  </a:cubicBezTo>
                  <a:cubicBezTo>
                    <a:pt x="65" y="322"/>
                    <a:pt x="67" y="318"/>
                    <a:pt x="68" y="314"/>
                  </a:cubicBezTo>
                  <a:cubicBezTo>
                    <a:pt x="77" y="287"/>
                    <a:pt x="83" y="260"/>
                    <a:pt x="87" y="231"/>
                  </a:cubicBezTo>
                  <a:cubicBezTo>
                    <a:pt x="89" y="216"/>
                    <a:pt x="90" y="202"/>
                    <a:pt x="90" y="186"/>
                  </a:cubicBezTo>
                  <a:cubicBezTo>
                    <a:pt x="90" y="160"/>
                    <a:pt x="88" y="136"/>
                    <a:pt x="84" y="109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9" name="Freeform 68">
              <a:extLst>
                <a:ext uri="{FF2B5EF4-FFF2-40B4-BE49-F238E27FC236}">
                  <a16:creationId xmlns="" xmlns:a16="http://schemas.microsoft.com/office/drawing/2014/main" id="{8E4DDC1F-5DB6-4314-9D6D-5088111D3A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31698" y="2428566"/>
              <a:ext cx="2896783" cy="4429434"/>
            </a:xfrm>
            <a:custGeom>
              <a:avLst/>
              <a:gdLst>
                <a:gd name="T0" fmla="*/ 2245 w 3788"/>
                <a:gd name="T1" fmla="*/ 2644 h 5698"/>
                <a:gd name="T2" fmla="*/ 2245 w 3788"/>
                <a:gd name="T3" fmla="*/ 2644 h 5698"/>
                <a:gd name="T4" fmla="*/ 2245 w 3788"/>
                <a:gd name="T5" fmla="*/ 2644 h 5698"/>
                <a:gd name="T6" fmla="*/ 2245 w 3788"/>
                <a:gd name="T7" fmla="*/ 2644 h 5698"/>
                <a:gd name="T8" fmla="*/ 3788 w 3788"/>
                <a:gd name="T9" fmla="*/ 0 h 5698"/>
                <a:gd name="T10" fmla="*/ 3703 w 3788"/>
                <a:gd name="T11" fmla="*/ 54 h 5698"/>
                <a:gd name="T12" fmla="*/ 3619 w 3788"/>
                <a:gd name="T13" fmla="*/ 111 h 5698"/>
                <a:gd name="T14" fmla="*/ 3453 w 3788"/>
                <a:gd name="T15" fmla="*/ 229 h 5698"/>
                <a:gd name="T16" fmla="*/ 3133 w 3788"/>
                <a:gd name="T17" fmla="*/ 479 h 5698"/>
                <a:gd name="T18" fmla="*/ 2532 w 3788"/>
                <a:gd name="T19" fmla="*/ 1042 h 5698"/>
                <a:gd name="T20" fmla="*/ 2258 w 3788"/>
                <a:gd name="T21" fmla="*/ 1356 h 5698"/>
                <a:gd name="T22" fmla="*/ 2007 w 3788"/>
                <a:gd name="T23" fmla="*/ 1698 h 5698"/>
                <a:gd name="T24" fmla="*/ 1915 w 3788"/>
                <a:gd name="T25" fmla="*/ 1840 h 5698"/>
                <a:gd name="T26" fmla="*/ 1806 w 3788"/>
                <a:gd name="T27" fmla="*/ 1674 h 5698"/>
                <a:gd name="T28" fmla="*/ 1550 w 3788"/>
                <a:gd name="T29" fmla="*/ 1338 h 5698"/>
                <a:gd name="T30" fmla="*/ 1271 w 3788"/>
                <a:gd name="T31" fmla="*/ 1028 h 5698"/>
                <a:gd name="T32" fmla="*/ 663 w 3788"/>
                <a:gd name="T33" fmla="*/ 476 h 5698"/>
                <a:gd name="T34" fmla="*/ 338 w 3788"/>
                <a:gd name="T35" fmla="*/ 230 h 5698"/>
                <a:gd name="T36" fmla="*/ 171 w 3788"/>
                <a:gd name="T37" fmla="*/ 115 h 5698"/>
                <a:gd name="T38" fmla="*/ 86 w 3788"/>
                <a:gd name="T39" fmla="*/ 60 h 5698"/>
                <a:gd name="T40" fmla="*/ 0 w 3788"/>
                <a:gd name="T41" fmla="*/ 7 h 5698"/>
                <a:gd name="T42" fmla="*/ 74 w 3788"/>
                <a:gd name="T43" fmla="*/ 76 h 5698"/>
                <a:gd name="T44" fmla="*/ 146 w 3788"/>
                <a:gd name="T45" fmla="*/ 146 h 5698"/>
                <a:gd name="T46" fmla="*/ 286 w 3788"/>
                <a:gd name="T47" fmla="*/ 290 h 5698"/>
                <a:gd name="T48" fmla="*/ 552 w 3788"/>
                <a:gd name="T49" fmla="*/ 589 h 5698"/>
                <a:gd name="T50" fmla="*/ 1024 w 3788"/>
                <a:gd name="T51" fmla="*/ 1226 h 5698"/>
                <a:gd name="T52" fmla="*/ 1391 w 3788"/>
                <a:gd name="T53" fmla="*/ 1907 h 5698"/>
                <a:gd name="T54" fmla="*/ 1607 w 3788"/>
                <a:gd name="T55" fmla="*/ 2849 h 5698"/>
                <a:gd name="T56" fmla="*/ 1917 w 3788"/>
                <a:gd name="T57" fmla="*/ 5698 h 5698"/>
                <a:gd name="T58" fmla="*/ 1934 w 3788"/>
                <a:gd name="T59" fmla="*/ 5698 h 5698"/>
                <a:gd name="T60" fmla="*/ 2239 w 3788"/>
                <a:gd name="T61" fmla="*/ 2883 h 5698"/>
                <a:gd name="T62" fmla="*/ 2444 w 3788"/>
                <a:gd name="T63" fmla="*/ 1932 h 5698"/>
                <a:gd name="T64" fmla="*/ 2795 w 3788"/>
                <a:gd name="T65" fmla="*/ 1243 h 5698"/>
                <a:gd name="T66" fmla="*/ 3250 w 3788"/>
                <a:gd name="T67" fmla="*/ 595 h 5698"/>
                <a:gd name="T68" fmla="*/ 3509 w 3788"/>
                <a:gd name="T69" fmla="*/ 290 h 5698"/>
                <a:gd name="T70" fmla="*/ 3646 w 3788"/>
                <a:gd name="T71" fmla="*/ 142 h 5698"/>
                <a:gd name="T72" fmla="*/ 3716 w 3788"/>
                <a:gd name="T73" fmla="*/ 70 h 5698"/>
                <a:gd name="T74" fmla="*/ 3788 w 3788"/>
                <a:gd name="T75" fmla="*/ 0 h 5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88" h="5698">
                  <a:moveTo>
                    <a:pt x="2245" y="2644"/>
                  </a:moveTo>
                  <a:cubicBezTo>
                    <a:pt x="2245" y="2644"/>
                    <a:pt x="2245" y="2644"/>
                    <a:pt x="2245" y="2644"/>
                  </a:cubicBezTo>
                  <a:cubicBezTo>
                    <a:pt x="2245" y="2644"/>
                    <a:pt x="2245" y="2644"/>
                    <a:pt x="2245" y="2644"/>
                  </a:cubicBezTo>
                  <a:cubicBezTo>
                    <a:pt x="2245" y="2644"/>
                    <a:pt x="2245" y="2644"/>
                    <a:pt x="2245" y="2644"/>
                  </a:cubicBezTo>
                  <a:moveTo>
                    <a:pt x="3788" y="0"/>
                  </a:moveTo>
                  <a:cubicBezTo>
                    <a:pt x="3759" y="18"/>
                    <a:pt x="3731" y="36"/>
                    <a:pt x="3703" y="54"/>
                  </a:cubicBezTo>
                  <a:cubicBezTo>
                    <a:pt x="3675" y="73"/>
                    <a:pt x="3647" y="92"/>
                    <a:pt x="3619" y="111"/>
                  </a:cubicBezTo>
                  <a:cubicBezTo>
                    <a:pt x="3563" y="149"/>
                    <a:pt x="3508" y="189"/>
                    <a:pt x="3453" y="229"/>
                  </a:cubicBezTo>
                  <a:cubicBezTo>
                    <a:pt x="3344" y="309"/>
                    <a:pt x="3237" y="393"/>
                    <a:pt x="3133" y="479"/>
                  </a:cubicBezTo>
                  <a:cubicBezTo>
                    <a:pt x="2923" y="653"/>
                    <a:pt x="2722" y="840"/>
                    <a:pt x="2532" y="1042"/>
                  </a:cubicBezTo>
                  <a:cubicBezTo>
                    <a:pt x="2437" y="1143"/>
                    <a:pt x="2346" y="1247"/>
                    <a:pt x="2258" y="1356"/>
                  </a:cubicBezTo>
                  <a:cubicBezTo>
                    <a:pt x="2170" y="1466"/>
                    <a:pt x="2086" y="1579"/>
                    <a:pt x="2007" y="1698"/>
                  </a:cubicBezTo>
                  <a:cubicBezTo>
                    <a:pt x="1975" y="1744"/>
                    <a:pt x="1945" y="1792"/>
                    <a:pt x="1915" y="1840"/>
                  </a:cubicBezTo>
                  <a:cubicBezTo>
                    <a:pt x="1880" y="1784"/>
                    <a:pt x="1844" y="1728"/>
                    <a:pt x="1806" y="1674"/>
                  </a:cubicBezTo>
                  <a:cubicBezTo>
                    <a:pt x="1725" y="1557"/>
                    <a:pt x="1640" y="1445"/>
                    <a:pt x="1550" y="1338"/>
                  </a:cubicBezTo>
                  <a:cubicBezTo>
                    <a:pt x="1461" y="1230"/>
                    <a:pt x="1368" y="1127"/>
                    <a:pt x="1271" y="1028"/>
                  </a:cubicBezTo>
                  <a:cubicBezTo>
                    <a:pt x="1079" y="829"/>
                    <a:pt x="875" y="646"/>
                    <a:pt x="663" y="476"/>
                  </a:cubicBezTo>
                  <a:cubicBezTo>
                    <a:pt x="557" y="391"/>
                    <a:pt x="449" y="309"/>
                    <a:pt x="338" y="230"/>
                  </a:cubicBezTo>
                  <a:cubicBezTo>
                    <a:pt x="283" y="191"/>
                    <a:pt x="227" y="153"/>
                    <a:pt x="171" y="115"/>
                  </a:cubicBezTo>
                  <a:cubicBezTo>
                    <a:pt x="143" y="97"/>
                    <a:pt x="115" y="78"/>
                    <a:pt x="86" y="60"/>
                  </a:cubicBezTo>
                  <a:cubicBezTo>
                    <a:pt x="58" y="42"/>
                    <a:pt x="29" y="24"/>
                    <a:pt x="0" y="7"/>
                  </a:cubicBezTo>
                  <a:cubicBezTo>
                    <a:pt x="26" y="30"/>
                    <a:pt x="50" y="53"/>
                    <a:pt x="74" y="76"/>
                  </a:cubicBezTo>
                  <a:cubicBezTo>
                    <a:pt x="98" y="99"/>
                    <a:pt x="122" y="123"/>
                    <a:pt x="146" y="146"/>
                  </a:cubicBezTo>
                  <a:cubicBezTo>
                    <a:pt x="194" y="194"/>
                    <a:pt x="240" y="242"/>
                    <a:pt x="286" y="290"/>
                  </a:cubicBezTo>
                  <a:cubicBezTo>
                    <a:pt x="378" y="388"/>
                    <a:pt x="467" y="487"/>
                    <a:pt x="552" y="589"/>
                  </a:cubicBezTo>
                  <a:cubicBezTo>
                    <a:pt x="723" y="793"/>
                    <a:pt x="882" y="1006"/>
                    <a:pt x="1024" y="1226"/>
                  </a:cubicBezTo>
                  <a:cubicBezTo>
                    <a:pt x="1165" y="1446"/>
                    <a:pt x="1291" y="1674"/>
                    <a:pt x="1391" y="1907"/>
                  </a:cubicBezTo>
                  <a:cubicBezTo>
                    <a:pt x="1406" y="1942"/>
                    <a:pt x="1625" y="2368"/>
                    <a:pt x="1607" y="2849"/>
                  </a:cubicBezTo>
                  <a:cubicBezTo>
                    <a:pt x="1565" y="3969"/>
                    <a:pt x="1320" y="5698"/>
                    <a:pt x="1917" y="5698"/>
                  </a:cubicBezTo>
                  <a:cubicBezTo>
                    <a:pt x="1923" y="5698"/>
                    <a:pt x="1928" y="5698"/>
                    <a:pt x="1934" y="5698"/>
                  </a:cubicBezTo>
                  <a:cubicBezTo>
                    <a:pt x="2551" y="5666"/>
                    <a:pt x="2290" y="3985"/>
                    <a:pt x="2239" y="2883"/>
                  </a:cubicBezTo>
                  <a:cubicBezTo>
                    <a:pt x="2217" y="2412"/>
                    <a:pt x="2430" y="1967"/>
                    <a:pt x="2444" y="1932"/>
                  </a:cubicBezTo>
                  <a:cubicBezTo>
                    <a:pt x="2539" y="1697"/>
                    <a:pt x="2658" y="1466"/>
                    <a:pt x="2795" y="1243"/>
                  </a:cubicBezTo>
                  <a:cubicBezTo>
                    <a:pt x="2931" y="1020"/>
                    <a:pt x="3084" y="803"/>
                    <a:pt x="3250" y="595"/>
                  </a:cubicBezTo>
                  <a:cubicBezTo>
                    <a:pt x="3333" y="491"/>
                    <a:pt x="3420" y="390"/>
                    <a:pt x="3509" y="290"/>
                  </a:cubicBezTo>
                  <a:cubicBezTo>
                    <a:pt x="3554" y="240"/>
                    <a:pt x="3599" y="191"/>
                    <a:pt x="3646" y="142"/>
                  </a:cubicBezTo>
                  <a:cubicBezTo>
                    <a:pt x="3669" y="118"/>
                    <a:pt x="3692" y="94"/>
                    <a:pt x="3716" y="70"/>
                  </a:cubicBezTo>
                  <a:cubicBezTo>
                    <a:pt x="3740" y="47"/>
                    <a:pt x="3763" y="23"/>
                    <a:pt x="3788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0" name="Oval 69">
              <a:extLst>
                <a:ext uri="{FF2B5EF4-FFF2-40B4-BE49-F238E27FC236}">
                  <a16:creationId xmlns="" xmlns:a16="http://schemas.microsoft.com/office/drawing/2014/main" id="{0955FAE9-457F-4442-83F0-0D7F94B95A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1961" y="2968770"/>
              <a:ext cx="586899" cy="595302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26239428-6DE5-47B8-8FA1-B59F7BD52151}"/>
              </a:ext>
            </a:extLst>
          </p:cNvPr>
          <p:cNvGrpSpPr/>
          <p:nvPr/>
        </p:nvGrpSpPr>
        <p:grpSpPr>
          <a:xfrm>
            <a:off x="1280748" y="1904807"/>
            <a:ext cx="3246177" cy="3728087"/>
            <a:chOff x="821835" y="1652683"/>
            <a:chExt cx="3563608" cy="4092638"/>
          </a:xfrm>
        </p:grpSpPr>
        <p:sp>
          <p:nvSpPr>
            <p:cNvPr id="18" name="Rounded Rectangle 31">
              <a:extLst>
                <a:ext uri="{FF2B5EF4-FFF2-40B4-BE49-F238E27FC236}">
                  <a16:creationId xmlns="" xmlns:a16="http://schemas.microsoft.com/office/drawing/2014/main" id="{594FD5FA-02F5-4A22-A77B-706B9DE532AF}"/>
                </a:ext>
              </a:extLst>
            </p:cNvPr>
            <p:cNvSpPr/>
            <p:nvPr/>
          </p:nvSpPr>
          <p:spPr>
            <a:xfrm>
              <a:off x="821835" y="1688415"/>
              <a:ext cx="721040" cy="721040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33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9" name="TextBox 32">
              <a:extLst>
                <a:ext uri="{FF2B5EF4-FFF2-40B4-BE49-F238E27FC236}">
                  <a16:creationId xmlns="" xmlns:a16="http://schemas.microsoft.com/office/drawing/2014/main" id="{DD81A2FE-2889-4DA9-BCBF-4D3CA66CC61E}"/>
                </a:ext>
              </a:extLst>
            </p:cNvPr>
            <p:cNvSpPr txBox="1"/>
            <p:nvPr/>
          </p:nvSpPr>
          <p:spPr>
            <a:xfrm>
              <a:off x="1542875" y="1652683"/>
              <a:ext cx="2076659" cy="203389"/>
            </a:xfrm>
            <a:prstGeom prst="rect">
              <a:avLst/>
            </a:prstGeom>
            <a:noFill/>
          </p:spPr>
          <p:txBody>
            <a:bodyPr wrap="square" lIns="192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  <a:endParaRPr lang="vi-VN" sz="16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TextBox 33">
              <a:extLst>
                <a:ext uri="{FF2B5EF4-FFF2-40B4-BE49-F238E27FC236}">
                  <a16:creationId xmlns="" xmlns:a16="http://schemas.microsoft.com/office/drawing/2014/main" id="{5A9F1A3B-D6D8-403C-A9C5-0FA9768E234E}"/>
                </a:ext>
              </a:extLst>
            </p:cNvPr>
            <p:cNvSpPr txBox="1"/>
            <p:nvPr/>
          </p:nvSpPr>
          <p:spPr>
            <a:xfrm>
              <a:off x="1542875" y="1856072"/>
              <a:ext cx="2842568" cy="791166"/>
            </a:xfrm>
            <a:prstGeom prst="rect">
              <a:avLst/>
            </a:prstGeom>
            <a:noFill/>
          </p:spPr>
          <p:txBody>
            <a:bodyPr wrap="square" lIns="192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  <a:endParaRPr lang="en-US" sz="1067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" name="Rounded Rectangle 34">
              <a:extLst>
                <a:ext uri="{FF2B5EF4-FFF2-40B4-BE49-F238E27FC236}">
                  <a16:creationId xmlns="" xmlns:a16="http://schemas.microsoft.com/office/drawing/2014/main" id="{C70F129B-9D72-48C7-99DF-386645AAA73C}"/>
                </a:ext>
              </a:extLst>
            </p:cNvPr>
            <p:cNvSpPr/>
            <p:nvPr/>
          </p:nvSpPr>
          <p:spPr>
            <a:xfrm>
              <a:off x="821835" y="3238559"/>
              <a:ext cx="721040" cy="721040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33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2" name="TextBox 35">
              <a:extLst>
                <a:ext uri="{FF2B5EF4-FFF2-40B4-BE49-F238E27FC236}">
                  <a16:creationId xmlns="" xmlns:a16="http://schemas.microsoft.com/office/drawing/2014/main" id="{9734F18F-8E84-4BD0-BFA0-1659D65BA231}"/>
                </a:ext>
              </a:extLst>
            </p:cNvPr>
            <p:cNvSpPr txBox="1"/>
            <p:nvPr/>
          </p:nvSpPr>
          <p:spPr>
            <a:xfrm>
              <a:off x="1542875" y="3202827"/>
              <a:ext cx="2076659" cy="203389"/>
            </a:xfrm>
            <a:prstGeom prst="rect">
              <a:avLst/>
            </a:prstGeom>
            <a:noFill/>
          </p:spPr>
          <p:txBody>
            <a:bodyPr wrap="square" lIns="192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  <a:endParaRPr lang="vi-VN" sz="16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TextBox 36">
              <a:extLst>
                <a:ext uri="{FF2B5EF4-FFF2-40B4-BE49-F238E27FC236}">
                  <a16:creationId xmlns="" xmlns:a16="http://schemas.microsoft.com/office/drawing/2014/main" id="{B8E8B2D9-EA62-4413-94B9-FC520753269C}"/>
                </a:ext>
              </a:extLst>
            </p:cNvPr>
            <p:cNvSpPr txBox="1"/>
            <p:nvPr/>
          </p:nvSpPr>
          <p:spPr>
            <a:xfrm>
              <a:off x="1542875" y="3406217"/>
              <a:ext cx="2842568" cy="791166"/>
            </a:xfrm>
            <a:prstGeom prst="rect">
              <a:avLst/>
            </a:prstGeom>
            <a:noFill/>
          </p:spPr>
          <p:txBody>
            <a:bodyPr wrap="square" lIns="192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  <a:endParaRPr lang="en-US" sz="1067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Rounded Rectangle 37">
              <a:extLst>
                <a:ext uri="{FF2B5EF4-FFF2-40B4-BE49-F238E27FC236}">
                  <a16:creationId xmlns="" xmlns:a16="http://schemas.microsoft.com/office/drawing/2014/main" id="{AFDADED7-E870-4E6E-8D85-A93E01004AAB}"/>
                </a:ext>
              </a:extLst>
            </p:cNvPr>
            <p:cNvSpPr/>
            <p:nvPr/>
          </p:nvSpPr>
          <p:spPr>
            <a:xfrm>
              <a:off x="821835" y="4786498"/>
              <a:ext cx="721040" cy="721040"/>
            </a:xfrm>
            <a:prstGeom prst="ellipse">
              <a:avLst/>
            </a:prstGeom>
            <a:solidFill>
              <a:schemeClr val="accent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33" b="1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</a:p>
          </p:txBody>
        </p:sp>
        <p:sp>
          <p:nvSpPr>
            <p:cNvPr id="25" name="TextBox 38">
              <a:extLst>
                <a:ext uri="{FF2B5EF4-FFF2-40B4-BE49-F238E27FC236}">
                  <a16:creationId xmlns="" xmlns:a16="http://schemas.microsoft.com/office/drawing/2014/main" id="{0F75E5FD-248F-4178-B2C6-58A901B05BEE}"/>
                </a:ext>
              </a:extLst>
            </p:cNvPr>
            <p:cNvSpPr txBox="1"/>
            <p:nvPr/>
          </p:nvSpPr>
          <p:spPr>
            <a:xfrm>
              <a:off x="1542875" y="4750766"/>
              <a:ext cx="2076659" cy="203389"/>
            </a:xfrm>
            <a:prstGeom prst="rect">
              <a:avLst/>
            </a:prstGeom>
            <a:noFill/>
          </p:spPr>
          <p:txBody>
            <a:bodyPr wrap="square" lIns="192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  <a:endParaRPr lang="vi-VN" sz="16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" name="TextBox 39">
              <a:extLst>
                <a:ext uri="{FF2B5EF4-FFF2-40B4-BE49-F238E27FC236}">
                  <a16:creationId xmlns="" xmlns:a16="http://schemas.microsoft.com/office/drawing/2014/main" id="{4159F2E9-D8AA-46CF-B7C3-4906CED908D9}"/>
                </a:ext>
              </a:extLst>
            </p:cNvPr>
            <p:cNvSpPr txBox="1"/>
            <p:nvPr/>
          </p:nvSpPr>
          <p:spPr>
            <a:xfrm>
              <a:off x="1542875" y="4954155"/>
              <a:ext cx="2842568" cy="791166"/>
            </a:xfrm>
            <a:prstGeom prst="rect">
              <a:avLst/>
            </a:prstGeom>
            <a:noFill/>
          </p:spPr>
          <p:txBody>
            <a:bodyPr wrap="square" lIns="192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  <a:endParaRPr lang="en-US" sz="1067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0B14E0E9-5932-4985-957F-34A4A042E5D3}"/>
              </a:ext>
            </a:extLst>
          </p:cNvPr>
          <p:cNvGrpSpPr/>
          <p:nvPr/>
        </p:nvGrpSpPr>
        <p:grpSpPr>
          <a:xfrm>
            <a:off x="7804125" y="1904807"/>
            <a:ext cx="3107129" cy="3728087"/>
            <a:chOff x="7983106" y="1652683"/>
            <a:chExt cx="3410963" cy="4092638"/>
          </a:xfrm>
        </p:grpSpPr>
        <p:sp>
          <p:nvSpPr>
            <p:cNvPr id="9" name="Rounded Rectangle 40">
              <a:extLst>
                <a:ext uri="{FF2B5EF4-FFF2-40B4-BE49-F238E27FC236}">
                  <a16:creationId xmlns="" xmlns:a16="http://schemas.microsoft.com/office/drawing/2014/main" id="{EA431CB8-D51C-4BD1-83D3-A7B614CCACD9}"/>
                </a:ext>
              </a:extLst>
            </p:cNvPr>
            <p:cNvSpPr/>
            <p:nvPr/>
          </p:nvSpPr>
          <p:spPr>
            <a:xfrm flipH="1">
              <a:off x="10673029" y="1688415"/>
              <a:ext cx="721040" cy="72104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33" b="1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0" name="TextBox 41">
              <a:extLst>
                <a:ext uri="{FF2B5EF4-FFF2-40B4-BE49-F238E27FC236}">
                  <a16:creationId xmlns="" xmlns:a16="http://schemas.microsoft.com/office/drawing/2014/main" id="{9E4C20FF-6E23-4AEA-A348-EE698E57DC60}"/>
                </a:ext>
              </a:extLst>
            </p:cNvPr>
            <p:cNvSpPr txBox="1"/>
            <p:nvPr/>
          </p:nvSpPr>
          <p:spPr>
            <a:xfrm flipH="1">
              <a:off x="8596370" y="1652683"/>
              <a:ext cx="2076659" cy="203389"/>
            </a:xfrm>
            <a:prstGeom prst="rect">
              <a:avLst/>
            </a:prstGeom>
            <a:noFill/>
          </p:spPr>
          <p:txBody>
            <a:bodyPr wrap="square" lIns="0" tIns="0" rIns="192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  <a:endParaRPr lang="vi-VN" sz="16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TextBox 42">
              <a:extLst>
                <a:ext uri="{FF2B5EF4-FFF2-40B4-BE49-F238E27FC236}">
                  <a16:creationId xmlns="" xmlns:a16="http://schemas.microsoft.com/office/drawing/2014/main" id="{EB1989DE-A626-4B01-91E8-6A96EB00EF74}"/>
                </a:ext>
              </a:extLst>
            </p:cNvPr>
            <p:cNvSpPr txBox="1"/>
            <p:nvPr/>
          </p:nvSpPr>
          <p:spPr>
            <a:xfrm flipH="1">
              <a:off x="7983106" y="1856072"/>
              <a:ext cx="2689921" cy="791166"/>
            </a:xfrm>
            <a:prstGeom prst="rect">
              <a:avLst/>
            </a:prstGeom>
            <a:noFill/>
          </p:spPr>
          <p:txBody>
            <a:bodyPr wrap="square" lIns="0" tIns="0" rIns="192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9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  <a:endParaRPr lang="en-US" sz="9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Rounded Rectangle 43">
              <a:extLst>
                <a:ext uri="{FF2B5EF4-FFF2-40B4-BE49-F238E27FC236}">
                  <a16:creationId xmlns="" xmlns:a16="http://schemas.microsoft.com/office/drawing/2014/main" id="{AB4570EE-0422-446F-9149-688ABCA53A7A}"/>
                </a:ext>
              </a:extLst>
            </p:cNvPr>
            <p:cNvSpPr/>
            <p:nvPr/>
          </p:nvSpPr>
          <p:spPr>
            <a:xfrm flipH="1">
              <a:off x="10673029" y="3238559"/>
              <a:ext cx="721040" cy="721040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33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3" name="TextBox 44">
              <a:extLst>
                <a:ext uri="{FF2B5EF4-FFF2-40B4-BE49-F238E27FC236}">
                  <a16:creationId xmlns="" xmlns:a16="http://schemas.microsoft.com/office/drawing/2014/main" id="{B7DEC61F-09E7-473F-AF18-C79C41A1CF36}"/>
                </a:ext>
              </a:extLst>
            </p:cNvPr>
            <p:cNvSpPr txBox="1"/>
            <p:nvPr/>
          </p:nvSpPr>
          <p:spPr>
            <a:xfrm flipH="1">
              <a:off x="8503195" y="3202827"/>
              <a:ext cx="2076659" cy="203389"/>
            </a:xfrm>
            <a:prstGeom prst="rect">
              <a:avLst/>
            </a:prstGeom>
            <a:noFill/>
          </p:spPr>
          <p:txBody>
            <a:bodyPr wrap="square" lIns="0" tIns="0" rIns="192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  <a:endParaRPr lang="vi-VN" sz="16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TextBox 45">
              <a:extLst>
                <a:ext uri="{FF2B5EF4-FFF2-40B4-BE49-F238E27FC236}">
                  <a16:creationId xmlns="" xmlns:a16="http://schemas.microsoft.com/office/drawing/2014/main" id="{91355029-8A4F-4FFB-A56F-BAA94C676B47}"/>
                </a:ext>
              </a:extLst>
            </p:cNvPr>
            <p:cNvSpPr txBox="1"/>
            <p:nvPr/>
          </p:nvSpPr>
          <p:spPr>
            <a:xfrm flipH="1">
              <a:off x="7983106" y="3406217"/>
              <a:ext cx="2689921" cy="791166"/>
            </a:xfrm>
            <a:prstGeom prst="rect">
              <a:avLst/>
            </a:prstGeom>
            <a:noFill/>
          </p:spPr>
          <p:txBody>
            <a:bodyPr wrap="square" lIns="0" tIns="0" rIns="192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9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  <a:endParaRPr lang="en-US" sz="9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Rounded Rectangle 46">
              <a:extLst>
                <a:ext uri="{FF2B5EF4-FFF2-40B4-BE49-F238E27FC236}">
                  <a16:creationId xmlns="" xmlns:a16="http://schemas.microsoft.com/office/drawing/2014/main" id="{7302B2BA-D1FB-4239-9AD3-026BEA078F97}"/>
                </a:ext>
              </a:extLst>
            </p:cNvPr>
            <p:cNvSpPr/>
            <p:nvPr/>
          </p:nvSpPr>
          <p:spPr>
            <a:xfrm flipH="1">
              <a:off x="10673029" y="4786498"/>
              <a:ext cx="721040" cy="721040"/>
            </a:xfrm>
            <a:prstGeom prst="ellipse">
              <a:avLst/>
            </a:prstGeom>
            <a:solidFill>
              <a:schemeClr val="accent6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33" b="1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</a:p>
          </p:txBody>
        </p:sp>
        <p:sp>
          <p:nvSpPr>
            <p:cNvPr id="16" name="TextBox 47">
              <a:extLst>
                <a:ext uri="{FF2B5EF4-FFF2-40B4-BE49-F238E27FC236}">
                  <a16:creationId xmlns="" xmlns:a16="http://schemas.microsoft.com/office/drawing/2014/main" id="{76E8E71D-C132-416C-ACF0-D7F5CEF11BDD}"/>
                </a:ext>
              </a:extLst>
            </p:cNvPr>
            <p:cNvSpPr txBox="1"/>
            <p:nvPr/>
          </p:nvSpPr>
          <p:spPr>
            <a:xfrm flipH="1">
              <a:off x="8596370" y="4750766"/>
              <a:ext cx="2076659" cy="203389"/>
            </a:xfrm>
            <a:prstGeom prst="rect">
              <a:avLst/>
            </a:prstGeom>
            <a:noFill/>
          </p:spPr>
          <p:txBody>
            <a:bodyPr wrap="square" lIns="0" tIns="0" rIns="192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  <a:endParaRPr lang="vi-VN" sz="16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TextBox 48">
              <a:extLst>
                <a:ext uri="{FF2B5EF4-FFF2-40B4-BE49-F238E27FC236}">
                  <a16:creationId xmlns="" xmlns:a16="http://schemas.microsoft.com/office/drawing/2014/main" id="{B30C3005-F285-4B9F-921D-C17FEED97871}"/>
                </a:ext>
              </a:extLst>
            </p:cNvPr>
            <p:cNvSpPr txBox="1"/>
            <p:nvPr/>
          </p:nvSpPr>
          <p:spPr>
            <a:xfrm flipH="1">
              <a:off x="7983106" y="4954155"/>
              <a:ext cx="2689921" cy="791166"/>
            </a:xfrm>
            <a:prstGeom prst="rect">
              <a:avLst/>
            </a:prstGeom>
            <a:noFill/>
          </p:spPr>
          <p:txBody>
            <a:bodyPr wrap="square" lIns="0" tIns="0" rIns="192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9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  <a:endParaRPr lang="en-US" sz="9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8868CF83-5AA6-4AB0-8F78-7EF70D8158DE}"/>
              </a:ext>
            </a:extLst>
          </p:cNvPr>
          <p:cNvSpPr txBox="1"/>
          <p:nvPr/>
        </p:nvSpPr>
        <p:spPr>
          <a:xfrm>
            <a:off x="1726569" y="705292"/>
            <a:ext cx="253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pic>
        <p:nvPicPr>
          <p:cNvPr id="55" name="图片 54">
            <a:extLst>
              <a:ext uri="{FF2B5EF4-FFF2-40B4-BE49-F238E27FC236}">
                <a16:creationId xmlns="" xmlns:a16="http://schemas.microsoft.com/office/drawing/2014/main" id="{17E2DB15-A048-4937-8034-15BD8B2D28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9" t="11296" r="13734" b="61752"/>
          <a:stretch/>
        </p:blipFill>
        <p:spPr>
          <a:xfrm>
            <a:off x="662538" y="398066"/>
            <a:ext cx="1064342" cy="95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066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8D0FCAB5-77F2-4D1E-A20E-9AB0162C7C74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Group 14"/>
          <p:cNvGrpSpPr/>
          <p:nvPr/>
        </p:nvGrpSpPr>
        <p:grpSpPr>
          <a:xfrm>
            <a:off x="2346842" y="2811891"/>
            <a:ext cx="1295399" cy="1904999"/>
            <a:chOff x="4992688" y="0"/>
            <a:chExt cx="615950" cy="865188"/>
          </a:xfrm>
          <a:solidFill>
            <a:schemeClr val="accent4"/>
          </a:solidFill>
        </p:grpSpPr>
        <p:sp>
          <p:nvSpPr>
            <p:cNvPr id="42" name="Freeform: Shape 15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3" name="Freeform: Shape 16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" name="Group 17"/>
          <p:cNvGrpSpPr/>
          <p:nvPr/>
        </p:nvGrpSpPr>
        <p:grpSpPr>
          <a:xfrm>
            <a:off x="4023239" y="2811891"/>
            <a:ext cx="1295399" cy="1904999"/>
            <a:chOff x="4992688" y="0"/>
            <a:chExt cx="615950" cy="865188"/>
          </a:xfrm>
          <a:solidFill>
            <a:schemeClr val="accent1"/>
          </a:solidFill>
        </p:grpSpPr>
        <p:sp>
          <p:nvSpPr>
            <p:cNvPr id="40" name="Freeform: Shape 18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Freeform: Shape 19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Group 20"/>
          <p:cNvGrpSpPr/>
          <p:nvPr/>
        </p:nvGrpSpPr>
        <p:grpSpPr>
          <a:xfrm>
            <a:off x="5623438" y="2811891"/>
            <a:ext cx="1295399" cy="1904999"/>
            <a:chOff x="4992688" y="0"/>
            <a:chExt cx="615950" cy="865188"/>
          </a:xfrm>
          <a:solidFill>
            <a:schemeClr val="accent2"/>
          </a:solidFill>
        </p:grpSpPr>
        <p:sp>
          <p:nvSpPr>
            <p:cNvPr id="38" name="Freeform: Shape 21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9" name="Freeform: Shape 22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" name="Group 23"/>
          <p:cNvGrpSpPr/>
          <p:nvPr/>
        </p:nvGrpSpPr>
        <p:grpSpPr>
          <a:xfrm>
            <a:off x="7299837" y="2811891"/>
            <a:ext cx="1295399" cy="1904999"/>
            <a:chOff x="4992688" y="0"/>
            <a:chExt cx="615950" cy="865188"/>
          </a:xfrm>
          <a:solidFill>
            <a:schemeClr val="accent3"/>
          </a:solidFill>
        </p:grpSpPr>
        <p:sp>
          <p:nvSpPr>
            <p:cNvPr id="36" name="Freeform: Shape 24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Freeform: Shape 25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" name="Group 26"/>
          <p:cNvGrpSpPr/>
          <p:nvPr/>
        </p:nvGrpSpPr>
        <p:grpSpPr>
          <a:xfrm>
            <a:off x="9019117" y="2805607"/>
            <a:ext cx="1295399" cy="1904999"/>
            <a:chOff x="4992688" y="0"/>
            <a:chExt cx="615950" cy="865188"/>
          </a:xfrm>
          <a:solidFill>
            <a:schemeClr val="accent5"/>
          </a:solidFill>
        </p:grpSpPr>
        <p:sp>
          <p:nvSpPr>
            <p:cNvPr id="34" name="Freeform: Shape 27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Freeform: Shape 28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Group 29"/>
          <p:cNvGrpSpPr/>
          <p:nvPr/>
        </p:nvGrpSpPr>
        <p:grpSpPr>
          <a:xfrm>
            <a:off x="2588245" y="2162406"/>
            <a:ext cx="7078571" cy="429516"/>
            <a:chOff x="2588238" y="2807150"/>
            <a:chExt cx="7078578" cy="429517"/>
          </a:xfrm>
        </p:grpSpPr>
        <p:cxnSp>
          <p:nvCxnSpPr>
            <p:cNvPr id="27" name="Straight Connector 30"/>
            <p:cNvCxnSpPr/>
            <p:nvPr/>
          </p:nvCxnSpPr>
          <p:spPr>
            <a:xfrm>
              <a:off x="2588238" y="2807150"/>
              <a:ext cx="7078578" cy="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31"/>
            <p:cNvGrpSpPr/>
            <p:nvPr/>
          </p:nvGrpSpPr>
          <p:grpSpPr>
            <a:xfrm>
              <a:off x="2588654" y="2807150"/>
              <a:ext cx="7078162" cy="429517"/>
              <a:chOff x="2588654" y="2807150"/>
              <a:chExt cx="7078162" cy="429517"/>
            </a:xfrm>
          </p:grpSpPr>
          <p:cxnSp>
            <p:nvCxnSpPr>
              <p:cNvPr id="29" name="Straight Connector 32"/>
              <p:cNvCxnSpPr/>
              <p:nvPr/>
            </p:nvCxnSpPr>
            <p:spPr>
              <a:xfrm>
                <a:off x="2588654" y="2807150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33"/>
              <p:cNvCxnSpPr/>
              <p:nvPr/>
            </p:nvCxnSpPr>
            <p:spPr>
              <a:xfrm>
                <a:off x="4681666" y="2807150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4"/>
              <p:cNvCxnSpPr/>
              <p:nvPr/>
            </p:nvCxnSpPr>
            <p:spPr>
              <a:xfrm>
                <a:off x="6194776" y="2807150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5"/>
              <p:cNvCxnSpPr/>
              <p:nvPr/>
            </p:nvCxnSpPr>
            <p:spPr>
              <a:xfrm>
                <a:off x="7750973" y="2811220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6"/>
              <p:cNvCxnSpPr/>
              <p:nvPr/>
            </p:nvCxnSpPr>
            <p:spPr>
              <a:xfrm>
                <a:off x="9666816" y="2807150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Group 37"/>
          <p:cNvGrpSpPr/>
          <p:nvPr/>
        </p:nvGrpSpPr>
        <p:grpSpPr>
          <a:xfrm>
            <a:off x="2099565" y="5049181"/>
            <a:ext cx="8388924" cy="740811"/>
            <a:chOff x="1446648" y="2161845"/>
            <a:chExt cx="11660559" cy="740812"/>
          </a:xfrm>
        </p:grpSpPr>
        <p:grpSp>
          <p:nvGrpSpPr>
            <p:cNvPr id="12" name="Group 38"/>
            <p:cNvGrpSpPr/>
            <p:nvPr/>
          </p:nvGrpSpPr>
          <p:grpSpPr>
            <a:xfrm>
              <a:off x="1446648" y="2161845"/>
              <a:ext cx="2213143" cy="740812"/>
              <a:chOff x="1732858" y="5001250"/>
              <a:chExt cx="2213143" cy="740812"/>
            </a:xfrm>
          </p:grpSpPr>
          <p:sp>
            <p:nvSpPr>
              <p:cNvPr id="25" name="TextBox 51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6" name="TextBox 52"/>
              <p:cNvSpPr txBox="1">
                <a:spLocks/>
              </p:cNvSpPr>
              <p:nvPr/>
            </p:nvSpPr>
            <p:spPr bwMode="auto">
              <a:xfrm>
                <a:off x="1732858" y="5167832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3" name="Group 39"/>
            <p:cNvGrpSpPr/>
            <p:nvPr/>
          </p:nvGrpSpPr>
          <p:grpSpPr>
            <a:xfrm>
              <a:off x="3808502" y="2161845"/>
              <a:ext cx="2213143" cy="740812"/>
              <a:chOff x="1732858" y="5001250"/>
              <a:chExt cx="2213143" cy="740812"/>
            </a:xfrm>
          </p:grpSpPr>
          <p:sp>
            <p:nvSpPr>
              <p:cNvPr id="23" name="TextBox 49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4" name="TextBox 50"/>
              <p:cNvSpPr txBox="1">
                <a:spLocks/>
              </p:cNvSpPr>
              <p:nvPr/>
            </p:nvSpPr>
            <p:spPr bwMode="auto">
              <a:xfrm>
                <a:off x="1732858" y="5167832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8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4" name="Group 40"/>
            <p:cNvGrpSpPr/>
            <p:nvPr/>
          </p:nvGrpSpPr>
          <p:grpSpPr>
            <a:xfrm>
              <a:off x="6170356" y="2161845"/>
              <a:ext cx="2213143" cy="740812"/>
              <a:chOff x="1732858" y="5001250"/>
              <a:chExt cx="2213143" cy="740812"/>
            </a:xfrm>
          </p:grpSpPr>
          <p:sp>
            <p:nvSpPr>
              <p:cNvPr id="21" name="TextBox 47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2" name="TextBox 48"/>
              <p:cNvSpPr txBox="1">
                <a:spLocks/>
              </p:cNvSpPr>
              <p:nvPr/>
            </p:nvSpPr>
            <p:spPr bwMode="auto">
              <a:xfrm>
                <a:off x="1732858" y="5167832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5" name="Group 41"/>
            <p:cNvGrpSpPr/>
            <p:nvPr/>
          </p:nvGrpSpPr>
          <p:grpSpPr>
            <a:xfrm>
              <a:off x="8532210" y="2161845"/>
              <a:ext cx="2213143" cy="740812"/>
              <a:chOff x="1732858" y="5001250"/>
              <a:chExt cx="2213143" cy="740812"/>
            </a:xfrm>
          </p:grpSpPr>
          <p:sp>
            <p:nvSpPr>
              <p:cNvPr id="19" name="TextBox 45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0" name="TextBox 46"/>
              <p:cNvSpPr txBox="1">
                <a:spLocks/>
              </p:cNvSpPr>
              <p:nvPr/>
            </p:nvSpPr>
            <p:spPr bwMode="auto">
              <a:xfrm>
                <a:off x="1732858" y="5167832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6" name="Group 42"/>
            <p:cNvGrpSpPr/>
            <p:nvPr/>
          </p:nvGrpSpPr>
          <p:grpSpPr>
            <a:xfrm>
              <a:off x="10894064" y="2161845"/>
              <a:ext cx="2213143" cy="740812"/>
              <a:chOff x="1732858" y="5001250"/>
              <a:chExt cx="2213143" cy="740812"/>
            </a:xfrm>
          </p:grpSpPr>
          <p:sp>
            <p:nvSpPr>
              <p:cNvPr id="17" name="TextBox 43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8" name="TextBox 44"/>
              <p:cNvSpPr txBox="1">
                <a:spLocks/>
              </p:cNvSpPr>
              <p:nvPr/>
            </p:nvSpPr>
            <p:spPr bwMode="auto">
              <a:xfrm>
                <a:off x="1732858" y="5167832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8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6986F25D-0D6A-47DE-8539-A83ECCC3A63A}"/>
              </a:ext>
            </a:extLst>
          </p:cNvPr>
          <p:cNvSpPr txBox="1"/>
          <p:nvPr/>
        </p:nvSpPr>
        <p:spPr>
          <a:xfrm>
            <a:off x="1726569" y="705292"/>
            <a:ext cx="253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E79EF1C3-6506-42EB-8CF0-1E5B4AB9AF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9" t="11296" r="13734" b="61752"/>
          <a:stretch/>
        </p:blipFill>
        <p:spPr>
          <a:xfrm>
            <a:off x="662538" y="398066"/>
            <a:ext cx="1064342" cy="95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55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83122DC5-DD38-4675-BBCE-02F58C2084BA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BADF82D-DA28-4224-A87B-86DA133525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 t="52777" r="67808" b="18175"/>
          <a:stretch/>
        </p:blipFill>
        <p:spPr>
          <a:xfrm>
            <a:off x="825062" y="1880833"/>
            <a:ext cx="4165203" cy="3826042"/>
          </a:xfrm>
          <a:prstGeom prst="rect">
            <a:avLst/>
          </a:prstGeom>
        </p:spPr>
      </p:pic>
      <p:grpSp>
        <p:nvGrpSpPr>
          <p:cNvPr id="3" name="6b9dc50f-7ec6-4f91-a8f5-bf0b22df45e9"/>
          <p:cNvGrpSpPr>
            <a:grpSpLocks noChangeAspect="1"/>
          </p:cNvGrpSpPr>
          <p:nvPr/>
        </p:nvGrpSpPr>
        <p:grpSpPr>
          <a:xfrm>
            <a:off x="4654366" y="1880833"/>
            <a:ext cx="7179070" cy="3758630"/>
            <a:chOff x="4295803" y="1880833"/>
            <a:chExt cx="7179070" cy="3758629"/>
          </a:xfrm>
        </p:grpSpPr>
        <p:sp>
          <p:nvSpPr>
            <p:cNvPr id="5" name="Rectangle: Rounded Corners 5"/>
            <p:cNvSpPr/>
            <p:nvPr/>
          </p:nvSpPr>
          <p:spPr>
            <a:xfrm>
              <a:off x="4295803" y="1880833"/>
              <a:ext cx="2484276" cy="61723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121920" tIns="60960" rIns="121920" bIns="60960" anchor="ctr" anchorCtr="0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lvl="0" algn="r"/>
              <a:r>
                <a:rPr lang="zh-CN" altLang="en-US" sz="2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7" name="Oval 7"/>
            <p:cNvSpPr/>
            <p:nvPr/>
          </p:nvSpPr>
          <p:spPr>
            <a:xfrm>
              <a:off x="6200903" y="5060279"/>
              <a:ext cx="579183" cy="5791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8" name="Freeform: Shape 9"/>
            <p:cNvSpPr>
              <a:spLocks/>
            </p:cNvSpPr>
            <p:nvPr/>
          </p:nvSpPr>
          <p:spPr bwMode="auto">
            <a:xfrm>
              <a:off x="6377805" y="5284172"/>
              <a:ext cx="197474" cy="153143"/>
            </a:xfrm>
            <a:custGeom>
              <a:avLst/>
              <a:gdLst>
                <a:gd name="T0" fmla="*/ 74 w 83"/>
                <a:gd name="T1" fmla="*/ 3 h 64"/>
                <a:gd name="T2" fmla="*/ 41 w 83"/>
                <a:gd name="T3" fmla="*/ 0 h 64"/>
                <a:gd name="T4" fmla="*/ 8 w 83"/>
                <a:gd name="T5" fmla="*/ 3 h 64"/>
                <a:gd name="T6" fmla="*/ 5 w 83"/>
                <a:gd name="T7" fmla="*/ 6 h 64"/>
                <a:gd name="T8" fmla="*/ 5 w 83"/>
                <a:gd name="T9" fmla="*/ 58 h 64"/>
                <a:gd name="T10" fmla="*/ 8 w 83"/>
                <a:gd name="T11" fmla="*/ 61 h 64"/>
                <a:gd name="T12" fmla="*/ 41 w 83"/>
                <a:gd name="T13" fmla="*/ 64 h 64"/>
                <a:gd name="T14" fmla="*/ 74 w 83"/>
                <a:gd name="T15" fmla="*/ 61 h 64"/>
                <a:gd name="T16" fmla="*/ 77 w 83"/>
                <a:gd name="T17" fmla="*/ 58 h 64"/>
                <a:gd name="T18" fmla="*/ 77 w 83"/>
                <a:gd name="T19" fmla="*/ 6 h 64"/>
                <a:gd name="T20" fmla="*/ 74 w 83"/>
                <a:gd name="T21" fmla="*/ 3 h 64"/>
                <a:gd name="T22" fmla="*/ 73 w 83"/>
                <a:gd name="T23" fmla="*/ 57 h 64"/>
                <a:gd name="T24" fmla="*/ 9 w 83"/>
                <a:gd name="T25" fmla="*/ 57 h 64"/>
                <a:gd name="T26" fmla="*/ 9 w 83"/>
                <a:gd name="T27" fmla="*/ 7 h 64"/>
                <a:gd name="T28" fmla="*/ 73 w 83"/>
                <a:gd name="T29" fmla="*/ 7 h 64"/>
                <a:gd name="T30" fmla="*/ 73 w 83"/>
                <a:gd name="T31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64">
                  <a:moveTo>
                    <a:pt x="74" y="3"/>
                  </a:moveTo>
                  <a:cubicBezTo>
                    <a:pt x="63" y="1"/>
                    <a:pt x="52" y="0"/>
                    <a:pt x="41" y="0"/>
                  </a:cubicBezTo>
                  <a:cubicBezTo>
                    <a:pt x="30" y="0"/>
                    <a:pt x="19" y="1"/>
                    <a:pt x="8" y="3"/>
                  </a:cubicBezTo>
                  <a:cubicBezTo>
                    <a:pt x="7" y="3"/>
                    <a:pt x="6" y="4"/>
                    <a:pt x="5" y="6"/>
                  </a:cubicBezTo>
                  <a:cubicBezTo>
                    <a:pt x="0" y="23"/>
                    <a:pt x="0" y="41"/>
                    <a:pt x="5" y="58"/>
                  </a:cubicBezTo>
                  <a:cubicBezTo>
                    <a:pt x="6" y="60"/>
                    <a:pt x="7" y="61"/>
                    <a:pt x="8" y="61"/>
                  </a:cubicBezTo>
                  <a:cubicBezTo>
                    <a:pt x="19" y="63"/>
                    <a:pt x="30" y="64"/>
                    <a:pt x="41" y="64"/>
                  </a:cubicBezTo>
                  <a:cubicBezTo>
                    <a:pt x="52" y="64"/>
                    <a:pt x="63" y="63"/>
                    <a:pt x="74" y="61"/>
                  </a:cubicBezTo>
                  <a:cubicBezTo>
                    <a:pt x="75" y="61"/>
                    <a:pt x="76" y="60"/>
                    <a:pt x="77" y="58"/>
                  </a:cubicBezTo>
                  <a:cubicBezTo>
                    <a:pt x="83" y="41"/>
                    <a:pt x="83" y="23"/>
                    <a:pt x="77" y="6"/>
                  </a:cubicBezTo>
                  <a:cubicBezTo>
                    <a:pt x="76" y="4"/>
                    <a:pt x="75" y="3"/>
                    <a:pt x="74" y="3"/>
                  </a:cubicBezTo>
                  <a:close/>
                  <a:moveTo>
                    <a:pt x="73" y="57"/>
                  </a:moveTo>
                  <a:cubicBezTo>
                    <a:pt x="52" y="61"/>
                    <a:pt x="31" y="61"/>
                    <a:pt x="9" y="57"/>
                  </a:cubicBezTo>
                  <a:cubicBezTo>
                    <a:pt x="4" y="40"/>
                    <a:pt x="4" y="24"/>
                    <a:pt x="9" y="7"/>
                  </a:cubicBezTo>
                  <a:cubicBezTo>
                    <a:pt x="31" y="2"/>
                    <a:pt x="52" y="2"/>
                    <a:pt x="73" y="7"/>
                  </a:cubicBezTo>
                  <a:cubicBezTo>
                    <a:pt x="79" y="24"/>
                    <a:pt x="79" y="40"/>
                    <a:pt x="73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9" name="Freeform: Shape 10"/>
            <p:cNvSpPr>
              <a:spLocks/>
            </p:cNvSpPr>
            <p:nvPr/>
          </p:nvSpPr>
          <p:spPr bwMode="auto">
            <a:xfrm>
              <a:off x="6339519" y="5245886"/>
              <a:ext cx="312332" cy="238782"/>
            </a:xfrm>
            <a:custGeom>
              <a:avLst/>
              <a:gdLst>
                <a:gd name="T0" fmla="*/ 125 w 131"/>
                <a:gd name="T1" fmla="*/ 10 h 100"/>
                <a:gd name="T2" fmla="*/ 118 w 131"/>
                <a:gd name="T3" fmla="*/ 4 h 100"/>
                <a:gd name="T4" fmla="*/ 65 w 131"/>
                <a:gd name="T5" fmla="*/ 0 h 100"/>
                <a:gd name="T6" fmla="*/ 13 w 131"/>
                <a:gd name="T7" fmla="*/ 4 h 100"/>
                <a:gd name="T8" fmla="*/ 6 w 131"/>
                <a:gd name="T9" fmla="*/ 10 h 100"/>
                <a:gd name="T10" fmla="*/ 6 w 131"/>
                <a:gd name="T11" fmla="*/ 87 h 100"/>
                <a:gd name="T12" fmla="*/ 13 w 131"/>
                <a:gd name="T13" fmla="*/ 93 h 100"/>
                <a:gd name="T14" fmla="*/ 38 w 131"/>
                <a:gd name="T15" fmla="*/ 96 h 100"/>
                <a:gd name="T16" fmla="*/ 37 w 131"/>
                <a:gd name="T17" fmla="*/ 96 h 100"/>
                <a:gd name="T18" fmla="*/ 65 w 131"/>
                <a:gd name="T19" fmla="*/ 100 h 100"/>
                <a:gd name="T20" fmla="*/ 93 w 131"/>
                <a:gd name="T21" fmla="*/ 96 h 100"/>
                <a:gd name="T22" fmla="*/ 92 w 131"/>
                <a:gd name="T23" fmla="*/ 96 h 100"/>
                <a:gd name="T24" fmla="*/ 118 w 131"/>
                <a:gd name="T25" fmla="*/ 93 h 100"/>
                <a:gd name="T26" fmla="*/ 125 w 131"/>
                <a:gd name="T27" fmla="*/ 87 h 100"/>
                <a:gd name="T28" fmla="*/ 125 w 131"/>
                <a:gd name="T29" fmla="*/ 10 h 100"/>
                <a:gd name="T30" fmla="*/ 117 w 131"/>
                <a:gd name="T31" fmla="*/ 85 h 100"/>
                <a:gd name="T32" fmla="*/ 14 w 131"/>
                <a:gd name="T33" fmla="*/ 85 h 100"/>
                <a:gd name="T34" fmla="*/ 14 w 131"/>
                <a:gd name="T35" fmla="*/ 12 h 100"/>
                <a:gd name="T36" fmla="*/ 117 w 131"/>
                <a:gd name="T37" fmla="*/ 12 h 100"/>
                <a:gd name="T38" fmla="*/ 117 w 131"/>
                <a:gd name="T39" fmla="*/ 8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" h="100">
                  <a:moveTo>
                    <a:pt x="125" y="10"/>
                  </a:moveTo>
                  <a:cubicBezTo>
                    <a:pt x="124" y="6"/>
                    <a:pt x="121" y="4"/>
                    <a:pt x="118" y="4"/>
                  </a:cubicBezTo>
                  <a:cubicBezTo>
                    <a:pt x="100" y="1"/>
                    <a:pt x="83" y="0"/>
                    <a:pt x="65" y="0"/>
                  </a:cubicBezTo>
                  <a:cubicBezTo>
                    <a:pt x="48" y="0"/>
                    <a:pt x="30" y="1"/>
                    <a:pt x="13" y="4"/>
                  </a:cubicBezTo>
                  <a:cubicBezTo>
                    <a:pt x="9" y="4"/>
                    <a:pt x="7" y="6"/>
                    <a:pt x="6" y="10"/>
                  </a:cubicBezTo>
                  <a:cubicBezTo>
                    <a:pt x="0" y="35"/>
                    <a:pt x="0" y="61"/>
                    <a:pt x="6" y="87"/>
                  </a:cubicBezTo>
                  <a:cubicBezTo>
                    <a:pt x="7" y="90"/>
                    <a:pt x="9" y="93"/>
                    <a:pt x="13" y="93"/>
                  </a:cubicBezTo>
                  <a:cubicBezTo>
                    <a:pt x="21" y="94"/>
                    <a:pt x="29" y="95"/>
                    <a:pt x="38" y="96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37" y="99"/>
                    <a:pt x="50" y="100"/>
                    <a:pt x="65" y="100"/>
                  </a:cubicBezTo>
                  <a:cubicBezTo>
                    <a:pt x="81" y="100"/>
                    <a:pt x="93" y="99"/>
                    <a:pt x="93" y="96"/>
                  </a:cubicBezTo>
                  <a:cubicBezTo>
                    <a:pt x="93" y="96"/>
                    <a:pt x="93" y="96"/>
                    <a:pt x="92" y="96"/>
                  </a:cubicBezTo>
                  <a:cubicBezTo>
                    <a:pt x="101" y="95"/>
                    <a:pt x="109" y="94"/>
                    <a:pt x="118" y="93"/>
                  </a:cubicBezTo>
                  <a:cubicBezTo>
                    <a:pt x="121" y="93"/>
                    <a:pt x="124" y="90"/>
                    <a:pt x="125" y="87"/>
                  </a:cubicBezTo>
                  <a:cubicBezTo>
                    <a:pt x="131" y="61"/>
                    <a:pt x="131" y="35"/>
                    <a:pt x="125" y="10"/>
                  </a:cubicBezTo>
                  <a:close/>
                  <a:moveTo>
                    <a:pt x="117" y="85"/>
                  </a:moveTo>
                  <a:cubicBezTo>
                    <a:pt x="82" y="89"/>
                    <a:pt x="48" y="89"/>
                    <a:pt x="14" y="85"/>
                  </a:cubicBezTo>
                  <a:cubicBezTo>
                    <a:pt x="8" y="61"/>
                    <a:pt x="8" y="36"/>
                    <a:pt x="14" y="12"/>
                  </a:cubicBezTo>
                  <a:cubicBezTo>
                    <a:pt x="48" y="7"/>
                    <a:pt x="82" y="7"/>
                    <a:pt x="117" y="12"/>
                  </a:cubicBezTo>
                  <a:cubicBezTo>
                    <a:pt x="123" y="36"/>
                    <a:pt x="123" y="61"/>
                    <a:pt x="117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0" name="Freeform: Shape 11"/>
            <p:cNvSpPr>
              <a:spLocks/>
            </p:cNvSpPr>
            <p:nvPr/>
          </p:nvSpPr>
          <p:spPr bwMode="auto">
            <a:xfrm>
              <a:off x="6580317" y="5293240"/>
              <a:ext cx="28211" cy="29218"/>
            </a:xfrm>
            <a:custGeom>
              <a:avLst/>
              <a:gdLst>
                <a:gd name="T0" fmla="*/ 6 w 12"/>
                <a:gd name="T1" fmla="*/ 12 h 12"/>
                <a:gd name="T2" fmla="*/ 12 w 12"/>
                <a:gd name="T3" fmla="*/ 6 h 12"/>
                <a:gd name="T4" fmla="*/ 6 w 12"/>
                <a:gd name="T5" fmla="*/ 0 h 12"/>
                <a:gd name="T6" fmla="*/ 0 w 12"/>
                <a:gd name="T7" fmla="*/ 6 h 12"/>
                <a:gd name="T8" fmla="*/ 6 w 12"/>
                <a:gd name="T9" fmla="*/ 12 h 12"/>
                <a:gd name="T10" fmla="*/ 6 w 12"/>
                <a:gd name="T11" fmla="*/ 4 h 12"/>
                <a:gd name="T12" fmla="*/ 8 w 12"/>
                <a:gd name="T13" fmla="*/ 6 h 12"/>
                <a:gd name="T14" fmla="*/ 6 w 12"/>
                <a:gd name="T15" fmla="*/ 8 h 12"/>
                <a:gd name="T16" fmla="*/ 4 w 12"/>
                <a:gd name="T17" fmla="*/ 6 h 12"/>
                <a:gd name="T18" fmla="*/ 6 w 12"/>
                <a:gd name="T1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9" y="12"/>
                    <a:pt x="12" y="10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  <a:close/>
                  <a:moveTo>
                    <a:pt x="6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8"/>
                    <a:pt x="7" y="8"/>
                    <a:pt x="6" y="8"/>
                  </a:cubicBezTo>
                  <a:cubicBezTo>
                    <a:pt x="5" y="8"/>
                    <a:pt x="4" y="8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1" name="Freeform: Shape 12"/>
            <p:cNvSpPr>
              <a:spLocks/>
            </p:cNvSpPr>
            <p:nvPr/>
          </p:nvSpPr>
          <p:spPr bwMode="auto">
            <a:xfrm>
              <a:off x="6570241" y="5418172"/>
              <a:ext cx="38286" cy="9067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2" name="Freeform: Shape 13"/>
            <p:cNvSpPr>
              <a:spLocks/>
            </p:cNvSpPr>
            <p:nvPr/>
          </p:nvSpPr>
          <p:spPr bwMode="auto">
            <a:xfrm>
              <a:off x="6580317" y="5388954"/>
              <a:ext cx="38286" cy="10075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3" name="Freeform: Shape 14"/>
            <p:cNvSpPr>
              <a:spLocks/>
            </p:cNvSpPr>
            <p:nvPr/>
          </p:nvSpPr>
          <p:spPr bwMode="auto">
            <a:xfrm>
              <a:off x="6580317" y="5360743"/>
              <a:ext cx="38286" cy="9067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4" name="Freeform: Shape 15"/>
            <p:cNvSpPr>
              <a:spLocks/>
            </p:cNvSpPr>
            <p:nvPr/>
          </p:nvSpPr>
          <p:spPr bwMode="auto">
            <a:xfrm>
              <a:off x="6418106" y="5322458"/>
              <a:ext cx="57429" cy="38286"/>
            </a:xfrm>
            <a:custGeom>
              <a:avLst/>
              <a:gdLst>
                <a:gd name="T0" fmla="*/ 22 w 24"/>
                <a:gd name="T1" fmla="*/ 0 h 16"/>
                <a:gd name="T2" fmla="*/ 4 w 24"/>
                <a:gd name="T3" fmla="*/ 1 h 16"/>
                <a:gd name="T4" fmla="*/ 1 w 24"/>
                <a:gd name="T5" fmla="*/ 3 h 16"/>
                <a:gd name="T6" fmla="*/ 0 w 24"/>
                <a:gd name="T7" fmla="*/ 14 h 16"/>
                <a:gd name="T8" fmla="*/ 2 w 24"/>
                <a:gd name="T9" fmla="*/ 16 h 16"/>
                <a:gd name="T10" fmla="*/ 4 w 24"/>
                <a:gd name="T11" fmla="*/ 14 h 16"/>
                <a:gd name="T12" fmla="*/ 5 w 24"/>
                <a:gd name="T13" fmla="*/ 7 h 16"/>
                <a:gd name="T14" fmla="*/ 7 w 24"/>
                <a:gd name="T15" fmla="*/ 5 h 16"/>
                <a:gd name="T16" fmla="*/ 22 w 24"/>
                <a:gd name="T17" fmla="*/ 4 h 16"/>
                <a:gd name="T18" fmla="*/ 24 w 24"/>
                <a:gd name="T19" fmla="*/ 2 h 16"/>
                <a:gd name="T20" fmla="*/ 22 w 24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6">
                  <a:moveTo>
                    <a:pt x="22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1" y="16"/>
                    <a:pt x="2" y="16"/>
                  </a:cubicBezTo>
                  <a:cubicBezTo>
                    <a:pt x="3" y="16"/>
                    <a:pt x="4" y="16"/>
                    <a:pt x="4" y="14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0"/>
                    <a:pt x="23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5" name="Oval 17"/>
            <p:cNvSpPr/>
            <p:nvPr/>
          </p:nvSpPr>
          <p:spPr>
            <a:xfrm>
              <a:off x="6200903" y="3934863"/>
              <a:ext cx="579183" cy="57918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6" name="Freeform: Shape 19"/>
            <p:cNvSpPr>
              <a:spLocks/>
            </p:cNvSpPr>
            <p:nvPr/>
          </p:nvSpPr>
          <p:spPr bwMode="auto">
            <a:xfrm>
              <a:off x="6341534" y="4086718"/>
              <a:ext cx="286137" cy="306286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8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9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1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9" y="8"/>
                    <a:pt x="112" y="11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7" name="Freeform: Shape 20"/>
            <p:cNvSpPr>
              <a:spLocks/>
            </p:cNvSpPr>
            <p:nvPr/>
          </p:nvSpPr>
          <p:spPr bwMode="auto">
            <a:xfrm>
              <a:off x="6379820" y="4125004"/>
              <a:ext cx="209565" cy="191429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3 w 88"/>
                <a:gd name="T47" fmla="*/ 60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8 w 88"/>
                <a:gd name="T59" fmla="*/ 60 h 80"/>
                <a:gd name="T60" fmla="*/ 68 w 88"/>
                <a:gd name="T61" fmla="*/ 48 h 80"/>
                <a:gd name="T62" fmla="*/ 84 w 88"/>
                <a:gd name="T63" fmla="*/ 65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7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7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4"/>
                    <a:pt x="70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2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8" y="60"/>
                    <a:pt x="58" y="60"/>
                    <a:pt x="58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8" name="Freeform: Shape 21"/>
            <p:cNvSpPr>
              <a:spLocks/>
            </p:cNvSpPr>
            <p:nvPr/>
          </p:nvSpPr>
          <p:spPr bwMode="auto">
            <a:xfrm>
              <a:off x="6493670" y="4154222"/>
              <a:ext cx="57429" cy="57428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2" y="24"/>
                  </a:cubicBezTo>
                  <a:close/>
                  <a:moveTo>
                    <a:pt x="12" y="4"/>
                  </a:moveTo>
                  <a:cubicBezTo>
                    <a:pt x="17" y="4"/>
                    <a:pt x="20" y="7"/>
                    <a:pt x="20" y="12"/>
                  </a:cubicBezTo>
                  <a:cubicBezTo>
                    <a:pt x="20" y="16"/>
                    <a:pt x="17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7"/>
                    <a:pt x="8" y="4"/>
                    <a:pt x="1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9" name="Oval 23"/>
            <p:cNvSpPr/>
            <p:nvPr/>
          </p:nvSpPr>
          <p:spPr>
            <a:xfrm>
              <a:off x="6200903" y="2809447"/>
              <a:ext cx="579183" cy="57918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0" name="Freeform: Shape 25"/>
            <p:cNvSpPr>
              <a:spLocks/>
            </p:cNvSpPr>
            <p:nvPr/>
          </p:nvSpPr>
          <p:spPr bwMode="auto">
            <a:xfrm>
              <a:off x="6408534" y="3028241"/>
              <a:ext cx="152136" cy="153144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51 w 64"/>
                <a:gd name="T11" fmla="*/ 47 h 64"/>
                <a:gd name="T12" fmla="*/ 17 w 64"/>
                <a:gd name="T13" fmla="*/ 50 h 64"/>
                <a:gd name="T14" fmla="*/ 14 w 64"/>
                <a:gd name="T15" fmla="*/ 16 h 64"/>
                <a:gd name="T16" fmla="*/ 48 w 64"/>
                <a:gd name="T17" fmla="*/ 14 h 64"/>
                <a:gd name="T18" fmla="*/ 51 w 64"/>
                <a:gd name="T19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4"/>
                    <a:pt x="32" y="64"/>
                  </a:cubicBezTo>
                  <a:cubicBezTo>
                    <a:pt x="50" y="64"/>
                    <a:pt x="64" y="49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51" y="47"/>
                  </a:moveTo>
                  <a:cubicBezTo>
                    <a:pt x="42" y="57"/>
                    <a:pt x="27" y="59"/>
                    <a:pt x="17" y="50"/>
                  </a:cubicBezTo>
                  <a:cubicBezTo>
                    <a:pt x="7" y="41"/>
                    <a:pt x="6" y="26"/>
                    <a:pt x="14" y="16"/>
                  </a:cubicBezTo>
                  <a:cubicBezTo>
                    <a:pt x="23" y="6"/>
                    <a:pt x="38" y="5"/>
                    <a:pt x="48" y="14"/>
                  </a:cubicBezTo>
                  <a:cubicBezTo>
                    <a:pt x="58" y="22"/>
                    <a:pt x="59" y="37"/>
                    <a:pt x="51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1" name="Freeform: Shape 26"/>
            <p:cNvSpPr>
              <a:spLocks/>
            </p:cNvSpPr>
            <p:nvPr/>
          </p:nvSpPr>
          <p:spPr bwMode="auto">
            <a:xfrm>
              <a:off x="6446819" y="3066526"/>
              <a:ext cx="42316" cy="43323"/>
            </a:xfrm>
            <a:custGeom>
              <a:avLst/>
              <a:gdLst>
                <a:gd name="T0" fmla="*/ 16 w 18"/>
                <a:gd name="T1" fmla="*/ 0 h 18"/>
                <a:gd name="T2" fmla="*/ 0 w 18"/>
                <a:gd name="T3" fmla="*/ 16 h 18"/>
                <a:gd name="T4" fmla="*/ 0 w 18"/>
                <a:gd name="T5" fmla="*/ 16 h 18"/>
                <a:gd name="T6" fmla="*/ 2 w 18"/>
                <a:gd name="T7" fmla="*/ 18 h 18"/>
                <a:gd name="T8" fmla="*/ 4 w 18"/>
                <a:gd name="T9" fmla="*/ 16 h 18"/>
                <a:gd name="T10" fmla="*/ 4 w 18"/>
                <a:gd name="T11" fmla="*/ 16 h 18"/>
                <a:gd name="T12" fmla="*/ 16 w 18"/>
                <a:gd name="T13" fmla="*/ 4 h 18"/>
                <a:gd name="T14" fmla="*/ 18 w 18"/>
                <a:gd name="T15" fmla="*/ 2 h 18"/>
                <a:gd name="T16" fmla="*/ 16 w 18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6" y="0"/>
                  </a:moveTo>
                  <a:cubicBezTo>
                    <a:pt x="8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4" y="18"/>
                    <a:pt x="4" y="17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9"/>
                    <a:pt x="10" y="4"/>
                    <a:pt x="16" y="4"/>
                  </a:cubicBezTo>
                  <a:cubicBezTo>
                    <a:pt x="18" y="4"/>
                    <a:pt x="18" y="3"/>
                    <a:pt x="18" y="2"/>
                  </a:cubicBezTo>
                  <a:cubicBezTo>
                    <a:pt x="18" y="1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2" name="Freeform: Shape 27"/>
            <p:cNvSpPr>
              <a:spLocks/>
            </p:cNvSpPr>
            <p:nvPr/>
          </p:nvSpPr>
          <p:spPr bwMode="auto">
            <a:xfrm>
              <a:off x="6331962" y="2961744"/>
              <a:ext cx="305279" cy="257926"/>
            </a:xfrm>
            <a:custGeom>
              <a:avLst/>
              <a:gdLst>
                <a:gd name="T0" fmla="*/ 118 w 128"/>
                <a:gd name="T1" fmla="*/ 24 h 108"/>
                <a:gd name="T2" fmla="*/ 101 w 128"/>
                <a:gd name="T3" fmla="*/ 21 h 108"/>
                <a:gd name="T4" fmla="*/ 96 w 128"/>
                <a:gd name="T5" fmla="*/ 7 h 108"/>
                <a:gd name="T6" fmla="*/ 84 w 128"/>
                <a:gd name="T7" fmla="*/ 0 h 108"/>
                <a:gd name="T8" fmla="*/ 44 w 128"/>
                <a:gd name="T9" fmla="*/ 0 h 108"/>
                <a:gd name="T10" fmla="*/ 33 w 128"/>
                <a:gd name="T11" fmla="*/ 7 h 108"/>
                <a:gd name="T12" fmla="*/ 28 w 128"/>
                <a:gd name="T13" fmla="*/ 21 h 108"/>
                <a:gd name="T14" fmla="*/ 10 w 128"/>
                <a:gd name="T15" fmla="*/ 24 h 108"/>
                <a:gd name="T16" fmla="*/ 0 w 128"/>
                <a:gd name="T17" fmla="*/ 36 h 108"/>
                <a:gd name="T18" fmla="*/ 0 w 128"/>
                <a:gd name="T19" fmla="*/ 96 h 108"/>
                <a:gd name="T20" fmla="*/ 12 w 128"/>
                <a:gd name="T21" fmla="*/ 108 h 108"/>
                <a:gd name="T22" fmla="*/ 116 w 128"/>
                <a:gd name="T23" fmla="*/ 108 h 108"/>
                <a:gd name="T24" fmla="*/ 128 w 128"/>
                <a:gd name="T25" fmla="*/ 96 h 108"/>
                <a:gd name="T26" fmla="*/ 128 w 128"/>
                <a:gd name="T27" fmla="*/ 36 h 108"/>
                <a:gd name="T28" fmla="*/ 118 w 128"/>
                <a:gd name="T29" fmla="*/ 24 h 108"/>
                <a:gd name="T30" fmla="*/ 120 w 128"/>
                <a:gd name="T31" fmla="*/ 96 h 108"/>
                <a:gd name="T32" fmla="*/ 116 w 128"/>
                <a:gd name="T33" fmla="*/ 100 h 108"/>
                <a:gd name="T34" fmla="*/ 12 w 128"/>
                <a:gd name="T35" fmla="*/ 100 h 108"/>
                <a:gd name="T36" fmla="*/ 8 w 128"/>
                <a:gd name="T37" fmla="*/ 96 h 108"/>
                <a:gd name="T38" fmla="*/ 8 w 128"/>
                <a:gd name="T39" fmla="*/ 36 h 108"/>
                <a:gd name="T40" fmla="*/ 12 w 128"/>
                <a:gd name="T41" fmla="*/ 32 h 108"/>
                <a:gd name="T42" fmla="*/ 34 w 128"/>
                <a:gd name="T43" fmla="*/ 28 h 108"/>
                <a:gd name="T44" fmla="*/ 41 w 128"/>
                <a:gd name="T45" fmla="*/ 10 h 108"/>
                <a:gd name="T46" fmla="*/ 44 w 128"/>
                <a:gd name="T47" fmla="*/ 8 h 108"/>
                <a:gd name="T48" fmla="*/ 84 w 128"/>
                <a:gd name="T49" fmla="*/ 8 h 108"/>
                <a:gd name="T50" fmla="*/ 88 w 128"/>
                <a:gd name="T51" fmla="*/ 10 h 108"/>
                <a:gd name="T52" fmla="*/ 95 w 128"/>
                <a:gd name="T53" fmla="*/ 28 h 108"/>
                <a:gd name="T54" fmla="*/ 117 w 128"/>
                <a:gd name="T55" fmla="*/ 32 h 108"/>
                <a:gd name="T56" fmla="*/ 120 w 128"/>
                <a:gd name="T57" fmla="*/ 36 h 108"/>
                <a:gd name="T58" fmla="*/ 120 w 128"/>
                <a:gd name="T59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08">
                  <a:moveTo>
                    <a:pt x="118" y="24"/>
                  </a:moveTo>
                  <a:cubicBezTo>
                    <a:pt x="101" y="21"/>
                    <a:pt x="101" y="21"/>
                    <a:pt x="101" y="21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4" y="3"/>
                    <a:pt x="89" y="0"/>
                    <a:pt x="8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35" y="3"/>
                    <a:pt x="33" y="7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5" y="25"/>
                    <a:pt x="0" y="30"/>
                    <a:pt x="0" y="3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2"/>
                    <a:pt x="6" y="108"/>
                    <a:pt x="12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23" y="108"/>
                    <a:pt x="128" y="102"/>
                    <a:pt x="128" y="96"/>
                  </a:cubicBezTo>
                  <a:cubicBezTo>
                    <a:pt x="128" y="36"/>
                    <a:pt x="128" y="36"/>
                    <a:pt x="128" y="36"/>
                  </a:cubicBezTo>
                  <a:cubicBezTo>
                    <a:pt x="128" y="30"/>
                    <a:pt x="124" y="25"/>
                    <a:pt x="118" y="24"/>
                  </a:cubicBezTo>
                  <a:close/>
                  <a:moveTo>
                    <a:pt x="120" y="96"/>
                  </a:moveTo>
                  <a:cubicBezTo>
                    <a:pt x="120" y="98"/>
                    <a:pt x="119" y="100"/>
                    <a:pt x="116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0" y="100"/>
                    <a:pt x="8" y="98"/>
                    <a:pt x="8" y="9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4"/>
                    <a:pt x="10" y="32"/>
                    <a:pt x="12" y="32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9"/>
                    <a:pt x="43" y="8"/>
                    <a:pt x="4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6" y="8"/>
                    <a:pt x="88" y="9"/>
                    <a:pt x="88" y="10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9" y="32"/>
                    <a:pt x="120" y="34"/>
                    <a:pt x="120" y="36"/>
                  </a:cubicBezTo>
                  <a:lnTo>
                    <a:pt x="12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3" name="TextBox 33"/>
            <p:cNvSpPr txBox="1"/>
            <p:nvPr/>
          </p:nvSpPr>
          <p:spPr>
            <a:xfrm>
              <a:off x="6775856" y="2744204"/>
              <a:ext cx="4699017" cy="338553"/>
            </a:xfrm>
            <a:prstGeom prst="rect">
              <a:avLst/>
            </a:prstGeom>
          </p:spPr>
          <p:txBody>
            <a:bodyPr vert="horz" wrap="none" lIns="192000" rIns="192000">
              <a:normAutofit fontScale="92500" lnSpcReduction="20000"/>
            </a:bodyPr>
            <a:lstStyle/>
            <a:p>
              <a:r>
                <a:rPr lang="zh-CN" altLang="en-US" sz="2133" b="1" kern="9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4" name="TextBox 34"/>
            <p:cNvSpPr txBox="1"/>
            <p:nvPr/>
          </p:nvSpPr>
          <p:spPr>
            <a:xfrm>
              <a:off x="6775856" y="3082758"/>
              <a:ext cx="4699017" cy="277961"/>
            </a:xfrm>
            <a:prstGeom prst="rect">
              <a:avLst/>
            </a:prstGeom>
          </p:spPr>
          <p:txBody>
            <a:bodyPr vert="horz" wrap="square" lIns="192000" rIns="192000">
              <a:normAutofit fontScale="850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4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25" name="TextBox 36"/>
            <p:cNvSpPr txBox="1"/>
            <p:nvPr/>
          </p:nvSpPr>
          <p:spPr>
            <a:xfrm>
              <a:off x="6775856" y="3888888"/>
              <a:ext cx="4699017" cy="338553"/>
            </a:xfrm>
            <a:prstGeom prst="rect">
              <a:avLst/>
            </a:prstGeom>
          </p:spPr>
          <p:txBody>
            <a:bodyPr vert="horz" wrap="none" lIns="192000" rIns="192000">
              <a:normAutofit fontScale="92500" lnSpcReduction="20000"/>
            </a:bodyPr>
            <a:lstStyle/>
            <a:p>
              <a:r>
                <a:rPr lang="zh-CN" altLang="en-US" sz="2133" b="1" kern="9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6" name="TextBox 37"/>
            <p:cNvSpPr txBox="1"/>
            <p:nvPr/>
          </p:nvSpPr>
          <p:spPr>
            <a:xfrm>
              <a:off x="6775856" y="4227442"/>
              <a:ext cx="4699017" cy="277961"/>
            </a:xfrm>
            <a:prstGeom prst="rect">
              <a:avLst/>
            </a:prstGeom>
          </p:spPr>
          <p:txBody>
            <a:bodyPr vert="horz" wrap="square" lIns="192000" rIns="192000">
              <a:normAutofit fontScale="850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4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27" name="TextBox 39"/>
            <p:cNvSpPr txBox="1"/>
            <p:nvPr/>
          </p:nvSpPr>
          <p:spPr>
            <a:xfrm>
              <a:off x="6775856" y="4995036"/>
              <a:ext cx="4699017" cy="338553"/>
            </a:xfrm>
            <a:prstGeom prst="rect">
              <a:avLst/>
            </a:prstGeom>
          </p:spPr>
          <p:txBody>
            <a:bodyPr vert="horz" wrap="none" lIns="192000" rIns="192000">
              <a:normAutofit fontScale="92500" lnSpcReduction="20000"/>
            </a:bodyPr>
            <a:lstStyle/>
            <a:p>
              <a:r>
                <a:rPr lang="zh-CN" altLang="en-US" sz="2133" b="1" kern="9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8" name="TextBox 40"/>
            <p:cNvSpPr txBox="1"/>
            <p:nvPr/>
          </p:nvSpPr>
          <p:spPr>
            <a:xfrm>
              <a:off x="6775856" y="5333590"/>
              <a:ext cx="4699017" cy="277961"/>
            </a:xfrm>
            <a:prstGeom prst="rect">
              <a:avLst/>
            </a:prstGeom>
          </p:spPr>
          <p:txBody>
            <a:bodyPr vert="horz" wrap="square" lIns="192000" rIns="192000">
              <a:normAutofit fontScale="850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4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9A0A4726-A461-4735-9E7D-ED4900D617FF}"/>
              </a:ext>
            </a:extLst>
          </p:cNvPr>
          <p:cNvSpPr txBox="1"/>
          <p:nvPr/>
        </p:nvSpPr>
        <p:spPr>
          <a:xfrm>
            <a:off x="1726569" y="705292"/>
            <a:ext cx="253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704CAC1B-C4FE-44B4-BC18-23B958F147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9" t="11296" r="13734" b="61752"/>
          <a:stretch/>
        </p:blipFill>
        <p:spPr>
          <a:xfrm>
            <a:off x="662538" y="398066"/>
            <a:ext cx="1064342" cy="95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39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7530" y="1061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AA7D8D08-DC60-44A2-BDA1-2A222F1EE66F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899756" y="1232756"/>
            <a:ext cx="4392488" cy="4392488"/>
            <a:chOff x="3899756" y="1232756"/>
            <a:chExt cx="4392488" cy="4392488"/>
          </a:xfrm>
        </p:grpSpPr>
        <p:grpSp>
          <p:nvGrpSpPr>
            <p:cNvPr id="17" name="组合 16"/>
            <p:cNvGrpSpPr/>
            <p:nvPr/>
          </p:nvGrpSpPr>
          <p:grpSpPr>
            <a:xfrm>
              <a:off x="4631098" y="2243650"/>
              <a:ext cx="2929803" cy="2929803"/>
              <a:chOff x="3724300" y="1840235"/>
              <a:chExt cx="3847864" cy="3847864"/>
            </a:xfrm>
          </p:grpSpPr>
          <p:sp>
            <p:nvSpPr>
              <p:cNvPr id="27" name="任意多边形: 形状 26"/>
              <p:cNvSpPr/>
              <p:nvPr/>
            </p:nvSpPr>
            <p:spPr bwMode="auto">
              <a:xfrm>
                <a:off x="3724300" y="2003548"/>
                <a:ext cx="3847864" cy="1354983"/>
              </a:xfrm>
              <a:custGeom>
                <a:avLst/>
                <a:gdLst>
                  <a:gd name="connsiteX0" fmla="*/ 576064 w 3271800"/>
                  <a:gd name="connsiteY0" fmla="*/ 0 h 1152128"/>
                  <a:gd name="connsiteX1" fmla="*/ 983402 w 3271800"/>
                  <a:gd name="connsiteY1" fmla="*/ 168726 h 1152128"/>
                  <a:gd name="connsiteX2" fmla="*/ 990533 w 3271800"/>
                  <a:gd name="connsiteY2" fmla="*/ 177368 h 1152128"/>
                  <a:gd name="connsiteX3" fmla="*/ 1031995 w 3271800"/>
                  <a:gd name="connsiteY3" fmla="*/ 211577 h 1152128"/>
                  <a:gd name="connsiteX4" fmla="*/ 1635900 w 3271800"/>
                  <a:gd name="connsiteY4" fmla="*/ 396044 h 1152128"/>
                  <a:gd name="connsiteX5" fmla="*/ 2239806 w 3271800"/>
                  <a:gd name="connsiteY5" fmla="*/ 211577 h 1152128"/>
                  <a:gd name="connsiteX6" fmla="*/ 2281266 w 3271800"/>
                  <a:gd name="connsiteY6" fmla="*/ 177369 h 1152128"/>
                  <a:gd name="connsiteX7" fmla="*/ 2288398 w 3271800"/>
                  <a:gd name="connsiteY7" fmla="*/ 168726 h 1152128"/>
                  <a:gd name="connsiteX8" fmla="*/ 2695736 w 3271800"/>
                  <a:gd name="connsiteY8" fmla="*/ 0 h 1152128"/>
                  <a:gd name="connsiteX9" fmla="*/ 3271800 w 3271800"/>
                  <a:gd name="connsiteY9" fmla="*/ 576064 h 1152128"/>
                  <a:gd name="connsiteX10" fmla="*/ 2695736 w 3271800"/>
                  <a:gd name="connsiteY10" fmla="*/ 1152128 h 1152128"/>
                  <a:gd name="connsiteX11" fmla="*/ 2288398 w 3271800"/>
                  <a:gd name="connsiteY11" fmla="*/ 983403 h 1152128"/>
                  <a:gd name="connsiteX12" fmla="*/ 2281267 w 3271800"/>
                  <a:gd name="connsiteY12" fmla="*/ 974760 h 1152128"/>
                  <a:gd name="connsiteX13" fmla="*/ 2239806 w 3271800"/>
                  <a:gd name="connsiteY13" fmla="*/ 940552 h 1152128"/>
                  <a:gd name="connsiteX14" fmla="*/ 1635900 w 3271800"/>
                  <a:gd name="connsiteY14" fmla="*/ 756084 h 1152128"/>
                  <a:gd name="connsiteX15" fmla="*/ 1031995 w 3271800"/>
                  <a:gd name="connsiteY15" fmla="*/ 940552 h 1152128"/>
                  <a:gd name="connsiteX16" fmla="*/ 990533 w 3271800"/>
                  <a:gd name="connsiteY16" fmla="*/ 974761 h 1152128"/>
                  <a:gd name="connsiteX17" fmla="*/ 983402 w 3271800"/>
                  <a:gd name="connsiteY17" fmla="*/ 983403 h 1152128"/>
                  <a:gd name="connsiteX18" fmla="*/ 576064 w 3271800"/>
                  <a:gd name="connsiteY18" fmla="*/ 1152128 h 1152128"/>
                  <a:gd name="connsiteX19" fmla="*/ 0 w 3271800"/>
                  <a:gd name="connsiteY19" fmla="*/ 576064 h 1152128"/>
                  <a:gd name="connsiteX20" fmla="*/ 576064 w 3271800"/>
                  <a:gd name="connsiteY20" fmla="*/ 0 h 115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71800" h="1152128">
                    <a:moveTo>
                      <a:pt x="576064" y="0"/>
                    </a:moveTo>
                    <a:cubicBezTo>
                      <a:pt x="735139" y="0"/>
                      <a:pt x="879155" y="64478"/>
                      <a:pt x="983402" y="168726"/>
                    </a:cubicBezTo>
                    <a:lnTo>
                      <a:pt x="990533" y="177368"/>
                    </a:lnTo>
                    <a:lnTo>
                      <a:pt x="1031995" y="211577"/>
                    </a:lnTo>
                    <a:cubicBezTo>
                      <a:pt x="1204383" y="328040"/>
                      <a:pt x="1412200" y="396044"/>
                      <a:pt x="1635900" y="396044"/>
                    </a:cubicBezTo>
                    <a:cubicBezTo>
                      <a:pt x="1859601" y="396044"/>
                      <a:pt x="2067417" y="328040"/>
                      <a:pt x="2239806" y="211577"/>
                    </a:cubicBezTo>
                    <a:lnTo>
                      <a:pt x="2281266" y="177369"/>
                    </a:lnTo>
                    <a:lnTo>
                      <a:pt x="2288398" y="168726"/>
                    </a:lnTo>
                    <a:cubicBezTo>
                      <a:pt x="2392645" y="64478"/>
                      <a:pt x="2536661" y="0"/>
                      <a:pt x="2695736" y="0"/>
                    </a:cubicBezTo>
                    <a:cubicBezTo>
                      <a:pt x="3013887" y="0"/>
                      <a:pt x="3271800" y="257913"/>
                      <a:pt x="3271800" y="576064"/>
                    </a:cubicBezTo>
                    <a:cubicBezTo>
                      <a:pt x="3271800" y="894215"/>
                      <a:pt x="3013887" y="1152128"/>
                      <a:pt x="2695736" y="1152128"/>
                    </a:cubicBezTo>
                    <a:cubicBezTo>
                      <a:pt x="2536661" y="1152128"/>
                      <a:pt x="2392645" y="1087650"/>
                      <a:pt x="2288398" y="983403"/>
                    </a:cubicBezTo>
                    <a:lnTo>
                      <a:pt x="2281267" y="974760"/>
                    </a:lnTo>
                    <a:lnTo>
                      <a:pt x="2239806" y="940552"/>
                    </a:lnTo>
                    <a:cubicBezTo>
                      <a:pt x="2067417" y="824088"/>
                      <a:pt x="1859601" y="756084"/>
                      <a:pt x="1635900" y="756084"/>
                    </a:cubicBezTo>
                    <a:cubicBezTo>
                      <a:pt x="1412200" y="756084"/>
                      <a:pt x="1204383" y="824088"/>
                      <a:pt x="1031995" y="940552"/>
                    </a:cubicBezTo>
                    <a:lnTo>
                      <a:pt x="990533" y="974761"/>
                    </a:lnTo>
                    <a:lnTo>
                      <a:pt x="983402" y="983403"/>
                    </a:lnTo>
                    <a:cubicBezTo>
                      <a:pt x="879155" y="1087650"/>
                      <a:pt x="735139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任意多边形: 形状 27"/>
              <p:cNvSpPr/>
              <p:nvPr/>
            </p:nvSpPr>
            <p:spPr bwMode="auto">
              <a:xfrm rot="7200000">
                <a:off x="4340371" y="3086675"/>
                <a:ext cx="3847864" cy="1354983"/>
              </a:xfrm>
              <a:custGeom>
                <a:avLst/>
                <a:gdLst>
                  <a:gd name="connsiteX0" fmla="*/ 576064 w 3271800"/>
                  <a:gd name="connsiteY0" fmla="*/ 0 h 1152128"/>
                  <a:gd name="connsiteX1" fmla="*/ 983402 w 3271800"/>
                  <a:gd name="connsiteY1" fmla="*/ 168726 h 1152128"/>
                  <a:gd name="connsiteX2" fmla="*/ 990533 w 3271800"/>
                  <a:gd name="connsiteY2" fmla="*/ 177368 h 1152128"/>
                  <a:gd name="connsiteX3" fmla="*/ 1031995 w 3271800"/>
                  <a:gd name="connsiteY3" fmla="*/ 211577 h 1152128"/>
                  <a:gd name="connsiteX4" fmla="*/ 1635900 w 3271800"/>
                  <a:gd name="connsiteY4" fmla="*/ 396044 h 1152128"/>
                  <a:gd name="connsiteX5" fmla="*/ 2239806 w 3271800"/>
                  <a:gd name="connsiteY5" fmla="*/ 211577 h 1152128"/>
                  <a:gd name="connsiteX6" fmla="*/ 2281266 w 3271800"/>
                  <a:gd name="connsiteY6" fmla="*/ 177369 h 1152128"/>
                  <a:gd name="connsiteX7" fmla="*/ 2288398 w 3271800"/>
                  <a:gd name="connsiteY7" fmla="*/ 168726 h 1152128"/>
                  <a:gd name="connsiteX8" fmla="*/ 2695736 w 3271800"/>
                  <a:gd name="connsiteY8" fmla="*/ 0 h 1152128"/>
                  <a:gd name="connsiteX9" fmla="*/ 3271800 w 3271800"/>
                  <a:gd name="connsiteY9" fmla="*/ 576064 h 1152128"/>
                  <a:gd name="connsiteX10" fmla="*/ 2695736 w 3271800"/>
                  <a:gd name="connsiteY10" fmla="*/ 1152128 h 1152128"/>
                  <a:gd name="connsiteX11" fmla="*/ 2288398 w 3271800"/>
                  <a:gd name="connsiteY11" fmla="*/ 983403 h 1152128"/>
                  <a:gd name="connsiteX12" fmla="*/ 2281267 w 3271800"/>
                  <a:gd name="connsiteY12" fmla="*/ 974760 h 1152128"/>
                  <a:gd name="connsiteX13" fmla="*/ 2239806 w 3271800"/>
                  <a:gd name="connsiteY13" fmla="*/ 940552 h 1152128"/>
                  <a:gd name="connsiteX14" fmla="*/ 1635900 w 3271800"/>
                  <a:gd name="connsiteY14" fmla="*/ 756084 h 1152128"/>
                  <a:gd name="connsiteX15" fmla="*/ 1031995 w 3271800"/>
                  <a:gd name="connsiteY15" fmla="*/ 940552 h 1152128"/>
                  <a:gd name="connsiteX16" fmla="*/ 990533 w 3271800"/>
                  <a:gd name="connsiteY16" fmla="*/ 974761 h 1152128"/>
                  <a:gd name="connsiteX17" fmla="*/ 983402 w 3271800"/>
                  <a:gd name="connsiteY17" fmla="*/ 983403 h 1152128"/>
                  <a:gd name="connsiteX18" fmla="*/ 576064 w 3271800"/>
                  <a:gd name="connsiteY18" fmla="*/ 1152128 h 1152128"/>
                  <a:gd name="connsiteX19" fmla="*/ 0 w 3271800"/>
                  <a:gd name="connsiteY19" fmla="*/ 576064 h 1152128"/>
                  <a:gd name="connsiteX20" fmla="*/ 576064 w 3271800"/>
                  <a:gd name="connsiteY20" fmla="*/ 0 h 115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71800" h="1152128">
                    <a:moveTo>
                      <a:pt x="576064" y="0"/>
                    </a:moveTo>
                    <a:cubicBezTo>
                      <a:pt x="735139" y="0"/>
                      <a:pt x="879155" y="64478"/>
                      <a:pt x="983402" y="168726"/>
                    </a:cubicBezTo>
                    <a:lnTo>
                      <a:pt x="990533" y="177368"/>
                    </a:lnTo>
                    <a:lnTo>
                      <a:pt x="1031995" y="211577"/>
                    </a:lnTo>
                    <a:cubicBezTo>
                      <a:pt x="1204383" y="328040"/>
                      <a:pt x="1412200" y="396044"/>
                      <a:pt x="1635900" y="396044"/>
                    </a:cubicBezTo>
                    <a:cubicBezTo>
                      <a:pt x="1859601" y="396044"/>
                      <a:pt x="2067417" y="328040"/>
                      <a:pt x="2239806" y="211577"/>
                    </a:cubicBezTo>
                    <a:lnTo>
                      <a:pt x="2281266" y="177369"/>
                    </a:lnTo>
                    <a:lnTo>
                      <a:pt x="2288398" y="168726"/>
                    </a:lnTo>
                    <a:cubicBezTo>
                      <a:pt x="2392645" y="64478"/>
                      <a:pt x="2536661" y="0"/>
                      <a:pt x="2695736" y="0"/>
                    </a:cubicBezTo>
                    <a:cubicBezTo>
                      <a:pt x="3013887" y="0"/>
                      <a:pt x="3271800" y="257913"/>
                      <a:pt x="3271800" y="576064"/>
                    </a:cubicBezTo>
                    <a:cubicBezTo>
                      <a:pt x="3271800" y="894215"/>
                      <a:pt x="3013887" y="1152128"/>
                      <a:pt x="2695736" y="1152128"/>
                    </a:cubicBezTo>
                    <a:cubicBezTo>
                      <a:pt x="2536661" y="1152128"/>
                      <a:pt x="2392645" y="1087650"/>
                      <a:pt x="2288398" y="983403"/>
                    </a:cubicBezTo>
                    <a:lnTo>
                      <a:pt x="2281267" y="974760"/>
                    </a:lnTo>
                    <a:lnTo>
                      <a:pt x="2239806" y="940552"/>
                    </a:lnTo>
                    <a:cubicBezTo>
                      <a:pt x="2067417" y="824088"/>
                      <a:pt x="1859601" y="756084"/>
                      <a:pt x="1635900" y="756084"/>
                    </a:cubicBezTo>
                    <a:cubicBezTo>
                      <a:pt x="1412200" y="756084"/>
                      <a:pt x="1204383" y="824088"/>
                      <a:pt x="1031995" y="940552"/>
                    </a:cubicBezTo>
                    <a:lnTo>
                      <a:pt x="990533" y="974761"/>
                    </a:lnTo>
                    <a:lnTo>
                      <a:pt x="983402" y="983403"/>
                    </a:lnTo>
                    <a:cubicBezTo>
                      <a:pt x="879155" y="1087650"/>
                      <a:pt x="735139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任意多边形: 形状 28"/>
              <p:cNvSpPr/>
              <p:nvPr/>
            </p:nvSpPr>
            <p:spPr bwMode="auto">
              <a:xfrm rot="14400000">
                <a:off x="3100894" y="3086675"/>
                <a:ext cx="3847864" cy="1354983"/>
              </a:xfrm>
              <a:custGeom>
                <a:avLst/>
                <a:gdLst>
                  <a:gd name="connsiteX0" fmla="*/ 576064 w 3271800"/>
                  <a:gd name="connsiteY0" fmla="*/ 0 h 1152128"/>
                  <a:gd name="connsiteX1" fmla="*/ 983402 w 3271800"/>
                  <a:gd name="connsiteY1" fmla="*/ 168726 h 1152128"/>
                  <a:gd name="connsiteX2" fmla="*/ 990533 w 3271800"/>
                  <a:gd name="connsiteY2" fmla="*/ 177368 h 1152128"/>
                  <a:gd name="connsiteX3" fmla="*/ 1031995 w 3271800"/>
                  <a:gd name="connsiteY3" fmla="*/ 211577 h 1152128"/>
                  <a:gd name="connsiteX4" fmla="*/ 1635900 w 3271800"/>
                  <a:gd name="connsiteY4" fmla="*/ 396044 h 1152128"/>
                  <a:gd name="connsiteX5" fmla="*/ 2239806 w 3271800"/>
                  <a:gd name="connsiteY5" fmla="*/ 211577 h 1152128"/>
                  <a:gd name="connsiteX6" fmla="*/ 2281266 w 3271800"/>
                  <a:gd name="connsiteY6" fmla="*/ 177369 h 1152128"/>
                  <a:gd name="connsiteX7" fmla="*/ 2288398 w 3271800"/>
                  <a:gd name="connsiteY7" fmla="*/ 168726 h 1152128"/>
                  <a:gd name="connsiteX8" fmla="*/ 2695736 w 3271800"/>
                  <a:gd name="connsiteY8" fmla="*/ 0 h 1152128"/>
                  <a:gd name="connsiteX9" fmla="*/ 3271800 w 3271800"/>
                  <a:gd name="connsiteY9" fmla="*/ 576064 h 1152128"/>
                  <a:gd name="connsiteX10" fmla="*/ 2695736 w 3271800"/>
                  <a:gd name="connsiteY10" fmla="*/ 1152128 h 1152128"/>
                  <a:gd name="connsiteX11" fmla="*/ 2288398 w 3271800"/>
                  <a:gd name="connsiteY11" fmla="*/ 983403 h 1152128"/>
                  <a:gd name="connsiteX12" fmla="*/ 2281267 w 3271800"/>
                  <a:gd name="connsiteY12" fmla="*/ 974760 h 1152128"/>
                  <a:gd name="connsiteX13" fmla="*/ 2239806 w 3271800"/>
                  <a:gd name="connsiteY13" fmla="*/ 940552 h 1152128"/>
                  <a:gd name="connsiteX14" fmla="*/ 1635900 w 3271800"/>
                  <a:gd name="connsiteY14" fmla="*/ 756084 h 1152128"/>
                  <a:gd name="connsiteX15" fmla="*/ 1031995 w 3271800"/>
                  <a:gd name="connsiteY15" fmla="*/ 940552 h 1152128"/>
                  <a:gd name="connsiteX16" fmla="*/ 990533 w 3271800"/>
                  <a:gd name="connsiteY16" fmla="*/ 974761 h 1152128"/>
                  <a:gd name="connsiteX17" fmla="*/ 983402 w 3271800"/>
                  <a:gd name="connsiteY17" fmla="*/ 983403 h 1152128"/>
                  <a:gd name="connsiteX18" fmla="*/ 576064 w 3271800"/>
                  <a:gd name="connsiteY18" fmla="*/ 1152128 h 1152128"/>
                  <a:gd name="connsiteX19" fmla="*/ 0 w 3271800"/>
                  <a:gd name="connsiteY19" fmla="*/ 576064 h 1152128"/>
                  <a:gd name="connsiteX20" fmla="*/ 576064 w 3271800"/>
                  <a:gd name="connsiteY20" fmla="*/ 0 h 115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71800" h="1152128">
                    <a:moveTo>
                      <a:pt x="576064" y="0"/>
                    </a:moveTo>
                    <a:cubicBezTo>
                      <a:pt x="735139" y="0"/>
                      <a:pt x="879155" y="64478"/>
                      <a:pt x="983402" y="168726"/>
                    </a:cubicBezTo>
                    <a:lnTo>
                      <a:pt x="990533" y="177368"/>
                    </a:lnTo>
                    <a:lnTo>
                      <a:pt x="1031995" y="211577"/>
                    </a:lnTo>
                    <a:cubicBezTo>
                      <a:pt x="1204383" y="328040"/>
                      <a:pt x="1412200" y="396044"/>
                      <a:pt x="1635900" y="396044"/>
                    </a:cubicBezTo>
                    <a:cubicBezTo>
                      <a:pt x="1859601" y="396044"/>
                      <a:pt x="2067417" y="328040"/>
                      <a:pt x="2239806" y="211577"/>
                    </a:cubicBezTo>
                    <a:lnTo>
                      <a:pt x="2281266" y="177369"/>
                    </a:lnTo>
                    <a:lnTo>
                      <a:pt x="2288398" y="168726"/>
                    </a:lnTo>
                    <a:cubicBezTo>
                      <a:pt x="2392645" y="64478"/>
                      <a:pt x="2536661" y="0"/>
                      <a:pt x="2695736" y="0"/>
                    </a:cubicBezTo>
                    <a:cubicBezTo>
                      <a:pt x="3013887" y="0"/>
                      <a:pt x="3271800" y="257913"/>
                      <a:pt x="3271800" y="576064"/>
                    </a:cubicBezTo>
                    <a:cubicBezTo>
                      <a:pt x="3271800" y="894215"/>
                      <a:pt x="3013887" y="1152128"/>
                      <a:pt x="2695736" y="1152128"/>
                    </a:cubicBezTo>
                    <a:cubicBezTo>
                      <a:pt x="2536661" y="1152128"/>
                      <a:pt x="2392645" y="1087650"/>
                      <a:pt x="2288398" y="983403"/>
                    </a:cubicBezTo>
                    <a:lnTo>
                      <a:pt x="2281267" y="974760"/>
                    </a:lnTo>
                    <a:lnTo>
                      <a:pt x="2239806" y="940552"/>
                    </a:lnTo>
                    <a:cubicBezTo>
                      <a:pt x="2067417" y="824088"/>
                      <a:pt x="1859601" y="756084"/>
                      <a:pt x="1635900" y="756084"/>
                    </a:cubicBezTo>
                    <a:cubicBezTo>
                      <a:pt x="1412200" y="756084"/>
                      <a:pt x="1204383" y="824088"/>
                      <a:pt x="1031995" y="940552"/>
                    </a:cubicBezTo>
                    <a:lnTo>
                      <a:pt x="990533" y="974761"/>
                    </a:lnTo>
                    <a:lnTo>
                      <a:pt x="983402" y="983403"/>
                    </a:lnTo>
                    <a:cubicBezTo>
                      <a:pt x="879155" y="1087650"/>
                      <a:pt x="735139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任意多边形: 形状 29"/>
              <p:cNvSpPr/>
              <p:nvPr/>
            </p:nvSpPr>
            <p:spPr bwMode="auto">
              <a:xfrm>
                <a:off x="3724300" y="2003548"/>
                <a:ext cx="1911333" cy="1354983"/>
              </a:xfrm>
              <a:custGeom>
                <a:avLst/>
                <a:gdLst>
                  <a:gd name="connsiteX0" fmla="*/ 740195 w 2088232"/>
                  <a:gd name="connsiteY0" fmla="*/ 0 h 1480390"/>
                  <a:gd name="connsiteX1" fmla="*/ 1263591 w 2088232"/>
                  <a:gd name="connsiteY1" fmla="*/ 216799 h 1480390"/>
                  <a:gd name="connsiteX2" fmla="*/ 1272754 w 2088232"/>
                  <a:gd name="connsiteY2" fmla="*/ 227903 h 1480390"/>
                  <a:gd name="connsiteX3" fmla="*/ 1326029 w 2088232"/>
                  <a:gd name="connsiteY3" fmla="*/ 271859 h 1480390"/>
                  <a:gd name="connsiteX4" fmla="*/ 1995214 w 2088232"/>
                  <a:gd name="connsiteY4" fmla="*/ 504837 h 1480390"/>
                  <a:gd name="connsiteX5" fmla="*/ 2088232 w 2088232"/>
                  <a:gd name="connsiteY5" fmla="*/ 508362 h 1480390"/>
                  <a:gd name="connsiteX6" fmla="*/ 2088232 w 2088232"/>
                  <a:gd name="connsiteY6" fmla="*/ 972028 h 1480390"/>
                  <a:gd name="connsiteX7" fmla="*/ 1995214 w 2088232"/>
                  <a:gd name="connsiteY7" fmla="*/ 975553 h 1480390"/>
                  <a:gd name="connsiteX8" fmla="*/ 1326029 w 2088232"/>
                  <a:gd name="connsiteY8" fmla="*/ 1208532 h 1480390"/>
                  <a:gd name="connsiteX9" fmla="*/ 1272754 w 2088232"/>
                  <a:gd name="connsiteY9" fmla="*/ 1252488 h 1480390"/>
                  <a:gd name="connsiteX10" fmla="*/ 1263591 w 2088232"/>
                  <a:gd name="connsiteY10" fmla="*/ 1263592 h 1480390"/>
                  <a:gd name="connsiteX11" fmla="*/ 740195 w 2088232"/>
                  <a:gd name="connsiteY11" fmla="*/ 1480390 h 1480390"/>
                  <a:gd name="connsiteX12" fmla="*/ 0 w 2088232"/>
                  <a:gd name="connsiteY12" fmla="*/ 740195 h 1480390"/>
                  <a:gd name="connsiteX13" fmla="*/ 740195 w 2088232"/>
                  <a:gd name="connsiteY13" fmla="*/ 0 h 1480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88232" h="1480390">
                    <a:moveTo>
                      <a:pt x="740195" y="0"/>
                    </a:moveTo>
                    <a:cubicBezTo>
                      <a:pt x="944593" y="0"/>
                      <a:pt x="1129642" y="82849"/>
                      <a:pt x="1263591" y="216799"/>
                    </a:cubicBezTo>
                    <a:lnTo>
                      <a:pt x="1272754" y="227903"/>
                    </a:lnTo>
                    <a:lnTo>
                      <a:pt x="1326029" y="271859"/>
                    </a:lnTo>
                    <a:cubicBezTo>
                      <a:pt x="1519845" y="402799"/>
                      <a:pt x="1748515" y="486066"/>
                      <a:pt x="1995214" y="504837"/>
                    </a:cubicBezTo>
                    <a:lnTo>
                      <a:pt x="2088232" y="508362"/>
                    </a:lnTo>
                    <a:lnTo>
                      <a:pt x="2088232" y="972028"/>
                    </a:lnTo>
                    <a:lnTo>
                      <a:pt x="1995214" y="975553"/>
                    </a:lnTo>
                    <a:cubicBezTo>
                      <a:pt x="1748515" y="994324"/>
                      <a:pt x="1519845" y="1077592"/>
                      <a:pt x="1326029" y="1208532"/>
                    </a:cubicBezTo>
                    <a:lnTo>
                      <a:pt x="1272754" y="1252488"/>
                    </a:lnTo>
                    <a:lnTo>
                      <a:pt x="1263591" y="1263592"/>
                    </a:lnTo>
                    <a:cubicBezTo>
                      <a:pt x="1129642" y="1397541"/>
                      <a:pt x="944593" y="1480390"/>
                      <a:pt x="740195" y="1480390"/>
                    </a:cubicBezTo>
                    <a:cubicBezTo>
                      <a:pt x="331397" y="1480390"/>
                      <a:pt x="0" y="1148993"/>
                      <a:pt x="0" y="740195"/>
                    </a:cubicBezTo>
                    <a:cubicBezTo>
                      <a:pt x="0" y="331397"/>
                      <a:pt x="331397" y="0"/>
                      <a:pt x="7401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 bwMode="auto">
              <a:xfrm>
                <a:off x="3935760" y="2212987"/>
                <a:ext cx="936104" cy="936104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6096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关键词</a:t>
                </a:r>
              </a:p>
            </p:txBody>
          </p:sp>
          <p:sp>
            <p:nvSpPr>
              <p:cNvPr id="32" name="椭圆 31"/>
              <p:cNvSpPr/>
              <p:nvPr/>
            </p:nvSpPr>
            <p:spPr bwMode="auto">
              <a:xfrm>
                <a:off x="6417265" y="2212987"/>
                <a:ext cx="936104" cy="936104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6096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关键词</a:t>
                </a:r>
              </a:p>
            </p:txBody>
          </p:sp>
          <p:sp>
            <p:nvSpPr>
              <p:cNvPr id="33" name="椭圆 32"/>
              <p:cNvSpPr/>
              <p:nvPr/>
            </p:nvSpPr>
            <p:spPr bwMode="auto">
              <a:xfrm>
                <a:off x="5180180" y="4437112"/>
                <a:ext cx="936104" cy="936104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6096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关键词</a:t>
                </a:r>
              </a:p>
            </p:txBody>
          </p:sp>
        </p:grpSp>
        <p:sp>
          <p:nvSpPr>
            <p:cNvPr id="18" name="椭圆 17"/>
            <p:cNvSpPr/>
            <p:nvPr/>
          </p:nvSpPr>
          <p:spPr bwMode="auto">
            <a:xfrm>
              <a:off x="3899756" y="1232756"/>
              <a:ext cx="4392488" cy="4392488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 bwMode="auto">
            <a:xfrm>
              <a:off x="4116093" y="1527064"/>
              <a:ext cx="731930" cy="73193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 bwMode="auto">
            <a:xfrm>
              <a:off x="7337652" y="1527064"/>
              <a:ext cx="731930" cy="73193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4116093" y="4579843"/>
              <a:ext cx="731930" cy="73193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 bwMode="auto">
            <a:xfrm>
              <a:off x="7337652" y="4579843"/>
              <a:ext cx="731930" cy="73193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任意多边形: 形状 22"/>
            <p:cNvSpPr>
              <a:spLocks noChangeAspect="1"/>
            </p:cNvSpPr>
            <p:nvPr/>
          </p:nvSpPr>
          <p:spPr bwMode="auto">
            <a:xfrm>
              <a:off x="4291320" y="1671305"/>
              <a:ext cx="381476" cy="443446"/>
            </a:xfrm>
            <a:custGeom>
              <a:avLst/>
              <a:gdLst>
                <a:gd name="connsiteX0" fmla="*/ 144647 w 290884"/>
                <a:gd name="connsiteY0" fmla="*/ 246063 h 338138"/>
                <a:gd name="connsiteX1" fmla="*/ 110656 w 290884"/>
                <a:gd name="connsiteY1" fmla="*/ 261816 h 338138"/>
                <a:gd name="connsiteX2" fmla="*/ 144647 w 290884"/>
                <a:gd name="connsiteY2" fmla="*/ 314326 h 338138"/>
                <a:gd name="connsiteX3" fmla="*/ 177331 w 290884"/>
                <a:gd name="connsiteY3" fmla="*/ 261816 h 338138"/>
                <a:gd name="connsiteX4" fmla="*/ 144647 w 290884"/>
                <a:gd name="connsiteY4" fmla="*/ 246063 h 338138"/>
                <a:gd name="connsiteX5" fmla="*/ 186856 w 290884"/>
                <a:gd name="connsiteY5" fmla="*/ 222250 h 338138"/>
                <a:gd name="connsiteX6" fmla="*/ 181776 w 290884"/>
                <a:gd name="connsiteY6" fmla="*/ 224790 h 338138"/>
                <a:gd name="connsiteX7" fmla="*/ 167806 w 290884"/>
                <a:gd name="connsiteY7" fmla="*/ 233680 h 338138"/>
                <a:gd name="connsiteX8" fmla="*/ 183046 w 290884"/>
                <a:gd name="connsiteY8" fmla="*/ 241300 h 338138"/>
                <a:gd name="connsiteX9" fmla="*/ 186856 w 290884"/>
                <a:gd name="connsiteY9" fmla="*/ 222250 h 338138"/>
                <a:gd name="connsiteX10" fmla="*/ 102719 w 290884"/>
                <a:gd name="connsiteY10" fmla="*/ 222250 h 338138"/>
                <a:gd name="connsiteX11" fmla="*/ 105470 w 290884"/>
                <a:gd name="connsiteY11" fmla="*/ 241300 h 338138"/>
                <a:gd name="connsiteX12" fmla="*/ 123357 w 290884"/>
                <a:gd name="connsiteY12" fmla="*/ 233680 h 338138"/>
                <a:gd name="connsiteX13" fmla="*/ 106846 w 290884"/>
                <a:gd name="connsiteY13" fmla="*/ 224790 h 338138"/>
                <a:gd name="connsiteX14" fmla="*/ 102719 w 290884"/>
                <a:gd name="connsiteY14" fmla="*/ 222250 h 338138"/>
                <a:gd name="connsiteX15" fmla="*/ 233044 w 290884"/>
                <a:gd name="connsiteY15" fmla="*/ 184150 h 338138"/>
                <a:gd name="connsiteX16" fmla="*/ 209321 w 290884"/>
                <a:gd name="connsiteY16" fmla="*/ 203710 h 338138"/>
                <a:gd name="connsiteX17" fmla="*/ 202731 w 290884"/>
                <a:gd name="connsiteY17" fmla="*/ 249351 h 338138"/>
                <a:gd name="connsiteX18" fmla="*/ 246223 w 290884"/>
                <a:gd name="connsiteY18" fmla="*/ 257175 h 338138"/>
                <a:gd name="connsiteX19" fmla="*/ 265992 w 290884"/>
                <a:gd name="connsiteY19" fmla="*/ 250655 h 338138"/>
                <a:gd name="connsiteX20" fmla="*/ 233044 w 290884"/>
                <a:gd name="connsiteY20" fmla="*/ 184150 h 338138"/>
                <a:gd name="connsiteX21" fmla="*/ 56261 w 290884"/>
                <a:gd name="connsiteY21" fmla="*/ 184150 h 338138"/>
                <a:gd name="connsiteX22" fmla="*/ 21995 w 290884"/>
                <a:gd name="connsiteY22" fmla="*/ 250655 h 338138"/>
                <a:gd name="connsiteX23" fmla="*/ 43082 w 290884"/>
                <a:gd name="connsiteY23" fmla="*/ 257175 h 338138"/>
                <a:gd name="connsiteX24" fmla="*/ 85256 w 290884"/>
                <a:gd name="connsiteY24" fmla="*/ 249351 h 338138"/>
                <a:gd name="connsiteX25" fmla="*/ 78666 w 290884"/>
                <a:gd name="connsiteY25" fmla="*/ 203710 h 338138"/>
                <a:gd name="connsiteX26" fmla="*/ 56261 w 290884"/>
                <a:gd name="connsiteY26" fmla="*/ 184150 h 338138"/>
                <a:gd name="connsiteX27" fmla="*/ 210669 w 290884"/>
                <a:gd name="connsiteY27" fmla="*/ 163513 h 338138"/>
                <a:gd name="connsiteX28" fmla="*/ 210669 w 290884"/>
                <a:gd name="connsiteY28" fmla="*/ 169070 h 338138"/>
                <a:gd name="connsiteX29" fmla="*/ 210669 w 290884"/>
                <a:gd name="connsiteY29" fmla="*/ 174626 h 338138"/>
                <a:gd name="connsiteX30" fmla="*/ 217019 w 290884"/>
                <a:gd name="connsiteY30" fmla="*/ 169070 h 338138"/>
                <a:gd name="connsiteX31" fmla="*/ 210669 w 290884"/>
                <a:gd name="connsiteY31" fmla="*/ 163513 h 338138"/>
                <a:gd name="connsiteX32" fmla="*/ 77319 w 290884"/>
                <a:gd name="connsiteY32" fmla="*/ 163513 h 338138"/>
                <a:gd name="connsiteX33" fmla="*/ 70969 w 290884"/>
                <a:gd name="connsiteY33" fmla="*/ 169070 h 338138"/>
                <a:gd name="connsiteX34" fmla="*/ 77319 w 290884"/>
                <a:gd name="connsiteY34" fmla="*/ 174626 h 338138"/>
                <a:gd name="connsiteX35" fmla="*/ 77319 w 290884"/>
                <a:gd name="connsiteY35" fmla="*/ 169070 h 338138"/>
                <a:gd name="connsiteX36" fmla="*/ 77319 w 290884"/>
                <a:gd name="connsiteY36" fmla="*/ 163513 h 338138"/>
                <a:gd name="connsiteX37" fmla="*/ 144788 w 290884"/>
                <a:gd name="connsiteY37" fmla="*/ 150813 h 338138"/>
                <a:gd name="connsiteX38" fmla="*/ 163045 w 290884"/>
                <a:gd name="connsiteY38" fmla="*/ 169070 h 338138"/>
                <a:gd name="connsiteX39" fmla="*/ 144788 w 290884"/>
                <a:gd name="connsiteY39" fmla="*/ 187327 h 338138"/>
                <a:gd name="connsiteX40" fmla="*/ 126531 w 290884"/>
                <a:gd name="connsiteY40" fmla="*/ 169070 h 338138"/>
                <a:gd name="connsiteX41" fmla="*/ 144788 w 290884"/>
                <a:gd name="connsiteY41" fmla="*/ 150813 h 338138"/>
                <a:gd name="connsiteX42" fmla="*/ 145444 w 290884"/>
                <a:gd name="connsiteY42" fmla="*/ 114300 h 338138"/>
                <a:gd name="connsiteX43" fmla="*/ 119215 w 290884"/>
                <a:gd name="connsiteY43" fmla="*/ 130293 h 338138"/>
                <a:gd name="connsiteX44" fmla="*/ 100855 w 290884"/>
                <a:gd name="connsiteY44" fmla="*/ 144952 h 338138"/>
                <a:gd name="connsiteX45" fmla="*/ 99544 w 290884"/>
                <a:gd name="connsiteY45" fmla="*/ 168941 h 338138"/>
                <a:gd name="connsiteX46" fmla="*/ 100855 w 290884"/>
                <a:gd name="connsiteY46" fmla="*/ 192930 h 338138"/>
                <a:gd name="connsiteX47" fmla="*/ 119215 w 290884"/>
                <a:gd name="connsiteY47" fmla="*/ 206257 h 338138"/>
                <a:gd name="connsiteX48" fmla="*/ 145444 w 290884"/>
                <a:gd name="connsiteY48" fmla="*/ 222250 h 338138"/>
                <a:gd name="connsiteX49" fmla="*/ 170361 w 290884"/>
                <a:gd name="connsiteY49" fmla="*/ 206257 h 338138"/>
                <a:gd name="connsiteX50" fmla="*/ 190032 w 290884"/>
                <a:gd name="connsiteY50" fmla="*/ 192930 h 338138"/>
                <a:gd name="connsiteX51" fmla="*/ 190032 w 290884"/>
                <a:gd name="connsiteY51" fmla="*/ 168941 h 338138"/>
                <a:gd name="connsiteX52" fmla="*/ 190032 w 290884"/>
                <a:gd name="connsiteY52" fmla="*/ 144952 h 338138"/>
                <a:gd name="connsiteX53" fmla="*/ 170361 w 290884"/>
                <a:gd name="connsiteY53" fmla="*/ 130293 h 338138"/>
                <a:gd name="connsiteX54" fmla="*/ 145444 w 290884"/>
                <a:gd name="connsiteY54" fmla="*/ 114300 h 338138"/>
                <a:gd name="connsiteX55" fmla="*/ 183046 w 290884"/>
                <a:gd name="connsiteY55" fmla="*/ 96838 h 338138"/>
                <a:gd name="connsiteX56" fmla="*/ 167806 w 290884"/>
                <a:gd name="connsiteY56" fmla="*/ 103188 h 338138"/>
                <a:gd name="connsiteX57" fmla="*/ 181776 w 290884"/>
                <a:gd name="connsiteY57" fmla="*/ 113348 h 338138"/>
                <a:gd name="connsiteX58" fmla="*/ 186856 w 290884"/>
                <a:gd name="connsiteY58" fmla="*/ 115888 h 338138"/>
                <a:gd name="connsiteX59" fmla="*/ 183046 w 290884"/>
                <a:gd name="connsiteY59" fmla="*/ 96838 h 338138"/>
                <a:gd name="connsiteX60" fmla="*/ 105470 w 290884"/>
                <a:gd name="connsiteY60" fmla="*/ 96838 h 338138"/>
                <a:gd name="connsiteX61" fmla="*/ 102719 w 290884"/>
                <a:gd name="connsiteY61" fmla="*/ 115888 h 338138"/>
                <a:gd name="connsiteX62" fmla="*/ 106846 w 290884"/>
                <a:gd name="connsiteY62" fmla="*/ 113348 h 338138"/>
                <a:gd name="connsiteX63" fmla="*/ 123357 w 290884"/>
                <a:gd name="connsiteY63" fmla="*/ 103188 h 338138"/>
                <a:gd name="connsiteX64" fmla="*/ 105470 w 290884"/>
                <a:gd name="connsiteY64" fmla="*/ 96838 h 338138"/>
                <a:gd name="connsiteX65" fmla="*/ 246901 w 290884"/>
                <a:gd name="connsiteY65" fmla="*/ 79375 h 338138"/>
                <a:gd name="connsiteX66" fmla="*/ 202731 w 290884"/>
                <a:gd name="connsiteY66" fmla="*/ 88503 h 338138"/>
                <a:gd name="connsiteX67" fmla="*/ 209424 w 290884"/>
                <a:gd name="connsiteY67" fmla="*/ 134144 h 338138"/>
                <a:gd name="connsiteX68" fmla="*/ 233517 w 290884"/>
                <a:gd name="connsiteY68" fmla="*/ 152400 h 338138"/>
                <a:gd name="connsiteX69" fmla="*/ 250917 w 290884"/>
                <a:gd name="connsiteY69" fmla="*/ 132840 h 338138"/>
                <a:gd name="connsiteX70" fmla="*/ 266979 w 290884"/>
                <a:gd name="connsiteY70" fmla="*/ 85895 h 338138"/>
                <a:gd name="connsiteX71" fmla="*/ 246901 w 290884"/>
                <a:gd name="connsiteY71" fmla="*/ 79375 h 338138"/>
                <a:gd name="connsiteX72" fmla="*/ 43420 w 290884"/>
                <a:gd name="connsiteY72" fmla="*/ 79375 h 338138"/>
                <a:gd name="connsiteX73" fmla="*/ 22503 w 290884"/>
                <a:gd name="connsiteY73" fmla="*/ 85895 h 338138"/>
                <a:gd name="connsiteX74" fmla="*/ 38191 w 290884"/>
                <a:gd name="connsiteY74" fmla="*/ 132840 h 338138"/>
                <a:gd name="connsiteX75" fmla="*/ 56494 w 290884"/>
                <a:gd name="connsiteY75" fmla="*/ 152400 h 338138"/>
                <a:gd name="connsiteX76" fmla="*/ 78719 w 290884"/>
                <a:gd name="connsiteY76" fmla="*/ 134144 h 338138"/>
                <a:gd name="connsiteX77" fmla="*/ 85256 w 290884"/>
                <a:gd name="connsiteY77" fmla="*/ 88503 h 338138"/>
                <a:gd name="connsiteX78" fmla="*/ 43420 w 290884"/>
                <a:gd name="connsiteY78" fmla="*/ 79375 h 338138"/>
                <a:gd name="connsiteX79" fmla="*/ 144647 w 290884"/>
                <a:gd name="connsiteY79" fmla="*/ 22225 h 338138"/>
                <a:gd name="connsiteX80" fmla="*/ 110656 w 290884"/>
                <a:gd name="connsiteY80" fmla="*/ 74942 h 338138"/>
                <a:gd name="connsiteX81" fmla="*/ 144647 w 290884"/>
                <a:gd name="connsiteY81" fmla="*/ 92075 h 338138"/>
                <a:gd name="connsiteX82" fmla="*/ 177331 w 290884"/>
                <a:gd name="connsiteY82" fmla="*/ 74942 h 338138"/>
                <a:gd name="connsiteX83" fmla="*/ 144647 w 290884"/>
                <a:gd name="connsiteY83" fmla="*/ 22225 h 338138"/>
                <a:gd name="connsiteX84" fmla="*/ 145581 w 290884"/>
                <a:gd name="connsiteY84" fmla="*/ 0 h 338138"/>
                <a:gd name="connsiteX85" fmla="*/ 199637 w 290884"/>
                <a:gd name="connsiteY85" fmla="*/ 67363 h 338138"/>
                <a:gd name="connsiteX86" fmla="*/ 247101 w 290884"/>
                <a:gd name="connsiteY86" fmla="*/ 58117 h 338138"/>
                <a:gd name="connsiteX87" fmla="*/ 285335 w 290884"/>
                <a:gd name="connsiteY87" fmla="*/ 73968 h 338138"/>
                <a:gd name="connsiteX88" fmla="*/ 268195 w 290884"/>
                <a:gd name="connsiteY88" fmla="*/ 145294 h 338138"/>
                <a:gd name="connsiteX89" fmla="*/ 248419 w 290884"/>
                <a:gd name="connsiteY89" fmla="*/ 169069 h 338138"/>
                <a:gd name="connsiteX90" fmla="*/ 285335 w 290884"/>
                <a:gd name="connsiteY90" fmla="*/ 264170 h 338138"/>
                <a:gd name="connsiteX91" fmla="*/ 247101 w 290884"/>
                <a:gd name="connsiteY91" fmla="*/ 280021 h 338138"/>
                <a:gd name="connsiteX92" fmla="*/ 199637 w 290884"/>
                <a:gd name="connsiteY92" fmla="*/ 270775 h 338138"/>
                <a:gd name="connsiteX93" fmla="*/ 145581 w 290884"/>
                <a:gd name="connsiteY93" fmla="*/ 338138 h 338138"/>
                <a:gd name="connsiteX94" fmla="*/ 91525 w 290884"/>
                <a:gd name="connsiteY94" fmla="*/ 270775 h 338138"/>
                <a:gd name="connsiteX95" fmla="*/ 44061 w 290884"/>
                <a:gd name="connsiteY95" fmla="*/ 280021 h 338138"/>
                <a:gd name="connsiteX96" fmla="*/ 5827 w 290884"/>
                <a:gd name="connsiteY96" fmla="*/ 264170 h 338138"/>
                <a:gd name="connsiteX97" fmla="*/ 41425 w 290884"/>
                <a:gd name="connsiteY97" fmla="*/ 169069 h 338138"/>
                <a:gd name="connsiteX98" fmla="*/ 21648 w 290884"/>
                <a:gd name="connsiteY98" fmla="*/ 145294 h 338138"/>
                <a:gd name="connsiteX99" fmla="*/ 5827 w 290884"/>
                <a:gd name="connsiteY99" fmla="*/ 73968 h 338138"/>
                <a:gd name="connsiteX100" fmla="*/ 44061 w 290884"/>
                <a:gd name="connsiteY100" fmla="*/ 58117 h 338138"/>
                <a:gd name="connsiteX101" fmla="*/ 91525 w 290884"/>
                <a:gd name="connsiteY101" fmla="*/ 67363 h 338138"/>
                <a:gd name="connsiteX102" fmla="*/ 145581 w 290884"/>
                <a:gd name="connsiteY10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90884" h="338138">
                  <a:moveTo>
                    <a:pt x="144647" y="246063"/>
                  </a:moveTo>
                  <a:cubicBezTo>
                    <a:pt x="132881" y="252627"/>
                    <a:pt x="121115" y="257878"/>
                    <a:pt x="110656" y="261816"/>
                  </a:cubicBezTo>
                  <a:cubicBezTo>
                    <a:pt x="119807" y="295948"/>
                    <a:pt x="132881" y="314326"/>
                    <a:pt x="144647" y="314326"/>
                  </a:cubicBezTo>
                  <a:cubicBezTo>
                    <a:pt x="155106" y="314326"/>
                    <a:pt x="168180" y="295948"/>
                    <a:pt x="177331" y="261816"/>
                  </a:cubicBezTo>
                  <a:cubicBezTo>
                    <a:pt x="166872" y="257878"/>
                    <a:pt x="155106" y="252627"/>
                    <a:pt x="144647" y="246063"/>
                  </a:cubicBezTo>
                  <a:close/>
                  <a:moveTo>
                    <a:pt x="186856" y="222250"/>
                  </a:moveTo>
                  <a:cubicBezTo>
                    <a:pt x="184316" y="222250"/>
                    <a:pt x="183046" y="223520"/>
                    <a:pt x="181776" y="224790"/>
                  </a:cubicBezTo>
                  <a:cubicBezTo>
                    <a:pt x="176696" y="228600"/>
                    <a:pt x="171616" y="231140"/>
                    <a:pt x="167806" y="233680"/>
                  </a:cubicBezTo>
                  <a:cubicBezTo>
                    <a:pt x="172886" y="237490"/>
                    <a:pt x="177966" y="238760"/>
                    <a:pt x="183046" y="241300"/>
                  </a:cubicBezTo>
                  <a:cubicBezTo>
                    <a:pt x="184316" y="234950"/>
                    <a:pt x="185586" y="228600"/>
                    <a:pt x="186856" y="222250"/>
                  </a:cubicBezTo>
                  <a:close/>
                  <a:moveTo>
                    <a:pt x="102719" y="222250"/>
                  </a:moveTo>
                  <a:cubicBezTo>
                    <a:pt x="102719" y="228600"/>
                    <a:pt x="104095" y="234950"/>
                    <a:pt x="105470" y="241300"/>
                  </a:cubicBezTo>
                  <a:cubicBezTo>
                    <a:pt x="110974" y="238760"/>
                    <a:pt x="117853" y="237490"/>
                    <a:pt x="123357" y="233680"/>
                  </a:cubicBezTo>
                  <a:cubicBezTo>
                    <a:pt x="117853" y="231140"/>
                    <a:pt x="112350" y="228600"/>
                    <a:pt x="106846" y="224790"/>
                  </a:cubicBezTo>
                  <a:cubicBezTo>
                    <a:pt x="105470" y="223520"/>
                    <a:pt x="104095" y="222250"/>
                    <a:pt x="102719" y="222250"/>
                  </a:cubicBezTo>
                  <a:close/>
                  <a:moveTo>
                    <a:pt x="233044" y="184150"/>
                  </a:moveTo>
                  <a:cubicBezTo>
                    <a:pt x="225136" y="190670"/>
                    <a:pt x="218546" y="197190"/>
                    <a:pt x="209321" y="203710"/>
                  </a:cubicBezTo>
                  <a:cubicBezTo>
                    <a:pt x="208003" y="219359"/>
                    <a:pt x="206685" y="235007"/>
                    <a:pt x="202731" y="249351"/>
                  </a:cubicBezTo>
                  <a:cubicBezTo>
                    <a:pt x="219864" y="254567"/>
                    <a:pt x="234361" y="257175"/>
                    <a:pt x="246223" y="257175"/>
                  </a:cubicBezTo>
                  <a:cubicBezTo>
                    <a:pt x="251494" y="257175"/>
                    <a:pt x="262038" y="257175"/>
                    <a:pt x="265992" y="250655"/>
                  </a:cubicBezTo>
                  <a:cubicBezTo>
                    <a:pt x="272581" y="241527"/>
                    <a:pt x="262038" y="215446"/>
                    <a:pt x="233044" y="184150"/>
                  </a:cubicBezTo>
                  <a:close/>
                  <a:moveTo>
                    <a:pt x="56261" y="184150"/>
                  </a:moveTo>
                  <a:cubicBezTo>
                    <a:pt x="25949" y="215446"/>
                    <a:pt x="15406" y="241527"/>
                    <a:pt x="21995" y="250655"/>
                  </a:cubicBezTo>
                  <a:cubicBezTo>
                    <a:pt x="25949" y="257175"/>
                    <a:pt x="36493" y="257175"/>
                    <a:pt x="43082" y="257175"/>
                  </a:cubicBezTo>
                  <a:cubicBezTo>
                    <a:pt x="54943" y="257175"/>
                    <a:pt x="69441" y="254567"/>
                    <a:pt x="85256" y="249351"/>
                  </a:cubicBezTo>
                  <a:cubicBezTo>
                    <a:pt x="82620" y="235007"/>
                    <a:pt x="79984" y="219359"/>
                    <a:pt x="78666" y="203710"/>
                  </a:cubicBezTo>
                  <a:cubicBezTo>
                    <a:pt x="70759" y="197190"/>
                    <a:pt x="62851" y="190670"/>
                    <a:pt x="56261" y="184150"/>
                  </a:cubicBezTo>
                  <a:close/>
                  <a:moveTo>
                    <a:pt x="210669" y="163513"/>
                  </a:moveTo>
                  <a:cubicBezTo>
                    <a:pt x="210669" y="164902"/>
                    <a:pt x="210669" y="166291"/>
                    <a:pt x="210669" y="169070"/>
                  </a:cubicBezTo>
                  <a:cubicBezTo>
                    <a:pt x="210669" y="170459"/>
                    <a:pt x="210669" y="173237"/>
                    <a:pt x="210669" y="174626"/>
                  </a:cubicBezTo>
                  <a:cubicBezTo>
                    <a:pt x="213209" y="173237"/>
                    <a:pt x="215749" y="170459"/>
                    <a:pt x="217019" y="169070"/>
                  </a:cubicBezTo>
                  <a:cubicBezTo>
                    <a:pt x="215749" y="166291"/>
                    <a:pt x="213209" y="164902"/>
                    <a:pt x="210669" y="163513"/>
                  </a:cubicBezTo>
                  <a:close/>
                  <a:moveTo>
                    <a:pt x="77319" y="163513"/>
                  </a:moveTo>
                  <a:cubicBezTo>
                    <a:pt x="74779" y="164902"/>
                    <a:pt x="73509" y="166291"/>
                    <a:pt x="70969" y="169070"/>
                  </a:cubicBezTo>
                  <a:cubicBezTo>
                    <a:pt x="73509" y="170459"/>
                    <a:pt x="74779" y="173237"/>
                    <a:pt x="77319" y="174626"/>
                  </a:cubicBezTo>
                  <a:cubicBezTo>
                    <a:pt x="77319" y="173237"/>
                    <a:pt x="77319" y="170459"/>
                    <a:pt x="77319" y="169070"/>
                  </a:cubicBezTo>
                  <a:cubicBezTo>
                    <a:pt x="77319" y="166291"/>
                    <a:pt x="77319" y="164902"/>
                    <a:pt x="77319" y="163513"/>
                  </a:cubicBezTo>
                  <a:close/>
                  <a:moveTo>
                    <a:pt x="144788" y="150813"/>
                  </a:moveTo>
                  <a:cubicBezTo>
                    <a:pt x="154871" y="150813"/>
                    <a:pt x="163045" y="158987"/>
                    <a:pt x="163045" y="169070"/>
                  </a:cubicBezTo>
                  <a:cubicBezTo>
                    <a:pt x="163045" y="179153"/>
                    <a:pt x="154871" y="187327"/>
                    <a:pt x="144788" y="187327"/>
                  </a:cubicBezTo>
                  <a:cubicBezTo>
                    <a:pt x="134705" y="187327"/>
                    <a:pt x="126531" y="179153"/>
                    <a:pt x="126531" y="169070"/>
                  </a:cubicBezTo>
                  <a:cubicBezTo>
                    <a:pt x="126531" y="158987"/>
                    <a:pt x="134705" y="150813"/>
                    <a:pt x="144788" y="150813"/>
                  </a:cubicBezTo>
                  <a:close/>
                  <a:moveTo>
                    <a:pt x="145444" y="114300"/>
                  </a:moveTo>
                  <a:cubicBezTo>
                    <a:pt x="136264" y="119631"/>
                    <a:pt x="128395" y="124962"/>
                    <a:pt x="119215" y="130293"/>
                  </a:cubicBezTo>
                  <a:cubicBezTo>
                    <a:pt x="112658" y="135623"/>
                    <a:pt x="106101" y="139622"/>
                    <a:pt x="100855" y="144952"/>
                  </a:cubicBezTo>
                  <a:cubicBezTo>
                    <a:pt x="100855" y="152949"/>
                    <a:pt x="99544" y="160945"/>
                    <a:pt x="99544" y="168941"/>
                  </a:cubicBezTo>
                  <a:cubicBezTo>
                    <a:pt x="99544" y="176938"/>
                    <a:pt x="100855" y="184934"/>
                    <a:pt x="100855" y="192930"/>
                  </a:cubicBezTo>
                  <a:cubicBezTo>
                    <a:pt x="107412" y="196928"/>
                    <a:pt x="112658" y="202259"/>
                    <a:pt x="119215" y="206257"/>
                  </a:cubicBezTo>
                  <a:cubicBezTo>
                    <a:pt x="128395" y="212921"/>
                    <a:pt x="136264" y="218252"/>
                    <a:pt x="145444" y="222250"/>
                  </a:cubicBezTo>
                  <a:cubicBezTo>
                    <a:pt x="153312" y="218252"/>
                    <a:pt x="162492" y="212921"/>
                    <a:pt x="170361" y="206257"/>
                  </a:cubicBezTo>
                  <a:cubicBezTo>
                    <a:pt x="176918" y="202259"/>
                    <a:pt x="183475" y="196928"/>
                    <a:pt x="190032" y="192930"/>
                  </a:cubicBezTo>
                  <a:cubicBezTo>
                    <a:pt x="190032" y="184934"/>
                    <a:pt x="190032" y="176938"/>
                    <a:pt x="190032" y="168941"/>
                  </a:cubicBezTo>
                  <a:cubicBezTo>
                    <a:pt x="190032" y="160945"/>
                    <a:pt x="190032" y="152949"/>
                    <a:pt x="190032" y="144952"/>
                  </a:cubicBezTo>
                  <a:cubicBezTo>
                    <a:pt x="183475" y="139622"/>
                    <a:pt x="176918" y="135623"/>
                    <a:pt x="170361" y="130293"/>
                  </a:cubicBezTo>
                  <a:cubicBezTo>
                    <a:pt x="162492" y="124962"/>
                    <a:pt x="153312" y="119631"/>
                    <a:pt x="145444" y="114300"/>
                  </a:cubicBezTo>
                  <a:close/>
                  <a:moveTo>
                    <a:pt x="183046" y="96838"/>
                  </a:moveTo>
                  <a:cubicBezTo>
                    <a:pt x="177966" y="98108"/>
                    <a:pt x="172886" y="100648"/>
                    <a:pt x="167806" y="103188"/>
                  </a:cubicBezTo>
                  <a:cubicBezTo>
                    <a:pt x="171616" y="106998"/>
                    <a:pt x="176696" y="109538"/>
                    <a:pt x="181776" y="113348"/>
                  </a:cubicBezTo>
                  <a:cubicBezTo>
                    <a:pt x="183046" y="114618"/>
                    <a:pt x="184316" y="115888"/>
                    <a:pt x="186856" y="115888"/>
                  </a:cubicBezTo>
                  <a:cubicBezTo>
                    <a:pt x="185586" y="109538"/>
                    <a:pt x="184316" y="103188"/>
                    <a:pt x="183046" y="96838"/>
                  </a:cubicBezTo>
                  <a:close/>
                  <a:moveTo>
                    <a:pt x="105470" y="96838"/>
                  </a:moveTo>
                  <a:cubicBezTo>
                    <a:pt x="104095" y="103188"/>
                    <a:pt x="102719" y="109538"/>
                    <a:pt x="102719" y="115888"/>
                  </a:cubicBezTo>
                  <a:cubicBezTo>
                    <a:pt x="104095" y="115888"/>
                    <a:pt x="105470" y="114618"/>
                    <a:pt x="106846" y="113348"/>
                  </a:cubicBezTo>
                  <a:cubicBezTo>
                    <a:pt x="112350" y="109538"/>
                    <a:pt x="117853" y="106998"/>
                    <a:pt x="123357" y="103188"/>
                  </a:cubicBezTo>
                  <a:cubicBezTo>
                    <a:pt x="117853" y="100648"/>
                    <a:pt x="110974" y="98108"/>
                    <a:pt x="105470" y="96838"/>
                  </a:cubicBezTo>
                  <a:close/>
                  <a:moveTo>
                    <a:pt x="246901" y="79375"/>
                  </a:moveTo>
                  <a:cubicBezTo>
                    <a:pt x="234855" y="79375"/>
                    <a:pt x="220132" y="83287"/>
                    <a:pt x="202731" y="88503"/>
                  </a:cubicBezTo>
                  <a:cubicBezTo>
                    <a:pt x="206747" y="102847"/>
                    <a:pt x="208085" y="118496"/>
                    <a:pt x="209424" y="134144"/>
                  </a:cubicBezTo>
                  <a:cubicBezTo>
                    <a:pt x="217455" y="139360"/>
                    <a:pt x="225486" y="145880"/>
                    <a:pt x="233517" y="152400"/>
                  </a:cubicBezTo>
                  <a:cubicBezTo>
                    <a:pt x="240209" y="145880"/>
                    <a:pt x="245563" y="139360"/>
                    <a:pt x="250917" y="132840"/>
                  </a:cubicBezTo>
                  <a:cubicBezTo>
                    <a:pt x="269656" y="108063"/>
                    <a:pt x="270994" y="92415"/>
                    <a:pt x="266979" y="85895"/>
                  </a:cubicBezTo>
                  <a:cubicBezTo>
                    <a:pt x="262963" y="80679"/>
                    <a:pt x="252255" y="79375"/>
                    <a:pt x="246901" y="79375"/>
                  </a:cubicBezTo>
                  <a:close/>
                  <a:moveTo>
                    <a:pt x="43420" y="79375"/>
                  </a:moveTo>
                  <a:cubicBezTo>
                    <a:pt x="36884" y="79375"/>
                    <a:pt x="26425" y="80679"/>
                    <a:pt x="22503" y="85895"/>
                  </a:cubicBezTo>
                  <a:cubicBezTo>
                    <a:pt x="18581" y="92415"/>
                    <a:pt x="21195" y="108063"/>
                    <a:pt x="38191" y="132840"/>
                  </a:cubicBezTo>
                  <a:cubicBezTo>
                    <a:pt x="43420" y="139360"/>
                    <a:pt x="49957" y="145880"/>
                    <a:pt x="56494" y="152400"/>
                  </a:cubicBezTo>
                  <a:cubicBezTo>
                    <a:pt x="63031" y="145880"/>
                    <a:pt x="70875" y="139360"/>
                    <a:pt x="78719" y="134144"/>
                  </a:cubicBezTo>
                  <a:cubicBezTo>
                    <a:pt x="80026" y="118496"/>
                    <a:pt x="82641" y="102847"/>
                    <a:pt x="85256" y="88503"/>
                  </a:cubicBezTo>
                  <a:cubicBezTo>
                    <a:pt x="69568" y="83287"/>
                    <a:pt x="55187" y="79375"/>
                    <a:pt x="43420" y="79375"/>
                  </a:cubicBezTo>
                  <a:close/>
                  <a:moveTo>
                    <a:pt x="144647" y="22225"/>
                  </a:moveTo>
                  <a:cubicBezTo>
                    <a:pt x="132881" y="22225"/>
                    <a:pt x="119807" y="41994"/>
                    <a:pt x="110656" y="74942"/>
                  </a:cubicBezTo>
                  <a:cubicBezTo>
                    <a:pt x="121115" y="80214"/>
                    <a:pt x="132881" y="85485"/>
                    <a:pt x="144647" y="92075"/>
                  </a:cubicBezTo>
                  <a:cubicBezTo>
                    <a:pt x="155106" y="85485"/>
                    <a:pt x="166872" y="80214"/>
                    <a:pt x="177331" y="74942"/>
                  </a:cubicBezTo>
                  <a:cubicBezTo>
                    <a:pt x="168180" y="41994"/>
                    <a:pt x="155106" y="22225"/>
                    <a:pt x="144647" y="22225"/>
                  </a:cubicBezTo>
                  <a:close/>
                  <a:moveTo>
                    <a:pt x="145581" y="0"/>
                  </a:moveTo>
                  <a:cubicBezTo>
                    <a:pt x="169313" y="0"/>
                    <a:pt x="187771" y="27738"/>
                    <a:pt x="199637" y="67363"/>
                  </a:cubicBezTo>
                  <a:cubicBezTo>
                    <a:pt x="216777" y="60759"/>
                    <a:pt x="232598" y="58117"/>
                    <a:pt x="247101" y="58117"/>
                  </a:cubicBezTo>
                  <a:cubicBezTo>
                    <a:pt x="269514" y="58117"/>
                    <a:pt x="280061" y="67363"/>
                    <a:pt x="285335" y="73968"/>
                  </a:cubicBezTo>
                  <a:cubicBezTo>
                    <a:pt x="293246" y="85855"/>
                    <a:pt x="295883" y="108310"/>
                    <a:pt x="268195" y="145294"/>
                  </a:cubicBezTo>
                  <a:cubicBezTo>
                    <a:pt x="262922" y="153219"/>
                    <a:pt x="256330" y="161144"/>
                    <a:pt x="248419" y="169069"/>
                  </a:cubicBezTo>
                  <a:cubicBezTo>
                    <a:pt x="281380" y="204732"/>
                    <a:pt x="301156" y="240395"/>
                    <a:pt x="285335" y="264170"/>
                  </a:cubicBezTo>
                  <a:cubicBezTo>
                    <a:pt x="280061" y="270775"/>
                    <a:pt x="269514" y="280021"/>
                    <a:pt x="247101" y="280021"/>
                  </a:cubicBezTo>
                  <a:cubicBezTo>
                    <a:pt x="232598" y="280021"/>
                    <a:pt x="216777" y="276058"/>
                    <a:pt x="199637" y="270775"/>
                  </a:cubicBezTo>
                  <a:cubicBezTo>
                    <a:pt x="187771" y="310400"/>
                    <a:pt x="169313" y="338138"/>
                    <a:pt x="145581" y="338138"/>
                  </a:cubicBezTo>
                  <a:cubicBezTo>
                    <a:pt x="120531" y="338138"/>
                    <a:pt x="102072" y="310400"/>
                    <a:pt x="91525" y="270775"/>
                  </a:cubicBezTo>
                  <a:cubicBezTo>
                    <a:pt x="73067" y="276058"/>
                    <a:pt x="57246" y="280021"/>
                    <a:pt x="44061" y="280021"/>
                  </a:cubicBezTo>
                  <a:cubicBezTo>
                    <a:pt x="21648" y="280021"/>
                    <a:pt x="9782" y="270775"/>
                    <a:pt x="5827" y="264170"/>
                  </a:cubicBezTo>
                  <a:cubicBezTo>
                    <a:pt x="-9994" y="240395"/>
                    <a:pt x="8464" y="204732"/>
                    <a:pt x="41425" y="169069"/>
                  </a:cubicBezTo>
                  <a:cubicBezTo>
                    <a:pt x="33514" y="161144"/>
                    <a:pt x="26922" y="153219"/>
                    <a:pt x="21648" y="145294"/>
                  </a:cubicBezTo>
                  <a:cubicBezTo>
                    <a:pt x="-6039" y="108310"/>
                    <a:pt x="-2084" y="85855"/>
                    <a:pt x="5827" y="73968"/>
                  </a:cubicBezTo>
                  <a:cubicBezTo>
                    <a:pt x="9782" y="67363"/>
                    <a:pt x="21648" y="58117"/>
                    <a:pt x="44061" y="58117"/>
                  </a:cubicBezTo>
                  <a:cubicBezTo>
                    <a:pt x="57246" y="58117"/>
                    <a:pt x="73067" y="60759"/>
                    <a:pt x="91525" y="67363"/>
                  </a:cubicBezTo>
                  <a:cubicBezTo>
                    <a:pt x="102072" y="27738"/>
                    <a:pt x="120531" y="0"/>
                    <a:pt x="1455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: 形状 23"/>
            <p:cNvSpPr>
              <a:spLocks noChangeAspect="1"/>
            </p:cNvSpPr>
            <p:nvPr/>
          </p:nvSpPr>
          <p:spPr bwMode="auto">
            <a:xfrm>
              <a:off x="7482013" y="1671305"/>
              <a:ext cx="443209" cy="443446"/>
            </a:xfrm>
            <a:custGeom>
              <a:avLst/>
              <a:gdLst>
                <a:gd name="connsiteX0" fmla="*/ 94638 w 328437"/>
                <a:gd name="connsiteY0" fmla="*/ 163513 h 328613"/>
                <a:gd name="connsiteX1" fmla="*/ 95937 w 328437"/>
                <a:gd name="connsiteY1" fmla="*/ 163513 h 328613"/>
                <a:gd name="connsiteX2" fmla="*/ 134903 w 328437"/>
                <a:gd name="connsiteY2" fmla="*/ 169971 h 328613"/>
                <a:gd name="connsiteX3" fmla="*/ 136202 w 328437"/>
                <a:gd name="connsiteY3" fmla="*/ 171262 h 328613"/>
                <a:gd name="connsiteX4" fmla="*/ 136202 w 328437"/>
                <a:gd name="connsiteY4" fmla="*/ 238422 h 328613"/>
                <a:gd name="connsiteX5" fmla="*/ 136202 w 328437"/>
                <a:gd name="connsiteY5" fmla="*/ 239713 h 328613"/>
                <a:gd name="connsiteX6" fmla="*/ 134903 w 328437"/>
                <a:gd name="connsiteY6" fmla="*/ 239713 h 328613"/>
                <a:gd name="connsiteX7" fmla="*/ 133604 w 328437"/>
                <a:gd name="connsiteY7" fmla="*/ 239713 h 328613"/>
                <a:gd name="connsiteX8" fmla="*/ 94638 w 328437"/>
                <a:gd name="connsiteY8" fmla="*/ 226798 h 328613"/>
                <a:gd name="connsiteX9" fmla="*/ 93339 w 328437"/>
                <a:gd name="connsiteY9" fmla="*/ 225506 h 328613"/>
                <a:gd name="connsiteX10" fmla="*/ 93339 w 328437"/>
                <a:gd name="connsiteY10" fmla="*/ 166096 h 328613"/>
                <a:gd name="connsiteX11" fmla="*/ 94638 w 328437"/>
                <a:gd name="connsiteY11" fmla="*/ 163513 h 328613"/>
                <a:gd name="connsiteX12" fmla="*/ 45714 w 328437"/>
                <a:gd name="connsiteY12" fmla="*/ 157163 h 328613"/>
                <a:gd name="connsiteX13" fmla="*/ 48227 w 328437"/>
                <a:gd name="connsiteY13" fmla="*/ 157163 h 328613"/>
                <a:gd name="connsiteX14" fmla="*/ 74620 w 328437"/>
                <a:gd name="connsiteY14" fmla="*/ 161051 h 328613"/>
                <a:gd name="connsiteX15" fmla="*/ 75877 w 328437"/>
                <a:gd name="connsiteY15" fmla="*/ 162347 h 328613"/>
                <a:gd name="connsiteX16" fmla="*/ 75877 w 328437"/>
                <a:gd name="connsiteY16" fmla="*/ 218071 h 328613"/>
                <a:gd name="connsiteX17" fmla="*/ 74620 w 328437"/>
                <a:gd name="connsiteY17" fmla="*/ 219367 h 328613"/>
                <a:gd name="connsiteX18" fmla="*/ 73363 w 328437"/>
                <a:gd name="connsiteY18" fmla="*/ 220663 h 328613"/>
                <a:gd name="connsiteX19" fmla="*/ 46971 w 328437"/>
                <a:gd name="connsiteY19" fmla="*/ 211592 h 328613"/>
                <a:gd name="connsiteX20" fmla="*/ 45714 w 328437"/>
                <a:gd name="connsiteY20" fmla="*/ 209000 h 328613"/>
                <a:gd name="connsiteX21" fmla="*/ 45714 w 328437"/>
                <a:gd name="connsiteY21" fmla="*/ 158459 h 328613"/>
                <a:gd name="connsiteX22" fmla="*/ 45714 w 328437"/>
                <a:gd name="connsiteY22" fmla="*/ 157163 h 328613"/>
                <a:gd name="connsiteX23" fmla="*/ 34601 w 328437"/>
                <a:gd name="connsiteY23" fmla="*/ 131763 h 328613"/>
                <a:gd name="connsiteX24" fmla="*/ 34601 w 328437"/>
                <a:gd name="connsiteY24" fmla="*/ 246063 h 328613"/>
                <a:gd name="connsiteX25" fmla="*/ 161601 w 328437"/>
                <a:gd name="connsiteY25" fmla="*/ 311151 h 328613"/>
                <a:gd name="connsiteX26" fmla="*/ 161601 w 328437"/>
                <a:gd name="connsiteY26" fmla="*/ 133351 h 328613"/>
                <a:gd name="connsiteX27" fmla="*/ 134613 w 328437"/>
                <a:gd name="connsiteY27" fmla="*/ 133351 h 328613"/>
                <a:gd name="connsiteX28" fmla="*/ 235241 w 328437"/>
                <a:gd name="connsiteY28" fmla="*/ 15875 h 328613"/>
                <a:gd name="connsiteX29" fmla="*/ 147314 w 328437"/>
                <a:gd name="connsiteY29" fmla="*/ 120775 h 328613"/>
                <a:gd name="connsiteX30" fmla="*/ 165417 w 328437"/>
                <a:gd name="connsiteY30" fmla="*/ 120775 h 328613"/>
                <a:gd name="connsiteX31" fmla="*/ 171882 w 328437"/>
                <a:gd name="connsiteY31" fmla="*/ 127251 h 328613"/>
                <a:gd name="connsiteX32" fmla="*/ 171882 w 328437"/>
                <a:gd name="connsiteY32" fmla="*/ 311150 h 328613"/>
                <a:gd name="connsiteX33" fmla="*/ 222311 w 328437"/>
                <a:gd name="connsiteY33" fmla="*/ 285249 h 328613"/>
                <a:gd name="connsiteX34" fmla="*/ 222311 w 328437"/>
                <a:gd name="connsiteY34" fmla="*/ 157037 h 328613"/>
                <a:gd name="connsiteX35" fmla="*/ 223604 w 328437"/>
                <a:gd name="connsiteY35" fmla="*/ 154447 h 328613"/>
                <a:gd name="connsiteX36" fmla="*/ 257223 w 328437"/>
                <a:gd name="connsiteY36" fmla="*/ 151857 h 328613"/>
                <a:gd name="connsiteX37" fmla="*/ 258516 w 328437"/>
                <a:gd name="connsiteY37" fmla="*/ 151857 h 328613"/>
                <a:gd name="connsiteX38" fmla="*/ 259809 w 328437"/>
                <a:gd name="connsiteY38" fmla="*/ 153152 h 328613"/>
                <a:gd name="connsiteX39" fmla="*/ 259809 w 328437"/>
                <a:gd name="connsiteY39" fmla="*/ 265823 h 328613"/>
                <a:gd name="connsiteX40" fmla="*/ 293429 w 328437"/>
                <a:gd name="connsiteY40" fmla="*/ 247692 h 328613"/>
                <a:gd name="connsiteX41" fmla="*/ 294722 w 328437"/>
                <a:gd name="connsiteY41" fmla="*/ 118185 h 328613"/>
                <a:gd name="connsiteX42" fmla="*/ 296015 w 328437"/>
                <a:gd name="connsiteY42" fmla="*/ 114300 h 328613"/>
                <a:gd name="connsiteX43" fmla="*/ 301187 w 328437"/>
                <a:gd name="connsiteY43" fmla="*/ 111710 h 328613"/>
                <a:gd name="connsiteX44" fmla="*/ 307652 w 328437"/>
                <a:gd name="connsiteY44" fmla="*/ 113005 h 328613"/>
                <a:gd name="connsiteX45" fmla="*/ 235241 w 328437"/>
                <a:gd name="connsiteY45" fmla="*/ 15875 h 328613"/>
                <a:gd name="connsiteX46" fmla="*/ 235348 w 328437"/>
                <a:gd name="connsiteY46" fmla="*/ 0 h 328613"/>
                <a:gd name="connsiteX47" fmla="*/ 239233 w 328437"/>
                <a:gd name="connsiteY47" fmla="*/ 0 h 328613"/>
                <a:gd name="connsiteX48" fmla="*/ 241823 w 328437"/>
                <a:gd name="connsiteY48" fmla="*/ 2598 h 328613"/>
                <a:gd name="connsiteX49" fmla="*/ 327286 w 328437"/>
                <a:gd name="connsiteY49" fmla="*/ 115599 h 328613"/>
                <a:gd name="connsiteX50" fmla="*/ 327286 w 328437"/>
                <a:gd name="connsiteY50" fmla="*/ 123392 h 328613"/>
                <a:gd name="connsiteX51" fmla="*/ 322107 w 328437"/>
                <a:gd name="connsiteY51" fmla="*/ 125990 h 328613"/>
                <a:gd name="connsiteX52" fmla="*/ 307863 w 328437"/>
                <a:gd name="connsiteY52" fmla="*/ 124691 h 328613"/>
                <a:gd name="connsiteX53" fmla="*/ 307863 w 328437"/>
                <a:gd name="connsiteY53" fmla="*/ 251980 h 328613"/>
                <a:gd name="connsiteX54" fmla="*/ 303978 w 328437"/>
                <a:gd name="connsiteY54" fmla="*/ 257175 h 328613"/>
                <a:gd name="connsiteX55" fmla="*/ 169308 w 328437"/>
                <a:gd name="connsiteY55" fmla="*/ 327314 h 328613"/>
                <a:gd name="connsiteX56" fmla="*/ 166718 w 328437"/>
                <a:gd name="connsiteY56" fmla="*/ 328613 h 328613"/>
                <a:gd name="connsiteX57" fmla="*/ 164129 w 328437"/>
                <a:gd name="connsiteY57" fmla="*/ 327314 h 328613"/>
                <a:gd name="connsiteX58" fmla="*/ 25574 w 328437"/>
                <a:gd name="connsiteY58" fmla="*/ 254578 h 328613"/>
                <a:gd name="connsiteX59" fmla="*/ 21689 w 328437"/>
                <a:gd name="connsiteY59" fmla="*/ 249382 h 328613"/>
                <a:gd name="connsiteX60" fmla="*/ 21689 w 328437"/>
                <a:gd name="connsiteY60" fmla="*/ 129887 h 328613"/>
                <a:gd name="connsiteX61" fmla="*/ 6150 w 328437"/>
                <a:gd name="connsiteY61" fmla="*/ 129887 h 328613"/>
                <a:gd name="connsiteX62" fmla="*/ 971 w 328437"/>
                <a:gd name="connsiteY62" fmla="*/ 127289 h 328613"/>
                <a:gd name="connsiteX63" fmla="*/ 971 w 328437"/>
                <a:gd name="connsiteY63" fmla="*/ 120795 h 328613"/>
                <a:gd name="connsiteX64" fmla="*/ 34638 w 328437"/>
                <a:gd name="connsiteY64" fmla="*/ 54552 h 328613"/>
                <a:gd name="connsiteX65" fmla="*/ 38523 w 328437"/>
                <a:gd name="connsiteY65" fmla="*/ 50656 h 328613"/>
                <a:gd name="connsiteX66" fmla="*/ 59241 w 328437"/>
                <a:gd name="connsiteY66" fmla="*/ 45460 h 328613"/>
                <a:gd name="connsiteX67" fmla="*/ 59241 w 328437"/>
                <a:gd name="connsiteY67" fmla="*/ 27276 h 328613"/>
                <a:gd name="connsiteX68" fmla="*/ 63126 w 328437"/>
                <a:gd name="connsiteY68" fmla="*/ 20782 h 328613"/>
                <a:gd name="connsiteX69" fmla="*/ 83844 w 328437"/>
                <a:gd name="connsiteY69" fmla="*/ 14287 h 328613"/>
                <a:gd name="connsiteX70" fmla="*/ 85139 w 328437"/>
                <a:gd name="connsiteY70" fmla="*/ 14287 h 328613"/>
                <a:gd name="connsiteX71" fmla="*/ 86434 w 328437"/>
                <a:gd name="connsiteY71" fmla="*/ 14287 h 328613"/>
                <a:gd name="connsiteX72" fmla="*/ 98088 w 328437"/>
                <a:gd name="connsiteY72" fmla="*/ 16885 h 328613"/>
                <a:gd name="connsiteX73" fmla="*/ 103268 w 328437"/>
                <a:gd name="connsiteY73" fmla="*/ 22081 h 328613"/>
                <a:gd name="connsiteX74" fmla="*/ 103268 w 328437"/>
                <a:gd name="connsiteY74" fmla="*/ 33771 h 328613"/>
                <a:gd name="connsiteX75" fmla="*/ 235348 w 328437"/>
                <a:gd name="connsiteY75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28437" h="328613">
                  <a:moveTo>
                    <a:pt x="94638" y="163513"/>
                  </a:moveTo>
                  <a:cubicBezTo>
                    <a:pt x="94638" y="163513"/>
                    <a:pt x="95937" y="163513"/>
                    <a:pt x="95937" y="163513"/>
                  </a:cubicBezTo>
                  <a:cubicBezTo>
                    <a:pt x="95937" y="163513"/>
                    <a:pt x="95937" y="163513"/>
                    <a:pt x="134903" y="169971"/>
                  </a:cubicBezTo>
                  <a:cubicBezTo>
                    <a:pt x="136202" y="169971"/>
                    <a:pt x="136202" y="169971"/>
                    <a:pt x="136202" y="171262"/>
                  </a:cubicBezTo>
                  <a:cubicBezTo>
                    <a:pt x="136202" y="171262"/>
                    <a:pt x="136202" y="171262"/>
                    <a:pt x="136202" y="238422"/>
                  </a:cubicBezTo>
                  <a:cubicBezTo>
                    <a:pt x="136202" y="238422"/>
                    <a:pt x="136202" y="239713"/>
                    <a:pt x="136202" y="239713"/>
                  </a:cubicBezTo>
                  <a:cubicBezTo>
                    <a:pt x="134903" y="239713"/>
                    <a:pt x="134903" y="239713"/>
                    <a:pt x="134903" y="239713"/>
                  </a:cubicBezTo>
                  <a:cubicBezTo>
                    <a:pt x="134903" y="239713"/>
                    <a:pt x="134903" y="239713"/>
                    <a:pt x="133604" y="239713"/>
                  </a:cubicBezTo>
                  <a:cubicBezTo>
                    <a:pt x="133604" y="239713"/>
                    <a:pt x="133604" y="239713"/>
                    <a:pt x="94638" y="226798"/>
                  </a:cubicBezTo>
                  <a:cubicBezTo>
                    <a:pt x="94638" y="226798"/>
                    <a:pt x="93339" y="225506"/>
                    <a:pt x="93339" y="225506"/>
                  </a:cubicBezTo>
                  <a:cubicBezTo>
                    <a:pt x="93339" y="225506"/>
                    <a:pt x="93339" y="225506"/>
                    <a:pt x="93339" y="166096"/>
                  </a:cubicBezTo>
                  <a:cubicBezTo>
                    <a:pt x="93339" y="164805"/>
                    <a:pt x="94638" y="164805"/>
                    <a:pt x="94638" y="163513"/>
                  </a:cubicBezTo>
                  <a:close/>
                  <a:moveTo>
                    <a:pt x="45714" y="157163"/>
                  </a:moveTo>
                  <a:cubicBezTo>
                    <a:pt x="46971" y="157163"/>
                    <a:pt x="46971" y="157163"/>
                    <a:pt x="48227" y="157163"/>
                  </a:cubicBezTo>
                  <a:cubicBezTo>
                    <a:pt x="48227" y="157163"/>
                    <a:pt x="48227" y="157163"/>
                    <a:pt x="74620" y="161051"/>
                  </a:cubicBezTo>
                  <a:cubicBezTo>
                    <a:pt x="74620" y="161051"/>
                    <a:pt x="75877" y="161051"/>
                    <a:pt x="75877" y="162347"/>
                  </a:cubicBezTo>
                  <a:cubicBezTo>
                    <a:pt x="75877" y="162347"/>
                    <a:pt x="75877" y="162347"/>
                    <a:pt x="75877" y="218071"/>
                  </a:cubicBezTo>
                  <a:cubicBezTo>
                    <a:pt x="75877" y="219367"/>
                    <a:pt x="75877" y="219367"/>
                    <a:pt x="74620" y="219367"/>
                  </a:cubicBezTo>
                  <a:cubicBezTo>
                    <a:pt x="74620" y="220663"/>
                    <a:pt x="74620" y="220663"/>
                    <a:pt x="73363" y="220663"/>
                  </a:cubicBezTo>
                  <a:cubicBezTo>
                    <a:pt x="73363" y="220663"/>
                    <a:pt x="73363" y="220663"/>
                    <a:pt x="46971" y="211592"/>
                  </a:cubicBezTo>
                  <a:cubicBezTo>
                    <a:pt x="45714" y="210296"/>
                    <a:pt x="45714" y="210296"/>
                    <a:pt x="45714" y="209000"/>
                  </a:cubicBezTo>
                  <a:cubicBezTo>
                    <a:pt x="45714" y="209000"/>
                    <a:pt x="45714" y="209000"/>
                    <a:pt x="45714" y="158459"/>
                  </a:cubicBezTo>
                  <a:cubicBezTo>
                    <a:pt x="45714" y="158459"/>
                    <a:pt x="45714" y="157163"/>
                    <a:pt x="45714" y="157163"/>
                  </a:cubicBezTo>
                  <a:close/>
                  <a:moveTo>
                    <a:pt x="34601" y="131763"/>
                  </a:moveTo>
                  <a:lnTo>
                    <a:pt x="34601" y="246063"/>
                  </a:lnTo>
                  <a:lnTo>
                    <a:pt x="161601" y="311151"/>
                  </a:lnTo>
                  <a:lnTo>
                    <a:pt x="161601" y="133351"/>
                  </a:lnTo>
                  <a:lnTo>
                    <a:pt x="134613" y="133351"/>
                  </a:lnTo>
                  <a:close/>
                  <a:moveTo>
                    <a:pt x="235241" y="15875"/>
                  </a:moveTo>
                  <a:cubicBezTo>
                    <a:pt x="235241" y="15875"/>
                    <a:pt x="235241" y="15875"/>
                    <a:pt x="147314" y="120775"/>
                  </a:cubicBezTo>
                  <a:cubicBezTo>
                    <a:pt x="147314" y="120775"/>
                    <a:pt x="147314" y="120775"/>
                    <a:pt x="165417" y="120775"/>
                  </a:cubicBezTo>
                  <a:cubicBezTo>
                    <a:pt x="169296" y="120775"/>
                    <a:pt x="171882" y="123365"/>
                    <a:pt x="171882" y="127251"/>
                  </a:cubicBezTo>
                  <a:cubicBezTo>
                    <a:pt x="171882" y="127251"/>
                    <a:pt x="171882" y="127251"/>
                    <a:pt x="171882" y="311150"/>
                  </a:cubicBezTo>
                  <a:cubicBezTo>
                    <a:pt x="171882" y="311150"/>
                    <a:pt x="171882" y="311150"/>
                    <a:pt x="222311" y="285249"/>
                  </a:cubicBezTo>
                  <a:cubicBezTo>
                    <a:pt x="222311" y="285249"/>
                    <a:pt x="222311" y="285249"/>
                    <a:pt x="222311" y="157037"/>
                  </a:cubicBezTo>
                  <a:cubicBezTo>
                    <a:pt x="222311" y="155742"/>
                    <a:pt x="222311" y="154447"/>
                    <a:pt x="223604" y="154447"/>
                  </a:cubicBezTo>
                  <a:cubicBezTo>
                    <a:pt x="223604" y="154447"/>
                    <a:pt x="223604" y="154447"/>
                    <a:pt x="257223" y="151857"/>
                  </a:cubicBezTo>
                  <a:cubicBezTo>
                    <a:pt x="257223" y="151857"/>
                    <a:pt x="258516" y="151857"/>
                    <a:pt x="258516" y="151857"/>
                  </a:cubicBezTo>
                  <a:cubicBezTo>
                    <a:pt x="258516" y="153152"/>
                    <a:pt x="259809" y="153152"/>
                    <a:pt x="259809" y="153152"/>
                  </a:cubicBezTo>
                  <a:cubicBezTo>
                    <a:pt x="259809" y="153152"/>
                    <a:pt x="259809" y="153152"/>
                    <a:pt x="259809" y="265823"/>
                  </a:cubicBezTo>
                  <a:cubicBezTo>
                    <a:pt x="259809" y="265823"/>
                    <a:pt x="259809" y="265823"/>
                    <a:pt x="293429" y="247692"/>
                  </a:cubicBezTo>
                  <a:cubicBezTo>
                    <a:pt x="293429" y="247692"/>
                    <a:pt x="293429" y="247692"/>
                    <a:pt x="294722" y="118185"/>
                  </a:cubicBezTo>
                  <a:cubicBezTo>
                    <a:pt x="294722" y="116890"/>
                    <a:pt x="294722" y="115595"/>
                    <a:pt x="296015" y="114300"/>
                  </a:cubicBezTo>
                  <a:cubicBezTo>
                    <a:pt x="297308" y="113005"/>
                    <a:pt x="298601" y="111710"/>
                    <a:pt x="301187" y="111710"/>
                  </a:cubicBezTo>
                  <a:lnTo>
                    <a:pt x="307652" y="113005"/>
                  </a:lnTo>
                  <a:cubicBezTo>
                    <a:pt x="307652" y="113005"/>
                    <a:pt x="307652" y="113005"/>
                    <a:pt x="235241" y="15875"/>
                  </a:cubicBezTo>
                  <a:close/>
                  <a:moveTo>
                    <a:pt x="235348" y="0"/>
                  </a:moveTo>
                  <a:cubicBezTo>
                    <a:pt x="235348" y="0"/>
                    <a:pt x="237938" y="0"/>
                    <a:pt x="239233" y="0"/>
                  </a:cubicBezTo>
                  <a:cubicBezTo>
                    <a:pt x="241823" y="1299"/>
                    <a:pt x="241823" y="2598"/>
                    <a:pt x="241823" y="2598"/>
                  </a:cubicBezTo>
                  <a:cubicBezTo>
                    <a:pt x="241823" y="2598"/>
                    <a:pt x="241823" y="2598"/>
                    <a:pt x="327286" y="115599"/>
                  </a:cubicBezTo>
                  <a:cubicBezTo>
                    <a:pt x="327286" y="115599"/>
                    <a:pt x="329876" y="119496"/>
                    <a:pt x="327286" y="123392"/>
                  </a:cubicBezTo>
                  <a:cubicBezTo>
                    <a:pt x="324697" y="125990"/>
                    <a:pt x="322107" y="125990"/>
                    <a:pt x="322107" y="125990"/>
                  </a:cubicBezTo>
                  <a:cubicBezTo>
                    <a:pt x="322107" y="125990"/>
                    <a:pt x="322107" y="125990"/>
                    <a:pt x="307863" y="124691"/>
                  </a:cubicBezTo>
                  <a:cubicBezTo>
                    <a:pt x="307863" y="124691"/>
                    <a:pt x="307863" y="124691"/>
                    <a:pt x="307863" y="251980"/>
                  </a:cubicBezTo>
                  <a:cubicBezTo>
                    <a:pt x="307863" y="254578"/>
                    <a:pt x="306568" y="255877"/>
                    <a:pt x="303978" y="257175"/>
                  </a:cubicBezTo>
                  <a:cubicBezTo>
                    <a:pt x="303978" y="257175"/>
                    <a:pt x="303978" y="257175"/>
                    <a:pt x="169308" y="327314"/>
                  </a:cubicBezTo>
                  <a:cubicBezTo>
                    <a:pt x="169308" y="327314"/>
                    <a:pt x="168013" y="328613"/>
                    <a:pt x="166718" y="328613"/>
                  </a:cubicBezTo>
                  <a:cubicBezTo>
                    <a:pt x="165424" y="328613"/>
                    <a:pt x="164129" y="327314"/>
                    <a:pt x="164129" y="327314"/>
                  </a:cubicBezTo>
                  <a:cubicBezTo>
                    <a:pt x="164129" y="327314"/>
                    <a:pt x="164129" y="327314"/>
                    <a:pt x="25574" y="254578"/>
                  </a:cubicBezTo>
                  <a:cubicBezTo>
                    <a:pt x="22984" y="254578"/>
                    <a:pt x="21689" y="251980"/>
                    <a:pt x="21689" y="249382"/>
                  </a:cubicBezTo>
                  <a:cubicBezTo>
                    <a:pt x="21689" y="249382"/>
                    <a:pt x="21689" y="249382"/>
                    <a:pt x="21689" y="129887"/>
                  </a:cubicBezTo>
                  <a:cubicBezTo>
                    <a:pt x="21689" y="129887"/>
                    <a:pt x="21689" y="129887"/>
                    <a:pt x="6150" y="129887"/>
                  </a:cubicBezTo>
                  <a:cubicBezTo>
                    <a:pt x="3561" y="129887"/>
                    <a:pt x="2266" y="128588"/>
                    <a:pt x="971" y="127289"/>
                  </a:cubicBezTo>
                  <a:cubicBezTo>
                    <a:pt x="-324" y="125990"/>
                    <a:pt x="-324" y="123392"/>
                    <a:pt x="971" y="120795"/>
                  </a:cubicBezTo>
                  <a:cubicBezTo>
                    <a:pt x="971" y="120795"/>
                    <a:pt x="971" y="120795"/>
                    <a:pt x="34638" y="54552"/>
                  </a:cubicBezTo>
                  <a:cubicBezTo>
                    <a:pt x="35933" y="51955"/>
                    <a:pt x="37228" y="51955"/>
                    <a:pt x="38523" y="50656"/>
                  </a:cubicBezTo>
                  <a:cubicBezTo>
                    <a:pt x="38523" y="50656"/>
                    <a:pt x="38523" y="50656"/>
                    <a:pt x="59241" y="45460"/>
                  </a:cubicBezTo>
                  <a:cubicBezTo>
                    <a:pt x="59241" y="45460"/>
                    <a:pt x="59241" y="45460"/>
                    <a:pt x="59241" y="27276"/>
                  </a:cubicBezTo>
                  <a:cubicBezTo>
                    <a:pt x="59241" y="24678"/>
                    <a:pt x="60536" y="22081"/>
                    <a:pt x="63126" y="20782"/>
                  </a:cubicBezTo>
                  <a:cubicBezTo>
                    <a:pt x="63126" y="20782"/>
                    <a:pt x="63126" y="20782"/>
                    <a:pt x="83844" y="14287"/>
                  </a:cubicBezTo>
                  <a:cubicBezTo>
                    <a:pt x="83844" y="14287"/>
                    <a:pt x="83844" y="14287"/>
                    <a:pt x="85139" y="14287"/>
                  </a:cubicBezTo>
                  <a:cubicBezTo>
                    <a:pt x="86434" y="14287"/>
                    <a:pt x="86434" y="14287"/>
                    <a:pt x="86434" y="14287"/>
                  </a:cubicBezTo>
                  <a:cubicBezTo>
                    <a:pt x="86434" y="14287"/>
                    <a:pt x="86434" y="14287"/>
                    <a:pt x="98088" y="16885"/>
                  </a:cubicBezTo>
                  <a:cubicBezTo>
                    <a:pt x="100678" y="16885"/>
                    <a:pt x="103268" y="19483"/>
                    <a:pt x="103268" y="22081"/>
                  </a:cubicBezTo>
                  <a:cubicBezTo>
                    <a:pt x="103268" y="22081"/>
                    <a:pt x="103268" y="22081"/>
                    <a:pt x="103268" y="33771"/>
                  </a:cubicBezTo>
                  <a:cubicBezTo>
                    <a:pt x="103268" y="33771"/>
                    <a:pt x="103268" y="33771"/>
                    <a:pt x="2353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: 形状 24"/>
            <p:cNvSpPr>
              <a:spLocks noChangeAspect="1"/>
            </p:cNvSpPr>
            <p:nvPr/>
          </p:nvSpPr>
          <p:spPr bwMode="auto">
            <a:xfrm>
              <a:off x="4259684" y="4724084"/>
              <a:ext cx="444749" cy="443446"/>
            </a:xfrm>
            <a:custGeom>
              <a:avLst/>
              <a:gdLst>
                <a:gd name="connsiteX0" fmla="*/ 101959 w 337539"/>
                <a:gd name="connsiteY0" fmla="*/ 249238 h 336550"/>
                <a:gd name="connsiteX1" fmla="*/ 78262 w 337539"/>
                <a:gd name="connsiteY1" fmla="*/ 259629 h 336550"/>
                <a:gd name="connsiteX2" fmla="*/ 74313 w 337539"/>
                <a:gd name="connsiteY2" fmla="*/ 276514 h 336550"/>
                <a:gd name="connsiteX3" fmla="*/ 111174 w 337539"/>
                <a:gd name="connsiteY3" fmla="*/ 299894 h 336550"/>
                <a:gd name="connsiteX4" fmla="*/ 128288 w 337539"/>
                <a:gd name="connsiteY4" fmla="*/ 306388 h 336550"/>
                <a:gd name="connsiteX5" fmla="*/ 101959 w 337539"/>
                <a:gd name="connsiteY5" fmla="*/ 249238 h 336550"/>
                <a:gd name="connsiteX6" fmla="*/ 126700 w 337539"/>
                <a:gd name="connsiteY6" fmla="*/ 247650 h 336550"/>
                <a:gd name="connsiteX7" fmla="*/ 163530 w 337539"/>
                <a:gd name="connsiteY7" fmla="*/ 311436 h 336550"/>
                <a:gd name="connsiteX8" fmla="*/ 264813 w 337539"/>
                <a:gd name="connsiteY8" fmla="*/ 274987 h 336550"/>
                <a:gd name="connsiteX9" fmla="*/ 251660 w 337539"/>
                <a:gd name="connsiteY9" fmla="*/ 274987 h 336550"/>
                <a:gd name="connsiteX10" fmla="*/ 179315 w 337539"/>
                <a:gd name="connsiteY10" fmla="*/ 260668 h 336550"/>
                <a:gd name="connsiteX11" fmla="*/ 126700 w 337539"/>
                <a:gd name="connsiteY11" fmla="*/ 247650 h 336550"/>
                <a:gd name="connsiteX12" fmla="*/ 29863 w 337539"/>
                <a:gd name="connsiteY12" fmla="*/ 209550 h 336550"/>
                <a:gd name="connsiteX13" fmla="*/ 52444 w 337539"/>
                <a:gd name="connsiteY13" fmla="*/ 252413 h 336550"/>
                <a:gd name="connsiteX14" fmla="*/ 59086 w 337539"/>
                <a:gd name="connsiteY14" fmla="*/ 243321 h 336550"/>
                <a:gd name="connsiteX15" fmla="*/ 94951 w 337539"/>
                <a:gd name="connsiteY15" fmla="*/ 223838 h 336550"/>
                <a:gd name="connsiteX16" fmla="*/ 93623 w 337539"/>
                <a:gd name="connsiteY16" fmla="*/ 214746 h 336550"/>
                <a:gd name="connsiteX17" fmla="*/ 29863 w 337539"/>
                <a:gd name="connsiteY17" fmla="*/ 209550 h 336550"/>
                <a:gd name="connsiteX18" fmla="*/ 312707 w 337539"/>
                <a:gd name="connsiteY18" fmla="*/ 161925 h 336550"/>
                <a:gd name="connsiteX19" fmla="*/ 245420 w 337539"/>
                <a:gd name="connsiteY19" fmla="*/ 189789 h 336550"/>
                <a:gd name="connsiteX20" fmla="*/ 118763 w 337539"/>
                <a:gd name="connsiteY20" fmla="*/ 213673 h 336550"/>
                <a:gd name="connsiteX21" fmla="*/ 120082 w 337539"/>
                <a:gd name="connsiteY21" fmla="*/ 222961 h 336550"/>
                <a:gd name="connsiteX22" fmla="*/ 121402 w 337539"/>
                <a:gd name="connsiteY22" fmla="*/ 222961 h 336550"/>
                <a:gd name="connsiteX23" fmla="*/ 188688 w 337539"/>
                <a:gd name="connsiteY23" fmla="*/ 237556 h 336550"/>
                <a:gd name="connsiteX24" fmla="*/ 253336 w 337539"/>
                <a:gd name="connsiteY24" fmla="*/ 250825 h 336550"/>
                <a:gd name="connsiteX25" fmla="*/ 290278 w 337539"/>
                <a:gd name="connsiteY25" fmla="*/ 246845 h 336550"/>
                <a:gd name="connsiteX26" fmla="*/ 300833 w 337539"/>
                <a:gd name="connsiteY26" fmla="*/ 226942 h 336550"/>
                <a:gd name="connsiteX27" fmla="*/ 312707 w 337539"/>
                <a:gd name="connsiteY27" fmla="*/ 161925 h 336550"/>
                <a:gd name="connsiteX28" fmla="*/ 41891 w 337539"/>
                <a:gd name="connsiteY28" fmla="*/ 101600 h 336550"/>
                <a:gd name="connsiteX29" fmla="*/ 36640 w 337539"/>
                <a:gd name="connsiteY29" fmla="*/ 110888 h 336550"/>
                <a:gd name="connsiteX30" fmla="*/ 26138 w 337539"/>
                <a:gd name="connsiteY30" fmla="*/ 183866 h 336550"/>
                <a:gd name="connsiteX31" fmla="*/ 90463 w 337539"/>
                <a:gd name="connsiteY31" fmla="*/ 190500 h 336550"/>
                <a:gd name="connsiteX32" fmla="*/ 91776 w 337539"/>
                <a:gd name="connsiteY32" fmla="*/ 165290 h 336550"/>
                <a:gd name="connsiteX33" fmla="*/ 44517 w 337539"/>
                <a:gd name="connsiteY33" fmla="*/ 113542 h 336550"/>
                <a:gd name="connsiteX34" fmla="*/ 41891 w 337539"/>
                <a:gd name="connsiteY34" fmla="*/ 101600 h 336550"/>
                <a:gd name="connsiteX35" fmla="*/ 258855 w 337539"/>
                <a:gd name="connsiteY35" fmla="*/ 57150 h 336550"/>
                <a:gd name="connsiteX36" fmla="*/ 204466 w 337539"/>
                <a:gd name="connsiteY36" fmla="*/ 115243 h 336550"/>
                <a:gd name="connsiteX37" fmla="*/ 123547 w 337539"/>
                <a:gd name="connsiteY37" fmla="*/ 173336 h 336550"/>
                <a:gd name="connsiteX38" fmla="*/ 115588 w 337539"/>
                <a:gd name="connsiteY38" fmla="*/ 173336 h 336550"/>
                <a:gd name="connsiteX39" fmla="*/ 115588 w 337539"/>
                <a:gd name="connsiteY39" fmla="*/ 190500 h 336550"/>
                <a:gd name="connsiteX40" fmla="*/ 309263 w 337539"/>
                <a:gd name="connsiteY40" fmla="*/ 136368 h 336550"/>
                <a:gd name="connsiteX41" fmla="*/ 258855 w 337539"/>
                <a:gd name="connsiteY41" fmla="*/ 57150 h 336550"/>
                <a:gd name="connsiteX42" fmla="*/ 136226 w 337539"/>
                <a:gd name="connsiteY42" fmla="*/ 28575 h 336550"/>
                <a:gd name="connsiteX43" fmla="*/ 69863 w 337539"/>
                <a:gd name="connsiteY43" fmla="*/ 62888 h 336550"/>
                <a:gd name="connsiteX44" fmla="*/ 95081 w 337539"/>
                <a:gd name="connsiteY44" fmla="*/ 138113 h 336550"/>
                <a:gd name="connsiteX45" fmla="*/ 136226 w 337539"/>
                <a:gd name="connsiteY45" fmla="*/ 28575 h 336550"/>
                <a:gd name="connsiteX46" fmla="*/ 167601 w 337539"/>
                <a:gd name="connsiteY46" fmla="*/ 25400 h 336550"/>
                <a:gd name="connsiteX47" fmla="*/ 118763 w 337539"/>
                <a:gd name="connsiteY47" fmla="*/ 147638 h 336550"/>
                <a:gd name="connsiteX48" fmla="*/ 124043 w 337539"/>
                <a:gd name="connsiteY48" fmla="*/ 147638 h 336550"/>
                <a:gd name="connsiteX49" fmla="*/ 184760 w 337539"/>
                <a:gd name="connsiteY49" fmla="*/ 101634 h 336550"/>
                <a:gd name="connsiteX50" fmla="*/ 236238 w 337539"/>
                <a:gd name="connsiteY50" fmla="*/ 42487 h 336550"/>
                <a:gd name="connsiteX51" fmla="*/ 226999 w 337539"/>
                <a:gd name="connsiteY51" fmla="*/ 37229 h 336550"/>
                <a:gd name="connsiteX52" fmla="*/ 168921 w 337539"/>
                <a:gd name="connsiteY52" fmla="*/ 25400 h 336550"/>
                <a:gd name="connsiteX53" fmla="*/ 167601 w 337539"/>
                <a:gd name="connsiteY53" fmla="*/ 25400 h 336550"/>
                <a:gd name="connsiteX54" fmla="*/ 168770 w 337539"/>
                <a:gd name="connsiteY54" fmla="*/ 0 h 336550"/>
                <a:gd name="connsiteX55" fmla="*/ 237249 w 337539"/>
                <a:gd name="connsiteY55" fmla="*/ 14461 h 336550"/>
                <a:gd name="connsiteX56" fmla="*/ 325481 w 337539"/>
                <a:gd name="connsiteY56" fmla="*/ 107801 h 336550"/>
                <a:gd name="connsiteX57" fmla="*/ 322848 w 337539"/>
                <a:gd name="connsiteY57" fmla="*/ 236637 h 336550"/>
                <a:gd name="connsiteX58" fmla="*/ 308362 w 337539"/>
                <a:gd name="connsiteY58" fmla="*/ 261615 h 336550"/>
                <a:gd name="connsiteX59" fmla="*/ 305728 w 337539"/>
                <a:gd name="connsiteY59" fmla="*/ 266874 h 336550"/>
                <a:gd name="connsiteX60" fmla="*/ 168770 w 337539"/>
                <a:gd name="connsiteY60" fmla="*/ 336550 h 336550"/>
                <a:gd name="connsiteX61" fmla="*/ 100290 w 337539"/>
                <a:gd name="connsiteY61" fmla="*/ 322089 h 336550"/>
                <a:gd name="connsiteX62" fmla="*/ 12058 w 337539"/>
                <a:gd name="connsiteY62" fmla="*/ 228749 h 336550"/>
                <a:gd name="connsiteX63" fmla="*/ 14691 w 337539"/>
                <a:gd name="connsiteY63" fmla="*/ 99913 h 336550"/>
                <a:gd name="connsiteX64" fmla="*/ 168770 w 337539"/>
                <a:gd name="connsiteY64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37539" h="336550">
                  <a:moveTo>
                    <a:pt x="101959" y="249238"/>
                  </a:moveTo>
                  <a:cubicBezTo>
                    <a:pt x="94060" y="250537"/>
                    <a:pt x="84845" y="253135"/>
                    <a:pt x="78262" y="259629"/>
                  </a:cubicBezTo>
                  <a:cubicBezTo>
                    <a:pt x="75629" y="263526"/>
                    <a:pt x="74313" y="270020"/>
                    <a:pt x="74313" y="276514"/>
                  </a:cubicBezTo>
                  <a:cubicBezTo>
                    <a:pt x="86161" y="285606"/>
                    <a:pt x="98009" y="293399"/>
                    <a:pt x="111174" y="299894"/>
                  </a:cubicBezTo>
                  <a:cubicBezTo>
                    <a:pt x="116440" y="302492"/>
                    <a:pt x="123022" y="303790"/>
                    <a:pt x="128288" y="306388"/>
                  </a:cubicBezTo>
                  <a:cubicBezTo>
                    <a:pt x="116440" y="288204"/>
                    <a:pt x="107224" y="268721"/>
                    <a:pt x="101959" y="249238"/>
                  </a:cubicBezTo>
                  <a:close/>
                  <a:moveTo>
                    <a:pt x="126700" y="247650"/>
                  </a:moveTo>
                  <a:cubicBezTo>
                    <a:pt x="134592" y="269780"/>
                    <a:pt x="147746" y="291910"/>
                    <a:pt x="163530" y="311436"/>
                  </a:cubicBezTo>
                  <a:cubicBezTo>
                    <a:pt x="201676" y="312738"/>
                    <a:pt x="237191" y="299721"/>
                    <a:pt x="264813" y="274987"/>
                  </a:cubicBezTo>
                  <a:cubicBezTo>
                    <a:pt x="260867" y="274987"/>
                    <a:pt x="256921" y="274987"/>
                    <a:pt x="251660" y="274987"/>
                  </a:cubicBezTo>
                  <a:cubicBezTo>
                    <a:pt x="224037" y="274987"/>
                    <a:pt x="201676" y="267177"/>
                    <a:pt x="179315" y="260668"/>
                  </a:cubicBezTo>
                  <a:cubicBezTo>
                    <a:pt x="162215" y="254159"/>
                    <a:pt x="146431" y="248952"/>
                    <a:pt x="126700" y="247650"/>
                  </a:cubicBezTo>
                  <a:close/>
                  <a:moveTo>
                    <a:pt x="29863" y="209550"/>
                  </a:moveTo>
                  <a:cubicBezTo>
                    <a:pt x="35176" y="225137"/>
                    <a:pt x="43146" y="239424"/>
                    <a:pt x="52444" y="252413"/>
                  </a:cubicBezTo>
                  <a:cubicBezTo>
                    <a:pt x="53773" y="249815"/>
                    <a:pt x="56429" y="245919"/>
                    <a:pt x="59086" y="243321"/>
                  </a:cubicBezTo>
                  <a:cubicBezTo>
                    <a:pt x="68384" y="231631"/>
                    <a:pt x="84324" y="226436"/>
                    <a:pt x="94951" y="223838"/>
                  </a:cubicBezTo>
                  <a:cubicBezTo>
                    <a:pt x="94951" y="221240"/>
                    <a:pt x="93623" y="217343"/>
                    <a:pt x="93623" y="214746"/>
                  </a:cubicBezTo>
                  <a:cubicBezTo>
                    <a:pt x="72369" y="214746"/>
                    <a:pt x="51116" y="212148"/>
                    <a:pt x="29863" y="209550"/>
                  </a:cubicBezTo>
                  <a:close/>
                  <a:moveTo>
                    <a:pt x="312707" y="161925"/>
                  </a:moveTo>
                  <a:cubicBezTo>
                    <a:pt x="298194" y="168559"/>
                    <a:pt x="274446" y="179174"/>
                    <a:pt x="245420" y="189789"/>
                  </a:cubicBezTo>
                  <a:cubicBezTo>
                    <a:pt x="203201" y="204385"/>
                    <a:pt x="159663" y="212346"/>
                    <a:pt x="118763" y="213673"/>
                  </a:cubicBezTo>
                  <a:cubicBezTo>
                    <a:pt x="118763" y="217653"/>
                    <a:pt x="120082" y="220307"/>
                    <a:pt x="120082" y="222961"/>
                  </a:cubicBezTo>
                  <a:cubicBezTo>
                    <a:pt x="120082" y="222961"/>
                    <a:pt x="121402" y="222961"/>
                    <a:pt x="121402" y="222961"/>
                  </a:cubicBezTo>
                  <a:cubicBezTo>
                    <a:pt x="146469" y="222961"/>
                    <a:pt x="167579" y="229595"/>
                    <a:pt x="188688" y="237556"/>
                  </a:cubicBezTo>
                  <a:cubicBezTo>
                    <a:pt x="207159" y="244191"/>
                    <a:pt x="228269" y="250825"/>
                    <a:pt x="253336" y="250825"/>
                  </a:cubicBezTo>
                  <a:cubicBezTo>
                    <a:pt x="265210" y="250825"/>
                    <a:pt x="277084" y="249498"/>
                    <a:pt x="290278" y="246845"/>
                  </a:cubicBezTo>
                  <a:cubicBezTo>
                    <a:pt x="294236" y="240210"/>
                    <a:pt x="296875" y="233576"/>
                    <a:pt x="300833" y="226942"/>
                  </a:cubicBezTo>
                  <a:cubicBezTo>
                    <a:pt x="310068" y="207039"/>
                    <a:pt x="314026" y="184482"/>
                    <a:pt x="312707" y="161925"/>
                  </a:cubicBezTo>
                  <a:close/>
                  <a:moveTo>
                    <a:pt x="41891" y="101600"/>
                  </a:moveTo>
                  <a:cubicBezTo>
                    <a:pt x="39266" y="104254"/>
                    <a:pt x="37953" y="108234"/>
                    <a:pt x="36640" y="110888"/>
                  </a:cubicBezTo>
                  <a:cubicBezTo>
                    <a:pt x="27451" y="133445"/>
                    <a:pt x="23513" y="158655"/>
                    <a:pt x="26138" y="183866"/>
                  </a:cubicBezTo>
                  <a:cubicBezTo>
                    <a:pt x="47142" y="187846"/>
                    <a:pt x="68146" y="190500"/>
                    <a:pt x="90463" y="190500"/>
                  </a:cubicBezTo>
                  <a:cubicBezTo>
                    <a:pt x="90463" y="182539"/>
                    <a:pt x="90463" y="174578"/>
                    <a:pt x="91776" y="165290"/>
                  </a:cubicBezTo>
                  <a:cubicBezTo>
                    <a:pt x="78648" y="158655"/>
                    <a:pt x="55019" y="141406"/>
                    <a:pt x="44517" y="113542"/>
                  </a:cubicBezTo>
                  <a:cubicBezTo>
                    <a:pt x="43204" y="109561"/>
                    <a:pt x="41891" y="105580"/>
                    <a:pt x="41891" y="101600"/>
                  </a:cubicBezTo>
                  <a:close/>
                  <a:moveTo>
                    <a:pt x="258855" y="57150"/>
                  </a:moveTo>
                  <a:cubicBezTo>
                    <a:pt x="234977" y="72993"/>
                    <a:pt x="219058" y="95438"/>
                    <a:pt x="204466" y="115243"/>
                  </a:cubicBezTo>
                  <a:cubicBezTo>
                    <a:pt x="184568" y="144289"/>
                    <a:pt x="164670" y="173336"/>
                    <a:pt x="123547" y="173336"/>
                  </a:cubicBezTo>
                  <a:cubicBezTo>
                    <a:pt x="120894" y="173336"/>
                    <a:pt x="118241" y="173336"/>
                    <a:pt x="115588" y="173336"/>
                  </a:cubicBezTo>
                  <a:cubicBezTo>
                    <a:pt x="115588" y="178617"/>
                    <a:pt x="115588" y="183899"/>
                    <a:pt x="115588" y="190500"/>
                  </a:cubicBezTo>
                  <a:cubicBezTo>
                    <a:pt x="211099" y="185219"/>
                    <a:pt x="286712" y="148250"/>
                    <a:pt x="309263" y="136368"/>
                  </a:cubicBezTo>
                  <a:cubicBezTo>
                    <a:pt x="301304" y="104681"/>
                    <a:pt x="284059" y="76954"/>
                    <a:pt x="258855" y="57150"/>
                  </a:cubicBezTo>
                  <a:close/>
                  <a:moveTo>
                    <a:pt x="136226" y="28575"/>
                  </a:moveTo>
                  <a:cubicBezTo>
                    <a:pt x="111008" y="35174"/>
                    <a:pt x="88444" y="47051"/>
                    <a:pt x="69863" y="62888"/>
                  </a:cubicBezTo>
                  <a:cubicBezTo>
                    <a:pt x="55263" y="99841"/>
                    <a:pt x="76499" y="123596"/>
                    <a:pt x="95081" y="138113"/>
                  </a:cubicBezTo>
                  <a:cubicBezTo>
                    <a:pt x="103044" y="91922"/>
                    <a:pt x="121626" y="52330"/>
                    <a:pt x="136226" y="28575"/>
                  </a:cubicBezTo>
                  <a:close/>
                  <a:moveTo>
                    <a:pt x="167601" y="25400"/>
                  </a:moveTo>
                  <a:cubicBezTo>
                    <a:pt x="158361" y="39858"/>
                    <a:pt x="128003" y="87176"/>
                    <a:pt x="118763" y="147638"/>
                  </a:cubicBezTo>
                  <a:cubicBezTo>
                    <a:pt x="120083" y="147638"/>
                    <a:pt x="122723" y="147638"/>
                    <a:pt x="124043" y="147638"/>
                  </a:cubicBezTo>
                  <a:cubicBezTo>
                    <a:pt x="151762" y="147638"/>
                    <a:pt x="164961" y="127922"/>
                    <a:pt x="184760" y="101634"/>
                  </a:cubicBezTo>
                  <a:cubicBezTo>
                    <a:pt x="197960" y="81919"/>
                    <a:pt x="212479" y="59574"/>
                    <a:pt x="236238" y="42487"/>
                  </a:cubicBezTo>
                  <a:cubicBezTo>
                    <a:pt x="233598" y="41173"/>
                    <a:pt x="230958" y="38544"/>
                    <a:pt x="226999" y="37229"/>
                  </a:cubicBezTo>
                  <a:cubicBezTo>
                    <a:pt x="208519" y="29343"/>
                    <a:pt x="188720" y="25400"/>
                    <a:pt x="168921" y="25400"/>
                  </a:cubicBezTo>
                  <a:cubicBezTo>
                    <a:pt x="168921" y="25400"/>
                    <a:pt x="167601" y="25400"/>
                    <a:pt x="167601" y="25400"/>
                  </a:cubicBezTo>
                  <a:close/>
                  <a:moveTo>
                    <a:pt x="168770" y="0"/>
                  </a:moveTo>
                  <a:cubicBezTo>
                    <a:pt x="192474" y="0"/>
                    <a:pt x="216178" y="5258"/>
                    <a:pt x="237249" y="14461"/>
                  </a:cubicBezTo>
                  <a:cubicBezTo>
                    <a:pt x="278073" y="32866"/>
                    <a:pt x="309679" y="65732"/>
                    <a:pt x="325481" y="107801"/>
                  </a:cubicBezTo>
                  <a:cubicBezTo>
                    <a:pt x="342601" y="149870"/>
                    <a:pt x="341284" y="195883"/>
                    <a:pt x="322848" y="236637"/>
                  </a:cubicBezTo>
                  <a:cubicBezTo>
                    <a:pt x="318897" y="245839"/>
                    <a:pt x="313629" y="253727"/>
                    <a:pt x="308362" y="261615"/>
                  </a:cubicBezTo>
                  <a:cubicBezTo>
                    <a:pt x="308362" y="261615"/>
                    <a:pt x="308362" y="261615"/>
                    <a:pt x="305728" y="266874"/>
                  </a:cubicBezTo>
                  <a:cubicBezTo>
                    <a:pt x="274122" y="310257"/>
                    <a:pt x="222763" y="336550"/>
                    <a:pt x="168770" y="336550"/>
                  </a:cubicBezTo>
                  <a:cubicBezTo>
                    <a:pt x="145065" y="336550"/>
                    <a:pt x="121361" y="331292"/>
                    <a:pt x="100290" y="322089"/>
                  </a:cubicBezTo>
                  <a:cubicBezTo>
                    <a:pt x="59466" y="303684"/>
                    <a:pt x="27861" y="270818"/>
                    <a:pt x="12058" y="228749"/>
                  </a:cubicBezTo>
                  <a:cubicBezTo>
                    <a:pt x="-5062" y="186680"/>
                    <a:pt x="-3745" y="140667"/>
                    <a:pt x="14691" y="99913"/>
                  </a:cubicBezTo>
                  <a:cubicBezTo>
                    <a:pt x="42346" y="39439"/>
                    <a:pt x="102924" y="0"/>
                    <a:pt x="16877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: 形状 25"/>
            <p:cNvSpPr>
              <a:spLocks noChangeAspect="1"/>
            </p:cNvSpPr>
            <p:nvPr/>
          </p:nvSpPr>
          <p:spPr bwMode="auto">
            <a:xfrm>
              <a:off x="7473242" y="4716513"/>
              <a:ext cx="460752" cy="458588"/>
            </a:xfrm>
            <a:custGeom>
              <a:avLst/>
              <a:gdLst>
                <a:gd name="connsiteX0" fmla="*/ 241300 w 338138"/>
                <a:gd name="connsiteY0" fmla="*/ 103187 h 336550"/>
                <a:gd name="connsiteX1" fmla="*/ 152400 w 338138"/>
                <a:gd name="connsiteY1" fmla="*/ 193675 h 336550"/>
                <a:gd name="connsiteX2" fmla="*/ 96837 w 338138"/>
                <a:gd name="connsiteY2" fmla="*/ 136525 h 336550"/>
                <a:gd name="connsiteX3" fmla="*/ 77787 w 338138"/>
                <a:gd name="connsiteY3" fmla="*/ 157162 h 336550"/>
                <a:gd name="connsiteX4" fmla="*/ 152400 w 338138"/>
                <a:gd name="connsiteY4" fmla="*/ 233362 h 336550"/>
                <a:gd name="connsiteX5" fmla="*/ 261937 w 338138"/>
                <a:gd name="connsiteY5" fmla="*/ 123825 h 336550"/>
                <a:gd name="connsiteX6" fmla="*/ 241301 w 338138"/>
                <a:gd name="connsiteY6" fmla="*/ 77787 h 336550"/>
                <a:gd name="connsiteX7" fmla="*/ 287338 w 338138"/>
                <a:gd name="connsiteY7" fmla="*/ 123825 h 336550"/>
                <a:gd name="connsiteX8" fmla="*/ 152400 w 338138"/>
                <a:gd name="connsiteY8" fmla="*/ 258762 h 336550"/>
                <a:gd name="connsiteX9" fmla="*/ 50800 w 338138"/>
                <a:gd name="connsiteY9" fmla="*/ 157162 h 336550"/>
                <a:gd name="connsiteX10" fmla="*/ 96838 w 338138"/>
                <a:gd name="connsiteY10" fmla="*/ 111125 h 336550"/>
                <a:gd name="connsiteX11" fmla="*/ 152400 w 338138"/>
                <a:gd name="connsiteY11" fmla="*/ 165100 h 336550"/>
                <a:gd name="connsiteX12" fmla="*/ 169069 w 338138"/>
                <a:gd name="connsiteY12" fmla="*/ 19050 h 336550"/>
                <a:gd name="connsiteX13" fmla="*/ 19050 w 338138"/>
                <a:gd name="connsiteY13" fmla="*/ 169069 h 336550"/>
                <a:gd name="connsiteX14" fmla="*/ 169069 w 338138"/>
                <a:gd name="connsiteY14" fmla="*/ 319088 h 336550"/>
                <a:gd name="connsiteX15" fmla="*/ 319088 w 338138"/>
                <a:gd name="connsiteY15" fmla="*/ 169069 h 336550"/>
                <a:gd name="connsiteX16" fmla="*/ 169069 w 338138"/>
                <a:gd name="connsiteY16" fmla="*/ 19050 h 336550"/>
                <a:gd name="connsiteX17" fmla="*/ 169069 w 338138"/>
                <a:gd name="connsiteY17" fmla="*/ 0 h 336550"/>
                <a:gd name="connsiteX18" fmla="*/ 338138 w 338138"/>
                <a:gd name="connsiteY18" fmla="*/ 168275 h 336550"/>
                <a:gd name="connsiteX19" fmla="*/ 169069 w 338138"/>
                <a:gd name="connsiteY19" fmla="*/ 336550 h 336550"/>
                <a:gd name="connsiteX20" fmla="*/ 0 w 338138"/>
                <a:gd name="connsiteY20" fmla="*/ 168275 h 336550"/>
                <a:gd name="connsiteX21" fmla="*/ 169069 w 338138"/>
                <a:gd name="connsiteY2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38138" h="336550">
                  <a:moveTo>
                    <a:pt x="241300" y="103187"/>
                  </a:moveTo>
                  <a:lnTo>
                    <a:pt x="152400" y="193675"/>
                  </a:lnTo>
                  <a:lnTo>
                    <a:pt x="96837" y="136525"/>
                  </a:lnTo>
                  <a:lnTo>
                    <a:pt x="77787" y="157162"/>
                  </a:lnTo>
                  <a:lnTo>
                    <a:pt x="152400" y="233362"/>
                  </a:lnTo>
                  <a:lnTo>
                    <a:pt x="261937" y="123825"/>
                  </a:lnTo>
                  <a:close/>
                  <a:moveTo>
                    <a:pt x="241301" y="77787"/>
                  </a:moveTo>
                  <a:lnTo>
                    <a:pt x="287338" y="123825"/>
                  </a:lnTo>
                  <a:lnTo>
                    <a:pt x="152400" y="258762"/>
                  </a:lnTo>
                  <a:lnTo>
                    <a:pt x="50800" y="157162"/>
                  </a:lnTo>
                  <a:lnTo>
                    <a:pt x="96838" y="111125"/>
                  </a:lnTo>
                  <a:lnTo>
                    <a:pt x="152400" y="165100"/>
                  </a:lnTo>
                  <a:close/>
                  <a:moveTo>
                    <a:pt x="169069" y="19050"/>
                  </a:moveTo>
                  <a:cubicBezTo>
                    <a:pt x="86216" y="19050"/>
                    <a:pt x="19050" y="86216"/>
                    <a:pt x="19050" y="169069"/>
                  </a:cubicBezTo>
                  <a:cubicBezTo>
                    <a:pt x="19050" y="251922"/>
                    <a:pt x="86216" y="319088"/>
                    <a:pt x="169069" y="319088"/>
                  </a:cubicBezTo>
                  <a:cubicBezTo>
                    <a:pt x="251922" y="319088"/>
                    <a:pt x="319088" y="251922"/>
                    <a:pt x="319088" y="169069"/>
                  </a:cubicBezTo>
                  <a:cubicBezTo>
                    <a:pt x="319088" y="86216"/>
                    <a:pt x="251922" y="19050"/>
                    <a:pt x="169069" y="19050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339"/>
                    <a:pt x="338138" y="168275"/>
                  </a:cubicBezTo>
                  <a:cubicBezTo>
                    <a:pt x="338138" y="261211"/>
                    <a:pt x="262443" y="336550"/>
                    <a:pt x="169069" y="336550"/>
                  </a:cubicBezTo>
                  <a:cubicBezTo>
                    <a:pt x="75695" y="336550"/>
                    <a:pt x="0" y="261211"/>
                    <a:pt x="0" y="168275"/>
                  </a:cubicBezTo>
                  <a:cubicBezTo>
                    <a:pt x="0" y="75339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10286" y="1377323"/>
            <a:ext cx="10771431" cy="4027355"/>
            <a:chOff x="532714" y="1032992"/>
            <a:chExt cx="8078573" cy="3020516"/>
          </a:xfrm>
        </p:grpSpPr>
        <p:grpSp>
          <p:nvGrpSpPr>
            <p:cNvPr id="5" name="组合 4"/>
            <p:cNvGrpSpPr/>
            <p:nvPr/>
          </p:nvGrpSpPr>
          <p:grpSpPr>
            <a:xfrm>
              <a:off x="6412732" y="1032992"/>
              <a:ext cx="2173194" cy="661253"/>
              <a:chOff x="8550308" y="1903956"/>
              <a:chExt cx="2897592" cy="881671"/>
            </a:xfrm>
          </p:grpSpPr>
          <p:sp>
            <p:nvSpPr>
              <p:cNvPr id="15" name="文本框 60"/>
              <p:cNvSpPr txBox="1"/>
              <p:nvPr/>
            </p:nvSpPr>
            <p:spPr>
              <a:xfrm>
                <a:off x="8550308" y="1903956"/>
                <a:ext cx="289759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lnSpcReduction="10000"/>
              </a:bodyPr>
              <a:lstStyle/>
              <a:p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8550308" y="2180954"/>
                <a:ext cx="289759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424624" y="3389694"/>
              <a:ext cx="2186663" cy="661253"/>
              <a:chOff x="8566165" y="4068958"/>
              <a:chExt cx="2915550" cy="881671"/>
            </a:xfrm>
          </p:grpSpPr>
          <p:sp>
            <p:nvSpPr>
              <p:cNvPr id="13" name="文本框 62"/>
              <p:cNvSpPr txBox="1"/>
              <p:nvPr/>
            </p:nvSpPr>
            <p:spPr>
              <a:xfrm>
                <a:off x="8566165" y="4068958"/>
                <a:ext cx="29155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lnSpcReduction="10000"/>
              </a:bodyPr>
              <a:lstStyle/>
              <a:p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8566165" y="4345956"/>
                <a:ext cx="2915550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32714" y="1089682"/>
              <a:ext cx="2176511" cy="661253"/>
              <a:chOff x="710285" y="1979542"/>
              <a:chExt cx="2902014" cy="881671"/>
            </a:xfrm>
          </p:grpSpPr>
          <p:sp>
            <p:nvSpPr>
              <p:cNvPr id="11" name="文本框 56"/>
              <p:cNvSpPr txBox="1"/>
              <p:nvPr/>
            </p:nvSpPr>
            <p:spPr>
              <a:xfrm>
                <a:off x="710285" y="1979542"/>
                <a:ext cx="2902014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lnSpcReduction="10000"/>
              </a:bodyPr>
              <a:lstStyle/>
              <a:p>
                <a:pPr algn="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710285" y="2256540"/>
                <a:ext cx="2902014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32714" y="3392255"/>
              <a:ext cx="2141672" cy="661253"/>
              <a:chOff x="710285" y="4072373"/>
              <a:chExt cx="2855562" cy="881671"/>
            </a:xfrm>
          </p:grpSpPr>
          <p:sp>
            <p:nvSpPr>
              <p:cNvPr id="9" name="文本框 58"/>
              <p:cNvSpPr txBox="1"/>
              <p:nvPr/>
            </p:nvSpPr>
            <p:spPr>
              <a:xfrm>
                <a:off x="710285" y="4072373"/>
                <a:ext cx="285556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lnSpcReduction="10000"/>
              </a:bodyPr>
              <a:lstStyle/>
              <a:p>
                <a:pPr algn="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710285" y="4349371"/>
                <a:ext cx="285556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F8D994F1-C8E9-461F-8ACD-4E6388F45656}"/>
              </a:ext>
            </a:extLst>
          </p:cNvPr>
          <p:cNvSpPr txBox="1"/>
          <p:nvPr/>
        </p:nvSpPr>
        <p:spPr>
          <a:xfrm>
            <a:off x="1726569" y="705292"/>
            <a:ext cx="253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E5868850-F934-4BCF-9142-806BB814EB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9" t="11296" r="13734" b="61752"/>
          <a:stretch/>
        </p:blipFill>
        <p:spPr>
          <a:xfrm>
            <a:off x="662538" y="398066"/>
            <a:ext cx="1064342" cy="95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97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AA0F30C-1303-4C5A-BB85-349ADB413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F311592-AE4A-45F7-9238-F7B6704CBD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C389B32-A733-4883-9595-390D0614517C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332ED7A-C101-41A7-8C12-23E5CED039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0" t="14075" r="66601" b="61655"/>
          <a:stretch/>
        </p:blipFill>
        <p:spPr>
          <a:xfrm>
            <a:off x="3238499" y="2020680"/>
            <a:ext cx="3090001" cy="2234308"/>
          </a:xfrm>
          <a:prstGeom prst="rect">
            <a:avLst/>
          </a:prstGeom>
        </p:spPr>
      </p:pic>
      <p:sp>
        <p:nvSpPr>
          <p:cNvPr id="6" name="TextBox 18">
            <a:extLst>
              <a:ext uri="{FF2B5EF4-FFF2-40B4-BE49-F238E27FC236}">
                <a16:creationId xmlns="" xmlns:a16="http://schemas.microsoft.com/office/drawing/2014/main" id="{FEBE7E75-2E4F-432A-B7C0-0D8E19FA7917}"/>
              </a:ext>
            </a:extLst>
          </p:cNvPr>
          <p:cNvSpPr txBox="1"/>
          <p:nvPr/>
        </p:nvSpPr>
        <p:spPr>
          <a:xfrm>
            <a:off x="5642005" y="3162449"/>
            <a:ext cx="3440443" cy="644288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Autofit/>
          </a:bodyPr>
          <a:lstStyle/>
          <a:p>
            <a:r>
              <a:rPr lang="zh-CN" altLang="en-US" sz="3600" b="1" dirty="0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标题文本预设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0F6C6AE-5F92-430C-A6F8-DEB97393365B}"/>
              </a:ext>
            </a:extLst>
          </p:cNvPr>
          <p:cNvSpPr txBox="1"/>
          <p:nvPr/>
        </p:nvSpPr>
        <p:spPr>
          <a:xfrm>
            <a:off x="5981699" y="2581652"/>
            <a:ext cx="31007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438CCB"/>
                </a:solidFill>
              </a:rPr>
              <a:t>PART THREE</a:t>
            </a:r>
            <a:endParaRPr lang="zh-CN" altLang="en-US" sz="4000" b="1" dirty="0">
              <a:solidFill>
                <a:srgbClr val="438CC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63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123CB4AF-7D91-411A-B15C-8A9D03C6F561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Group 8"/>
          <p:cNvGrpSpPr/>
          <p:nvPr/>
        </p:nvGrpSpPr>
        <p:grpSpPr>
          <a:xfrm>
            <a:off x="1435770" y="2003260"/>
            <a:ext cx="2457329" cy="897321"/>
            <a:chOff x="1518803" y="3430058"/>
            <a:chExt cx="2457329" cy="897321"/>
          </a:xfrm>
        </p:grpSpPr>
        <p:sp>
          <p:nvSpPr>
            <p:cNvPr id="19" name="TextBox 9"/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85000" lnSpcReduction="20000"/>
            </a:bodyPr>
            <a:lstStyle/>
            <a:p>
              <a:pPr algn="r" defTabSz="1219140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0" name="Rectangle 10"/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85000" lnSpcReduction="20000"/>
            </a:bodyPr>
            <a:lstStyle/>
            <a:p>
              <a:pPr algn="r" defTabSz="1219140">
                <a:defRPr/>
              </a:pPr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6" name="Group 11"/>
          <p:cNvGrpSpPr/>
          <p:nvPr/>
        </p:nvGrpSpPr>
        <p:grpSpPr>
          <a:xfrm>
            <a:off x="8309809" y="2003260"/>
            <a:ext cx="2457329" cy="897321"/>
            <a:chOff x="8268607" y="3017352"/>
            <a:chExt cx="2457329" cy="897321"/>
          </a:xfrm>
        </p:grpSpPr>
        <p:sp>
          <p:nvSpPr>
            <p:cNvPr id="17" name="TextBox 12"/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85000" lnSpcReduction="20000"/>
            </a:bodyPr>
            <a:lstStyle/>
            <a:p>
              <a:pPr defTabSz="1219140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8" name="Rectangle 13"/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85000" lnSpcReduction="20000"/>
            </a:bodyPr>
            <a:lstStyle/>
            <a:p>
              <a:pPr defTabSz="1219140">
                <a:defRPr/>
              </a:pPr>
              <a:r>
                <a:rPr lang="zh-CN" altLang="en-US" sz="24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7" name="Group 14"/>
          <p:cNvGrpSpPr/>
          <p:nvPr/>
        </p:nvGrpSpPr>
        <p:grpSpPr>
          <a:xfrm>
            <a:off x="8309809" y="4052613"/>
            <a:ext cx="2457329" cy="897321"/>
            <a:chOff x="8268607" y="3017352"/>
            <a:chExt cx="2457329" cy="897321"/>
          </a:xfrm>
        </p:grpSpPr>
        <p:sp>
          <p:nvSpPr>
            <p:cNvPr id="15" name="TextBox 15"/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85000" lnSpcReduction="20000"/>
            </a:bodyPr>
            <a:lstStyle/>
            <a:p>
              <a:pPr defTabSz="1219140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85000" lnSpcReduction="20000"/>
            </a:bodyPr>
            <a:lstStyle/>
            <a:p>
              <a:pPr defTabSz="1219140">
                <a:defRPr/>
              </a:pPr>
              <a:r>
                <a:rPr lang="zh-CN" altLang="en-US" sz="24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8" name="Group 18"/>
          <p:cNvGrpSpPr/>
          <p:nvPr/>
        </p:nvGrpSpPr>
        <p:grpSpPr>
          <a:xfrm>
            <a:off x="1435770" y="4175722"/>
            <a:ext cx="2457329" cy="897321"/>
            <a:chOff x="1518803" y="3430058"/>
            <a:chExt cx="2457329" cy="897321"/>
          </a:xfrm>
        </p:grpSpPr>
        <p:sp>
          <p:nvSpPr>
            <p:cNvPr id="13" name="TextBox 19"/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85000" lnSpcReduction="20000"/>
            </a:bodyPr>
            <a:lstStyle/>
            <a:p>
              <a:pPr algn="r" defTabSz="1219140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4" name="Rectangle 23"/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85000" lnSpcReduction="20000"/>
            </a:bodyPr>
            <a:lstStyle/>
            <a:p>
              <a:pPr algn="r" defTabSz="1219140">
                <a:defRPr/>
              </a:pPr>
              <a:r>
                <a:rPr lang="zh-CN" altLang="en-US" sz="24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48151" y="1901081"/>
            <a:ext cx="3695700" cy="3157415"/>
            <a:chOff x="3186113" y="1425810"/>
            <a:chExt cx="2771775" cy="2368061"/>
          </a:xfrm>
        </p:grpSpPr>
        <p:grpSp>
          <p:nvGrpSpPr>
            <p:cNvPr id="4" name="Group 29"/>
            <p:cNvGrpSpPr/>
            <p:nvPr/>
          </p:nvGrpSpPr>
          <p:grpSpPr>
            <a:xfrm>
              <a:off x="3186113" y="1425810"/>
              <a:ext cx="2771775" cy="2368061"/>
              <a:chOff x="4248150" y="1617786"/>
              <a:chExt cx="3695700" cy="3157414"/>
            </a:xfrm>
          </p:grpSpPr>
          <p:sp>
            <p:nvSpPr>
              <p:cNvPr id="21" name="Freeform: Shape 27"/>
              <p:cNvSpPr/>
              <p:nvPr/>
            </p:nvSpPr>
            <p:spPr>
              <a:xfrm>
                <a:off x="5233949" y="1617786"/>
                <a:ext cx="1686002" cy="1243752"/>
              </a:xfrm>
              <a:custGeom>
                <a:avLst/>
                <a:gdLst>
                  <a:gd name="connsiteX0" fmla="*/ 236542 w 1885950"/>
                  <a:gd name="connsiteY0" fmla="*/ 0 h 1391253"/>
                  <a:gd name="connsiteX1" fmla="*/ 1649408 w 1885950"/>
                  <a:gd name="connsiteY1" fmla="*/ 0 h 1391253"/>
                  <a:gd name="connsiteX2" fmla="*/ 1885950 w 1885950"/>
                  <a:gd name="connsiteY2" fmla="*/ 236542 h 1391253"/>
                  <a:gd name="connsiteX3" fmla="*/ 1885950 w 1885950"/>
                  <a:gd name="connsiteY3" fmla="*/ 1182683 h 1391253"/>
                  <a:gd name="connsiteX4" fmla="*/ 1781661 w 1885950"/>
                  <a:gd name="connsiteY4" fmla="*/ 1378827 h 1391253"/>
                  <a:gd name="connsiteX5" fmla="*/ 1758769 w 1885950"/>
                  <a:gd name="connsiteY5" fmla="*/ 1391253 h 1391253"/>
                  <a:gd name="connsiteX6" fmla="*/ 1765300 w 1885950"/>
                  <a:gd name="connsiteY6" fmla="*/ 1358900 h 1391253"/>
                  <a:gd name="connsiteX7" fmla="*/ 1765300 w 1885950"/>
                  <a:gd name="connsiteY7" fmla="*/ 273051 h 1391253"/>
                  <a:gd name="connsiteX8" fmla="*/ 1598612 w 1885950"/>
                  <a:gd name="connsiteY8" fmla="*/ 106363 h 1391253"/>
                  <a:gd name="connsiteX9" fmla="*/ 287338 w 1885950"/>
                  <a:gd name="connsiteY9" fmla="*/ 106363 h 1391253"/>
                  <a:gd name="connsiteX10" fmla="*/ 120650 w 1885950"/>
                  <a:gd name="connsiteY10" fmla="*/ 273051 h 1391253"/>
                  <a:gd name="connsiteX11" fmla="*/ 120650 w 1885950"/>
                  <a:gd name="connsiteY11" fmla="*/ 1358900 h 1391253"/>
                  <a:gd name="connsiteX12" fmla="*/ 127182 w 1885950"/>
                  <a:gd name="connsiteY12" fmla="*/ 1391253 h 1391253"/>
                  <a:gd name="connsiteX13" fmla="*/ 104289 w 1885950"/>
                  <a:gd name="connsiteY13" fmla="*/ 1378827 h 1391253"/>
                  <a:gd name="connsiteX14" fmla="*/ 0 w 1885950"/>
                  <a:gd name="connsiteY14" fmla="*/ 1182683 h 1391253"/>
                  <a:gd name="connsiteX15" fmla="*/ 0 w 1885950"/>
                  <a:gd name="connsiteY15" fmla="*/ 236542 h 1391253"/>
                  <a:gd name="connsiteX16" fmla="*/ 236542 w 1885950"/>
                  <a:gd name="connsiteY16" fmla="*/ 0 h 1391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85950" h="1391253">
                    <a:moveTo>
                      <a:pt x="236542" y="0"/>
                    </a:moveTo>
                    <a:lnTo>
                      <a:pt x="1649408" y="0"/>
                    </a:lnTo>
                    <a:cubicBezTo>
                      <a:pt x="1780047" y="0"/>
                      <a:pt x="1885950" y="105903"/>
                      <a:pt x="1885950" y="236542"/>
                    </a:cubicBezTo>
                    <a:lnTo>
                      <a:pt x="1885950" y="1182683"/>
                    </a:lnTo>
                    <a:cubicBezTo>
                      <a:pt x="1885950" y="1264333"/>
                      <a:pt x="1844582" y="1336319"/>
                      <a:pt x="1781661" y="1378827"/>
                    </a:cubicBezTo>
                    <a:lnTo>
                      <a:pt x="1758769" y="1391253"/>
                    </a:lnTo>
                    <a:lnTo>
                      <a:pt x="1765300" y="1358900"/>
                    </a:lnTo>
                    <a:lnTo>
                      <a:pt x="1765300" y="273051"/>
                    </a:lnTo>
                    <a:cubicBezTo>
                      <a:pt x="1765300" y="180992"/>
                      <a:pt x="1690671" y="106363"/>
                      <a:pt x="1598612" y="106363"/>
                    </a:cubicBezTo>
                    <a:lnTo>
                      <a:pt x="287338" y="106363"/>
                    </a:lnTo>
                    <a:cubicBezTo>
                      <a:pt x="195279" y="106363"/>
                      <a:pt x="120650" y="180992"/>
                      <a:pt x="120650" y="273051"/>
                    </a:cubicBezTo>
                    <a:lnTo>
                      <a:pt x="120650" y="1358900"/>
                    </a:lnTo>
                    <a:lnTo>
                      <a:pt x="127182" y="1391253"/>
                    </a:lnTo>
                    <a:lnTo>
                      <a:pt x="104289" y="1378827"/>
                    </a:lnTo>
                    <a:cubicBezTo>
                      <a:pt x="41369" y="1336319"/>
                      <a:pt x="0" y="1264333"/>
                      <a:pt x="0" y="1182683"/>
                    </a:cubicBezTo>
                    <a:lnTo>
                      <a:pt x="0" y="236542"/>
                    </a:lnTo>
                    <a:cubicBezTo>
                      <a:pt x="0" y="105903"/>
                      <a:pt x="105903" y="0"/>
                      <a:pt x="236542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: Shape 7"/>
              <p:cNvSpPr/>
              <p:nvPr/>
            </p:nvSpPr>
            <p:spPr>
              <a:xfrm>
                <a:off x="4248150" y="3429000"/>
                <a:ext cx="1847850" cy="1346200"/>
              </a:xfrm>
              <a:custGeom>
                <a:avLst/>
                <a:gdLst>
                  <a:gd name="connsiteX0" fmla="*/ 0 w 1847850"/>
                  <a:gd name="connsiteY0" fmla="*/ 0 h 1346200"/>
                  <a:gd name="connsiteX1" fmla="*/ 1847850 w 1847850"/>
                  <a:gd name="connsiteY1" fmla="*/ 0 h 1346200"/>
                  <a:gd name="connsiteX2" fmla="*/ 1847850 w 1847850"/>
                  <a:gd name="connsiteY2" fmla="*/ 1346200 h 1346200"/>
                  <a:gd name="connsiteX3" fmla="*/ 448742 w 1847850"/>
                  <a:gd name="connsiteY3" fmla="*/ 1346200 h 1346200"/>
                  <a:gd name="connsiteX4" fmla="*/ 0 w 1847850"/>
                  <a:gd name="connsiteY4" fmla="*/ 897458 h 1346200"/>
                  <a:gd name="connsiteX5" fmla="*/ 0 w 1847850"/>
                  <a:gd name="connsiteY5" fmla="*/ 0 h 134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47850" h="1346200">
                    <a:moveTo>
                      <a:pt x="0" y="0"/>
                    </a:moveTo>
                    <a:lnTo>
                      <a:pt x="1847850" y="0"/>
                    </a:lnTo>
                    <a:lnTo>
                      <a:pt x="1847850" y="1346200"/>
                    </a:lnTo>
                    <a:lnTo>
                      <a:pt x="448742" y="1346200"/>
                    </a:lnTo>
                    <a:cubicBezTo>
                      <a:pt x="200909" y="1346200"/>
                      <a:pt x="0" y="1145291"/>
                      <a:pt x="0" y="89745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: Shape 22"/>
              <p:cNvSpPr/>
              <p:nvPr/>
            </p:nvSpPr>
            <p:spPr>
              <a:xfrm>
                <a:off x="5815013" y="3429000"/>
                <a:ext cx="2128837" cy="1346200"/>
              </a:xfrm>
              <a:custGeom>
                <a:avLst/>
                <a:gdLst>
                  <a:gd name="connsiteX0" fmla="*/ 280987 w 2128837"/>
                  <a:gd name="connsiteY0" fmla="*/ 0 h 1346200"/>
                  <a:gd name="connsiteX1" fmla="*/ 2128837 w 2128837"/>
                  <a:gd name="connsiteY1" fmla="*/ 0 h 1346200"/>
                  <a:gd name="connsiteX2" fmla="*/ 2128837 w 2128837"/>
                  <a:gd name="connsiteY2" fmla="*/ 897458 h 1346200"/>
                  <a:gd name="connsiteX3" fmla="*/ 1680095 w 2128837"/>
                  <a:gd name="connsiteY3" fmla="*/ 1346200 h 1346200"/>
                  <a:gd name="connsiteX4" fmla="*/ 280987 w 2128837"/>
                  <a:gd name="connsiteY4" fmla="*/ 1346200 h 1346200"/>
                  <a:gd name="connsiteX5" fmla="*/ 280987 w 2128837"/>
                  <a:gd name="connsiteY5" fmla="*/ 831717 h 1346200"/>
                  <a:gd name="connsiteX6" fmla="*/ 260240 w 2128837"/>
                  <a:gd name="connsiteY6" fmla="*/ 845704 h 1346200"/>
                  <a:gd name="connsiteX7" fmla="*/ 187325 w 2128837"/>
                  <a:gd name="connsiteY7" fmla="*/ 860425 h 1346200"/>
                  <a:gd name="connsiteX8" fmla="*/ 0 w 2128837"/>
                  <a:gd name="connsiteY8" fmla="*/ 673100 h 1346200"/>
                  <a:gd name="connsiteX9" fmla="*/ 187325 w 2128837"/>
                  <a:gd name="connsiteY9" fmla="*/ 485775 h 1346200"/>
                  <a:gd name="connsiteX10" fmla="*/ 260240 w 2128837"/>
                  <a:gd name="connsiteY10" fmla="*/ 500496 h 1346200"/>
                  <a:gd name="connsiteX11" fmla="*/ 280987 w 2128837"/>
                  <a:gd name="connsiteY11" fmla="*/ 514484 h 134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28837" h="1346200">
                    <a:moveTo>
                      <a:pt x="280987" y="0"/>
                    </a:moveTo>
                    <a:lnTo>
                      <a:pt x="2128837" y="0"/>
                    </a:lnTo>
                    <a:lnTo>
                      <a:pt x="2128837" y="897458"/>
                    </a:lnTo>
                    <a:cubicBezTo>
                      <a:pt x="2128837" y="1145291"/>
                      <a:pt x="1927928" y="1346200"/>
                      <a:pt x="1680095" y="1346200"/>
                    </a:cubicBezTo>
                    <a:lnTo>
                      <a:pt x="280987" y="1346200"/>
                    </a:lnTo>
                    <a:lnTo>
                      <a:pt x="280987" y="831717"/>
                    </a:lnTo>
                    <a:lnTo>
                      <a:pt x="260240" y="845704"/>
                    </a:lnTo>
                    <a:cubicBezTo>
                      <a:pt x="237829" y="855183"/>
                      <a:pt x="213189" y="860425"/>
                      <a:pt x="187325" y="860425"/>
                    </a:cubicBezTo>
                    <a:cubicBezTo>
                      <a:pt x="83868" y="860425"/>
                      <a:pt x="0" y="776557"/>
                      <a:pt x="0" y="673100"/>
                    </a:cubicBezTo>
                    <a:cubicBezTo>
                      <a:pt x="0" y="569643"/>
                      <a:pt x="83868" y="485775"/>
                      <a:pt x="187325" y="485775"/>
                    </a:cubicBezTo>
                    <a:cubicBezTo>
                      <a:pt x="213189" y="485775"/>
                      <a:pt x="237829" y="491017"/>
                      <a:pt x="260240" y="500496"/>
                    </a:cubicBezTo>
                    <a:lnTo>
                      <a:pt x="280987" y="514484"/>
                    </a:lnTo>
                    <a:close/>
                  </a:path>
                </a:pathLst>
              </a:custGeom>
              <a:solidFill>
                <a:schemeClr val="accent4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: Shape 21"/>
              <p:cNvSpPr/>
              <p:nvPr/>
            </p:nvSpPr>
            <p:spPr>
              <a:xfrm>
                <a:off x="6096000" y="2082800"/>
                <a:ext cx="1847850" cy="1593056"/>
              </a:xfrm>
              <a:custGeom>
                <a:avLst/>
                <a:gdLst>
                  <a:gd name="connsiteX0" fmla="*/ 0 w 1847850"/>
                  <a:gd name="connsiteY0" fmla="*/ 0 h 1593056"/>
                  <a:gd name="connsiteX1" fmla="*/ 1399108 w 1847850"/>
                  <a:gd name="connsiteY1" fmla="*/ 0 h 1593056"/>
                  <a:gd name="connsiteX2" fmla="*/ 1847850 w 1847850"/>
                  <a:gd name="connsiteY2" fmla="*/ 448742 h 1593056"/>
                  <a:gd name="connsiteX3" fmla="*/ 1847850 w 1847850"/>
                  <a:gd name="connsiteY3" fmla="*/ 1346200 h 1593056"/>
                  <a:gd name="connsiteX4" fmla="*/ 1099232 w 1847850"/>
                  <a:gd name="connsiteY4" fmla="*/ 1346200 h 1593056"/>
                  <a:gd name="connsiteX5" fmla="*/ 1111250 w 1847850"/>
                  <a:gd name="connsiteY5" fmla="*/ 1405731 h 1593056"/>
                  <a:gd name="connsiteX6" fmla="*/ 923925 w 1847850"/>
                  <a:gd name="connsiteY6" fmla="*/ 1593056 h 1593056"/>
                  <a:gd name="connsiteX7" fmla="*/ 736600 w 1847850"/>
                  <a:gd name="connsiteY7" fmla="*/ 1405731 h 1593056"/>
                  <a:gd name="connsiteX8" fmla="*/ 748619 w 1847850"/>
                  <a:gd name="connsiteY8" fmla="*/ 1346200 h 1593056"/>
                  <a:gd name="connsiteX9" fmla="*/ 0 w 1847850"/>
                  <a:gd name="connsiteY9" fmla="*/ 1346200 h 1593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7850" h="1593056">
                    <a:moveTo>
                      <a:pt x="0" y="0"/>
                    </a:moveTo>
                    <a:lnTo>
                      <a:pt x="1399108" y="0"/>
                    </a:lnTo>
                    <a:cubicBezTo>
                      <a:pt x="1646941" y="0"/>
                      <a:pt x="1847850" y="200909"/>
                      <a:pt x="1847850" y="448742"/>
                    </a:cubicBezTo>
                    <a:lnTo>
                      <a:pt x="1847850" y="1346200"/>
                    </a:lnTo>
                    <a:lnTo>
                      <a:pt x="1099232" y="1346200"/>
                    </a:lnTo>
                    <a:lnTo>
                      <a:pt x="1111250" y="1405731"/>
                    </a:lnTo>
                    <a:cubicBezTo>
                      <a:pt x="1111250" y="1509188"/>
                      <a:pt x="1027382" y="1593056"/>
                      <a:pt x="923925" y="1593056"/>
                    </a:cubicBezTo>
                    <a:cubicBezTo>
                      <a:pt x="820468" y="1593056"/>
                      <a:pt x="736600" y="1509188"/>
                      <a:pt x="736600" y="1405731"/>
                    </a:cubicBezTo>
                    <a:lnTo>
                      <a:pt x="748619" y="1346200"/>
                    </a:lnTo>
                    <a:lnTo>
                      <a:pt x="0" y="1346200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: Shape 20"/>
              <p:cNvSpPr/>
              <p:nvPr/>
            </p:nvSpPr>
            <p:spPr>
              <a:xfrm>
                <a:off x="4248150" y="2082800"/>
                <a:ext cx="2128838" cy="1346200"/>
              </a:xfrm>
              <a:custGeom>
                <a:avLst/>
                <a:gdLst>
                  <a:gd name="connsiteX0" fmla="*/ 448742 w 2128838"/>
                  <a:gd name="connsiteY0" fmla="*/ 0 h 1346200"/>
                  <a:gd name="connsiteX1" fmla="*/ 1847850 w 2128838"/>
                  <a:gd name="connsiteY1" fmla="*/ 0 h 1346200"/>
                  <a:gd name="connsiteX2" fmla="*/ 1847850 w 2128838"/>
                  <a:gd name="connsiteY2" fmla="*/ 514484 h 1346200"/>
                  <a:gd name="connsiteX3" fmla="*/ 1868598 w 2128838"/>
                  <a:gd name="connsiteY3" fmla="*/ 500496 h 1346200"/>
                  <a:gd name="connsiteX4" fmla="*/ 1941513 w 2128838"/>
                  <a:gd name="connsiteY4" fmla="*/ 485775 h 1346200"/>
                  <a:gd name="connsiteX5" fmla="*/ 2128838 w 2128838"/>
                  <a:gd name="connsiteY5" fmla="*/ 673100 h 1346200"/>
                  <a:gd name="connsiteX6" fmla="*/ 1941513 w 2128838"/>
                  <a:gd name="connsiteY6" fmla="*/ 860425 h 1346200"/>
                  <a:gd name="connsiteX7" fmla="*/ 1868598 w 2128838"/>
                  <a:gd name="connsiteY7" fmla="*/ 845704 h 1346200"/>
                  <a:gd name="connsiteX8" fmla="*/ 1847850 w 2128838"/>
                  <a:gd name="connsiteY8" fmla="*/ 831716 h 1346200"/>
                  <a:gd name="connsiteX9" fmla="*/ 1847850 w 2128838"/>
                  <a:gd name="connsiteY9" fmla="*/ 1346200 h 1346200"/>
                  <a:gd name="connsiteX10" fmla="*/ 0 w 2128838"/>
                  <a:gd name="connsiteY10" fmla="*/ 1346200 h 1346200"/>
                  <a:gd name="connsiteX11" fmla="*/ 0 w 2128838"/>
                  <a:gd name="connsiteY11" fmla="*/ 448742 h 1346200"/>
                  <a:gd name="connsiteX12" fmla="*/ 448742 w 2128838"/>
                  <a:gd name="connsiteY12" fmla="*/ 0 h 134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28838" h="1346200">
                    <a:moveTo>
                      <a:pt x="448742" y="0"/>
                    </a:moveTo>
                    <a:lnTo>
                      <a:pt x="1847850" y="0"/>
                    </a:lnTo>
                    <a:lnTo>
                      <a:pt x="1847850" y="514484"/>
                    </a:lnTo>
                    <a:lnTo>
                      <a:pt x="1868598" y="500496"/>
                    </a:lnTo>
                    <a:cubicBezTo>
                      <a:pt x="1891009" y="491017"/>
                      <a:pt x="1915649" y="485775"/>
                      <a:pt x="1941513" y="485775"/>
                    </a:cubicBezTo>
                    <a:cubicBezTo>
                      <a:pt x="2044970" y="485775"/>
                      <a:pt x="2128838" y="569643"/>
                      <a:pt x="2128838" y="673100"/>
                    </a:cubicBezTo>
                    <a:cubicBezTo>
                      <a:pt x="2128838" y="776557"/>
                      <a:pt x="2044970" y="860425"/>
                      <a:pt x="1941513" y="860425"/>
                    </a:cubicBezTo>
                    <a:cubicBezTo>
                      <a:pt x="1915649" y="860425"/>
                      <a:pt x="1891009" y="855183"/>
                      <a:pt x="1868598" y="845704"/>
                    </a:cubicBezTo>
                    <a:lnTo>
                      <a:pt x="1847850" y="831716"/>
                    </a:lnTo>
                    <a:lnTo>
                      <a:pt x="1847850" y="1346200"/>
                    </a:lnTo>
                    <a:lnTo>
                      <a:pt x="0" y="1346200"/>
                    </a:lnTo>
                    <a:lnTo>
                      <a:pt x="0" y="448742"/>
                    </a:lnTo>
                    <a:cubicBezTo>
                      <a:pt x="0" y="200909"/>
                      <a:pt x="200909" y="0"/>
                      <a:pt x="4487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Oval 17"/>
              <p:cNvSpPr/>
              <p:nvPr/>
            </p:nvSpPr>
            <p:spPr>
              <a:xfrm>
                <a:off x="4984750" y="3182144"/>
                <a:ext cx="374650" cy="374650"/>
              </a:xfrm>
              <a:prstGeom prst="ellips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Freeform: Shape 30"/>
            <p:cNvSpPr>
              <a:spLocks/>
            </p:cNvSpPr>
            <p:nvPr/>
          </p:nvSpPr>
          <p:spPr bwMode="auto">
            <a:xfrm>
              <a:off x="3638848" y="3077416"/>
              <a:ext cx="386834" cy="407914"/>
            </a:xfrm>
            <a:custGeom>
              <a:avLst/>
              <a:gdLst>
                <a:gd name="connsiteX0" fmla="*/ 247650 w 315154"/>
                <a:gd name="connsiteY0" fmla="*/ 287878 h 332328"/>
                <a:gd name="connsiteX1" fmla="*/ 269875 w 315154"/>
                <a:gd name="connsiteY1" fmla="*/ 310103 h 332328"/>
                <a:gd name="connsiteX2" fmla="*/ 247650 w 315154"/>
                <a:gd name="connsiteY2" fmla="*/ 332328 h 332328"/>
                <a:gd name="connsiteX3" fmla="*/ 225425 w 315154"/>
                <a:gd name="connsiteY3" fmla="*/ 310103 h 332328"/>
                <a:gd name="connsiteX4" fmla="*/ 247650 w 315154"/>
                <a:gd name="connsiteY4" fmla="*/ 287878 h 332328"/>
                <a:gd name="connsiteX5" fmla="*/ 127795 w 315154"/>
                <a:gd name="connsiteY5" fmla="*/ 287878 h 332328"/>
                <a:gd name="connsiteX6" fmla="*/ 149227 w 315154"/>
                <a:gd name="connsiteY6" fmla="*/ 310103 h 332328"/>
                <a:gd name="connsiteX7" fmla="*/ 127795 w 315154"/>
                <a:gd name="connsiteY7" fmla="*/ 332328 h 332328"/>
                <a:gd name="connsiteX8" fmla="*/ 106363 w 315154"/>
                <a:gd name="connsiteY8" fmla="*/ 310103 h 332328"/>
                <a:gd name="connsiteX9" fmla="*/ 127795 w 315154"/>
                <a:gd name="connsiteY9" fmla="*/ 287878 h 332328"/>
                <a:gd name="connsiteX10" fmla="*/ 250826 w 315154"/>
                <a:gd name="connsiteY10" fmla="*/ 154528 h 332328"/>
                <a:gd name="connsiteX11" fmla="*/ 239713 w 315154"/>
                <a:gd name="connsiteY11" fmla="*/ 202153 h 332328"/>
                <a:gd name="connsiteX12" fmla="*/ 266701 w 315154"/>
                <a:gd name="connsiteY12" fmla="*/ 202153 h 332328"/>
                <a:gd name="connsiteX13" fmla="*/ 276226 w 315154"/>
                <a:gd name="connsiteY13" fmla="*/ 154528 h 332328"/>
                <a:gd name="connsiteX14" fmla="*/ 196850 w 315154"/>
                <a:gd name="connsiteY14" fmla="*/ 154528 h 332328"/>
                <a:gd name="connsiteX15" fmla="*/ 196850 w 315154"/>
                <a:gd name="connsiteY15" fmla="*/ 202153 h 332328"/>
                <a:gd name="connsiteX16" fmla="*/ 217488 w 315154"/>
                <a:gd name="connsiteY16" fmla="*/ 202153 h 332328"/>
                <a:gd name="connsiteX17" fmla="*/ 230188 w 315154"/>
                <a:gd name="connsiteY17" fmla="*/ 154528 h 332328"/>
                <a:gd name="connsiteX18" fmla="*/ 146050 w 315154"/>
                <a:gd name="connsiteY18" fmla="*/ 154528 h 332328"/>
                <a:gd name="connsiteX19" fmla="*/ 157162 w 315154"/>
                <a:gd name="connsiteY19" fmla="*/ 202153 h 332328"/>
                <a:gd name="connsiteX20" fmla="*/ 177800 w 315154"/>
                <a:gd name="connsiteY20" fmla="*/ 202153 h 332328"/>
                <a:gd name="connsiteX21" fmla="*/ 177800 w 315154"/>
                <a:gd name="connsiteY21" fmla="*/ 154528 h 332328"/>
                <a:gd name="connsiteX22" fmla="*/ 98425 w 315154"/>
                <a:gd name="connsiteY22" fmla="*/ 154528 h 332328"/>
                <a:gd name="connsiteX23" fmla="*/ 109537 w 315154"/>
                <a:gd name="connsiteY23" fmla="*/ 202153 h 332328"/>
                <a:gd name="connsiteX24" fmla="*/ 136525 w 315154"/>
                <a:gd name="connsiteY24" fmla="*/ 202153 h 332328"/>
                <a:gd name="connsiteX25" fmla="*/ 125412 w 315154"/>
                <a:gd name="connsiteY25" fmla="*/ 154528 h 332328"/>
                <a:gd name="connsiteX26" fmla="*/ 196850 w 315154"/>
                <a:gd name="connsiteY26" fmla="*/ 86266 h 332328"/>
                <a:gd name="connsiteX27" fmla="*/ 196850 w 315154"/>
                <a:gd name="connsiteY27" fmla="*/ 133891 h 332328"/>
                <a:gd name="connsiteX28" fmla="*/ 233363 w 315154"/>
                <a:gd name="connsiteY28" fmla="*/ 133891 h 332328"/>
                <a:gd name="connsiteX29" fmla="*/ 246063 w 315154"/>
                <a:gd name="connsiteY29" fmla="*/ 86266 h 332328"/>
                <a:gd name="connsiteX30" fmla="*/ 130175 w 315154"/>
                <a:gd name="connsiteY30" fmla="*/ 86266 h 332328"/>
                <a:gd name="connsiteX31" fmla="*/ 141287 w 315154"/>
                <a:gd name="connsiteY31" fmla="*/ 133891 h 332328"/>
                <a:gd name="connsiteX32" fmla="*/ 177800 w 315154"/>
                <a:gd name="connsiteY32" fmla="*/ 133891 h 332328"/>
                <a:gd name="connsiteX33" fmla="*/ 177800 w 315154"/>
                <a:gd name="connsiteY33" fmla="*/ 86266 h 332328"/>
                <a:gd name="connsiteX34" fmla="*/ 84138 w 315154"/>
                <a:gd name="connsiteY34" fmla="*/ 86266 h 332328"/>
                <a:gd name="connsiteX35" fmla="*/ 93663 w 315154"/>
                <a:gd name="connsiteY35" fmla="*/ 133891 h 332328"/>
                <a:gd name="connsiteX36" fmla="*/ 120651 w 315154"/>
                <a:gd name="connsiteY36" fmla="*/ 133891 h 332328"/>
                <a:gd name="connsiteX37" fmla="*/ 109538 w 315154"/>
                <a:gd name="connsiteY37" fmla="*/ 86266 h 332328"/>
                <a:gd name="connsiteX38" fmla="*/ 266700 w 315154"/>
                <a:gd name="connsiteY38" fmla="*/ 86266 h 332328"/>
                <a:gd name="connsiteX39" fmla="*/ 254000 w 315154"/>
                <a:gd name="connsiteY39" fmla="*/ 133891 h 332328"/>
                <a:gd name="connsiteX40" fmla="*/ 280988 w 315154"/>
                <a:gd name="connsiteY40" fmla="*/ 133891 h 332328"/>
                <a:gd name="connsiteX41" fmla="*/ 293688 w 315154"/>
                <a:gd name="connsiteY41" fmla="*/ 86266 h 332328"/>
                <a:gd name="connsiteX42" fmla="*/ 12947 w 315154"/>
                <a:gd name="connsiteY42" fmla="*/ 248 h 332328"/>
                <a:gd name="connsiteX43" fmla="*/ 59557 w 315154"/>
                <a:gd name="connsiteY43" fmla="*/ 8021 h 332328"/>
                <a:gd name="connsiteX44" fmla="*/ 67326 w 315154"/>
                <a:gd name="connsiteY44" fmla="*/ 17089 h 332328"/>
                <a:gd name="connsiteX45" fmla="*/ 77683 w 315154"/>
                <a:gd name="connsiteY45" fmla="*/ 65022 h 332328"/>
                <a:gd name="connsiteX46" fmla="*/ 305555 w 315154"/>
                <a:gd name="connsiteY46" fmla="*/ 65022 h 332328"/>
                <a:gd name="connsiteX47" fmla="*/ 313324 w 315154"/>
                <a:gd name="connsiteY47" fmla="*/ 68908 h 332328"/>
                <a:gd name="connsiteX48" fmla="*/ 314618 w 315154"/>
                <a:gd name="connsiteY48" fmla="*/ 77976 h 332328"/>
                <a:gd name="connsiteX49" fmla="*/ 282250 w 315154"/>
                <a:gd name="connsiteY49" fmla="*/ 215295 h 332328"/>
                <a:gd name="connsiteX50" fmla="*/ 273187 w 315154"/>
                <a:gd name="connsiteY50" fmla="*/ 223068 h 332328"/>
                <a:gd name="connsiteX51" fmla="*/ 100988 w 315154"/>
                <a:gd name="connsiteY51" fmla="*/ 223068 h 332328"/>
                <a:gd name="connsiteX52" fmla="*/ 86746 w 315154"/>
                <a:gd name="connsiteY52" fmla="*/ 238614 h 332328"/>
                <a:gd name="connsiteX53" fmla="*/ 100988 w 315154"/>
                <a:gd name="connsiteY53" fmla="*/ 252864 h 332328"/>
                <a:gd name="connsiteX54" fmla="*/ 302966 w 315154"/>
                <a:gd name="connsiteY54" fmla="*/ 252864 h 332328"/>
                <a:gd name="connsiteX55" fmla="*/ 313324 w 315154"/>
                <a:gd name="connsiteY55" fmla="*/ 263227 h 332328"/>
                <a:gd name="connsiteX56" fmla="*/ 302966 w 315154"/>
                <a:gd name="connsiteY56" fmla="*/ 273591 h 332328"/>
                <a:gd name="connsiteX57" fmla="*/ 100988 w 315154"/>
                <a:gd name="connsiteY57" fmla="*/ 273591 h 332328"/>
                <a:gd name="connsiteX58" fmla="*/ 66031 w 315154"/>
                <a:gd name="connsiteY58" fmla="*/ 238614 h 332328"/>
                <a:gd name="connsiteX59" fmla="*/ 88041 w 315154"/>
                <a:gd name="connsiteY59" fmla="*/ 204931 h 332328"/>
                <a:gd name="connsiteX60" fmla="*/ 49199 w 315154"/>
                <a:gd name="connsiteY60" fmla="*/ 27453 h 332328"/>
                <a:gd name="connsiteX61" fmla="*/ 9063 w 315154"/>
                <a:gd name="connsiteY61" fmla="*/ 20976 h 332328"/>
                <a:gd name="connsiteX62" fmla="*/ 0 w 315154"/>
                <a:gd name="connsiteY62" fmla="*/ 9317 h 332328"/>
                <a:gd name="connsiteX63" fmla="*/ 12947 w 315154"/>
                <a:gd name="connsiteY63" fmla="*/ 248 h 33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15154" h="332328">
                  <a:moveTo>
                    <a:pt x="247650" y="287878"/>
                  </a:moveTo>
                  <a:cubicBezTo>
                    <a:pt x="259925" y="287878"/>
                    <a:pt x="269875" y="297828"/>
                    <a:pt x="269875" y="310103"/>
                  </a:cubicBezTo>
                  <a:cubicBezTo>
                    <a:pt x="269875" y="322378"/>
                    <a:pt x="259925" y="332328"/>
                    <a:pt x="247650" y="332328"/>
                  </a:cubicBezTo>
                  <a:cubicBezTo>
                    <a:pt x="235375" y="332328"/>
                    <a:pt x="225425" y="322378"/>
                    <a:pt x="225425" y="310103"/>
                  </a:cubicBezTo>
                  <a:cubicBezTo>
                    <a:pt x="225425" y="297828"/>
                    <a:pt x="235375" y="287878"/>
                    <a:pt x="247650" y="287878"/>
                  </a:cubicBezTo>
                  <a:close/>
                  <a:moveTo>
                    <a:pt x="127795" y="287878"/>
                  </a:moveTo>
                  <a:cubicBezTo>
                    <a:pt x="139632" y="287878"/>
                    <a:pt x="149227" y="297828"/>
                    <a:pt x="149227" y="310103"/>
                  </a:cubicBezTo>
                  <a:cubicBezTo>
                    <a:pt x="149227" y="322378"/>
                    <a:pt x="139632" y="332328"/>
                    <a:pt x="127795" y="332328"/>
                  </a:cubicBezTo>
                  <a:cubicBezTo>
                    <a:pt x="115958" y="332328"/>
                    <a:pt x="106363" y="322378"/>
                    <a:pt x="106363" y="310103"/>
                  </a:cubicBezTo>
                  <a:cubicBezTo>
                    <a:pt x="106363" y="297828"/>
                    <a:pt x="115958" y="287878"/>
                    <a:pt x="127795" y="287878"/>
                  </a:cubicBezTo>
                  <a:close/>
                  <a:moveTo>
                    <a:pt x="250826" y="154528"/>
                  </a:moveTo>
                  <a:lnTo>
                    <a:pt x="239713" y="202153"/>
                  </a:lnTo>
                  <a:lnTo>
                    <a:pt x="266701" y="202153"/>
                  </a:lnTo>
                  <a:lnTo>
                    <a:pt x="276226" y="154528"/>
                  </a:lnTo>
                  <a:close/>
                  <a:moveTo>
                    <a:pt x="196850" y="154528"/>
                  </a:moveTo>
                  <a:lnTo>
                    <a:pt x="196850" y="202153"/>
                  </a:lnTo>
                  <a:lnTo>
                    <a:pt x="217488" y="202153"/>
                  </a:lnTo>
                  <a:lnTo>
                    <a:pt x="230188" y="154528"/>
                  </a:lnTo>
                  <a:close/>
                  <a:moveTo>
                    <a:pt x="146050" y="154528"/>
                  </a:moveTo>
                  <a:lnTo>
                    <a:pt x="157162" y="202153"/>
                  </a:lnTo>
                  <a:lnTo>
                    <a:pt x="177800" y="202153"/>
                  </a:lnTo>
                  <a:lnTo>
                    <a:pt x="177800" y="154528"/>
                  </a:lnTo>
                  <a:close/>
                  <a:moveTo>
                    <a:pt x="98425" y="154528"/>
                  </a:moveTo>
                  <a:lnTo>
                    <a:pt x="109537" y="202153"/>
                  </a:lnTo>
                  <a:lnTo>
                    <a:pt x="136525" y="202153"/>
                  </a:lnTo>
                  <a:lnTo>
                    <a:pt x="125412" y="154528"/>
                  </a:lnTo>
                  <a:close/>
                  <a:moveTo>
                    <a:pt x="196850" y="86266"/>
                  </a:moveTo>
                  <a:lnTo>
                    <a:pt x="196850" y="133891"/>
                  </a:lnTo>
                  <a:lnTo>
                    <a:pt x="233363" y="133891"/>
                  </a:lnTo>
                  <a:lnTo>
                    <a:pt x="246063" y="86266"/>
                  </a:lnTo>
                  <a:close/>
                  <a:moveTo>
                    <a:pt x="130175" y="86266"/>
                  </a:moveTo>
                  <a:lnTo>
                    <a:pt x="141287" y="133891"/>
                  </a:lnTo>
                  <a:lnTo>
                    <a:pt x="177800" y="133891"/>
                  </a:lnTo>
                  <a:lnTo>
                    <a:pt x="177800" y="86266"/>
                  </a:lnTo>
                  <a:close/>
                  <a:moveTo>
                    <a:pt x="84138" y="86266"/>
                  </a:moveTo>
                  <a:lnTo>
                    <a:pt x="93663" y="133891"/>
                  </a:lnTo>
                  <a:lnTo>
                    <a:pt x="120651" y="133891"/>
                  </a:lnTo>
                  <a:lnTo>
                    <a:pt x="109538" y="86266"/>
                  </a:lnTo>
                  <a:close/>
                  <a:moveTo>
                    <a:pt x="266700" y="86266"/>
                  </a:moveTo>
                  <a:lnTo>
                    <a:pt x="254000" y="133891"/>
                  </a:lnTo>
                  <a:lnTo>
                    <a:pt x="280988" y="133891"/>
                  </a:lnTo>
                  <a:lnTo>
                    <a:pt x="293688" y="86266"/>
                  </a:lnTo>
                  <a:close/>
                  <a:moveTo>
                    <a:pt x="12947" y="248"/>
                  </a:moveTo>
                  <a:cubicBezTo>
                    <a:pt x="12947" y="248"/>
                    <a:pt x="12947" y="248"/>
                    <a:pt x="59557" y="8021"/>
                  </a:cubicBezTo>
                  <a:cubicBezTo>
                    <a:pt x="63441" y="9317"/>
                    <a:pt x="66031" y="11908"/>
                    <a:pt x="67326" y="17089"/>
                  </a:cubicBezTo>
                  <a:cubicBezTo>
                    <a:pt x="67326" y="17089"/>
                    <a:pt x="67326" y="17089"/>
                    <a:pt x="77683" y="65022"/>
                  </a:cubicBezTo>
                  <a:cubicBezTo>
                    <a:pt x="77683" y="65022"/>
                    <a:pt x="77683" y="65022"/>
                    <a:pt x="305555" y="65022"/>
                  </a:cubicBezTo>
                  <a:cubicBezTo>
                    <a:pt x="308145" y="65022"/>
                    <a:pt x="310734" y="66317"/>
                    <a:pt x="313324" y="68908"/>
                  </a:cubicBezTo>
                  <a:cubicBezTo>
                    <a:pt x="314618" y="71499"/>
                    <a:pt x="315913" y="74090"/>
                    <a:pt x="314618" y="77976"/>
                  </a:cubicBezTo>
                  <a:cubicBezTo>
                    <a:pt x="314618" y="77976"/>
                    <a:pt x="314618" y="77976"/>
                    <a:pt x="282250" y="215295"/>
                  </a:cubicBezTo>
                  <a:cubicBezTo>
                    <a:pt x="282250" y="220477"/>
                    <a:pt x="277071" y="223068"/>
                    <a:pt x="273187" y="223068"/>
                  </a:cubicBezTo>
                  <a:cubicBezTo>
                    <a:pt x="273187" y="223068"/>
                    <a:pt x="273187" y="223068"/>
                    <a:pt x="100988" y="223068"/>
                  </a:cubicBezTo>
                  <a:cubicBezTo>
                    <a:pt x="93220" y="223068"/>
                    <a:pt x="86746" y="229545"/>
                    <a:pt x="86746" y="238614"/>
                  </a:cubicBezTo>
                  <a:cubicBezTo>
                    <a:pt x="86746" y="246386"/>
                    <a:pt x="93220" y="252864"/>
                    <a:pt x="100988" y="252864"/>
                  </a:cubicBezTo>
                  <a:cubicBezTo>
                    <a:pt x="100988" y="252864"/>
                    <a:pt x="100988" y="252864"/>
                    <a:pt x="302966" y="252864"/>
                  </a:cubicBezTo>
                  <a:cubicBezTo>
                    <a:pt x="309440" y="252864"/>
                    <a:pt x="313324" y="256750"/>
                    <a:pt x="313324" y="263227"/>
                  </a:cubicBezTo>
                  <a:cubicBezTo>
                    <a:pt x="313324" y="268409"/>
                    <a:pt x="309440" y="273591"/>
                    <a:pt x="302966" y="273591"/>
                  </a:cubicBezTo>
                  <a:cubicBezTo>
                    <a:pt x="302966" y="273591"/>
                    <a:pt x="302966" y="273591"/>
                    <a:pt x="100988" y="273591"/>
                  </a:cubicBezTo>
                  <a:cubicBezTo>
                    <a:pt x="81568" y="273591"/>
                    <a:pt x="66031" y="256750"/>
                    <a:pt x="66031" y="238614"/>
                  </a:cubicBezTo>
                  <a:cubicBezTo>
                    <a:pt x="66031" y="223068"/>
                    <a:pt x="75094" y="210113"/>
                    <a:pt x="88041" y="204931"/>
                  </a:cubicBezTo>
                  <a:cubicBezTo>
                    <a:pt x="88041" y="204931"/>
                    <a:pt x="88041" y="204931"/>
                    <a:pt x="49199" y="27453"/>
                  </a:cubicBezTo>
                  <a:cubicBezTo>
                    <a:pt x="49199" y="27453"/>
                    <a:pt x="49199" y="27453"/>
                    <a:pt x="9063" y="20976"/>
                  </a:cubicBezTo>
                  <a:cubicBezTo>
                    <a:pt x="2589" y="19680"/>
                    <a:pt x="0" y="14499"/>
                    <a:pt x="0" y="9317"/>
                  </a:cubicBezTo>
                  <a:cubicBezTo>
                    <a:pt x="1295" y="2839"/>
                    <a:pt x="6474" y="-1047"/>
                    <a:pt x="12947" y="2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: Shape 33"/>
            <p:cNvSpPr>
              <a:spLocks noChangeAspect="1"/>
            </p:cNvSpPr>
            <p:nvPr/>
          </p:nvSpPr>
          <p:spPr bwMode="auto">
            <a:xfrm>
              <a:off x="3787149" y="2000790"/>
              <a:ext cx="239096" cy="480449"/>
            </a:xfrm>
            <a:custGeom>
              <a:avLst/>
              <a:gdLst>
                <a:gd name="connsiteX0" fmla="*/ 84138 w 168275"/>
                <a:gd name="connsiteY0" fmla="*/ 106363 h 338138"/>
                <a:gd name="connsiteX1" fmla="*/ 168275 w 168275"/>
                <a:gd name="connsiteY1" fmla="*/ 169574 h 338138"/>
                <a:gd name="connsiteX2" fmla="*/ 168275 w 168275"/>
                <a:gd name="connsiteY2" fmla="*/ 211715 h 338138"/>
                <a:gd name="connsiteX3" fmla="*/ 147241 w 168275"/>
                <a:gd name="connsiteY3" fmla="*/ 232786 h 338138"/>
                <a:gd name="connsiteX4" fmla="*/ 126206 w 168275"/>
                <a:gd name="connsiteY4" fmla="*/ 232786 h 338138"/>
                <a:gd name="connsiteX5" fmla="*/ 126206 w 168275"/>
                <a:gd name="connsiteY5" fmla="*/ 317068 h 338138"/>
                <a:gd name="connsiteX6" fmla="*/ 105172 w 168275"/>
                <a:gd name="connsiteY6" fmla="*/ 338138 h 338138"/>
                <a:gd name="connsiteX7" fmla="*/ 63103 w 168275"/>
                <a:gd name="connsiteY7" fmla="*/ 338138 h 338138"/>
                <a:gd name="connsiteX8" fmla="*/ 42069 w 168275"/>
                <a:gd name="connsiteY8" fmla="*/ 317068 h 338138"/>
                <a:gd name="connsiteX9" fmla="*/ 42069 w 168275"/>
                <a:gd name="connsiteY9" fmla="*/ 232786 h 338138"/>
                <a:gd name="connsiteX10" fmla="*/ 21035 w 168275"/>
                <a:gd name="connsiteY10" fmla="*/ 232786 h 338138"/>
                <a:gd name="connsiteX11" fmla="*/ 0 w 168275"/>
                <a:gd name="connsiteY11" fmla="*/ 211715 h 338138"/>
                <a:gd name="connsiteX12" fmla="*/ 0 w 168275"/>
                <a:gd name="connsiteY12" fmla="*/ 169574 h 338138"/>
                <a:gd name="connsiteX13" fmla="*/ 84138 w 168275"/>
                <a:gd name="connsiteY13" fmla="*/ 106363 h 338138"/>
                <a:gd name="connsiteX14" fmla="*/ 83344 w 168275"/>
                <a:gd name="connsiteY14" fmla="*/ 0 h 338138"/>
                <a:gd name="connsiteX15" fmla="*/ 125413 w 168275"/>
                <a:gd name="connsiteY15" fmla="*/ 42069 h 338138"/>
                <a:gd name="connsiteX16" fmla="*/ 83344 w 168275"/>
                <a:gd name="connsiteY16" fmla="*/ 84138 h 338138"/>
                <a:gd name="connsiteX17" fmla="*/ 41275 w 168275"/>
                <a:gd name="connsiteY17" fmla="*/ 42069 h 338138"/>
                <a:gd name="connsiteX18" fmla="*/ 83344 w 168275"/>
                <a:gd name="connsiteY1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8275" h="338138">
                  <a:moveTo>
                    <a:pt x="84138" y="106363"/>
                  </a:moveTo>
                  <a:cubicBezTo>
                    <a:pt x="131465" y="106363"/>
                    <a:pt x="168275" y="134018"/>
                    <a:pt x="168275" y="169574"/>
                  </a:cubicBezTo>
                  <a:cubicBezTo>
                    <a:pt x="168275" y="169574"/>
                    <a:pt x="168275" y="169574"/>
                    <a:pt x="168275" y="211715"/>
                  </a:cubicBezTo>
                  <a:cubicBezTo>
                    <a:pt x="168275" y="223567"/>
                    <a:pt x="159073" y="232786"/>
                    <a:pt x="147241" y="232786"/>
                  </a:cubicBezTo>
                  <a:cubicBezTo>
                    <a:pt x="147241" y="232786"/>
                    <a:pt x="147241" y="232786"/>
                    <a:pt x="126206" y="232786"/>
                  </a:cubicBezTo>
                  <a:cubicBezTo>
                    <a:pt x="126206" y="232786"/>
                    <a:pt x="126206" y="232786"/>
                    <a:pt x="126206" y="317068"/>
                  </a:cubicBezTo>
                  <a:cubicBezTo>
                    <a:pt x="126206" y="328920"/>
                    <a:pt x="117004" y="338138"/>
                    <a:pt x="105172" y="338138"/>
                  </a:cubicBezTo>
                  <a:cubicBezTo>
                    <a:pt x="105172" y="338138"/>
                    <a:pt x="105172" y="338138"/>
                    <a:pt x="63103" y="338138"/>
                  </a:cubicBezTo>
                  <a:cubicBezTo>
                    <a:pt x="51272" y="338138"/>
                    <a:pt x="42069" y="328920"/>
                    <a:pt x="42069" y="317068"/>
                  </a:cubicBezTo>
                  <a:cubicBezTo>
                    <a:pt x="42069" y="317068"/>
                    <a:pt x="42069" y="317068"/>
                    <a:pt x="42069" y="232786"/>
                  </a:cubicBezTo>
                  <a:cubicBezTo>
                    <a:pt x="42069" y="232786"/>
                    <a:pt x="42069" y="232786"/>
                    <a:pt x="21035" y="232786"/>
                  </a:cubicBezTo>
                  <a:cubicBezTo>
                    <a:pt x="9203" y="232786"/>
                    <a:pt x="0" y="223567"/>
                    <a:pt x="0" y="211715"/>
                  </a:cubicBezTo>
                  <a:cubicBezTo>
                    <a:pt x="0" y="211715"/>
                    <a:pt x="0" y="211715"/>
                    <a:pt x="0" y="169574"/>
                  </a:cubicBezTo>
                  <a:cubicBezTo>
                    <a:pt x="0" y="134018"/>
                    <a:pt x="36810" y="106363"/>
                    <a:pt x="84138" y="106363"/>
                  </a:cubicBezTo>
                  <a:close/>
                  <a:moveTo>
                    <a:pt x="83344" y="0"/>
                  </a:moveTo>
                  <a:cubicBezTo>
                    <a:pt x="106578" y="0"/>
                    <a:pt x="125413" y="18835"/>
                    <a:pt x="125413" y="42069"/>
                  </a:cubicBezTo>
                  <a:cubicBezTo>
                    <a:pt x="125413" y="65303"/>
                    <a:pt x="106578" y="84138"/>
                    <a:pt x="83344" y="84138"/>
                  </a:cubicBezTo>
                  <a:cubicBezTo>
                    <a:pt x="60110" y="84138"/>
                    <a:pt x="41275" y="65303"/>
                    <a:pt x="41275" y="42069"/>
                  </a:cubicBezTo>
                  <a:cubicBezTo>
                    <a:pt x="41275" y="18835"/>
                    <a:pt x="60110" y="0"/>
                    <a:pt x="833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: Shape 31"/>
            <p:cNvSpPr>
              <a:spLocks/>
            </p:cNvSpPr>
            <p:nvPr/>
          </p:nvSpPr>
          <p:spPr bwMode="auto">
            <a:xfrm>
              <a:off x="5072800" y="3018110"/>
              <a:ext cx="439128" cy="511442"/>
            </a:xfrm>
            <a:custGeom>
              <a:avLst/>
              <a:gdLst>
                <a:gd name="connsiteX0" fmla="*/ 144482 w 288965"/>
                <a:gd name="connsiteY0" fmla="*/ 79375 h 336550"/>
                <a:gd name="connsiteX1" fmla="*/ 124638 w 288965"/>
                <a:gd name="connsiteY1" fmla="*/ 99219 h 336550"/>
                <a:gd name="connsiteX2" fmla="*/ 144482 w 288965"/>
                <a:gd name="connsiteY2" fmla="*/ 119063 h 336550"/>
                <a:gd name="connsiteX3" fmla="*/ 164326 w 288965"/>
                <a:gd name="connsiteY3" fmla="*/ 99219 h 336550"/>
                <a:gd name="connsiteX4" fmla="*/ 144482 w 288965"/>
                <a:gd name="connsiteY4" fmla="*/ 79375 h 336550"/>
                <a:gd name="connsiteX5" fmla="*/ 144483 w 288965"/>
                <a:gd name="connsiteY5" fmla="*/ 0 h 336550"/>
                <a:gd name="connsiteX6" fmla="*/ 172213 w 288965"/>
                <a:gd name="connsiteY6" fmla="*/ 27607 h 336550"/>
                <a:gd name="connsiteX7" fmla="*/ 159008 w 288965"/>
                <a:gd name="connsiteY7" fmla="*/ 49957 h 336550"/>
                <a:gd name="connsiteX8" fmla="*/ 159008 w 288965"/>
                <a:gd name="connsiteY8" fmla="*/ 57844 h 336550"/>
                <a:gd name="connsiteX9" fmla="*/ 185419 w 288965"/>
                <a:gd name="connsiteY9" fmla="*/ 85452 h 336550"/>
                <a:gd name="connsiteX10" fmla="*/ 228996 w 288965"/>
                <a:gd name="connsiteY10" fmla="*/ 85452 h 336550"/>
                <a:gd name="connsiteX11" fmla="*/ 239560 w 288965"/>
                <a:gd name="connsiteY11" fmla="*/ 97284 h 336550"/>
                <a:gd name="connsiteX12" fmla="*/ 228996 w 288965"/>
                <a:gd name="connsiteY12" fmla="*/ 109116 h 336550"/>
                <a:gd name="connsiteX13" fmla="*/ 186739 w 288965"/>
                <a:gd name="connsiteY13" fmla="*/ 109116 h 336550"/>
                <a:gd name="connsiteX14" fmla="*/ 159008 w 288965"/>
                <a:gd name="connsiteY14" fmla="*/ 139353 h 336550"/>
                <a:gd name="connsiteX15" fmla="*/ 159008 w 288965"/>
                <a:gd name="connsiteY15" fmla="*/ 265559 h 336550"/>
                <a:gd name="connsiteX16" fmla="*/ 164290 w 288965"/>
                <a:gd name="connsiteY16" fmla="*/ 277391 h 336550"/>
                <a:gd name="connsiteX17" fmla="*/ 176175 w 288965"/>
                <a:gd name="connsiteY17" fmla="*/ 280020 h 336550"/>
                <a:gd name="connsiteX18" fmla="*/ 211829 w 288965"/>
                <a:gd name="connsiteY18" fmla="*/ 264244 h 336550"/>
                <a:gd name="connsiteX19" fmla="*/ 235598 w 288965"/>
                <a:gd name="connsiteY19" fmla="*/ 234008 h 336550"/>
                <a:gd name="connsiteX20" fmla="*/ 215790 w 288965"/>
                <a:gd name="connsiteY20" fmla="*/ 235322 h 336550"/>
                <a:gd name="connsiteX21" fmla="*/ 210508 w 288965"/>
                <a:gd name="connsiteY21" fmla="*/ 232693 h 336550"/>
                <a:gd name="connsiteX22" fmla="*/ 210508 w 288965"/>
                <a:gd name="connsiteY22" fmla="*/ 226120 h 336550"/>
                <a:gd name="connsiteX23" fmla="*/ 262008 w 288965"/>
                <a:gd name="connsiteY23" fmla="*/ 169590 h 336550"/>
                <a:gd name="connsiteX24" fmla="*/ 268611 w 288965"/>
                <a:gd name="connsiteY24" fmla="*/ 168275 h 336550"/>
                <a:gd name="connsiteX25" fmla="*/ 272572 w 288965"/>
                <a:gd name="connsiteY25" fmla="*/ 172219 h 336550"/>
                <a:gd name="connsiteX26" fmla="*/ 288419 w 288965"/>
                <a:gd name="connsiteY26" fmla="*/ 245839 h 336550"/>
                <a:gd name="connsiteX27" fmla="*/ 287098 w 288965"/>
                <a:gd name="connsiteY27" fmla="*/ 252413 h 336550"/>
                <a:gd name="connsiteX28" fmla="*/ 280496 w 288965"/>
                <a:gd name="connsiteY28" fmla="*/ 252413 h 336550"/>
                <a:gd name="connsiteX29" fmla="*/ 263329 w 288965"/>
                <a:gd name="connsiteY29" fmla="*/ 241895 h 336550"/>
                <a:gd name="connsiteX30" fmla="*/ 228996 w 288965"/>
                <a:gd name="connsiteY30" fmla="*/ 287908 h 336550"/>
                <a:gd name="connsiteX31" fmla="*/ 197303 w 288965"/>
                <a:gd name="connsiteY31" fmla="*/ 303684 h 336550"/>
                <a:gd name="connsiteX32" fmla="*/ 144483 w 288965"/>
                <a:gd name="connsiteY32" fmla="*/ 336550 h 336550"/>
                <a:gd name="connsiteX33" fmla="*/ 91662 w 288965"/>
                <a:gd name="connsiteY33" fmla="*/ 303684 h 336550"/>
                <a:gd name="connsiteX34" fmla="*/ 59970 w 288965"/>
                <a:gd name="connsiteY34" fmla="*/ 287908 h 336550"/>
                <a:gd name="connsiteX35" fmla="*/ 25636 w 288965"/>
                <a:gd name="connsiteY35" fmla="*/ 241895 h 336550"/>
                <a:gd name="connsiteX36" fmla="*/ 8469 w 288965"/>
                <a:gd name="connsiteY36" fmla="*/ 252413 h 336550"/>
                <a:gd name="connsiteX37" fmla="*/ 1867 w 288965"/>
                <a:gd name="connsiteY37" fmla="*/ 252413 h 336550"/>
                <a:gd name="connsiteX38" fmla="*/ 546 w 288965"/>
                <a:gd name="connsiteY38" fmla="*/ 245839 h 336550"/>
                <a:gd name="connsiteX39" fmla="*/ 16393 w 288965"/>
                <a:gd name="connsiteY39" fmla="*/ 172219 h 336550"/>
                <a:gd name="connsiteX40" fmla="*/ 20354 w 288965"/>
                <a:gd name="connsiteY40" fmla="*/ 168275 h 336550"/>
                <a:gd name="connsiteX41" fmla="*/ 26957 w 288965"/>
                <a:gd name="connsiteY41" fmla="*/ 169590 h 336550"/>
                <a:gd name="connsiteX42" fmla="*/ 78457 w 288965"/>
                <a:gd name="connsiteY42" fmla="*/ 226120 h 336550"/>
                <a:gd name="connsiteX43" fmla="*/ 78457 w 288965"/>
                <a:gd name="connsiteY43" fmla="*/ 232693 h 336550"/>
                <a:gd name="connsiteX44" fmla="*/ 73175 w 288965"/>
                <a:gd name="connsiteY44" fmla="*/ 235322 h 336550"/>
                <a:gd name="connsiteX45" fmla="*/ 53367 w 288965"/>
                <a:gd name="connsiteY45" fmla="*/ 234008 h 336550"/>
                <a:gd name="connsiteX46" fmla="*/ 77136 w 288965"/>
                <a:gd name="connsiteY46" fmla="*/ 264244 h 336550"/>
                <a:gd name="connsiteX47" fmla="*/ 112790 w 288965"/>
                <a:gd name="connsiteY47" fmla="*/ 280020 h 336550"/>
                <a:gd name="connsiteX48" fmla="*/ 124675 w 288965"/>
                <a:gd name="connsiteY48" fmla="*/ 277391 h 336550"/>
                <a:gd name="connsiteX49" fmla="*/ 129957 w 288965"/>
                <a:gd name="connsiteY49" fmla="*/ 265559 h 336550"/>
                <a:gd name="connsiteX50" fmla="*/ 129957 w 288965"/>
                <a:gd name="connsiteY50" fmla="*/ 139353 h 336550"/>
                <a:gd name="connsiteX51" fmla="*/ 102226 w 288965"/>
                <a:gd name="connsiteY51" fmla="*/ 109116 h 336550"/>
                <a:gd name="connsiteX52" fmla="*/ 61290 w 288965"/>
                <a:gd name="connsiteY52" fmla="*/ 109116 h 336550"/>
                <a:gd name="connsiteX53" fmla="*/ 49405 w 288965"/>
                <a:gd name="connsiteY53" fmla="*/ 97284 h 336550"/>
                <a:gd name="connsiteX54" fmla="*/ 61290 w 288965"/>
                <a:gd name="connsiteY54" fmla="*/ 85452 h 336550"/>
                <a:gd name="connsiteX55" fmla="*/ 103546 w 288965"/>
                <a:gd name="connsiteY55" fmla="*/ 85452 h 336550"/>
                <a:gd name="connsiteX56" fmla="*/ 129957 w 288965"/>
                <a:gd name="connsiteY56" fmla="*/ 57844 h 336550"/>
                <a:gd name="connsiteX57" fmla="*/ 129957 w 288965"/>
                <a:gd name="connsiteY57" fmla="*/ 49957 h 336550"/>
                <a:gd name="connsiteX58" fmla="*/ 116752 w 288965"/>
                <a:gd name="connsiteY58" fmla="*/ 27607 h 336550"/>
                <a:gd name="connsiteX59" fmla="*/ 144483 w 288965"/>
                <a:gd name="connsiteY5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88965" h="336550">
                  <a:moveTo>
                    <a:pt x="144482" y="79375"/>
                  </a:moveTo>
                  <a:cubicBezTo>
                    <a:pt x="133522" y="79375"/>
                    <a:pt x="124638" y="88259"/>
                    <a:pt x="124638" y="99219"/>
                  </a:cubicBezTo>
                  <a:cubicBezTo>
                    <a:pt x="124638" y="110179"/>
                    <a:pt x="133522" y="119063"/>
                    <a:pt x="144482" y="119063"/>
                  </a:cubicBezTo>
                  <a:cubicBezTo>
                    <a:pt x="155442" y="119063"/>
                    <a:pt x="164326" y="110179"/>
                    <a:pt x="164326" y="99219"/>
                  </a:cubicBezTo>
                  <a:cubicBezTo>
                    <a:pt x="164326" y="88259"/>
                    <a:pt x="155442" y="79375"/>
                    <a:pt x="144482" y="79375"/>
                  </a:cubicBezTo>
                  <a:close/>
                  <a:moveTo>
                    <a:pt x="144483" y="0"/>
                  </a:moveTo>
                  <a:cubicBezTo>
                    <a:pt x="159008" y="0"/>
                    <a:pt x="172213" y="11832"/>
                    <a:pt x="172213" y="27607"/>
                  </a:cubicBezTo>
                  <a:cubicBezTo>
                    <a:pt x="172213" y="36810"/>
                    <a:pt x="166931" y="46013"/>
                    <a:pt x="159008" y="49957"/>
                  </a:cubicBezTo>
                  <a:cubicBezTo>
                    <a:pt x="159008" y="49957"/>
                    <a:pt x="159008" y="49957"/>
                    <a:pt x="159008" y="57844"/>
                  </a:cubicBezTo>
                  <a:cubicBezTo>
                    <a:pt x="172213" y="63103"/>
                    <a:pt x="181457" y="72306"/>
                    <a:pt x="185419" y="85452"/>
                  </a:cubicBezTo>
                  <a:cubicBezTo>
                    <a:pt x="185419" y="85452"/>
                    <a:pt x="185419" y="85452"/>
                    <a:pt x="228996" y="85452"/>
                  </a:cubicBezTo>
                  <a:cubicBezTo>
                    <a:pt x="234278" y="85452"/>
                    <a:pt x="239560" y="90711"/>
                    <a:pt x="239560" y="97284"/>
                  </a:cubicBezTo>
                  <a:cubicBezTo>
                    <a:pt x="239560" y="103857"/>
                    <a:pt x="234278" y="109116"/>
                    <a:pt x="228996" y="109116"/>
                  </a:cubicBezTo>
                  <a:cubicBezTo>
                    <a:pt x="228996" y="109116"/>
                    <a:pt x="228996" y="109116"/>
                    <a:pt x="186739" y="109116"/>
                  </a:cubicBezTo>
                  <a:cubicBezTo>
                    <a:pt x="182778" y="122262"/>
                    <a:pt x="172213" y="134094"/>
                    <a:pt x="159008" y="139353"/>
                  </a:cubicBezTo>
                  <a:cubicBezTo>
                    <a:pt x="159008" y="139353"/>
                    <a:pt x="159008" y="139353"/>
                    <a:pt x="159008" y="265559"/>
                  </a:cubicBezTo>
                  <a:cubicBezTo>
                    <a:pt x="159008" y="270818"/>
                    <a:pt x="161649" y="274762"/>
                    <a:pt x="164290" y="277391"/>
                  </a:cubicBezTo>
                  <a:cubicBezTo>
                    <a:pt x="168252" y="280020"/>
                    <a:pt x="172213" y="280020"/>
                    <a:pt x="176175" y="280020"/>
                  </a:cubicBezTo>
                  <a:cubicBezTo>
                    <a:pt x="189380" y="276076"/>
                    <a:pt x="201265" y="270818"/>
                    <a:pt x="211829" y="264244"/>
                  </a:cubicBezTo>
                  <a:cubicBezTo>
                    <a:pt x="223713" y="255042"/>
                    <a:pt x="231637" y="244525"/>
                    <a:pt x="235598" y="234008"/>
                  </a:cubicBezTo>
                  <a:cubicBezTo>
                    <a:pt x="235598" y="234008"/>
                    <a:pt x="235598" y="234008"/>
                    <a:pt x="215790" y="235322"/>
                  </a:cubicBezTo>
                  <a:cubicBezTo>
                    <a:pt x="213149" y="235322"/>
                    <a:pt x="211829" y="234008"/>
                    <a:pt x="210508" y="232693"/>
                  </a:cubicBezTo>
                  <a:cubicBezTo>
                    <a:pt x="209188" y="230064"/>
                    <a:pt x="209188" y="227434"/>
                    <a:pt x="210508" y="226120"/>
                  </a:cubicBezTo>
                  <a:cubicBezTo>
                    <a:pt x="210508" y="226120"/>
                    <a:pt x="210508" y="226120"/>
                    <a:pt x="262008" y="169590"/>
                  </a:cubicBezTo>
                  <a:cubicBezTo>
                    <a:pt x="263329" y="168275"/>
                    <a:pt x="265970" y="166960"/>
                    <a:pt x="268611" y="168275"/>
                  </a:cubicBezTo>
                  <a:cubicBezTo>
                    <a:pt x="269931" y="168275"/>
                    <a:pt x="271252" y="169590"/>
                    <a:pt x="272572" y="172219"/>
                  </a:cubicBezTo>
                  <a:cubicBezTo>
                    <a:pt x="272572" y="172219"/>
                    <a:pt x="272572" y="172219"/>
                    <a:pt x="288419" y="245839"/>
                  </a:cubicBezTo>
                  <a:cubicBezTo>
                    <a:pt x="289739" y="248469"/>
                    <a:pt x="288419" y="251098"/>
                    <a:pt x="287098" y="252413"/>
                  </a:cubicBezTo>
                  <a:cubicBezTo>
                    <a:pt x="284457" y="253727"/>
                    <a:pt x="281816" y="253727"/>
                    <a:pt x="280496" y="252413"/>
                  </a:cubicBezTo>
                  <a:cubicBezTo>
                    <a:pt x="280496" y="252413"/>
                    <a:pt x="280496" y="252413"/>
                    <a:pt x="263329" y="241895"/>
                  </a:cubicBezTo>
                  <a:cubicBezTo>
                    <a:pt x="259367" y="258986"/>
                    <a:pt x="246162" y="274762"/>
                    <a:pt x="228996" y="287908"/>
                  </a:cubicBezTo>
                  <a:cubicBezTo>
                    <a:pt x="219752" y="294481"/>
                    <a:pt x="207867" y="299740"/>
                    <a:pt x="197303" y="303684"/>
                  </a:cubicBezTo>
                  <a:cubicBezTo>
                    <a:pt x="177495" y="310257"/>
                    <a:pt x="159008" y="322089"/>
                    <a:pt x="144483" y="336550"/>
                  </a:cubicBezTo>
                  <a:cubicBezTo>
                    <a:pt x="129957" y="322089"/>
                    <a:pt x="111470" y="310257"/>
                    <a:pt x="91662" y="303684"/>
                  </a:cubicBezTo>
                  <a:cubicBezTo>
                    <a:pt x="81098" y="299740"/>
                    <a:pt x="69213" y="294481"/>
                    <a:pt x="59970" y="287908"/>
                  </a:cubicBezTo>
                  <a:cubicBezTo>
                    <a:pt x="42803" y="274762"/>
                    <a:pt x="29598" y="258986"/>
                    <a:pt x="25636" y="241895"/>
                  </a:cubicBezTo>
                  <a:cubicBezTo>
                    <a:pt x="25636" y="241895"/>
                    <a:pt x="25636" y="241895"/>
                    <a:pt x="8469" y="252413"/>
                  </a:cubicBezTo>
                  <a:cubicBezTo>
                    <a:pt x="7149" y="253727"/>
                    <a:pt x="4508" y="253727"/>
                    <a:pt x="1867" y="252413"/>
                  </a:cubicBezTo>
                  <a:cubicBezTo>
                    <a:pt x="546" y="251098"/>
                    <a:pt x="-774" y="248469"/>
                    <a:pt x="546" y="245839"/>
                  </a:cubicBezTo>
                  <a:cubicBezTo>
                    <a:pt x="546" y="245839"/>
                    <a:pt x="546" y="245839"/>
                    <a:pt x="16393" y="172219"/>
                  </a:cubicBezTo>
                  <a:cubicBezTo>
                    <a:pt x="17713" y="169590"/>
                    <a:pt x="19034" y="168275"/>
                    <a:pt x="20354" y="168275"/>
                  </a:cubicBezTo>
                  <a:cubicBezTo>
                    <a:pt x="22995" y="166960"/>
                    <a:pt x="25636" y="168275"/>
                    <a:pt x="26957" y="169590"/>
                  </a:cubicBezTo>
                  <a:cubicBezTo>
                    <a:pt x="26957" y="169590"/>
                    <a:pt x="26957" y="169590"/>
                    <a:pt x="78457" y="226120"/>
                  </a:cubicBezTo>
                  <a:cubicBezTo>
                    <a:pt x="79777" y="227434"/>
                    <a:pt x="79777" y="230064"/>
                    <a:pt x="78457" y="232693"/>
                  </a:cubicBezTo>
                  <a:cubicBezTo>
                    <a:pt x="77136" y="234008"/>
                    <a:pt x="75816" y="235322"/>
                    <a:pt x="73175" y="235322"/>
                  </a:cubicBezTo>
                  <a:cubicBezTo>
                    <a:pt x="73175" y="235322"/>
                    <a:pt x="73175" y="235322"/>
                    <a:pt x="53367" y="234008"/>
                  </a:cubicBezTo>
                  <a:cubicBezTo>
                    <a:pt x="57328" y="244525"/>
                    <a:pt x="65252" y="255042"/>
                    <a:pt x="77136" y="264244"/>
                  </a:cubicBezTo>
                  <a:cubicBezTo>
                    <a:pt x="87700" y="270818"/>
                    <a:pt x="99585" y="276076"/>
                    <a:pt x="112790" y="280020"/>
                  </a:cubicBezTo>
                  <a:cubicBezTo>
                    <a:pt x="116752" y="280020"/>
                    <a:pt x="120713" y="280020"/>
                    <a:pt x="124675" y="277391"/>
                  </a:cubicBezTo>
                  <a:cubicBezTo>
                    <a:pt x="127316" y="274762"/>
                    <a:pt x="129957" y="270818"/>
                    <a:pt x="129957" y="265559"/>
                  </a:cubicBezTo>
                  <a:cubicBezTo>
                    <a:pt x="129957" y="265559"/>
                    <a:pt x="129957" y="265559"/>
                    <a:pt x="129957" y="139353"/>
                  </a:cubicBezTo>
                  <a:cubicBezTo>
                    <a:pt x="116752" y="134094"/>
                    <a:pt x="106187" y="122262"/>
                    <a:pt x="102226" y="109116"/>
                  </a:cubicBezTo>
                  <a:cubicBezTo>
                    <a:pt x="102226" y="109116"/>
                    <a:pt x="102226" y="109116"/>
                    <a:pt x="61290" y="109116"/>
                  </a:cubicBezTo>
                  <a:cubicBezTo>
                    <a:pt x="54687" y="109116"/>
                    <a:pt x="49405" y="103857"/>
                    <a:pt x="49405" y="97284"/>
                  </a:cubicBezTo>
                  <a:cubicBezTo>
                    <a:pt x="49405" y="90711"/>
                    <a:pt x="54687" y="85452"/>
                    <a:pt x="61290" y="85452"/>
                  </a:cubicBezTo>
                  <a:cubicBezTo>
                    <a:pt x="61290" y="85452"/>
                    <a:pt x="61290" y="85452"/>
                    <a:pt x="103546" y="85452"/>
                  </a:cubicBezTo>
                  <a:cubicBezTo>
                    <a:pt x="107508" y="72306"/>
                    <a:pt x="116752" y="63103"/>
                    <a:pt x="129957" y="57844"/>
                  </a:cubicBezTo>
                  <a:cubicBezTo>
                    <a:pt x="129957" y="57844"/>
                    <a:pt x="129957" y="57844"/>
                    <a:pt x="129957" y="49957"/>
                  </a:cubicBezTo>
                  <a:cubicBezTo>
                    <a:pt x="122034" y="46013"/>
                    <a:pt x="116752" y="36810"/>
                    <a:pt x="116752" y="27607"/>
                  </a:cubicBezTo>
                  <a:cubicBezTo>
                    <a:pt x="116752" y="11832"/>
                    <a:pt x="129957" y="0"/>
                    <a:pt x="14448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: Shape 32"/>
            <p:cNvSpPr>
              <a:spLocks/>
            </p:cNvSpPr>
            <p:nvPr/>
          </p:nvSpPr>
          <p:spPr bwMode="auto">
            <a:xfrm>
              <a:off x="5069324" y="2016242"/>
              <a:ext cx="425083" cy="438178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D81BD21B-C727-4873-8D49-A8ADB38055BE}"/>
              </a:ext>
            </a:extLst>
          </p:cNvPr>
          <p:cNvSpPr txBox="1"/>
          <p:nvPr/>
        </p:nvSpPr>
        <p:spPr>
          <a:xfrm>
            <a:off x="1726569" y="705292"/>
            <a:ext cx="253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D9177435-8015-44ED-8995-BEF42FA011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9" t="11296" r="13734" b="61752"/>
          <a:stretch/>
        </p:blipFill>
        <p:spPr>
          <a:xfrm>
            <a:off x="662538" y="398066"/>
            <a:ext cx="1064342" cy="95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73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A99831C6-BEE8-4839-A9CE-39C1B8B5F429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94991" y="1782321"/>
            <a:ext cx="5750496" cy="3282295"/>
            <a:chOff x="345504" y="1787852"/>
            <a:chExt cx="5750496" cy="3282295"/>
          </a:xfrm>
        </p:grpSpPr>
        <p:grpSp>
          <p:nvGrpSpPr>
            <p:cNvPr id="17" name="组合 16"/>
            <p:cNvGrpSpPr>
              <a:grpSpLocks/>
            </p:cNvGrpSpPr>
            <p:nvPr/>
          </p:nvGrpSpPr>
          <p:grpSpPr bwMode="auto">
            <a:xfrm>
              <a:off x="345504" y="1787852"/>
              <a:ext cx="5750496" cy="3282295"/>
              <a:chOff x="8540751" y="4843463"/>
              <a:chExt cx="8012112" cy="4562475"/>
            </a:xfrm>
            <a:effectLst/>
          </p:grpSpPr>
          <p:sp>
            <p:nvSpPr>
              <p:cNvPr id="19" name="任意多边形: 形状 18"/>
              <p:cNvSpPr>
                <a:spLocks/>
              </p:cNvSpPr>
              <p:nvPr/>
            </p:nvSpPr>
            <p:spPr bwMode="auto">
              <a:xfrm>
                <a:off x="9321800" y="4843463"/>
                <a:ext cx="6480176" cy="4421188"/>
              </a:xfrm>
              <a:custGeom>
                <a:avLst/>
                <a:gdLst>
                  <a:gd name="T0" fmla="*/ 17508 w 18000"/>
                  <a:gd name="T1" fmla="*/ 12280 h 12281"/>
                  <a:gd name="T2" fmla="*/ 491 w 18000"/>
                  <a:gd name="T3" fmla="*/ 12280 h 12281"/>
                  <a:gd name="T4" fmla="*/ 0 w 18000"/>
                  <a:gd name="T5" fmla="*/ 11792 h 12281"/>
                  <a:gd name="T6" fmla="*/ 0 w 18000"/>
                  <a:gd name="T7" fmla="*/ 488 h 12281"/>
                  <a:gd name="T8" fmla="*/ 491 w 18000"/>
                  <a:gd name="T9" fmla="*/ 0 h 12281"/>
                  <a:gd name="T10" fmla="*/ 17508 w 18000"/>
                  <a:gd name="T11" fmla="*/ 0 h 12281"/>
                  <a:gd name="T12" fmla="*/ 17999 w 18000"/>
                  <a:gd name="T13" fmla="*/ 488 h 12281"/>
                  <a:gd name="T14" fmla="*/ 17999 w 18000"/>
                  <a:gd name="T15" fmla="*/ 11792 h 12281"/>
                  <a:gd name="T16" fmla="*/ 17508 w 18000"/>
                  <a:gd name="T17" fmla="*/ 12280 h 122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000"/>
                  <a:gd name="T28" fmla="*/ 0 h 12281"/>
                  <a:gd name="T29" fmla="*/ 18000 w 18000"/>
                  <a:gd name="T30" fmla="*/ 12281 h 122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000" h="12281">
                    <a:moveTo>
                      <a:pt x="17508" y="12280"/>
                    </a:moveTo>
                    <a:lnTo>
                      <a:pt x="491" y="12280"/>
                    </a:lnTo>
                    <a:cubicBezTo>
                      <a:pt x="220" y="12280"/>
                      <a:pt x="0" y="12061"/>
                      <a:pt x="0" y="11792"/>
                    </a:cubicBezTo>
                    <a:lnTo>
                      <a:pt x="0" y="488"/>
                    </a:lnTo>
                    <a:cubicBezTo>
                      <a:pt x="0" y="219"/>
                      <a:pt x="220" y="0"/>
                      <a:pt x="491" y="0"/>
                    </a:cubicBezTo>
                    <a:lnTo>
                      <a:pt x="17508" y="0"/>
                    </a:lnTo>
                    <a:cubicBezTo>
                      <a:pt x="17779" y="0"/>
                      <a:pt x="17999" y="219"/>
                      <a:pt x="17999" y="488"/>
                    </a:cubicBezTo>
                    <a:lnTo>
                      <a:pt x="17999" y="11792"/>
                    </a:lnTo>
                    <a:cubicBezTo>
                      <a:pt x="17999" y="12061"/>
                      <a:pt x="17779" y="12280"/>
                      <a:pt x="17508" y="12280"/>
                    </a:cubicBez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0" name="任意多边形: 形状 19"/>
              <p:cNvSpPr>
                <a:spLocks/>
              </p:cNvSpPr>
              <p:nvPr/>
            </p:nvSpPr>
            <p:spPr bwMode="auto">
              <a:xfrm>
                <a:off x="8542336" y="9169402"/>
                <a:ext cx="8008936" cy="142874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1" name="任意多边形: 形状 20"/>
              <p:cNvSpPr>
                <a:spLocks/>
              </p:cNvSpPr>
              <p:nvPr/>
            </p:nvSpPr>
            <p:spPr bwMode="auto">
              <a:xfrm>
                <a:off x="8542339" y="9169399"/>
                <a:ext cx="8008939" cy="236539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noFill/>
              <a:ln w="10080">
                <a:solidFill>
                  <a:schemeClr val="tx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2" name="任意多边形: 形状 21"/>
              <p:cNvSpPr>
                <a:spLocks/>
              </p:cNvSpPr>
              <p:nvPr/>
            </p:nvSpPr>
            <p:spPr bwMode="auto">
              <a:xfrm>
                <a:off x="8540751" y="9312275"/>
                <a:ext cx="8012112" cy="93663"/>
              </a:xfrm>
              <a:custGeom>
                <a:avLst/>
                <a:gdLst>
                  <a:gd name="T0" fmla="*/ 0 w 22256"/>
                  <a:gd name="T1" fmla="*/ 0 h 262"/>
                  <a:gd name="T2" fmla="*/ 870 w 22256"/>
                  <a:gd name="T3" fmla="*/ 261 h 262"/>
                  <a:gd name="T4" fmla="*/ 21418 w 22256"/>
                  <a:gd name="T5" fmla="*/ 261 h 262"/>
                  <a:gd name="T6" fmla="*/ 22255 w 22256"/>
                  <a:gd name="T7" fmla="*/ 0 h 262"/>
                  <a:gd name="T8" fmla="*/ 0 w 22256"/>
                  <a:gd name="T9" fmla="*/ 0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56"/>
                  <a:gd name="T16" fmla="*/ 0 h 262"/>
                  <a:gd name="T17" fmla="*/ 22256 w 22256"/>
                  <a:gd name="T18" fmla="*/ 262 h 2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56" h="262">
                    <a:moveTo>
                      <a:pt x="0" y="0"/>
                    </a:moveTo>
                    <a:cubicBezTo>
                      <a:pt x="0" y="0"/>
                      <a:pt x="462" y="261"/>
                      <a:pt x="870" y="261"/>
                    </a:cubicBezTo>
                    <a:lnTo>
                      <a:pt x="21418" y="261"/>
                    </a:lnTo>
                    <a:cubicBezTo>
                      <a:pt x="21898" y="261"/>
                      <a:pt x="22255" y="0"/>
                      <a:pt x="22255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3" name="任意多边形: 形状 22"/>
              <p:cNvSpPr>
                <a:spLocks/>
              </p:cNvSpPr>
              <p:nvPr/>
            </p:nvSpPr>
            <p:spPr bwMode="auto">
              <a:xfrm>
                <a:off x="11979275" y="9167813"/>
                <a:ext cx="1141413" cy="88900"/>
              </a:xfrm>
              <a:custGeom>
                <a:avLst/>
                <a:gdLst>
                  <a:gd name="T0" fmla="*/ 0 w 3171"/>
                  <a:gd name="T1" fmla="*/ 0 h 249"/>
                  <a:gd name="T2" fmla="*/ 349 w 3171"/>
                  <a:gd name="T3" fmla="*/ 248 h 249"/>
                  <a:gd name="T4" fmla="*/ 2821 w 3171"/>
                  <a:gd name="T5" fmla="*/ 248 h 249"/>
                  <a:gd name="T6" fmla="*/ 3170 w 3171"/>
                  <a:gd name="T7" fmla="*/ 0 h 249"/>
                  <a:gd name="T8" fmla="*/ 0 w 3171"/>
                  <a:gd name="T9" fmla="*/ 0 h 2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71"/>
                  <a:gd name="T16" fmla="*/ 0 h 249"/>
                  <a:gd name="T17" fmla="*/ 3171 w 3171"/>
                  <a:gd name="T18" fmla="*/ 249 h 2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71" h="249">
                    <a:moveTo>
                      <a:pt x="0" y="0"/>
                    </a:moveTo>
                    <a:cubicBezTo>
                      <a:pt x="49" y="144"/>
                      <a:pt x="187" y="248"/>
                      <a:pt x="349" y="248"/>
                    </a:cubicBezTo>
                    <a:lnTo>
                      <a:pt x="2821" y="248"/>
                    </a:lnTo>
                    <a:cubicBezTo>
                      <a:pt x="2983" y="248"/>
                      <a:pt x="3120" y="144"/>
                      <a:pt x="3170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4" name="任意多边形: 形状 23"/>
              <p:cNvSpPr>
                <a:spLocks/>
              </p:cNvSpPr>
              <p:nvPr/>
            </p:nvSpPr>
            <p:spPr bwMode="auto">
              <a:xfrm>
                <a:off x="12571413" y="4937125"/>
                <a:ext cx="38100" cy="36513"/>
              </a:xfrm>
              <a:custGeom>
                <a:avLst/>
                <a:gdLst>
                  <a:gd name="T0" fmla="*/ 51 w 104"/>
                  <a:gd name="T1" fmla="*/ 102 h 103"/>
                  <a:gd name="T2" fmla="*/ 0 w 104"/>
                  <a:gd name="T3" fmla="*/ 51 h 103"/>
                  <a:gd name="T4" fmla="*/ 51 w 104"/>
                  <a:gd name="T5" fmla="*/ 0 h 103"/>
                  <a:gd name="T6" fmla="*/ 103 w 104"/>
                  <a:gd name="T7" fmla="*/ 51 h 103"/>
                  <a:gd name="T8" fmla="*/ 51 w 104"/>
                  <a:gd name="T9" fmla="*/ 102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03"/>
                  <a:gd name="T17" fmla="*/ 104 w 104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03">
                    <a:moveTo>
                      <a:pt x="51" y="102"/>
                    </a:moveTo>
                    <a:cubicBezTo>
                      <a:pt x="23" y="102"/>
                      <a:pt x="0" y="79"/>
                      <a:pt x="0" y="51"/>
                    </a:cubicBezTo>
                    <a:cubicBezTo>
                      <a:pt x="0" y="22"/>
                      <a:pt x="23" y="0"/>
                      <a:pt x="51" y="0"/>
                    </a:cubicBezTo>
                    <a:cubicBezTo>
                      <a:pt x="80" y="0"/>
                      <a:pt x="103" y="22"/>
                      <a:pt x="103" y="51"/>
                    </a:cubicBezTo>
                    <a:cubicBezTo>
                      <a:pt x="103" y="79"/>
                      <a:pt x="80" y="102"/>
                      <a:pt x="51" y="10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1085227" y="2041661"/>
              <a:ext cx="4271050" cy="2700705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112160" y="1782322"/>
            <a:ext cx="5784851" cy="1612572"/>
            <a:chOff x="4584120" y="1336741"/>
            <a:chExt cx="4338638" cy="1209429"/>
          </a:xfrm>
        </p:grpSpPr>
        <p:sp>
          <p:nvSpPr>
            <p:cNvPr id="5" name="矩形 4"/>
            <p:cNvSpPr/>
            <p:nvPr/>
          </p:nvSpPr>
          <p:spPr bwMode="auto">
            <a:xfrm>
              <a:off x="4584120" y="1336741"/>
              <a:ext cx="4338638" cy="1209429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4750139" y="1603918"/>
              <a:ext cx="675075" cy="675075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9" name="任意多边形: 形状 8"/>
            <p:cNvSpPr/>
            <p:nvPr/>
          </p:nvSpPr>
          <p:spPr bwMode="auto">
            <a:xfrm>
              <a:off x="4886301" y="1745753"/>
              <a:ext cx="402750" cy="391405"/>
            </a:xfrm>
            <a:custGeom>
              <a:avLst/>
              <a:gdLst>
                <a:gd name="connsiteX0" fmla="*/ 279778 w 338138"/>
                <a:gd name="connsiteY0" fmla="*/ 231775 h 328613"/>
                <a:gd name="connsiteX1" fmla="*/ 289126 w 338138"/>
                <a:gd name="connsiteY1" fmla="*/ 271719 h 328613"/>
                <a:gd name="connsiteX2" fmla="*/ 283784 w 338138"/>
                <a:gd name="connsiteY2" fmla="*/ 279708 h 328613"/>
                <a:gd name="connsiteX3" fmla="*/ 282449 w 338138"/>
                <a:gd name="connsiteY3" fmla="*/ 279708 h 328613"/>
                <a:gd name="connsiteX4" fmla="*/ 275771 w 338138"/>
                <a:gd name="connsiteY4" fmla="*/ 274382 h 328613"/>
                <a:gd name="connsiteX5" fmla="*/ 265087 w 338138"/>
                <a:gd name="connsiteY5" fmla="*/ 234438 h 328613"/>
                <a:gd name="connsiteX6" fmla="*/ 239712 w 338138"/>
                <a:gd name="connsiteY6" fmla="*/ 273050 h 328613"/>
                <a:gd name="connsiteX7" fmla="*/ 282449 w 338138"/>
                <a:gd name="connsiteY7" fmla="*/ 314325 h 328613"/>
                <a:gd name="connsiteX8" fmla="*/ 323850 w 338138"/>
                <a:gd name="connsiteY8" fmla="*/ 273050 h 328613"/>
                <a:gd name="connsiteX9" fmla="*/ 282449 w 338138"/>
                <a:gd name="connsiteY9" fmla="*/ 231775 h 328613"/>
                <a:gd name="connsiteX10" fmla="*/ 279778 w 338138"/>
                <a:gd name="connsiteY10" fmla="*/ 231775 h 328613"/>
                <a:gd name="connsiteX11" fmla="*/ 55688 w 338138"/>
                <a:gd name="connsiteY11" fmla="*/ 231775 h 328613"/>
                <a:gd name="connsiteX12" fmla="*/ 14287 w 338138"/>
                <a:gd name="connsiteY12" fmla="*/ 273050 h 328613"/>
                <a:gd name="connsiteX13" fmla="*/ 55688 w 338138"/>
                <a:gd name="connsiteY13" fmla="*/ 314325 h 328613"/>
                <a:gd name="connsiteX14" fmla="*/ 98425 w 338138"/>
                <a:gd name="connsiteY14" fmla="*/ 273050 h 328613"/>
                <a:gd name="connsiteX15" fmla="*/ 97089 w 338138"/>
                <a:gd name="connsiteY15" fmla="*/ 265062 h 328613"/>
                <a:gd name="connsiteX16" fmla="*/ 58359 w 338138"/>
                <a:gd name="connsiteY16" fmla="*/ 279708 h 328613"/>
                <a:gd name="connsiteX17" fmla="*/ 55688 w 338138"/>
                <a:gd name="connsiteY17" fmla="*/ 279708 h 328613"/>
                <a:gd name="connsiteX18" fmla="*/ 49011 w 338138"/>
                <a:gd name="connsiteY18" fmla="*/ 275713 h 328613"/>
                <a:gd name="connsiteX19" fmla="*/ 53017 w 338138"/>
                <a:gd name="connsiteY19" fmla="*/ 266393 h 328613"/>
                <a:gd name="connsiteX20" fmla="*/ 91747 w 338138"/>
                <a:gd name="connsiteY20" fmla="*/ 251747 h 328613"/>
                <a:gd name="connsiteX21" fmla="*/ 55688 w 338138"/>
                <a:gd name="connsiteY21" fmla="*/ 231775 h 328613"/>
                <a:gd name="connsiteX22" fmla="*/ 39613 w 338138"/>
                <a:gd name="connsiteY22" fmla="*/ 195263 h 328613"/>
                <a:gd name="connsiteX23" fmla="*/ 92431 w 338138"/>
                <a:gd name="connsiteY23" fmla="*/ 195263 h 328613"/>
                <a:gd name="connsiteX24" fmla="*/ 97713 w 338138"/>
                <a:gd name="connsiteY24" fmla="*/ 196583 h 328613"/>
                <a:gd name="connsiteX25" fmla="*/ 138647 w 338138"/>
                <a:gd name="connsiteY25" fmla="*/ 237513 h 328613"/>
                <a:gd name="connsiteX26" fmla="*/ 139967 w 338138"/>
                <a:gd name="connsiteY26" fmla="*/ 244114 h 328613"/>
                <a:gd name="connsiteX27" fmla="*/ 136006 w 338138"/>
                <a:gd name="connsiteY27" fmla="*/ 249395 h 328613"/>
                <a:gd name="connsiteX28" fmla="*/ 109597 w 338138"/>
                <a:gd name="connsiteY28" fmla="*/ 259958 h 328613"/>
                <a:gd name="connsiteX29" fmla="*/ 110918 w 338138"/>
                <a:gd name="connsiteY29" fmla="*/ 273161 h 328613"/>
                <a:gd name="connsiteX30" fmla="*/ 55459 w 338138"/>
                <a:gd name="connsiteY30" fmla="*/ 328613 h 328613"/>
                <a:gd name="connsiteX31" fmla="*/ 0 w 338138"/>
                <a:gd name="connsiteY31" fmla="*/ 273161 h 328613"/>
                <a:gd name="connsiteX32" fmla="*/ 55459 w 338138"/>
                <a:gd name="connsiteY32" fmla="*/ 217708 h 328613"/>
                <a:gd name="connsiteX33" fmla="*/ 104315 w 338138"/>
                <a:gd name="connsiteY33" fmla="*/ 246755 h 328613"/>
                <a:gd name="connsiteX34" fmla="*/ 121481 w 338138"/>
                <a:gd name="connsiteY34" fmla="*/ 240153 h 328613"/>
                <a:gd name="connsiteX35" fmla="*/ 89790 w 338138"/>
                <a:gd name="connsiteY35" fmla="*/ 208466 h 328613"/>
                <a:gd name="connsiteX36" fmla="*/ 39613 w 338138"/>
                <a:gd name="connsiteY36" fmla="*/ 208466 h 328613"/>
                <a:gd name="connsiteX37" fmla="*/ 33011 w 338138"/>
                <a:gd name="connsiteY37" fmla="*/ 201864 h 328613"/>
                <a:gd name="connsiteX38" fmla="*/ 39613 w 338138"/>
                <a:gd name="connsiteY38" fmla="*/ 195263 h 328613"/>
                <a:gd name="connsiteX39" fmla="*/ 155575 w 338138"/>
                <a:gd name="connsiteY39" fmla="*/ 0 h 328613"/>
                <a:gd name="connsiteX40" fmla="*/ 191294 w 338138"/>
                <a:gd name="connsiteY40" fmla="*/ 35490 h 328613"/>
                <a:gd name="connsiteX41" fmla="*/ 156898 w 338138"/>
                <a:gd name="connsiteY41" fmla="*/ 70980 h 328613"/>
                <a:gd name="connsiteX42" fmla="*/ 167481 w 338138"/>
                <a:gd name="connsiteY42" fmla="*/ 80181 h 328613"/>
                <a:gd name="connsiteX43" fmla="*/ 168804 w 338138"/>
                <a:gd name="connsiteY43" fmla="*/ 81496 h 328613"/>
                <a:gd name="connsiteX44" fmla="*/ 196586 w 338138"/>
                <a:gd name="connsiteY44" fmla="*/ 126187 h 328613"/>
                <a:gd name="connsiteX45" fmla="*/ 225690 w 338138"/>
                <a:gd name="connsiteY45" fmla="*/ 130131 h 328613"/>
                <a:gd name="connsiteX46" fmla="*/ 234950 w 338138"/>
                <a:gd name="connsiteY46" fmla="*/ 138017 h 328613"/>
                <a:gd name="connsiteX47" fmla="*/ 257440 w 338138"/>
                <a:gd name="connsiteY47" fmla="*/ 149847 h 328613"/>
                <a:gd name="connsiteX48" fmla="*/ 260086 w 338138"/>
                <a:gd name="connsiteY48" fmla="*/ 155105 h 328613"/>
                <a:gd name="connsiteX49" fmla="*/ 270669 w 338138"/>
                <a:gd name="connsiteY49" fmla="*/ 197168 h 328613"/>
                <a:gd name="connsiteX50" fmla="*/ 278607 w 338138"/>
                <a:gd name="connsiteY50" fmla="*/ 197168 h 328613"/>
                <a:gd name="connsiteX51" fmla="*/ 315648 w 338138"/>
                <a:gd name="connsiteY51" fmla="*/ 205054 h 328613"/>
                <a:gd name="connsiteX52" fmla="*/ 319617 w 338138"/>
                <a:gd name="connsiteY52" fmla="*/ 214255 h 328613"/>
                <a:gd name="connsiteX53" fmla="*/ 310357 w 338138"/>
                <a:gd name="connsiteY53" fmla="*/ 216884 h 328613"/>
                <a:gd name="connsiteX54" fmla="*/ 278607 w 338138"/>
                <a:gd name="connsiteY54" fmla="*/ 210312 h 328613"/>
                <a:gd name="connsiteX55" fmla="*/ 274638 w 338138"/>
                <a:gd name="connsiteY55" fmla="*/ 211627 h 328613"/>
                <a:gd name="connsiteX56" fmla="*/ 275961 w 338138"/>
                <a:gd name="connsiteY56" fmla="*/ 218199 h 328613"/>
                <a:gd name="connsiteX57" fmla="*/ 282575 w 338138"/>
                <a:gd name="connsiteY57" fmla="*/ 218199 h 328613"/>
                <a:gd name="connsiteX58" fmla="*/ 338138 w 338138"/>
                <a:gd name="connsiteY58" fmla="*/ 273406 h 328613"/>
                <a:gd name="connsiteX59" fmla="*/ 282575 w 338138"/>
                <a:gd name="connsiteY59" fmla="*/ 328613 h 328613"/>
                <a:gd name="connsiteX60" fmla="*/ 229659 w 338138"/>
                <a:gd name="connsiteY60" fmla="*/ 289180 h 328613"/>
                <a:gd name="connsiteX61" fmla="*/ 183356 w 338138"/>
                <a:gd name="connsiteY61" fmla="*/ 289180 h 328613"/>
                <a:gd name="connsiteX62" fmla="*/ 175419 w 338138"/>
                <a:gd name="connsiteY62" fmla="*/ 282607 h 328613"/>
                <a:gd name="connsiteX63" fmla="*/ 183356 w 338138"/>
                <a:gd name="connsiteY63" fmla="*/ 276035 h 328613"/>
                <a:gd name="connsiteX64" fmla="*/ 227013 w 338138"/>
                <a:gd name="connsiteY64" fmla="*/ 276035 h 328613"/>
                <a:gd name="connsiteX65" fmla="*/ 227013 w 338138"/>
                <a:gd name="connsiteY65" fmla="*/ 273406 h 328613"/>
                <a:gd name="connsiteX66" fmla="*/ 262732 w 338138"/>
                <a:gd name="connsiteY66" fmla="*/ 222142 h 328613"/>
                <a:gd name="connsiteX67" fmla="*/ 261409 w 338138"/>
                <a:gd name="connsiteY67" fmla="*/ 214255 h 328613"/>
                <a:gd name="connsiteX68" fmla="*/ 230981 w 338138"/>
                <a:gd name="connsiteY68" fmla="*/ 239231 h 328613"/>
                <a:gd name="connsiteX69" fmla="*/ 224367 w 338138"/>
                <a:gd name="connsiteY69" fmla="*/ 243174 h 328613"/>
                <a:gd name="connsiteX70" fmla="*/ 221721 w 338138"/>
                <a:gd name="connsiteY70" fmla="*/ 241859 h 328613"/>
                <a:gd name="connsiteX71" fmla="*/ 219075 w 338138"/>
                <a:gd name="connsiteY71" fmla="*/ 232658 h 328613"/>
                <a:gd name="connsiteX72" fmla="*/ 257440 w 338138"/>
                <a:gd name="connsiteY72" fmla="*/ 201111 h 328613"/>
                <a:gd name="connsiteX73" fmla="*/ 248180 w 338138"/>
                <a:gd name="connsiteY73" fmla="*/ 160363 h 328613"/>
                <a:gd name="connsiteX74" fmla="*/ 228336 w 338138"/>
                <a:gd name="connsiteY74" fmla="*/ 151162 h 328613"/>
                <a:gd name="connsiteX75" fmla="*/ 227013 w 338138"/>
                <a:gd name="connsiteY75" fmla="*/ 149847 h 328613"/>
                <a:gd name="connsiteX76" fmla="*/ 224367 w 338138"/>
                <a:gd name="connsiteY76" fmla="*/ 149847 h 328613"/>
                <a:gd name="connsiteX77" fmla="*/ 188648 w 338138"/>
                <a:gd name="connsiteY77" fmla="*/ 149847 h 328613"/>
                <a:gd name="connsiteX78" fmla="*/ 179388 w 338138"/>
                <a:gd name="connsiteY78" fmla="*/ 145904 h 328613"/>
                <a:gd name="connsiteX79" fmla="*/ 178065 w 338138"/>
                <a:gd name="connsiteY79" fmla="*/ 144589 h 328613"/>
                <a:gd name="connsiteX80" fmla="*/ 170127 w 338138"/>
                <a:gd name="connsiteY80" fmla="*/ 134074 h 328613"/>
                <a:gd name="connsiteX81" fmla="*/ 168804 w 338138"/>
                <a:gd name="connsiteY81" fmla="*/ 140646 h 328613"/>
                <a:gd name="connsiteX82" fmla="*/ 167481 w 338138"/>
                <a:gd name="connsiteY82" fmla="*/ 148533 h 328613"/>
                <a:gd name="connsiteX83" fmla="*/ 166158 w 338138"/>
                <a:gd name="connsiteY83" fmla="*/ 152476 h 328613"/>
                <a:gd name="connsiteX84" fmla="*/ 166158 w 338138"/>
                <a:gd name="connsiteY84" fmla="*/ 156420 h 328613"/>
                <a:gd name="connsiteX85" fmla="*/ 163513 w 338138"/>
                <a:gd name="connsiteY85" fmla="*/ 164306 h 328613"/>
                <a:gd name="connsiteX86" fmla="*/ 162190 w 338138"/>
                <a:gd name="connsiteY86" fmla="*/ 170879 h 328613"/>
                <a:gd name="connsiteX87" fmla="*/ 160867 w 338138"/>
                <a:gd name="connsiteY87" fmla="*/ 173507 h 328613"/>
                <a:gd name="connsiteX88" fmla="*/ 200554 w 338138"/>
                <a:gd name="connsiteY88" fmla="*/ 182709 h 328613"/>
                <a:gd name="connsiteX89" fmla="*/ 201877 w 338138"/>
                <a:gd name="connsiteY89" fmla="*/ 182709 h 328613"/>
                <a:gd name="connsiteX90" fmla="*/ 215106 w 338138"/>
                <a:gd name="connsiteY90" fmla="*/ 205054 h 328613"/>
                <a:gd name="connsiteX91" fmla="*/ 212461 w 338138"/>
                <a:gd name="connsiteY91" fmla="*/ 210312 h 328613"/>
                <a:gd name="connsiteX92" fmla="*/ 163513 w 338138"/>
                <a:gd name="connsiteY92" fmla="*/ 289180 h 328613"/>
                <a:gd name="connsiteX93" fmla="*/ 144992 w 338138"/>
                <a:gd name="connsiteY93" fmla="*/ 293123 h 328613"/>
                <a:gd name="connsiteX94" fmla="*/ 139700 w 338138"/>
                <a:gd name="connsiteY94" fmla="*/ 276035 h 328613"/>
                <a:gd name="connsiteX95" fmla="*/ 168804 w 338138"/>
                <a:gd name="connsiteY95" fmla="*/ 214255 h 328613"/>
                <a:gd name="connsiteX96" fmla="*/ 125148 w 338138"/>
                <a:gd name="connsiteY96" fmla="*/ 206369 h 328613"/>
                <a:gd name="connsiteX97" fmla="*/ 103981 w 338138"/>
                <a:gd name="connsiteY97" fmla="*/ 195853 h 328613"/>
                <a:gd name="connsiteX98" fmla="*/ 97367 w 338138"/>
                <a:gd name="connsiteY98" fmla="*/ 164306 h 328613"/>
                <a:gd name="connsiteX99" fmla="*/ 121179 w 338138"/>
                <a:gd name="connsiteY99" fmla="*/ 95955 h 328613"/>
                <a:gd name="connsiteX100" fmla="*/ 121179 w 338138"/>
                <a:gd name="connsiteY100" fmla="*/ 90697 h 328613"/>
                <a:gd name="connsiteX101" fmla="*/ 143669 w 338138"/>
                <a:gd name="connsiteY101" fmla="*/ 68351 h 328613"/>
                <a:gd name="connsiteX102" fmla="*/ 119856 w 338138"/>
                <a:gd name="connsiteY102" fmla="*/ 35490 h 328613"/>
                <a:gd name="connsiteX103" fmla="*/ 155575 w 338138"/>
                <a:gd name="connsiteY103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8138" h="328613">
                  <a:moveTo>
                    <a:pt x="279778" y="231775"/>
                  </a:moveTo>
                  <a:cubicBezTo>
                    <a:pt x="279778" y="231775"/>
                    <a:pt x="279778" y="231775"/>
                    <a:pt x="289126" y="271719"/>
                  </a:cubicBezTo>
                  <a:cubicBezTo>
                    <a:pt x="290462" y="275713"/>
                    <a:pt x="287791" y="278376"/>
                    <a:pt x="283784" y="279708"/>
                  </a:cubicBezTo>
                  <a:cubicBezTo>
                    <a:pt x="283784" y="279708"/>
                    <a:pt x="282449" y="279708"/>
                    <a:pt x="282449" y="279708"/>
                  </a:cubicBezTo>
                  <a:cubicBezTo>
                    <a:pt x="279778" y="279708"/>
                    <a:pt x="275771" y="278376"/>
                    <a:pt x="275771" y="274382"/>
                  </a:cubicBezTo>
                  <a:cubicBezTo>
                    <a:pt x="275771" y="274382"/>
                    <a:pt x="275771" y="274382"/>
                    <a:pt x="265087" y="234438"/>
                  </a:cubicBezTo>
                  <a:cubicBezTo>
                    <a:pt x="250396" y="241095"/>
                    <a:pt x="239712" y="255741"/>
                    <a:pt x="239712" y="273050"/>
                  </a:cubicBezTo>
                  <a:cubicBezTo>
                    <a:pt x="239712" y="295685"/>
                    <a:pt x="259745" y="314325"/>
                    <a:pt x="282449" y="314325"/>
                  </a:cubicBezTo>
                  <a:cubicBezTo>
                    <a:pt x="305153" y="314325"/>
                    <a:pt x="323850" y="295685"/>
                    <a:pt x="323850" y="273050"/>
                  </a:cubicBezTo>
                  <a:cubicBezTo>
                    <a:pt x="323850" y="250416"/>
                    <a:pt x="305153" y="231775"/>
                    <a:pt x="282449" y="231775"/>
                  </a:cubicBezTo>
                  <a:cubicBezTo>
                    <a:pt x="281113" y="231775"/>
                    <a:pt x="279778" y="231775"/>
                    <a:pt x="279778" y="231775"/>
                  </a:cubicBezTo>
                  <a:close/>
                  <a:moveTo>
                    <a:pt x="55688" y="231775"/>
                  </a:moveTo>
                  <a:cubicBezTo>
                    <a:pt x="32984" y="231775"/>
                    <a:pt x="14287" y="250416"/>
                    <a:pt x="14287" y="273050"/>
                  </a:cubicBezTo>
                  <a:cubicBezTo>
                    <a:pt x="14287" y="295685"/>
                    <a:pt x="32984" y="314325"/>
                    <a:pt x="55688" y="314325"/>
                  </a:cubicBezTo>
                  <a:cubicBezTo>
                    <a:pt x="78392" y="314325"/>
                    <a:pt x="98425" y="295685"/>
                    <a:pt x="98425" y="273050"/>
                  </a:cubicBezTo>
                  <a:cubicBezTo>
                    <a:pt x="98425" y="270387"/>
                    <a:pt x="97089" y="267724"/>
                    <a:pt x="97089" y="265062"/>
                  </a:cubicBezTo>
                  <a:cubicBezTo>
                    <a:pt x="97089" y="265062"/>
                    <a:pt x="97089" y="265062"/>
                    <a:pt x="58359" y="279708"/>
                  </a:cubicBezTo>
                  <a:cubicBezTo>
                    <a:pt x="57024" y="279708"/>
                    <a:pt x="57024" y="279708"/>
                    <a:pt x="55688" y="279708"/>
                  </a:cubicBezTo>
                  <a:cubicBezTo>
                    <a:pt x="53017" y="279708"/>
                    <a:pt x="50346" y="278376"/>
                    <a:pt x="49011" y="275713"/>
                  </a:cubicBezTo>
                  <a:cubicBezTo>
                    <a:pt x="47675" y="271719"/>
                    <a:pt x="49011" y="267724"/>
                    <a:pt x="53017" y="266393"/>
                  </a:cubicBezTo>
                  <a:cubicBezTo>
                    <a:pt x="53017" y="266393"/>
                    <a:pt x="53017" y="266393"/>
                    <a:pt x="91747" y="251747"/>
                  </a:cubicBezTo>
                  <a:cubicBezTo>
                    <a:pt x="83734" y="239764"/>
                    <a:pt x="70379" y="231775"/>
                    <a:pt x="55688" y="231775"/>
                  </a:cubicBezTo>
                  <a:close/>
                  <a:moveTo>
                    <a:pt x="39613" y="195263"/>
                  </a:moveTo>
                  <a:cubicBezTo>
                    <a:pt x="39613" y="195263"/>
                    <a:pt x="39613" y="195263"/>
                    <a:pt x="92431" y="195263"/>
                  </a:cubicBezTo>
                  <a:cubicBezTo>
                    <a:pt x="95072" y="195263"/>
                    <a:pt x="96393" y="195263"/>
                    <a:pt x="97713" y="196583"/>
                  </a:cubicBezTo>
                  <a:cubicBezTo>
                    <a:pt x="97713" y="196583"/>
                    <a:pt x="97713" y="196583"/>
                    <a:pt x="138647" y="237513"/>
                  </a:cubicBezTo>
                  <a:cubicBezTo>
                    <a:pt x="139967" y="238833"/>
                    <a:pt x="141288" y="241474"/>
                    <a:pt x="139967" y="244114"/>
                  </a:cubicBezTo>
                  <a:cubicBezTo>
                    <a:pt x="139967" y="246755"/>
                    <a:pt x="138647" y="248075"/>
                    <a:pt x="136006" y="249395"/>
                  </a:cubicBezTo>
                  <a:cubicBezTo>
                    <a:pt x="136006" y="249395"/>
                    <a:pt x="136006" y="249395"/>
                    <a:pt x="109597" y="259958"/>
                  </a:cubicBezTo>
                  <a:cubicBezTo>
                    <a:pt x="110918" y="263919"/>
                    <a:pt x="110918" y="267880"/>
                    <a:pt x="110918" y="273161"/>
                  </a:cubicBezTo>
                  <a:cubicBezTo>
                    <a:pt x="110918" y="303528"/>
                    <a:pt x="85829" y="328613"/>
                    <a:pt x="55459" y="328613"/>
                  </a:cubicBezTo>
                  <a:cubicBezTo>
                    <a:pt x="25088" y="328613"/>
                    <a:pt x="0" y="303528"/>
                    <a:pt x="0" y="273161"/>
                  </a:cubicBezTo>
                  <a:cubicBezTo>
                    <a:pt x="0" y="242794"/>
                    <a:pt x="25088" y="217708"/>
                    <a:pt x="55459" y="217708"/>
                  </a:cubicBezTo>
                  <a:cubicBezTo>
                    <a:pt x="76586" y="217708"/>
                    <a:pt x="95072" y="229590"/>
                    <a:pt x="104315" y="246755"/>
                  </a:cubicBezTo>
                  <a:cubicBezTo>
                    <a:pt x="104315" y="246755"/>
                    <a:pt x="104315" y="246755"/>
                    <a:pt x="121481" y="240153"/>
                  </a:cubicBezTo>
                  <a:cubicBezTo>
                    <a:pt x="121481" y="240153"/>
                    <a:pt x="121481" y="240153"/>
                    <a:pt x="89790" y="208466"/>
                  </a:cubicBezTo>
                  <a:cubicBezTo>
                    <a:pt x="89790" y="208466"/>
                    <a:pt x="89790" y="208466"/>
                    <a:pt x="39613" y="208466"/>
                  </a:cubicBezTo>
                  <a:cubicBezTo>
                    <a:pt x="35652" y="208466"/>
                    <a:pt x="33011" y="205825"/>
                    <a:pt x="33011" y="201864"/>
                  </a:cubicBezTo>
                  <a:cubicBezTo>
                    <a:pt x="33011" y="197903"/>
                    <a:pt x="35652" y="195263"/>
                    <a:pt x="39613" y="195263"/>
                  </a:cubicBezTo>
                  <a:close/>
                  <a:moveTo>
                    <a:pt x="155575" y="0"/>
                  </a:moveTo>
                  <a:cubicBezTo>
                    <a:pt x="175419" y="0"/>
                    <a:pt x="191294" y="15773"/>
                    <a:pt x="191294" y="35490"/>
                  </a:cubicBezTo>
                  <a:cubicBezTo>
                    <a:pt x="191294" y="53892"/>
                    <a:pt x="175419" y="69666"/>
                    <a:pt x="156898" y="70980"/>
                  </a:cubicBezTo>
                  <a:cubicBezTo>
                    <a:pt x="160867" y="72295"/>
                    <a:pt x="164835" y="76238"/>
                    <a:pt x="167481" y="80181"/>
                  </a:cubicBezTo>
                  <a:cubicBezTo>
                    <a:pt x="168804" y="80181"/>
                    <a:pt x="168804" y="80181"/>
                    <a:pt x="168804" y="81496"/>
                  </a:cubicBezTo>
                  <a:cubicBezTo>
                    <a:pt x="168804" y="81496"/>
                    <a:pt x="168804" y="81496"/>
                    <a:pt x="196586" y="126187"/>
                  </a:cubicBezTo>
                  <a:cubicBezTo>
                    <a:pt x="196586" y="126187"/>
                    <a:pt x="196586" y="126187"/>
                    <a:pt x="225690" y="130131"/>
                  </a:cubicBezTo>
                  <a:cubicBezTo>
                    <a:pt x="230981" y="130131"/>
                    <a:pt x="234950" y="134074"/>
                    <a:pt x="234950" y="138017"/>
                  </a:cubicBezTo>
                  <a:cubicBezTo>
                    <a:pt x="234950" y="138017"/>
                    <a:pt x="234950" y="138017"/>
                    <a:pt x="257440" y="149847"/>
                  </a:cubicBezTo>
                  <a:cubicBezTo>
                    <a:pt x="258763" y="151162"/>
                    <a:pt x="260086" y="152476"/>
                    <a:pt x="260086" y="155105"/>
                  </a:cubicBezTo>
                  <a:cubicBezTo>
                    <a:pt x="260086" y="155105"/>
                    <a:pt x="260086" y="155105"/>
                    <a:pt x="270669" y="197168"/>
                  </a:cubicBezTo>
                  <a:cubicBezTo>
                    <a:pt x="273315" y="197168"/>
                    <a:pt x="275961" y="197168"/>
                    <a:pt x="278607" y="197168"/>
                  </a:cubicBezTo>
                  <a:cubicBezTo>
                    <a:pt x="291836" y="195853"/>
                    <a:pt x="303742" y="198482"/>
                    <a:pt x="315648" y="205054"/>
                  </a:cubicBezTo>
                  <a:cubicBezTo>
                    <a:pt x="319617" y="206369"/>
                    <a:pt x="320940" y="210312"/>
                    <a:pt x="319617" y="214255"/>
                  </a:cubicBezTo>
                  <a:cubicBezTo>
                    <a:pt x="316971" y="216884"/>
                    <a:pt x="313003" y="219513"/>
                    <a:pt x="310357" y="216884"/>
                  </a:cubicBezTo>
                  <a:cubicBezTo>
                    <a:pt x="299773" y="211627"/>
                    <a:pt x="289190" y="210312"/>
                    <a:pt x="278607" y="210312"/>
                  </a:cubicBezTo>
                  <a:cubicBezTo>
                    <a:pt x="277284" y="210312"/>
                    <a:pt x="275961" y="210312"/>
                    <a:pt x="274638" y="211627"/>
                  </a:cubicBezTo>
                  <a:cubicBezTo>
                    <a:pt x="274638" y="211627"/>
                    <a:pt x="274638" y="211627"/>
                    <a:pt x="275961" y="218199"/>
                  </a:cubicBezTo>
                  <a:cubicBezTo>
                    <a:pt x="278607" y="218199"/>
                    <a:pt x="279930" y="218199"/>
                    <a:pt x="282575" y="218199"/>
                  </a:cubicBezTo>
                  <a:cubicBezTo>
                    <a:pt x="313003" y="218199"/>
                    <a:pt x="338138" y="243174"/>
                    <a:pt x="338138" y="273406"/>
                  </a:cubicBezTo>
                  <a:cubicBezTo>
                    <a:pt x="338138" y="303639"/>
                    <a:pt x="313003" y="328613"/>
                    <a:pt x="282575" y="328613"/>
                  </a:cubicBezTo>
                  <a:cubicBezTo>
                    <a:pt x="257440" y="328613"/>
                    <a:pt x="236273" y="312840"/>
                    <a:pt x="229659" y="289180"/>
                  </a:cubicBezTo>
                  <a:cubicBezTo>
                    <a:pt x="229659" y="289180"/>
                    <a:pt x="229659" y="289180"/>
                    <a:pt x="183356" y="289180"/>
                  </a:cubicBezTo>
                  <a:cubicBezTo>
                    <a:pt x="179388" y="289180"/>
                    <a:pt x="175419" y="286551"/>
                    <a:pt x="175419" y="282607"/>
                  </a:cubicBezTo>
                  <a:cubicBezTo>
                    <a:pt x="175419" y="278664"/>
                    <a:pt x="179388" y="276035"/>
                    <a:pt x="183356" y="276035"/>
                  </a:cubicBezTo>
                  <a:cubicBezTo>
                    <a:pt x="183356" y="276035"/>
                    <a:pt x="183356" y="276035"/>
                    <a:pt x="227013" y="276035"/>
                  </a:cubicBezTo>
                  <a:cubicBezTo>
                    <a:pt x="227013" y="274721"/>
                    <a:pt x="227013" y="274721"/>
                    <a:pt x="227013" y="273406"/>
                  </a:cubicBezTo>
                  <a:cubicBezTo>
                    <a:pt x="227013" y="249746"/>
                    <a:pt x="241565" y="230029"/>
                    <a:pt x="262732" y="222142"/>
                  </a:cubicBezTo>
                  <a:cubicBezTo>
                    <a:pt x="262732" y="222142"/>
                    <a:pt x="262732" y="222142"/>
                    <a:pt x="261409" y="214255"/>
                  </a:cubicBezTo>
                  <a:cubicBezTo>
                    <a:pt x="248180" y="219513"/>
                    <a:pt x="237596" y="228714"/>
                    <a:pt x="230981" y="239231"/>
                  </a:cubicBezTo>
                  <a:cubicBezTo>
                    <a:pt x="229659" y="241859"/>
                    <a:pt x="227013" y="243174"/>
                    <a:pt x="224367" y="243174"/>
                  </a:cubicBezTo>
                  <a:cubicBezTo>
                    <a:pt x="224367" y="243174"/>
                    <a:pt x="223044" y="243174"/>
                    <a:pt x="221721" y="241859"/>
                  </a:cubicBezTo>
                  <a:cubicBezTo>
                    <a:pt x="217752" y="240545"/>
                    <a:pt x="216429" y="235287"/>
                    <a:pt x="219075" y="232658"/>
                  </a:cubicBezTo>
                  <a:cubicBezTo>
                    <a:pt x="228336" y="218199"/>
                    <a:pt x="241565" y="206369"/>
                    <a:pt x="257440" y="201111"/>
                  </a:cubicBezTo>
                  <a:cubicBezTo>
                    <a:pt x="257440" y="201111"/>
                    <a:pt x="257440" y="201111"/>
                    <a:pt x="248180" y="160363"/>
                  </a:cubicBezTo>
                  <a:cubicBezTo>
                    <a:pt x="248180" y="160363"/>
                    <a:pt x="248180" y="160363"/>
                    <a:pt x="228336" y="151162"/>
                  </a:cubicBezTo>
                  <a:cubicBezTo>
                    <a:pt x="228336" y="151162"/>
                    <a:pt x="228336" y="149847"/>
                    <a:pt x="227013" y="149847"/>
                  </a:cubicBezTo>
                  <a:cubicBezTo>
                    <a:pt x="227013" y="149847"/>
                    <a:pt x="225690" y="149847"/>
                    <a:pt x="224367" y="149847"/>
                  </a:cubicBezTo>
                  <a:cubicBezTo>
                    <a:pt x="224367" y="149847"/>
                    <a:pt x="224367" y="149847"/>
                    <a:pt x="188648" y="149847"/>
                  </a:cubicBezTo>
                  <a:cubicBezTo>
                    <a:pt x="184679" y="149847"/>
                    <a:pt x="180711" y="148533"/>
                    <a:pt x="179388" y="145904"/>
                  </a:cubicBezTo>
                  <a:cubicBezTo>
                    <a:pt x="179388" y="145904"/>
                    <a:pt x="179388" y="145904"/>
                    <a:pt x="178065" y="144589"/>
                  </a:cubicBezTo>
                  <a:cubicBezTo>
                    <a:pt x="178065" y="144589"/>
                    <a:pt x="178065" y="144589"/>
                    <a:pt x="170127" y="134074"/>
                  </a:cubicBezTo>
                  <a:cubicBezTo>
                    <a:pt x="170127" y="136703"/>
                    <a:pt x="170127" y="138017"/>
                    <a:pt x="168804" y="140646"/>
                  </a:cubicBezTo>
                  <a:cubicBezTo>
                    <a:pt x="168804" y="143275"/>
                    <a:pt x="167481" y="145904"/>
                    <a:pt x="167481" y="148533"/>
                  </a:cubicBezTo>
                  <a:cubicBezTo>
                    <a:pt x="167481" y="149847"/>
                    <a:pt x="167481" y="151162"/>
                    <a:pt x="166158" y="152476"/>
                  </a:cubicBezTo>
                  <a:cubicBezTo>
                    <a:pt x="166158" y="153791"/>
                    <a:pt x="166158" y="155105"/>
                    <a:pt x="166158" y="156420"/>
                  </a:cubicBezTo>
                  <a:cubicBezTo>
                    <a:pt x="164835" y="159048"/>
                    <a:pt x="164835" y="161677"/>
                    <a:pt x="163513" y="164306"/>
                  </a:cubicBezTo>
                  <a:cubicBezTo>
                    <a:pt x="163513" y="166935"/>
                    <a:pt x="162190" y="168250"/>
                    <a:pt x="162190" y="170879"/>
                  </a:cubicBezTo>
                  <a:cubicBezTo>
                    <a:pt x="160867" y="172193"/>
                    <a:pt x="160867" y="172193"/>
                    <a:pt x="160867" y="173507"/>
                  </a:cubicBezTo>
                  <a:cubicBezTo>
                    <a:pt x="160867" y="173507"/>
                    <a:pt x="160867" y="173507"/>
                    <a:pt x="200554" y="182709"/>
                  </a:cubicBezTo>
                  <a:cubicBezTo>
                    <a:pt x="200554" y="182709"/>
                    <a:pt x="200554" y="182709"/>
                    <a:pt x="201877" y="182709"/>
                  </a:cubicBezTo>
                  <a:cubicBezTo>
                    <a:pt x="211138" y="185337"/>
                    <a:pt x="217752" y="195853"/>
                    <a:pt x="215106" y="205054"/>
                  </a:cubicBezTo>
                  <a:cubicBezTo>
                    <a:pt x="215106" y="206369"/>
                    <a:pt x="213784" y="208998"/>
                    <a:pt x="212461" y="210312"/>
                  </a:cubicBezTo>
                  <a:cubicBezTo>
                    <a:pt x="212461" y="210312"/>
                    <a:pt x="212461" y="210312"/>
                    <a:pt x="163513" y="289180"/>
                  </a:cubicBezTo>
                  <a:cubicBezTo>
                    <a:pt x="159544" y="294437"/>
                    <a:pt x="151606" y="297066"/>
                    <a:pt x="144992" y="293123"/>
                  </a:cubicBezTo>
                  <a:cubicBezTo>
                    <a:pt x="138377" y="289180"/>
                    <a:pt x="137054" y="281293"/>
                    <a:pt x="139700" y="276035"/>
                  </a:cubicBezTo>
                  <a:cubicBezTo>
                    <a:pt x="139700" y="276035"/>
                    <a:pt x="139700" y="276035"/>
                    <a:pt x="168804" y="214255"/>
                  </a:cubicBezTo>
                  <a:cubicBezTo>
                    <a:pt x="168804" y="214255"/>
                    <a:pt x="168804" y="214255"/>
                    <a:pt x="125148" y="206369"/>
                  </a:cubicBezTo>
                  <a:cubicBezTo>
                    <a:pt x="115887" y="203740"/>
                    <a:pt x="107950" y="201111"/>
                    <a:pt x="103981" y="195853"/>
                  </a:cubicBezTo>
                  <a:cubicBezTo>
                    <a:pt x="96044" y="186652"/>
                    <a:pt x="92075" y="176136"/>
                    <a:pt x="97367" y="164306"/>
                  </a:cubicBezTo>
                  <a:cubicBezTo>
                    <a:pt x="115887" y="124873"/>
                    <a:pt x="121179" y="95955"/>
                    <a:pt x="121179" y="95955"/>
                  </a:cubicBezTo>
                  <a:cubicBezTo>
                    <a:pt x="121179" y="95955"/>
                    <a:pt x="121179" y="95955"/>
                    <a:pt x="121179" y="90697"/>
                  </a:cubicBezTo>
                  <a:cubicBezTo>
                    <a:pt x="122502" y="78867"/>
                    <a:pt x="131763" y="69666"/>
                    <a:pt x="143669" y="68351"/>
                  </a:cubicBezTo>
                  <a:cubicBezTo>
                    <a:pt x="130440" y="63093"/>
                    <a:pt x="119856" y="49949"/>
                    <a:pt x="119856" y="35490"/>
                  </a:cubicBezTo>
                  <a:cubicBezTo>
                    <a:pt x="119856" y="15773"/>
                    <a:pt x="135731" y="0"/>
                    <a:pt x="155575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591232" y="1569492"/>
              <a:ext cx="3155350" cy="743926"/>
              <a:chOff x="7505490" y="2041661"/>
              <a:chExt cx="4207134" cy="991902"/>
            </a:xfrm>
          </p:grpSpPr>
          <p:sp>
            <p:nvSpPr>
              <p:cNvPr id="15" name="文本框 20"/>
              <p:cNvSpPr txBox="1"/>
              <p:nvPr/>
            </p:nvSpPr>
            <p:spPr>
              <a:xfrm>
                <a:off x="7505490" y="2041661"/>
                <a:ext cx="4207134" cy="422405"/>
              </a:xfrm>
              <a:prstGeom prst="rect">
                <a:avLst/>
              </a:prstGeom>
              <a:noFill/>
            </p:spPr>
            <p:txBody>
              <a:bodyPr wrap="none" lIns="96000" tIns="96000" rIns="96000" bIns="96000" anchor="b" anchorCtr="0">
                <a:normAutofit fontScale="70000" lnSpcReduction="20000"/>
              </a:bodyPr>
              <a:lstStyle/>
              <a:p>
                <a:r>
                  <a:rPr lang="zh-CN" altLang="en-US" sz="24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16" name="文本框 21"/>
              <p:cNvSpPr txBox="1"/>
              <p:nvPr/>
            </p:nvSpPr>
            <p:spPr>
              <a:xfrm>
                <a:off x="7505490" y="2464066"/>
                <a:ext cx="4207134" cy="569497"/>
              </a:xfrm>
              <a:prstGeom prst="rect">
                <a:avLst/>
              </a:prstGeom>
              <a:noFill/>
            </p:spPr>
            <p:txBody>
              <a:bodyPr wrap="square" lIns="96000" tIns="96000" rIns="96000" bIns="9600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600">
                    <a:solidFill>
                      <a:schemeClr val="bg1"/>
                    </a:solidFill>
                  </a:rPr>
                </a:br>
                <a:r>
                  <a:rPr lang="zh-CN" altLang="en-US" sz="160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6112160" y="3463107"/>
            <a:ext cx="5784851" cy="1612572"/>
            <a:chOff x="4584120" y="2597330"/>
            <a:chExt cx="4338638" cy="1209429"/>
          </a:xfrm>
        </p:grpSpPr>
        <p:sp>
          <p:nvSpPr>
            <p:cNvPr id="6" name="矩形 5"/>
            <p:cNvSpPr/>
            <p:nvPr/>
          </p:nvSpPr>
          <p:spPr bwMode="auto">
            <a:xfrm>
              <a:off x="4584120" y="2597330"/>
              <a:ext cx="4338638" cy="1209429"/>
            </a:xfrm>
            <a:prstGeom prst="rect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4750139" y="2864507"/>
              <a:ext cx="675075" cy="675075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0" name="任意多边形: 形状 9"/>
            <p:cNvSpPr/>
            <p:nvPr/>
          </p:nvSpPr>
          <p:spPr bwMode="auto">
            <a:xfrm>
              <a:off x="4886301" y="3037798"/>
              <a:ext cx="402750" cy="328492"/>
            </a:xfrm>
            <a:custGeom>
              <a:avLst/>
              <a:gdLst>
                <a:gd name="connsiteX0" fmla="*/ 39952 w 338667"/>
                <a:gd name="connsiteY0" fmla="*/ 252412 h 276225"/>
                <a:gd name="connsiteX1" fmla="*/ 297127 w 338667"/>
                <a:gd name="connsiteY1" fmla="*/ 252412 h 276225"/>
                <a:gd name="connsiteX2" fmla="*/ 297127 w 338667"/>
                <a:gd name="connsiteY2" fmla="*/ 276225 h 276225"/>
                <a:gd name="connsiteX3" fmla="*/ 39952 w 338667"/>
                <a:gd name="connsiteY3" fmla="*/ 276225 h 276225"/>
                <a:gd name="connsiteX4" fmla="*/ 169334 w 338667"/>
                <a:gd name="connsiteY4" fmla="*/ 98425 h 276225"/>
                <a:gd name="connsiteX5" fmla="*/ 225690 w 338667"/>
                <a:gd name="connsiteY5" fmla="*/ 154918 h 276225"/>
                <a:gd name="connsiteX6" fmla="*/ 221758 w 338667"/>
                <a:gd name="connsiteY6" fmla="*/ 177253 h 276225"/>
                <a:gd name="connsiteX7" fmla="*/ 206031 w 338667"/>
                <a:gd name="connsiteY7" fmla="*/ 169370 h 276225"/>
                <a:gd name="connsiteX8" fmla="*/ 206031 w 338667"/>
                <a:gd name="connsiteY8" fmla="*/ 168056 h 276225"/>
                <a:gd name="connsiteX9" fmla="*/ 208652 w 338667"/>
                <a:gd name="connsiteY9" fmla="*/ 154918 h 276225"/>
                <a:gd name="connsiteX10" fmla="*/ 169334 w 338667"/>
                <a:gd name="connsiteY10" fmla="*/ 116818 h 276225"/>
                <a:gd name="connsiteX11" fmla="*/ 130015 w 338667"/>
                <a:gd name="connsiteY11" fmla="*/ 154918 h 276225"/>
                <a:gd name="connsiteX12" fmla="*/ 169334 w 338667"/>
                <a:gd name="connsiteY12" fmla="*/ 194332 h 276225"/>
                <a:gd name="connsiteX13" fmla="*/ 198167 w 338667"/>
                <a:gd name="connsiteY13" fmla="*/ 181194 h 276225"/>
                <a:gd name="connsiteX14" fmla="*/ 199478 w 338667"/>
                <a:gd name="connsiteY14" fmla="*/ 181194 h 276225"/>
                <a:gd name="connsiteX15" fmla="*/ 213895 w 338667"/>
                <a:gd name="connsiteY15" fmla="*/ 190391 h 276225"/>
                <a:gd name="connsiteX16" fmla="*/ 169334 w 338667"/>
                <a:gd name="connsiteY16" fmla="*/ 212725 h 276225"/>
                <a:gd name="connsiteX17" fmla="*/ 112977 w 338667"/>
                <a:gd name="connsiteY17" fmla="*/ 156232 h 276225"/>
                <a:gd name="connsiteX18" fmla="*/ 169334 w 338667"/>
                <a:gd name="connsiteY18" fmla="*/ 98425 h 276225"/>
                <a:gd name="connsiteX19" fmla="*/ 169740 w 338667"/>
                <a:gd name="connsiteY19" fmla="*/ 84137 h 276225"/>
                <a:gd name="connsiteX20" fmla="*/ 98689 w 338667"/>
                <a:gd name="connsiteY20" fmla="*/ 157031 h 276225"/>
                <a:gd name="connsiteX21" fmla="*/ 169740 w 338667"/>
                <a:gd name="connsiteY21" fmla="*/ 228600 h 276225"/>
                <a:gd name="connsiteX22" fmla="*/ 227634 w 338667"/>
                <a:gd name="connsiteY22" fmla="*/ 198117 h 276225"/>
                <a:gd name="connsiteX23" fmla="*/ 236845 w 338667"/>
                <a:gd name="connsiteY23" fmla="*/ 203418 h 276225"/>
                <a:gd name="connsiteX24" fmla="*/ 242108 w 338667"/>
                <a:gd name="connsiteY24" fmla="*/ 199442 h 276225"/>
                <a:gd name="connsiteX25" fmla="*/ 239476 w 338667"/>
                <a:gd name="connsiteY25" fmla="*/ 190165 h 276225"/>
                <a:gd name="connsiteX26" fmla="*/ 234213 w 338667"/>
                <a:gd name="connsiteY26" fmla="*/ 186189 h 276225"/>
                <a:gd name="connsiteX27" fmla="*/ 240792 w 338667"/>
                <a:gd name="connsiteY27" fmla="*/ 157031 h 276225"/>
                <a:gd name="connsiteX28" fmla="*/ 169740 w 338667"/>
                <a:gd name="connsiteY28" fmla="*/ 84137 h 276225"/>
                <a:gd name="connsiteX29" fmla="*/ 280981 w 338667"/>
                <a:gd name="connsiteY29" fmla="*/ 82550 h 276225"/>
                <a:gd name="connsiteX30" fmla="*/ 333639 w 338667"/>
                <a:gd name="connsiteY30" fmla="*/ 82550 h 276225"/>
                <a:gd name="connsiteX31" fmla="*/ 331006 w 338667"/>
                <a:gd name="connsiteY31" fmla="*/ 92075 h 276225"/>
                <a:gd name="connsiteX32" fmla="*/ 279664 w 338667"/>
                <a:gd name="connsiteY32" fmla="*/ 92075 h 276225"/>
                <a:gd name="connsiteX33" fmla="*/ 280981 w 338667"/>
                <a:gd name="connsiteY33" fmla="*/ 82550 h 276225"/>
                <a:gd name="connsiteX34" fmla="*/ 5027 w 338667"/>
                <a:gd name="connsiteY34" fmla="*/ 82550 h 276225"/>
                <a:gd name="connsiteX35" fmla="*/ 57685 w 338667"/>
                <a:gd name="connsiteY35" fmla="*/ 82550 h 276225"/>
                <a:gd name="connsiteX36" fmla="*/ 59002 w 338667"/>
                <a:gd name="connsiteY36" fmla="*/ 92075 h 276225"/>
                <a:gd name="connsiteX37" fmla="*/ 7660 w 338667"/>
                <a:gd name="connsiteY37" fmla="*/ 92075 h 276225"/>
                <a:gd name="connsiteX38" fmla="*/ 5027 w 338667"/>
                <a:gd name="connsiteY38" fmla="*/ 82550 h 276225"/>
                <a:gd name="connsiteX39" fmla="*/ 106627 w 338667"/>
                <a:gd name="connsiteY39" fmla="*/ 47625 h 276225"/>
                <a:gd name="connsiteX40" fmla="*/ 128852 w 338667"/>
                <a:gd name="connsiteY40" fmla="*/ 47625 h 276225"/>
                <a:gd name="connsiteX41" fmla="*/ 128852 w 338667"/>
                <a:gd name="connsiteY41" fmla="*/ 66675 h 276225"/>
                <a:gd name="connsiteX42" fmla="*/ 209815 w 338667"/>
                <a:gd name="connsiteY42" fmla="*/ 66675 h 276225"/>
                <a:gd name="connsiteX43" fmla="*/ 209815 w 338667"/>
                <a:gd name="connsiteY43" fmla="*/ 47625 h 276225"/>
                <a:gd name="connsiteX44" fmla="*/ 232040 w 338667"/>
                <a:gd name="connsiteY44" fmla="*/ 47625 h 276225"/>
                <a:gd name="connsiteX45" fmla="*/ 232040 w 338667"/>
                <a:gd name="connsiteY45" fmla="*/ 66675 h 276225"/>
                <a:gd name="connsiteX46" fmla="*/ 254265 w 338667"/>
                <a:gd name="connsiteY46" fmla="*/ 66675 h 276225"/>
                <a:gd name="connsiteX47" fmla="*/ 295540 w 338667"/>
                <a:gd name="connsiteY47" fmla="*/ 238125 h 276225"/>
                <a:gd name="connsiteX48" fmla="*/ 43127 w 338667"/>
                <a:gd name="connsiteY48" fmla="*/ 238125 h 276225"/>
                <a:gd name="connsiteX49" fmla="*/ 84402 w 338667"/>
                <a:gd name="connsiteY49" fmla="*/ 66675 h 276225"/>
                <a:gd name="connsiteX50" fmla="*/ 106627 w 338667"/>
                <a:gd name="connsiteY50" fmla="*/ 66675 h 276225"/>
                <a:gd name="connsiteX51" fmla="*/ 169334 w 338667"/>
                <a:gd name="connsiteY51" fmla="*/ 0 h 276225"/>
                <a:gd name="connsiteX52" fmla="*/ 333376 w 338667"/>
                <a:gd name="connsiteY52" fmla="*/ 30193 h 276225"/>
                <a:gd name="connsiteX53" fmla="*/ 337344 w 338667"/>
                <a:gd name="connsiteY53" fmla="*/ 68263 h 276225"/>
                <a:gd name="connsiteX54" fmla="*/ 281782 w 338667"/>
                <a:gd name="connsiteY54" fmla="*/ 68263 h 276225"/>
                <a:gd name="connsiteX55" fmla="*/ 275167 w 338667"/>
                <a:gd name="connsiteY55" fmla="*/ 45946 h 276225"/>
                <a:gd name="connsiteX56" fmla="*/ 169334 w 338667"/>
                <a:gd name="connsiteY56" fmla="*/ 19691 h 276225"/>
                <a:gd name="connsiteX57" fmla="*/ 63500 w 338667"/>
                <a:gd name="connsiteY57" fmla="*/ 45946 h 276225"/>
                <a:gd name="connsiteX58" fmla="*/ 56885 w 338667"/>
                <a:gd name="connsiteY58" fmla="*/ 68263 h 276225"/>
                <a:gd name="connsiteX59" fmla="*/ 1323 w 338667"/>
                <a:gd name="connsiteY59" fmla="*/ 68263 h 276225"/>
                <a:gd name="connsiteX60" fmla="*/ 5291 w 338667"/>
                <a:gd name="connsiteY60" fmla="*/ 30193 h 276225"/>
                <a:gd name="connsiteX61" fmla="*/ 169334 w 338667"/>
                <a:gd name="connsiteY61" fmla="*/ 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667" h="276225">
                  <a:moveTo>
                    <a:pt x="39952" y="252412"/>
                  </a:moveTo>
                  <a:lnTo>
                    <a:pt x="297127" y="252412"/>
                  </a:lnTo>
                  <a:lnTo>
                    <a:pt x="297127" y="276225"/>
                  </a:lnTo>
                  <a:lnTo>
                    <a:pt x="39952" y="276225"/>
                  </a:lnTo>
                  <a:close/>
                  <a:moveTo>
                    <a:pt x="169334" y="98425"/>
                  </a:moveTo>
                  <a:cubicBezTo>
                    <a:pt x="200788" y="98425"/>
                    <a:pt x="225690" y="124701"/>
                    <a:pt x="225690" y="154918"/>
                  </a:cubicBezTo>
                  <a:cubicBezTo>
                    <a:pt x="225690" y="162801"/>
                    <a:pt x="224380" y="170684"/>
                    <a:pt x="221758" y="177253"/>
                  </a:cubicBezTo>
                  <a:cubicBezTo>
                    <a:pt x="221758" y="177253"/>
                    <a:pt x="221758" y="177253"/>
                    <a:pt x="206031" y="169370"/>
                  </a:cubicBezTo>
                  <a:cubicBezTo>
                    <a:pt x="206031" y="169370"/>
                    <a:pt x="206031" y="168056"/>
                    <a:pt x="206031" y="168056"/>
                  </a:cubicBezTo>
                  <a:cubicBezTo>
                    <a:pt x="207342" y="164115"/>
                    <a:pt x="208652" y="160173"/>
                    <a:pt x="208652" y="154918"/>
                  </a:cubicBezTo>
                  <a:cubicBezTo>
                    <a:pt x="208652" y="133897"/>
                    <a:pt x="190303" y="116818"/>
                    <a:pt x="169334" y="116818"/>
                  </a:cubicBezTo>
                  <a:cubicBezTo>
                    <a:pt x="148364" y="116818"/>
                    <a:pt x="130015" y="133897"/>
                    <a:pt x="130015" y="154918"/>
                  </a:cubicBezTo>
                  <a:cubicBezTo>
                    <a:pt x="130015" y="177253"/>
                    <a:pt x="148364" y="194332"/>
                    <a:pt x="169334" y="194332"/>
                  </a:cubicBezTo>
                  <a:cubicBezTo>
                    <a:pt x="181129" y="194332"/>
                    <a:pt x="191614" y="189077"/>
                    <a:pt x="198167" y="181194"/>
                  </a:cubicBezTo>
                  <a:cubicBezTo>
                    <a:pt x="199478" y="181194"/>
                    <a:pt x="199478" y="181194"/>
                    <a:pt x="199478" y="181194"/>
                  </a:cubicBezTo>
                  <a:cubicBezTo>
                    <a:pt x="199478" y="181194"/>
                    <a:pt x="199478" y="181194"/>
                    <a:pt x="213895" y="190391"/>
                  </a:cubicBezTo>
                  <a:cubicBezTo>
                    <a:pt x="203410" y="203528"/>
                    <a:pt x="187682" y="212725"/>
                    <a:pt x="169334" y="212725"/>
                  </a:cubicBezTo>
                  <a:cubicBezTo>
                    <a:pt x="137879" y="212725"/>
                    <a:pt x="112977" y="186449"/>
                    <a:pt x="112977" y="156232"/>
                  </a:cubicBezTo>
                  <a:cubicBezTo>
                    <a:pt x="112977" y="124701"/>
                    <a:pt x="137879" y="98425"/>
                    <a:pt x="169334" y="98425"/>
                  </a:cubicBezTo>
                  <a:close/>
                  <a:moveTo>
                    <a:pt x="169740" y="84137"/>
                  </a:moveTo>
                  <a:cubicBezTo>
                    <a:pt x="130268" y="84137"/>
                    <a:pt x="98689" y="117271"/>
                    <a:pt x="98689" y="157031"/>
                  </a:cubicBezTo>
                  <a:cubicBezTo>
                    <a:pt x="98689" y="195466"/>
                    <a:pt x="130268" y="228600"/>
                    <a:pt x="169740" y="228600"/>
                  </a:cubicBezTo>
                  <a:cubicBezTo>
                    <a:pt x="193424" y="228600"/>
                    <a:pt x="214477" y="216672"/>
                    <a:pt x="227634" y="198117"/>
                  </a:cubicBezTo>
                  <a:cubicBezTo>
                    <a:pt x="227634" y="198117"/>
                    <a:pt x="232897" y="203418"/>
                    <a:pt x="236845" y="203418"/>
                  </a:cubicBezTo>
                  <a:cubicBezTo>
                    <a:pt x="238160" y="203418"/>
                    <a:pt x="240792" y="200768"/>
                    <a:pt x="242108" y="199442"/>
                  </a:cubicBezTo>
                  <a:cubicBezTo>
                    <a:pt x="244739" y="195466"/>
                    <a:pt x="243423" y="191490"/>
                    <a:pt x="239476" y="190165"/>
                  </a:cubicBezTo>
                  <a:cubicBezTo>
                    <a:pt x="239476" y="190165"/>
                    <a:pt x="239476" y="190165"/>
                    <a:pt x="234213" y="186189"/>
                  </a:cubicBezTo>
                  <a:cubicBezTo>
                    <a:pt x="238160" y="176911"/>
                    <a:pt x="240792" y="167634"/>
                    <a:pt x="240792" y="157031"/>
                  </a:cubicBezTo>
                  <a:cubicBezTo>
                    <a:pt x="240792" y="117271"/>
                    <a:pt x="209213" y="84137"/>
                    <a:pt x="169740" y="84137"/>
                  </a:cubicBezTo>
                  <a:close/>
                  <a:moveTo>
                    <a:pt x="280981" y="82550"/>
                  </a:moveTo>
                  <a:cubicBezTo>
                    <a:pt x="333639" y="82550"/>
                    <a:pt x="333639" y="82550"/>
                    <a:pt x="333639" y="82550"/>
                  </a:cubicBezTo>
                  <a:cubicBezTo>
                    <a:pt x="332323" y="87313"/>
                    <a:pt x="332323" y="89694"/>
                    <a:pt x="331006" y="92075"/>
                  </a:cubicBezTo>
                  <a:cubicBezTo>
                    <a:pt x="279664" y="92075"/>
                    <a:pt x="279664" y="92075"/>
                    <a:pt x="279664" y="92075"/>
                  </a:cubicBezTo>
                  <a:cubicBezTo>
                    <a:pt x="279664" y="89694"/>
                    <a:pt x="279664" y="86122"/>
                    <a:pt x="280981" y="82550"/>
                  </a:cubicBezTo>
                  <a:close/>
                  <a:moveTo>
                    <a:pt x="5027" y="82550"/>
                  </a:moveTo>
                  <a:cubicBezTo>
                    <a:pt x="5027" y="82550"/>
                    <a:pt x="5027" y="82550"/>
                    <a:pt x="57685" y="82550"/>
                  </a:cubicBezTo>
                  <a:cubicBezTo>
                    <a:pt x="59002" y="86122"/>
                    <a:pt x="59002" y="89694"/>
                    <a:pt x="59002" y="92075"/>
                  </a:cubicBezTo>
                  <a:cubicBezTo>
                    <a:pt x="59002" y="92075"/>
                    <a:pt x="59002" y="92075"/>
                    <a:pt x="7660" y="92075"/>
                  </a:cubicBezTo>
                  <a:cubicBezTo>
                    <a:pt x="6343" y="89694"/>
                    <a:pt x="6343" y="87313"/>
                    <a:pt x="5027" y="82550"/>
                  </a:cubicBezTo>
                  <a:close/>
                  <a:moveTo>
                    <a:pt x="106627" y="47625"/>
                  </a:moveTo>
                  <a:lnTo>
                    <a:pt x="128852" y="47625"/>
                  </a:lnTo>
                  <a:lnTo>
                    <a:pt x="128852" y="66675"/>
                  </a:lnTo>
                  <a:lnTo>
                    <a:pt x="209815" y="66675"/>
                  </a:lnTo>
                  <a:lnTo>
                    <a:pt x="209815" y="47625"/>
                  </a:lnTo>
                  <a:lnTo>
                    <a:pt x="232040" y="47625"/>
                  </a:lnTo>
                  <a:lnTo>
                    <a:pt x="232040" y="66675"/>
                  </a:lnTo>
                  <a:lnTo>
                    <a:pt x="254265" y="66675"/>
                  </a:lnTo>
                  <a:lnTo>
                    <a:pt x="295540" y="238125"/>
                  </a:lnTo>
                  <a:lnTo>
                    <a:pt x="43127" y="238125"/>
                  </a:lnTo>
                  <a:lnTo>
                    <a:pt x="84402" y="66675"/>
                  </a:lnTo>
                  <a:lnTo>
                    <a:pt x="106627" y="66675"/>
                  </a:lnTo>
                  <a:close/>
                  <a:moveTo>
                    <a:pt x="169334" y="0"/>
                  </a:moveTo>
                  <a:cubicBezTo>
                    <a:pt x="244740" y="0"/>
                    <a:pt x="309563" y="11815"/>
                    <a:pt x="333376" y="30193"/>
                  </a:cubicBezTo>
                  <a:cubicBezTo>
                    <a:pt x="338667" y="34132"/>
                    <a:pt x="339990" y="48572"/>
                    <a:pt x="337344" y="68263"/>
                  </a:cubicBezTo>
                  <a:cubicBezTo>
                    <a:pt x="281782" y="68263"/>
                    <a:pt x="281782" y="68263"/>
                    <a:pt x="281782" y="68263"/>
                  </a:cubicBezTo>
                  <a:cubicBezTo>
                    <a:pt x="281782" y="57761"/>
                    <a:pt x="279136" y="49884"/>
                    <a:pt x="275167" y="45946"/>
                  </a:cubicBezTo>
                  <a:cubicBezTo>
                    <a:pt x="256646" y="26255"/>
                    <a:pt x="207698" y="19691"/>
                    <a:pt x="169334" y="19691"/>
                  </a:cubicBezTo>
                  <a:cubicBezTo>
                    <a:pt x="130969" y="19691"/>
                    <a:pt x="82021" y="26255"/>
                    <a:pt x="63500" y="45946"/>
                  </a:cubicBezTo>
                  <a:cubicBezTo>
                    <a:pt x="59531" y="49884"/>
                    <a:pt x="56885" y="57761"/>
                    <a:pt x="56885" y="68263"/>
                  </a:cubicBezTo>
                  <a:cubicBezTo>
                    <a:pt x="1323" y="68263"/>
                    <a:pt x="1323" y="68263"/>
                    <a:pt x="1323" y="68263"/>
                  </a:cubicBezTo>
                  <a:cubicBezTo>
                    <a:pt x="-1323" y="48572"/>
                    <a:pt x="0" y="35444"/>
                    <a:pt x="5291" y="30193"/>
                  </a:cubicBezTo>
                  <a:cubicBezTo>
                    <a:pt x="29104" y="11815"/>
                    <a:pt x="93927" y="0"/>
                    <a:pt x="169334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591232" y="2832613"/>
              <a:ext cx="3155350" cy="743926"/>
              <a:chOff x="7505490" y="2041661"/>
              <a:chExt cx="4207134" cy="991902"/>
            </a:xfrm>
          </p:grpSpPr>
          <p:sp>
            <p:nvSpPr>
              <p:cNvPr id="13" name="文本框 25"/>
              <p:cNvSpPr txBox="1"/>
              <p:nvPr/>
            </p:nvSpPr>
            <p:spPr>
              <a:xfrm>
                <a:off x="7505490" y="2041661"/>
                <a:ext cx="4207134" cy="422405"/>
              </a:xfrm>
              <a:prstGeom prst="rect">
                <a:avLst/>
              </a:prstGeom>
              <a:noFill/>
            </p:spPr>
            <p:txBody>
              <a:bodyPr wrap="none" lIns="96000" tIns="96000" rIns="96000" bIns="96000" anchor="b" anchorCtr="0">
                <a:normAutofit fontScale="70000" lnSpcReduction="20000"/>
              </a:bodyPr>
              <a:lstStyle/>
              <a:p>
                <a:r>
                  <a:rPr lang="zh-CN" altLang="en-US" sz="24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14" name="文本框 26"/>
              <p:cNvSpPr txBox="1"/>
              <p:nvPr/>
            </p:nvSpPr>
            <p:spPr>
              <a:xfrm>
                <a:off x="7505490" y="2464066"/>
                <a:ext cx="4207134" cy="569497"/>
              </a:xfrm>
              <a:prstGeom prst="rect">
                <a:avLst/>
              </a:prstGeom>
              <a:noFill/>
            </p:spPr>
            <p:txBody>
              <a:bodyPr wrap="square" lIns="96000" tIns="96000" rIns="96000" bIns="9600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600">
                    <a:solidFill>
                      <a:schemeClr val="bg1"/>
                    </a:solidFill>
                  </a:rPr>
                </a:br>
                <a:r>
                  <a:rPr lang="zh-CN" altLang="en-US" sz="160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</a:p>
            </p:txBody>
          </p:sp>
        </p:grpSp>
      </p:grp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7BD22191-D3C6-4CED-84C9-59270734A3F5}"/>
              </a:ext>
            </a:extLst>
          </p:cNvPr>
          <p:cNvSpPr txBox="1"/>
          <p:nvPr/>
        </p:nvSpPr>
        <p:spPr>
          <a:xfrm>
            <a:off x="1726569" y="705292"/>
            <a:ext cx="253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E68024CD-6A88-4BCB-9968-4FAD6D629C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9" t="11296" r="13734" b="61752"/>
          <a:stretch/>
        </p:blipFill>
        <p:spPr>
          <a:xfrm>
            <a:off x="662538" y="398066"/>
            <a:ext cx="1064342" cy="95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19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25D38E1-7BC4-48A8-867A-316C01EB4734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4445" y="765810"/>
            <a:ext cx="441960" cy="1648460"/>
          </a:xfrm>
          <a:prstGeom prst="rect">
            <a:avLst/>
          </a:prstGeom>
          <a:solidFill>
            <a:srgbClr val="9CAE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08025" y="1581150"/>
            <a:ext cx="3317240" cy="602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dirty="0">
                <a:latin typeface="Poppins SemiBold" panose="02000000000000000000" charset="0"/>
                <a:ea typeface="华文细黑" panose="02010600040101010101" charset="-122"/>
                <a:sym typeface="+mn-ea"/>
              </a:rPr>
              <a:t>点击添加标题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08025" y="3535680"/>
            <a:ext cx="464756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 fontAlgn="auto">
              <a:lnSpc>
                <a:spcPct val="200000"/>
              </a:lnSpc>
              <a:buFont typeface="Wingdings" panose="05000000000000000000" charset="0"/>
              <a:buChar char="l"/>
            </a:pPr>
            <a:r>
              <a:rPr lang="zh-CN" altLang="en-US" sz="1000">
                <a:solidFill>
                  <a:schemeClr val="tx1"/>
                </a:solidFill>
                <a:latin typeface="Lora" panose="02000503000000020004" charset="0"/>
                <a:ea typeface="华文细黑" panose="02010600040101010101" charset="-122"/>
                <a:sym typeface="+mn-ea"/>
              </a:rPr>
              <a:t>I love you more than I've ever loved any woman. And I've waited longer for you than I've waited for any woman.</a:t>
            </a:r>
          </a:p>
          <a:p>
            <a:pPr marL="171450" indent="-171450" algn="l" fontAlgn="auto">
              <a:lnSpc>
                <a:spcPct val="200000"/>
              </a:lnSpc>
              <a:buFont typeface="Wingdings" panose="05000000000000000000" charset="0"/>
              <a:buChar char="l"/>
            </a:pPr>
            <a:endParaRPr lang="zh-CN" altLang="en-US" sz="1000" dirty="0">
              <a:solidFill>
                <a:schemeClr val="tx1"/>
              </a:solidFill>
              <a:latin typeface="Lora" panose="02000503000000020004" charset="0"/>
              <a:ea typeface="华文细黑" panose="02010600040101010101" charset="-122"/>
              <a:sym typeface="+mn-ea"/>
            </a:endParaRPr>
          </a:p>
          <a:p>
            <a:pPr marL="171450" indent="-171450" algn="l" fontAlgn="auto">
              <a:lnSpc>
                <a:spcPct val="200000"/>
              </a:lnSpc>
              <a:buFont typeface="Wingdings" panose="05000000000000000000" charset="0"/>
              <a:buChar char="l"/>
            </a:pPr>
            <a:r>
              <a:rPr lang="zh-CN" altLang="en-US" sz="1000">
                <a:latin typeface="Lora" panose="02000503000000020004" charset="0"/>
                <a:ea typeface="华文细黑" panose="02010600040101010101" charset="-122"/>
                <a:sym typeface="+mn-ea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chemeClr val="tx1"/>
              </a:solidFill>
              <a:latin typeface="Lora" panose="02000503000000020004" charset="0"/>
              <a:ea typeface="华文细黑" panose="02010600040101010101" charset="-122"/>
              <a:sym typeface="+mn-ea"/>
            </a:endParaRPr>
          </a:p>
        </p:txBody>
      </p:sp>
      <p:sp>
        <p:nvSpPr>
          <p:cNvPr id="301" name="微信"/>
          <p:cNvSpPr/>
          <p:nvPr/>
        </p:nvSpPr>
        <p:spPr>
          <a:xfrm>
            <a:off x="796925" y="5809615"/>
            <a:ext cx="335280" cy="267335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2" name="微博"/>
          <p:cNvSpPr/>
          <p:nvPr/>
        </p:nvSpPr>
        <p:spPr>
          <a:xfrm>
            <a:off x="1414780" y="5809615"/>
            <a:ext cx="315595" cy="288925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Facebook"/>
          <p:cNvSpPr/>
          <p:nvPr/>
        </p:nvSpPr>
        <p:spPr bwMode="auto">
          <a:xfrm>
            <a:off x="2004060" y="5810250"/>
            <a:ext cx="288290" cy="288290"/>
          </a:xfrm>
          <a:custGeom>
            <a:avLst/>
            <a:gdLst>
              <a:gd name="T0" fmla="*/ 1619882 w 3951"/>
              <a:gd name="T1" fmla="*/ 1800397 h 3950"/>
              <a:gd name="T2" fmla="*/ 1077795 w 3951"/>
              <a:gd name="T3" fmla="*/ 1800397 h 3950"/>
              <a:gd name="T4" fmla="*/ 1077795 w 3951"/>
              <a:gd name="T5" fmla="*/ 1153621 h 3950"/>
              <a:gd name="T6" fmla="*/ 1290075 w 3951"/>
              <a:gd name="T7" fmla="*/ 1153621 h 3950"/>
              <a:gd name="T8" fmla="*/ 1290075 w 3951"/>
              <a:gd name="T9" fmla="*/ 901110 h 3950"/>
              <a:gd name="T10" fmla="*/ 1080984 w 3951"/>
              <a:gd name="T11" fmla="*/ 901110 h 3950"/>
              <a:gd name="T12" fmla="*/ 1080984 w 3951"/>
              <a:gd name="T13" fmla="*/ 753432 h 3950"/>
              <a:gd name="T14" fmla="*/ 1160703 w 3951"/>
              <a:gd name="T15" fmla="*/ 683695 h 3950"/>
              <a:gd name="T16" fmla="*/ 1365238 w 3951"/>
              <a:gd name="T17" fmla="*/ 682783 h 3950"/>
              <a:gd name="T18" fmla="*/ 1365238 w 3951"/>
              <a:gd name="T19" fmla="*/ 433918 h 3950"/>
              <a:gd name="T20" fmla="*/ 1037708 w 3951"/>
              <a:gd name="T21" fmla="*/ 433918 h 3950"/>
              <a:gd name="T22" fmla="*/ 791719 w 3951"/>
              <a:gd name="T23" fmla="*/ 705118 h 3950"/>
              <a:gd name="T24" fmla="*/ 791719 w 3951"/>
              <a:gd name="T25" fmla="*/ 901566 h 3950"/>
              <a:gd name="T26" fmla="*/ 610417 w 3951"/>
              <a:gd name="T27" fmla="*/ 901566 h 3950"/>
              <a:gd name="T28" fmla="*/ 609506 w 3951"/>
              <a:gd name="T29" fmla="*/ 1153621 h 3950"/>
              <a:gd name="T30" fmla="*/ 791719 w 3951"/>
              <a:gd name="T31" fmla="*/ 1153621 h 3950"/>
              <a:gd name="T32" fmla="*/ 791719 w 3951"/>
              <a:gd name="T33" fmla="*/ 1800397 h 3950"/>
              <a:gd name="T34" fmla="*/ 179936 w 3951"/>
              <a:gd name="T35" fmla="*/ 1800397 h 3950"/>
              <a:gd name="T36" fmla="*/ 0 w 3951"/>
              <a:gd name="T37" fmla="*/ 1620357 h 3950"/>
              <a:gd name="T38" fmla="*/ 0 w 3951"/>
              <a:gd name="T39" fmla="*/ 180040 h 3950"/>
              <a:gd name="T40" fmla="*/ 179936 w 3951"/>
              <a:gd name="T41" fmla="*/ 0 h 3950"/>
              <a:gd name="T42" fmla="*/ 1619882 w 3951"/>
              <a:gd name="T43" fmla="*/ 0 h 3950"/>
              <a:gd name="T44" fmla="*/ 1799818 w 3951"/>
              <a:gd name="T45" fmla="*/ 180040 h 3950"/>
              <a:gd name="T46" fmla="*/ 1799818 w 3951"/>
              <a:gd name="T47" fmla="*/ 1620357 h 3950"/>
              <a:gd name="T48" fmla="*/ 1619882 w 3951"/>
              <a:gd name="T49" fmla="*/ 1800397 h 395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951" h="3950">
                <a:moveTo>
                  <a:pt x="3556" y="3950"/>
                </a:moveTo>
                <a:cubicBezTo>
                  <a:pt x="2366" y="3950"/>
                  <a:pt x="2366" y="3950"/>
                  <a:pt x="2366" y="3950"/>
                </a:cubicBezTo>
                <a:cubicBezTo>
                  <a:pt x="2366" y="2531"/>
                  <a:pt x="2366" y="2531"/>
                  <a:pt x="2366" y="2531"/>
                </a:cubicBezTo>
                <a:cubicBezTo>
                  <a:pt x="2832" y="2531"/>
                  <a:pt x="2832" y="2531"/>
                  <a:pt x="2832" y="2531"/>
                </a:cubicBezTo>
                <a:cubicBezTo>
                  <a:pt x="2832" y="1977"/>
                  <a:pt x="2832" y="1977"/>
                  <a:pt x="2832" y="1977"/>
                </a:cubicBezTo>
                <a:cubicBezTo>
                  <a:pt x="2373" y="1977"/>
                  <a:pt x="2373" y="1977"/>
                  <a:pt x="2373" y="1977"/>
                </a:cubicBezTo>
                <a:cubicBezTo>
                  <a:pt x="2373" y="1653"/>
                  <a:pt x="2373" y="1653"/>
                  <a:pt x="2373" y="1653"/>
                </a:cubicBezTo>
                <a:cubicBezTo>
                  <a:pt x="2373" y="1653"/>
                  <a:pt x="2376" y="1500"/>
                  <a:pt x="2548" y="1500"/>
                </a:cubicBezTo>
                <a:cubicBezTo>
                  <a:pt x="2720" y="1500"/>
                  <a:pt x="2997" y="1498"/>
                  <a:pt x="2997" y="1498"/>
                </a:cubicBezTo>
                <a:cubicBezTo>
                  <a:pt x="2997" y="952"/>
                  <a:pt x="2997" y="952"/>
                  <a:pt x="2997" y="952"/>
                </a:cubicBezTo>
                <a:cubicBezTo>
                  <a:pt x="2997" y="952"/>
                  <a:pt x="2243" y="952"/>
                  <a:pt x="2278" y="952"/>
                </a:cubicBezTo>
                <a:cubicBezTo>
                  <a:pt x="1774" y="952"/>
                  <a:pt x="1738" y="1547"/>
                  <a:pt x="1738" y="1547"/>
                </a:cubicBezTo>
                <a:cubicBezTo>
                  <a:pt x="1738" y="1978"/>
                  <a:pt x="1738" y="1978"/>
                  <a:pt x="1738" y="1978"/>
                </a:cubicBezTo>
                <a:cubicBezTo>
                  <a:pt x="1340" y="1978"/>
                  <a:pt x="1340" y="1978"/>
                  <a:pt x="1340" y="1978"/>
                </a:cubicBezTo>
                <a:cubicBezTo>
                  <a:pt x="1338" y="2531"/>
                  <a:pt x="1338" y="2531"/>
                  <a:pt x="1338" y="2531"/>
                </a:cubicBezTo>
                <a:cubicBezTo>
                  <a:pt x="1738" y="2531"/>
                  <a:pt x="1738" y="2531"/>
                  <a:pt x="1738" y="2531"/>
                </a:cubicBezTo>
                <a:cubicBezTo>
                  <a:pt x="1738" y="3950"/>
                  <a:pt x="1738" y="3950"/>
                  <a:pt x="1738" y="3950"/>
                </a:cubicBezTo>
                <a:cubicBezTo>
                  <a:pt x="395" y="3950"/>
                  <a:pt x="395" y="3950"/>
                  <a:pt x="395" y="3950"/>
                </a:cubicBezTo>
                <a:cubicBezTo>
                  <a:pt x="177" y="3950"/>
                  <a:pt x="0" y="3773"/>
                  <a:pt x="0" y="3555"/>
                </a:cubicBezTo>
                <a:cubicBezTo>
                  <a:pt x="0" y="395"/>
                  <a:pt x="0" y="395"/>
                  <a:pt x="0" y="395"/>
                </a:cubicBezTo>
                <a:cubicBezTo>
                  <a:pt x="0" y="177"/>
                  <a:pt x="177" y="0"/>
                  <a:pt x="395" y="0"/>
                </a:cubicBezTo>
                <a:cubicBezTo>
                  <a:pt x="3556" y="0"/>
                  <a:pt x="3556" y="0"/>
                  <a:pt x="3556" y="0"/>
                </a:cubicBezTo>
                <a:cubicBezTo>
                  <a:pt x="3774" y="0"/>
                  <a:pt x="3951" y="177"/>
                  <a:pt x="3951" y="395"/>
                </a:cubicBezTo>
                <a:cubicBezTo>
                  <a:pt x="3951" y="3555"/>
                  <a:pt x="3951" y="3555"/>
                  <a:pt x="3951" y="3555"/>
                </a:cubicBezTo>
                <a:cubicBezTo>
                  <a:pt x="3951" y="3773"/>
                  <a:pt x="3774" y="3950"/>
                  <a:pt x="3556" y="395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77F13423-0C8B-43B9-B626-7B85BA9FCADF}"/>
              </a:ext>
            </a:extLst>
          </p:cNvPr>
          <p:cNvSpPr txBox="1"/>
          <p:nvPr/>
        </p:nvSpPr>
        <p:spPr>
          <a:xfrm>
            <a:off x="1726569" y="705292"/>
            <a:ext cx="253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348B2B23-6989-403E-9365-D161B72B27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9" t="11296" r="13734" b="61752"/>
          <a:stretch/>
        </p:blipFill>
        <p:spPr>
          <a:xfrm>
            <a:off x="662538" y="398066"/>
            <a:ext cx="1064342" cy="95578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AF04458-4143-4435-94F3-DE5008A891E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0" t="9391" r="9629" b="15287"/>
          <a:stretch/>
        </p:blipFill>
        <p:spPr>
          <a:xfrm>
            <a:off x="6232316" y="1386205"/>
            <a:ext cx="4511883" cy="4228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85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  <p:bldP spid="9" grpId="1"/>
      <p:bldP spid="22" grpId="0"/>
      <p:bldP spid="22" grpId="1"/>
      <p:bldP spid="301" grpId="0" bldLvl="0" animBg="1"/>
      <p:bldP spid="302" grpId="0" bldLvl="0" animBg="1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EEBC58DC-2DE9-4578-ACD9-4062628B1884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abb89024-4c12-4ada-be55-8ab8ed807542"/>
          <p:cNvGrpSpPr>
            <a:grpSpLocks noChangeAspect="1"/>
          </p:cNvGrpSpPr>
          <p:nvPr/>
        </p:nvGrpSpPr>
        <p:grpSpPr>
          <a:xfrm>
            <a:off x="817870" y="1736812"/>
            <a:ext cx="10303535" cy="3777907"/>
            <a:chOff x="817869" y="1736812"/>
            <a:chExt cx="10303534" cy="3777906"/>
          </a:xfrm>
        </p:grpSpPr>
        <p:sp>
          <p:nvSpPr>
            <p:cNvPr id="4" name="Freeform: Shape 1"/>
            <p:cNvSpPr/>
            <p:nvPr/>
          </p:nvSpPr>
          <p:spPr>
            <a:xfrm>
              <a:off x="6743448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" name="Freeform: Shape 2"/>
            <p:cNvSpPr/>
            <p:nvPr/>
          </p:nvSpPr>
          <p:spPr>
            <a:xfrm>
              <a:off x="2799579" y="1736812"/>
              <a:ext cx="2420434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39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39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6" name="Freeform: Shape 3"/>
            <p:cNvSpPr/>
            <p:nvPr/>
          </p:nvSpPr>
          <p:spPr>
            <a:xfrm>
              <a:off x="4774671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7" name="Freeform: Shape 4"/>
            <p:cNvSpPr/>
            <p:nvPr/>
          </p:nvSpPr>
          <p:spPr>
            <a:xfrm>
              <a:off x="817869" y="1736812"/>
              <a:ext cx="2420434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672" y="2532"/>
                  </a:cubicBezTo>
                  <a:cubicBezTo>
                    <a:pt x="4231" y="4696"/>
                    <a:pt x="5085" y="7636"/>
                    <a:pt x="5085" y="10780"/>
                  </a:cubicBezTo>
                  <a:cubicBezTo>
                    <a:pt x="5085" y="13964"/>
                    <a:pt x="4231" y="16904"/>
                    <a:pt x="2672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769" y="21600"/>
                    <a:pt x="13769" y="21600"/>
                    <a:pt x="13769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769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8" name="Rectangle 5"/>
            <p:cNvSpPr/>
            <p:nvPr/>
          </p:nvSpPr>
          <p:spPr>
            <a:xfrm>
              <a:off x="1584655" y="3146844"/>
              <a:ext cx="1398728" cy="36793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47625" tIns="47625" rIns="47625" bIns="47625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>
                  <a:solidFill>
                    <a:schemeClr val="bg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9" name="Rectangle 6"/>
            <p:cNvSpPr/>
            <p:nvPr/>
          </p:nvSpPr>
          <p:spPr>
            <a:xfrm>
              <a:off x="3606190" y="3146844"/>
              <a:ext cx="1398728" cy="36793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47625" tIns="47625" rIns="47625" bIns="47625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>
                  <a:solidFill>
                    <a:schemeClr val="bg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0" name="Rectangle 7"/>
            <p:cNvSpPr/>
            <p:nvPr/>
          </p:nvSpPr>
          <p:spPr>
            <a:xfrm>
              <a:off x="5459695" y="3146844"/>
              <a:ext cx="1398728" cy="36793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47625" tIns="47625" rIns="47625" bIns="47625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>
                  <a:solidFill>
                    <a:schemeClr val="bg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1" name="Rectangle 8"/>
            <p:cNvSpPr/>
            <p:nvPr/>
          </p:nvSpPr>
          <p:spPr>
            <a:xfrm>
              <a:off x="7522870" y="3146844"/>
              <a:ext cx="1398728" cy="36793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47625" tIns="47625" rIns="47625" bIns="47625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dirty="0">
                  <a:solidFill>
                    <a:schemeClr val="bg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2" name="Freeform: Shape 9"/>
            <p:cNvSpPr/>
            <p:nvPr/>
          </p:nvSpPr>
          <p:spPr>
            <a:xfrm>
              <a:off x="8700970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3" name="Rectangle 10"/>
            <p:cNvSpPr/>
            <p:nvPr/>
          </p:nvSpPr>
          <p:spPr>
            <a:xfrm>
              <a:off x="9385995" y="3146844"/>
              <a:ext cx="1398728" cy="36793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47625" tIns="47625" rIns="47625" bIns="47625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>
                  <a:solidFill>
                    <a:schemeClr val="bg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4" name="Rectangle 11"/>
            <p:cNvSpPr/>
            <p:nvPr/>
          </p:nvSpPr>
          <p:spPr>
            <a:xfrm>
              <a:off x="965726" y="4833185"/>
              <a:ext cx="1728192" cy="68153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47625" tIns="47625" rIns="47625" bIns="47625" anchor="ctr">
              <a:normAutofit fontScale="85000" lnSpcReduction="20000"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5" name="Rectangle 12"/>
            <p:cNvSpPr/>
            <p:nvPr/>
          </p:nvSpPr>
          <p:spPr>
            <a:xfrm>
              <a:off x="2932370" y="4833185"/>
              <a:ext cx="1728192" cy="68153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47625" tIns="47625" rIns="47625" bIns="47625" anchor="ctr">
              <a:normAutofit fontScale="85000" lnSpcReduction="20000"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6" name="Rectangle 13"/>
            <p:cNvSpPr/>
            <p:nvPr/>
          </p:nvSpPr>
          <p:spPr>
            <a:xfrm>
              <a:off x="4899015" y="4833185"/>
              <a:ext cx="1728192" cy="68153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47625" tIns="47625" rIns="47625" bIns="47625" anchor="ctr">
              <a:normAutofit fontScale="85000" lnSpcReduction="20000"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7" name="Rectangle 14"/>
            <p:cNvSpPr/>
            <p:nvPr/>
          </p:nvSpPr>
          <p:spPr>
            <a:xfrm>
              <a:off x="6865659" y="4833185"/>
              <a:ext cx="1728192" cy="68153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47625" tIns="47625" rIns="47625" bIns="47625" anchor="ctr">
              <a:normAutofit fontScale="85000" lnSpcReduction="20000"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8" name="Rectangle 15"/>
            <p:cNvSpPr/>
            <p:nvPr/>
          </p:nvSpPr>
          <p:spPr>
            <a:xfrm>
              <a:off x="8832304" y="4833185"/>
              <a:ext cx="1728192" cy="68153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47625" tIns="47625" rIns="47625" bIns="47625" anchor="ctr">
              <a:normAutofit fontScale="85000" lnSpcReduction="20000"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9" name="TextBox 16"/>
            <p:cNvSpPr txBox="1"/>
            <p:nvPr/>
          </p:nvSpPr>
          <p:spPr>
            <a:xfrm>
              <a:off x="891753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0" name="TextBox 17"/>
            <p:cNvSpPr txBox="1"/>
            <p:nvPr/>
          </p:nvSpPr>
          <p:spPr>
            <a:xfrm>
              <a:off x="2858396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1" name="TextBox 18"/>
            <p:cNvSpPr txBox="1"/>
            <p:nvPr/>
          </p:nvSpPr>
          <p:spPr>
            <a:xfrm>
              <a:off x="4825039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2" name="TextBox 19"/>
            <p:cNvSpPr txBox="1"/>
            <p:nvPr/>
          </p:nvSpPr>
          <p:spPr>
            <a:xfrm>
              <a:off x="6791682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3" name="TextBox 20"/>
            <p:cNvSpPr txBox="1"/>
            <p:nvPr/>
          </p:nvSpPr>
          <p:spPr>
            <a:xfrm>
              <a:off x="8758325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4" name="Freeform: Shape 21"/>
            <p:cNvSpPr>
              <a:spLocks noChangeAspect="1"/>
            </p:cNvSpPr>
            <p:nvPr/>
          </p:nvSpPr>
          <p:spPr bwMode="auto">
            <a:xfrm>
              <a:off x="5772932" y="2357132"/>
              <a:ext cx="609685" cy="555432"/>
            </a:xfrm>
            <a:custGeom>
              <a:avLst/>
              <a:gdLst>
                <a:gd name="connsiteX0" fmla="*/ 260506 w 331788"/>
                <a:gd name="connsiteY0" fmla="*/ 76839 h 302264"/>
                <a:gd name="connsiteX1" fmla="*/ 326604 w 331788"/>
                <a:gd name="connsiteY1" fmla="*/ 76839 h 302264"/>
                <a:gd name="connsiteX2" fmla="*/ 326604 w 331788"/>
                <a:gd name="connsiteY2" fmla="*/ 291959 h 302264"/>
                <a:gd name="connsiteX3" fmla="*/ 331788 w 331788"/>
                <a:gd name="connsiteY3" fmla="*/ 297111 h 302264"/>
                <a:gd name="connsiteX4" fmla="*/ 326604 w 331788"/>
                <a:gd name="connsiteY4" fmla="*/ 302264 h 302264"/>
                <a:gd name="connsiteX5" fmla="*/ 5184 w 331788"/>
                <a:gd name="connsiteY5" fmla="*/ 302264 h 302264"/>
                <a:gd name="connsiteX6" fmla="*/ 0 w 331788"/>
                <a:gd name="connsiteY6" fmla="*/ 297111 h 302264"/>
                <a:gd name="connsiteX7" fmla="*/ 5184 w 331788"/>
                <a:gd name="connsiteY7" fmla="*/ 291959 h 302264"/>
                <a:gd name="connsiteX8" fmla="*/ 11664 w 331788"/>
                <a:gd name="connsiteY8" fmla="*/ 291959 h 302264"/>
                <a:gd name="connsiteX9" fmla="*/ 11664 w 331788"/>
                <a:gd name="connsiteY9" fmla="*/ 214670 h 302264"/>
                <a:gd name="connsiteX10" fmla="*/ 77763 w 331788"/>
                <a:gd name="connsiteY10" fmla="*/ 214670 h 302264"/>
                <a:gd name="connsiteX11" fmla="*/ 77763 w 331788"/>
                <a:gd name="connsiteY11" fmla="*/ 291959 h 302264"/>
                <a:gd name="connsiteX12" fmla="*/ 94612 w 331788"/>
                <a:gd name="connsiteY12" fmla="*/ 291959 h 302264"/>
                <a:gd name="connsiteX13" fmla="*/ 94612 w 331788"/>
                <a:gd name="connsiteY13" fmla="*/ 165721 h 302264"/>
                <a:gd name="connsiteX14" fmla="*/ 160710 w 331788"/>
                <a:gd name="connsiteY14" fmla="*/ 165721 h 302264"/>
                <a:gd name="connsiteX15" fmla="*/ 160710 w 331788"/>
                <a:gd name="connsiteY15" fmla="*/ 291959 h 302264"/>
                <a:gd name="connsiteX16" fmla="*/ 177559 w 331788"/>
                <a:gd name="connsiteY16" fmla="*/ 291959 h 302264"/>
                <a:gd name="connsiteX17" fmla="*/ 177559 w 331788"/>
                <a:gd name="connsiteY17" fmla="*/ 121924 h 302264"/>
                <a:gd name="connsiteX18" fmla="*/ 243657 w 331788"/>
                <a:gd name="connsiteY18" fmla="*/ 121924 h 302264"/>
                <a:gd name="connsiteX19" fmla="*/ 243657 w 331788"/>
                <a:gd name="connsiteY19" fmla="*/ 291959 h 302264"/>
                <a:gd name="connsiteX20" fmla="*/ 260506 w 331788"/>
                <a:gd name="connsiteY20" fmla="*/ 291959 h 302264"/>
                <a:gd name="connsiteX21" fmla="*/ 260506 w 331788"/>
                <a:gd name="connsiteY21" fmla="*/ 76839 h 302264"/>
                <a:gd name="connsiteX22" fmla="*/ 212230 w 331788"/>
                <a:gd name="connsiteY22" fmla="*/ 334 h 302264"/>
                <a:gd name="connsiteX23" fmla="*/ 259954 w 331788"/>
                <a:gd name="connsiteY23" fmla="*/ 4179 h 302264"/>
                <a:gd name="connsiteX24" fmla="*/ 261244 w 331788"/>
                <a:gd name="connsiteY24" fmla="*/ 5460 h 302264"/>
                <a:gd name="connsiteX25" fmla="*/ 262534 w 331788"/>
                <a:gd name="connsiteY25" fmla="*/ 5460 h 302264"/>
                <a:gd name="connsiteX26" fmla="*/ 263823 w 331788"/>
                <a:gd name="connsiteY26" fmla="*/ 6742 h 302264"/>
                <a:gd name="connsiteX27" fmla="*/ 263823 w 331788"/>
                <a:gd name="connsiteY27" fmla="*/ 8024 h 302264"/>
                <a:gd name="connsiteX28" fmla="*/ 265113 w 331788"/>
                <a:gd name="connsiteY28" fmla="*/ 8024 h 302264"/>
                <a:gd name="connsiteX29" fmla="*/ 265113 w 331788"/>
                <a:gd name="connsiteY29" fmla="*/ 9305 h 302264"/>
                <a:gd name="connsiteX30" fmla="*/ 265113 w 331788"/>
                <a:gd name="connsiteY30" fmla="*/ 10587 h 302264"/>
                <a:gd name="connsiteX31" fmla="*/ 265113 w 331788"/>
                <a:gd name="connsiteY31" fmla="*/ 11869 h 302264"/>
                <a:gd name="connsiteX32" fmla="*/ 263823 w 331788"/>
                <a:gd name="connsiteY32" fmla="*/ 11869 h 302264"/>
                <a:gd name="connsiteX33" fmla="*/ 244476 w 331788"/>
                <a:gd name="connsiteY33" fmla="*/ 55445 h 302264"/>
                <a:gd name="connsiteX34" fmla="*/ 239316 w 331788"/>
                <a:gd name="connsiteY34" fmla="*/ 58008 h 302264"/>
                <a:gd name="connsiteX35" fmla="*/ 238026 w 331788"/>
                <a:gd name="connsiteY35" fmla="*/ 58008 h 302264"/>
                <a:gd name="connsiteX36" fmla="*/ 234157 w 331788"/>
                <a:gd name="connsiteY36" fmla="*/ 50318 h 302264"/>
                <a:gd name="connsiteX37" fmla="*/ 247055 w 331788"/>
                <a:gd name="connsiteY37" fmla="*/ 23403 h 302264"/>
                <a:gd name="connsiteX38" fmla="*/ 47129 w 331788"/>
                <a:gd name="connsiteY38" fmla="*/ 137470 h 302264"/>
                <a:gd name="connsiteX39" fmla="*/ 44549 w 331788"/>
                <a:gd name="connsiteY39" fmla="*/ 138752 h 302264"/>
                <a:gd name="connsiteX40" fmla="*/ 40680 w 331788"/>
                <a:gd name="connsiteY40" fmla="*/ 136189 h 302264"/>
                <a:gd name="connsiteX41" fmla="*/ 41970 w 331788"/>
                <a:gd name="connsiteY41" fmla="*/ 128499 h 302264"/>
                <a:gd name="connsiteX42" fmla="*/ 241896 w 331788"/>
                <a:gd name="connsiteY42" fmla="*/ 13150 h 302264"/>
                <a:gd name="connsiteX43" fmla="*/ 212230 w 331788"/>
                <a:gd name="connsiteY43" fmla="*/ 10587 h 302264"/>
                <a:gd name="connsiteX44" fmla="*/ 207070 w 331788"/>
                <a:gd name="connsiteY44" fmla="*/ 5460 h 302264"/>
                <a:gd name="connsiteX45" fmla="*/ 212230 w 331788"/>
                <a:gd name="connsiteY45" fmla="*/ 334 h 30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31788" h="302264">
                  <a:moveTo>
                    <a:pt x="260506" y="76839"/>
                  </a:moveTo>
                  <a:cubicBezTo>
                    <a:pt x="260506" y="76839"/>
                    <a:pt x="260506" y="76839"/>
                    <a:pt x="326604" y="76839"/>
                  </a:cubicBezTo>
                  <a:cubicBezTo>
                    <a:pt x="326604" y="76839"/>
                    <a:pt x="326604" y="76839"/>
                    <a:pt x="326604" y="291959"/>
                  </a:cubicBezTo>
                  <a:cubicBezTo>
                    <a:pt x="329196" y="291959"/>
                    <a:pt x="331788" y="294535"/>
                    <a:pt x="331788" y="297111"/>
                  </a:cubicBezTo>
                  <a:cubicBezTo>
                    <a:pt x="331788" y="299688"/>
                    <a:pt x="329196" y="302264"/>
                    <a:pt x="326604" y="302264"/>
                  </a:cubicBezTo>
                  <a:cubicBezTo>
                    <a:pt x="326604" y="302264"/>
                    <a:pt x="326604" y="302264"/>
                    <a:pt x="5184" y="302264"/>
                  </a:cubicBezTo>
                  <a:cubicBezTo>
                    <a:pt x="2592" y="302264"/>
                    <a:pt x="0" y="299688"/>
                    <a:pt x="0" y="297111"/>
                  </a:cubicBezTo>
                  <a:cubicBezTo>
                    <a:pt x="0" y="294535"/>
                    <a:pt x="2592" y="291959"/>
                    <a:pt x="5184" y="291959"/>
                  </a:cubicBezTo>
                  <a:cubicBezTo>
                    <a:pt x="5184" y="291959"/>
                    <a:pt x="5184" y="291959"/>
                    <a:pt x="11664" y="291959"/>
                  </a:cubicBezTo>
                  <a:cubicBezTo>
                    <a:pt x="11664" y="291959"/>
                    <a:pt x="11664" y="291959"/>
                    <a:pt x="11664" y="214670"/>
                  </a:cubicBezTo>
                  <a:cubicBezTo>
                    <a:pt x="11664" y="214670"/>
                    <a:pt x="11664" y="214670"/>
                    <a:pt x="77763" y="214670"/>
                  </a:cubicBezTo>
                  <a:cubicBezTo>
                    <a:pt x="77763" y="214670"/>
                    <a:pt x="77763" y="214670"/>
                    <a:pt x="77763" y="291959"/>
                  </a:cubicBezTo>
                  <a:cubicBezTo>
                    <a:pt x="77763" y="291959"/>
                    <a:pt x="77763" y="291959"/>
                    <a:pt x="94612" y="291959"/>
                  </a:cubicBezTo>
                  <a:cubicBezTo>
                    <a:pt x="94612" y="291959"/>
                    <a:pt x="94612" y="291959"/>
                    <a:pt x="94612" y="165721"/>
                  </a:cubicBezTo>
                  <a:cubicBezTo>
                    <a:pt x="94612" y="165721"/>
                    <a:pt x="94612" y="165721"/>
                    <a:pt x="160710" y="165721"/>
                  </a:cubicBezTo>
                  <a:cubicBezTo>
                    <a:pt x="160710" y="165721"/>
                    <a:pt x="160710" y="165721"/>
                    <a:pt x="160710" y="291959"/>
                  </a:cubicBezTo>
                  <a:cubicBezTo>
                    <a:pt x="160710" y="291959"/>
                    <a:pt x="160710" y="291959"/>
                    <a:pt x="177559" y="291959"/>
                  </a:cubicBezTo>
                  <a:cubicBezTo>
                    <a:pt x="177559" y="291959"/>
                    <a:pt x="177559" y="291959"/>
                    <a:pt x="177559" y="121924"/>
                  </a:cubicBezTo>
                  <a:cubicBezTo>
                    <a:pt x="177559" y="121924"/>
                    <a:pt x="177559" y="121924"/>
                    <a:pt x="243657" y="121924"/>
                  </a:cubicBezTo>
                  <a:cubicBezTo>
                    <a:pt x="243657" y="121924"/>
                    <a:pt x="243657" y="121924"/>
                    <a:pt x="243657" y="291959"/>
                  </a:cubicBezTo>
                  <a:cubicBezTo>
                    <a:pt x="243657" y="291959"/>
                    <a:pt x="243657" y="291959"/>
                    <a:pt x="260506" y="291959"/>
                  </a:cubicBezTo>
                  <a:cubicBezTo>
                    <a:pt x="260506" y="291959"/>
                    <a:pt x="260506" y="291959"/>
                    <a:pt x="260506" y="76839"/>
                  </a:cubicBezTo>
                  <a:close/>
                  <a:moveTo>
                    <a:pt x="212230" y="334"/>
                  </a:moveTo>
                  <a:cubicBezTo>
                    <a:pt x="212230" y="334"/>
                    <a:pt x="212230" y="334"/>
                    <a:pt x="259954" y="4179"/>
                  </a:cubicBezTo>
                  <a:cubicBezTo>
                    <a:pt x="259954" y="4179"/>
                    <a:pt x="261244" y="4179"/>
                    <a:pt x="261244" y="5460"/>
                  </a:cubicBezTo>
                  <a:cubicBezTo>
                    <a:pt x="262534" y="5460"/>
                    <a:pt x="262534" y="5460"/>
                    <a:pt x="262534" y="5460"/>
                  </a:cubicBezTo>
                  <a:cubicBezTo>
                    <a:pt x="262534" y="5460"/>
                    <a:pt x="263823" y="6742"/>
                    <a:pt x="263823" y="6742"/>
                  </a:cubicBezTo>
                  <a:cubicBezTo>
                    <a:pt x="263823" y="6742"/>
                    <a:pt x="263823" y="8024"/>
                    <a:pt x="263823" y="8024"/>
                  </a:cubicBezTo>
                  <a:cubicBezTo>
                    <a:pt x="263823" y="8024"/>
                    <a:pt x="265113" y="8024"/>
                    <a:pt x="265113" y="8024"/>
                  </a:cubicBezTo>
                  <a:cubicBezTo>
                    <a:pt x="265113" y="8024"/>
                    <a:pt x="265113" y="8024"/>
                    <a:pt x="265113" y="9305"/>
                  </a:cubicBezTo>
                  <a:cubicBezTo>
                    <a:pt x="265113" y="9305"/>
                    <a:pt x="265113" y="10587"/>
                    <a:pt x="265113" y="10587"/>
                  </a:cubicBezTo>
                  <a:cubicBezTo>
                    <a:pt x="265113" y="10587"/>
                    <a:pt x="265113" y="11869"/>
                    <a:pt x="265113" y="11869"/>
                  </a:cubicBezTo>
                  <a:cubicBezTo>
                    <a:pt x="263823" y="11869"/>
                    <a:pt x="263823" y="11869"/>
                    <a:pt x="263823" y="11869"/>
                  </a:cubicBezTo>
                  <a:cubicBezTo>
                    <a:pt x="263823" y="11869"/>
                    <a:pt x="263823" y="11869"/>
                    <a:pt x="244476" y="55445"/>
                  </a:cubicBezTo>
                  <a:cubicBezTo>
                    <a:pt x="244476" y="56726"/>
                    <a:pt x="241896" y="58008"/>
                    <a:pt x="239316" y="58008"/>
                  </a:cubicBezTo>
                  <a:cubicBezTo>
                    <a:pt x="239316" y="58008"/>
                    <a:pt x="238026" y="58008"/>
                    <a:pt x="238026" y="58008"/>
                  </a:cubicBezTo>
                  <a:cubicBezTo>
                    <a:pt x="234157" y="56726"/>
                    <a:pt x="232867" y="52881"/>
                    <a:pt x="234157" y="50318"/>
                  </a:cubicBezTo>
                  <a:cubicBezTo>
                    <a:pt x="234157" y="50318"/>
                    <a:pt x="234157" y="50318"/>
                    <a:pt x="247055" y="23403"/>
                  </a:cubicBezTo>
                  <a:cubicBezTo>
                    <a:pt x="247055" y="23403"/>
                    <a:pt x="247055" y="23403"/>
                    <a:pt x="47129" y="137470"/>
                  </a:cubicBezTo>
                  <a:cubicBezTo>
                    <a:pt x="47129" y="138752"/>
                    <a:pt x="45839" y="138752"/>
                    <a:pt x="44549" y="138752"/>
                  </a:cubicBezTo>
                  <a:cubicBezTo>
                    <a:pt x="43260" y="138752"/>
                    <a:pt x="40680" y="137470"/>
                    <a:pt x="40680" y="136189"/>
                  </a:cubicBezTo>
                  <a:cubicBezTo>
                    <a:pt x="38100" y="133625"/>
                    <a:pt x="39390" y="129780"/>
                    <a:pt x="41970" y="128499"/>
                  </a:cubicBezTo>
                  <a:cubicBezTo>
                    <a:pt x="41970" y="128499"/>
                    <a:pt x="41970" y="128499"/>
                    <a:pt x="241896" y="13150"/>
                  </a:cubicBezTo>
                  <a:cubicBezTo>
                    <a:pt x="241896" y="13150"/>
                    <a:pt x="241896" y="13150"/>
                    <a:pt x="212230" y="10587"/>
                  </a:cubicBezTo>
                  <a:cubicBezTo>
                    <a:pt x="208360" y="10587"/>
                    <a:pt x="207070" y="8024"/>
                    <a:pt x="207070" y="5460"/>
                  </a:cubicBezTo>
                  <a:cubicBezTo>
                    <a:pt x="207070" y="1615"/>
                    <a:pt x="209650" y="-948"/>
                    <a:pt x="212230" y="3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5" name="Freeform: Shape 22"/>
            <p:cNvSpPr>
              <a:spLocks noChangeAspect="1"/>
            </p:cNvSpPr>
            <p:nvPr/>
          </p:nvSpPr>
          <p:spPr bwMode="auto">
            <a:xfrm>
              <a:off x="3992872" y="2330006"/>
              <a:ext cx="364653" cy="609685"/>
            </a:xfrm>
            <a:custGeom>
              <a:avLst/>
              <a:gdLst>
                <a:gd name="connsiteX0" fmla="*/ 67491 w 201291"/>
                <a:gd name="connsiteY0" fmla="*/ 292100 h 336550"/>
                <a:gd name="connsiteX1" fmla="*/ 134027 w 201291"/>
                <a:gd name="connsiteY1" fmla="*/ 292100 h 336550"/>
                <a:gd name="connsiteX2" fmla="*/ 146003 w 201291"/>
                <a:gd name="connsiteY2" fmla="*/ 302559 h 336550"/>
                <a:gd name="connsiteX3" fmla="*/ 134027 w 201291"/>
                <a:gd name="connsiteY3" fmla="*/ 314325 h 336550"/>
                <a:gd name="connsiteX4" fmla="*/ 123381 w 201291"/>
                <a:gd name="connsiteY4" fmla="*/ 314325 h 336550"/>
                <a:gd name="connsiteX5" fmla="*/ 100759 w 201291"/>
                <a:gd name="connsiteY5" fmla="*/ 336550 h 336550"/>
                <a:gd name="connsiteX6" fmla="*/ 78137 w 201291"/>
                <a:gd name="connsiteY6" fmla="*/ 314325 h 336550"/>
                <a:gd name="connsiteX7" fmla="*/ 67491 w 201291"/>
                <a:gd name="connsiteY7" fmla="*/ 314325 h 336550"/>
                <a:gd name="connsiteX8" fmla="*/ 55515 w 201291"/>
                <a:gd name="connsiteY8" fmla="*/ 302559 h 336550"/>
                <a:gd name="connsiteX9" fmla="*/ 67491 w 201291"/>
                <a:gd name="connsiteY9" fmla="*/ 292100 h 336550"/>
                <a:gd name="connsiteX10" fmla="*/ 67491 w 201291"/>
                <a:gd name="connsiteY10" fmla="*/ 254000 h 336550"/>
                <a:gd name="connsiteX11" fmla="*/ 134027 w 201291"/>
                <a:gd name="connsiteY11" fmla="*/ 254000 h 336550"/>
                <a:gd name="connsiteX12" fmla="*/ 146003 w 201291"/>
                <a:gd name="connsiteY12" fmla="*/ 265766 h 336550"/>
                <a:gd name="connsiteX13" fmla="*/ 134027 w 201291"/>
                <a:gd name="connsiteY13" fmla="*/ 276225 h 336550"/>
                <a:gd name="connsiteX14" fmla="*/ 67491 w 201291"/>
                <a:gd name="connsiteY14" fmla="*/ 276225 h 336550"/>
                <a:gd name="connsiteX15" fmla="*/ 55515 w 201291"/>
                <a:gd name="connsiteY15" fmla="*/ 265766 h 336550"/>
                <a:gd name="connsiteX16" fmla="*/ 67491 w 201291"/>
                <a:gd name="connsiteY16" fmla="*/ 254000 h 336550"/>
                <a:gd name="connsiteX17" fmla="*/ 64632 w 201291"/>
                <a:gd name="connsiteY17" fmla="*/ 110583 h 336550"/>
                <a:gd name="connsiteX18" fmla="*/ 56604 w 201291"/>
                <a:gd name="connsiteY18" fmla="*/ 123748 h 336550"/>
                <a:gd name="connsiteX19" fmla="*/ 83365 w 201291"/>
                <a:gd name="connsiteY19" fmla="*/ 215900 h 336550"/>
                <a:gd name="connsiteX20" fmla="*/ 118154 w 201291"/>
                <a:gd name="connsiteY20" fmla="*/ 215900 h 336550"/>
                <a:gd name="connsiteX21" fmla="*/ 144915 w 201291"/>
                <a:gd name="connsiteY21" fmla="*/ 123748 h 336550"/>
                <a:gd name="connsiteX22" fmla="*/ 136887 w 201291"/>
                <a:gd name="connsiteY22" fmla="*/ 110583 h 336550"/>
                <a:gd name="connsiteX23" fmla="*/ 123506 w 201291"/>
                <a:gd name="connsiteY23" fmla="*/ 118482 h 336550"/>
                <a:gd name="connsiteX24" fmla="*/ 100760 w 201291"/>
                <a:gd name="connsiteY24" fmla="*/ 193520 h 336550"/>
                <a:gd name="connsiteX25" fmla="*/ 78013 w 201291"/>
                <a:gd name="connsiteY25" fmla="*/ 118482 h 336550"/>
                <a:gd name="connsiteX26" fmla="*/ 64632 w 201291"/>
                <a:gd name="connsiteY26" fmla="*/ 110583 h 336550"/>
                <a:gd name="connsiteX27" fmla="*/ 100507 w 201291"/>
                <a:gd name="connsiteY27" fmla="*/ 0 h 336550"/>
                <a:gd name="connsiteX28" fmla="*/ 195324 w 201291"/>
                <a:gd name="connsiteY28" fmla="*/ 123667 h 336550"/>
                <a:gd name="connsiteX29" fmla="*/ 158451 w 201291"/>
                <a:gd name="connsiteY29" fmla="*/ 177607 h 336550"/>
                <a:gd name="connsiteX30" fmla="*/ 145281 w 201291"/>
                <a:gd name="connsiteY30" fmla="*/ 224969 h 336550"/>
                <a:gd name="connsiteX31" fmla="*/ 130796 w 201291"/>
                <a:gd name="connsiteY31" fmla="*/ 238125 h 336550"/>
                <a:gd name="connsiteX32" fmla="*/ 70218 w 201291"/>
                <a:gd name="connsiteY32" fmla="*/ 238125 h 336550"/>
                <a:gd name="connsiteX33" fmla="*/ 55732 w 201291"/>
                <a:gd name="connsiteY33" fmla="*/ 224969 h 336550"/>
                <a:gd name="connsiteX34" fmla="*/ 41246 w 201291"/>
                <a:gd name="connsiteY34" fmla="*/ 174976 h 336550"/>
                <a:gd name="connsiteX35" fmla="*/ 3056 w 201291"/>
                <a:gd name="connsiteY35" fmla="*/ 115774 h 336550"/>
                <a:gd name="connsiteX36" fmla="*/ 100507 w 201291"/>
                <a:gd name="connsiteY3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1291" h="336550">
                  <a:moveTo>
                    <a:pt x="67491" y="292100"/>
                  </a:moveTo>
                  <a:cubicBezTo>
                    <a:pt x="67491" y="292100"/>
                    <a:pt x="67491" y="292100"/>
                    <a:pt x="134027" y="292100"/>
                  </a:cubicBezTo>
                  <a:cubicBezTo>
                    <a:pt x="140680" y="292100"/>
                    <a:pt x="146003" y="297330"/>
                    <a:pt x="146003" y="302559"/>
                  </a:cubicBezTo>
                  <a:cubicBezTo>
                    <a:pt x="146003" y="309096"/>
                    <a:pt x="140680" y="314325"/>
                    <a:pt x="134027" y="314325"/>
                  </a:cubicBezTo>
                  <a:cubicBezTo>
                    <a:pt x="134027" y="314325"/>
                    <a:pt x="134027" y="314325"/>
                    <a:pt x="123381" y="314325"/>
                  </a:cubicBezTo>
                  <a:cubicBezTo>
                    <a:pt x="123381" y="326091"/>
                    <a:pt x="112735" y="336550"/>
                    <a:pt x="100759" y="336550"/>
                  </a:cubicBezTo>
                  <a:cubicBezTo>
                    <a:pt x="88783" y="336550"/>
                    <a:pt x="78137" y="326091"/>
                    <a:pt x="78137" y="314325"/>
                  </a:cubicBezTo>
                  <a:cubicBezTo>
                    <a:pt x="78137" y="314325"/>
                    <a:pt x="78137" y="314325"/>
                    <a:pt x="67491" y="314325"/>
                  </a:cubicBezTo>
                  <a:cubicBezTo>
                    <a:pt x="60838" y="314325"/>
                    <a:pt x="55515" y="309096"/>
                    <a:pt x="55515" y="302559"/>
                  </a:cubicBezTo>
                  <a:cubicBezTo>
                    <a:pt x="55515" y="297330"/>
                    <a:pt x="60838" y="292100"/>
                    <a:pt x="67491" y="292100"/>
                  </a:cubicBezTo>
                  <a:close/>
                  <a:moveTo>
                    <a:pt x="67491" y="254000"/>
                  </a:moveTo>
                  <a:cubicBezTo>
                    <a:pt x="67491" y="254000"/>
                    <a:pt x="67491" y="254000"/>
                    <a:pt x="134027" y="254000"/>
                  </a:cubicBezTo>
                  <a:cubicBezTo>
                    <a:pt x="140680" y="254000"/>
                    <a:pt x="146003" y="259230"/>
                    <a:pt x="146003" y="265766"/>
                  </a:cubicBezTo>
                  <a:cubicBezTo>
                    <a:pt x="146003" y="270996"/>
                    <a:pt x="140680" y="276225"/>
                    <a:pt x="134027" y="276225"/>
                  </a:cubicBezTo>
                  <a:cubicBezTo>
                    <a:pt x="134027" y="276225"/>
                    <a:pt x="134027" y="276225"/>
                    <a:pt x="67491" y="276225"/>
                  </a:cubicBezTo>
                  <a:cubicBezTo>
                    <a:pt x="60838" y="276225"/>
                    <a:pt x="55515" y="270996"/>
                    <a:pt x="55515" y="265766"/>
                  </a:cubicBezTo>
                  <a:cubicBezTo>
                    <a:pt x="55515" y="259230"/>
                    <a:pt x="60838" y="254000"/>
                    <a:pt x="67491" y="254000"/>
                  </a:cubicBezTo>
                  <a:close/>
                  <a:moveTo>
                    <a:pt x="64632" y="110583"/>
                  </a:moveTo>
                  <a:cubicBezTo>
                    <a:pt x="57942" y="111900"/>
                    <a:pt x="53928" y="118482"/>
                    <a:pt x="56604" y="123748"/>
                  </a:cubicBezTo>
                  <a:cubicBezTo>
                    <a:pt x="56604" y="123748"/>
                    <a:pt x="56604" y="123748"/>
                    <a:pt x="83365" y="215900"/>
                  </a:cubicBezTo>
                  <a:lnTo>
                    <a:pt x="118154" y="215900"/>
                  </a:lnTo>
                  <a:cubicBezTo>
                    <a:pt x="118154" y="215900"/>
                    <a:pt x="118154" y="215900"/>
                    <a:pt x="144915" y="123748"/>
                  </a:cubicBezTo>
                  <a:cubicBezTo>
                    <a:pt x="147591" y="118482"/>
                    <a:pt x="143577" y="111900"/>
                    <a:pt x="136887" y="110583"/>
                  </a:cubicBezTo>
                  <a:cubicBezTo>
                    <a:pt x="131535" y="107950"/>
                    <a:pt x="124844" y="111900"/>
                    <a:pt x="123506" y="118482"/>
                  </a:cubicBezTo>
                  <a:cubicBezTo>
                    <a:pt x="123506" y="118482"/>
                    <a:pt x="123506" y="118482"/>
                    <a:pt x="100760" y="193520"/>
                  </a:cubicBezTo>
                  <a:cubicBezTo>
                    <a:pt x="100760" y="193520"/>
                    <a:pt x="100760" y="193520"/>
                    <a:pt x="78013" y="118482"/>
                  </a:cubicBezTo>
                  <a:cubicBezTo>
                    <a:pt x="76675" y="111900"/>
                    <a:pt x="69985" y="107950"/>
                    <a:pt x="64632" y="110583"/>
                  </a:cubicBezTo>
                  <a:close/>
                  <a:moveTo>
                    <a:pt x="100507" y="0"/>
                  </a:moveTo>
                  <a:cubicBezTo>
                    <a:pt x="168986" y="0"/>
                    <a:pt x="219028" y="63149"/>
                    <a:pt x="195324" y="123667"/>
                  </a:cubicBezTo>
                  <a:cubicBezTo>
                    <a:pt x="184789" y="152611"/>
                    <a:pt x="171620" y="153926"/>
                    <a:pt x="158451" y="177607"/>
                  </a:cubicBezTo>
                  <a:cubicBezTo>
                    <a:pt x="149232" y="192079"/>
                    <a:pt x="145281" y="207866"/>
                    <a:pt x="145281" y="224969"/>
                  </a:cubicBezTo>
                  <a:cubicBezTo>
                    <a:pt x="145281" y="232863"/>
                    <a:pt x="138697" y="238125"/>
                    <a:pt x="130796" y="238125"/>
                  </a:cubicBezTo>
                  <a:cubicBezTo>
                    <a:pt x="130796" y="238125"/>
                    <a:pt x="130796" y="238125"/>
                    <a:pt x="70218" y="238125"/>
                  </a:cubicBezTo>
                  <a:cubicBezTo>
                    <a:pt x="62317" y="238125"/>
                    <a:pt x="55732" y="232863"/>
                    <a:pt x="55732" y="224969"/>
                  </a:cubicBezTo>
                  <a:cubicBezTo>
                    <a:pt x="55732" y="206551"/>
                    <a:pt x="50464" y="189448"/>
                    <a:pt x="41246" y="174976"/>
                  </a:cubicBezTo>
                  <a:cubicBezTo>
                    <a:pt x="29394" y="155242"/>
                    <a:pt x="10957" y="147348"/>
                    <a:pt x="3056" y="115774"/>
                  </a:cubicBezTo>
                  <a:cubicBezTo>
                    <a:pt x="-12747" y="56571"/>
                    <a:pt x="34661" y="0"/>
                    <a:pt x="1005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6" name="Freeform: Shape 23"/>
            <p:cNvSpPr>
              <a:spLocks noChangeAspect="1"/>
            </p:cNvSpPr>
            <p:nvPr/>
          </p:nvSpPr>
          <p:spPr bwMode="auto">
            <a:xfrm>
              <a:off x="1987910" y="2330006"/>
              <a:ext cx="589555" cy="609685"/>
            </a:xfrm>
            <a:custGeom>
              <a:avLst/>
              <a:gdLst>
                <a:gd name="connsiteX0" fmla="*/ 216580 w 325438"/>
                <a:gd name="connsiteY0" fmla="*/ 198438 h 336550"/>
                <a:gd name="connsiteX1" fmla="*/ 208416 w 325438"/>
                <a:gd name="connsiteY1" fmla="*/ 201069 h 336550"/>
                <a:gd name="connsiteX2" fmla="*/ 204333 w 325438"/>
                <a:gd name="connsiteY2" fmla="*/ 205015 h 336550"/>
                <a:gd name="connsiteX3" fmla="*/ 202973 w 325438"/>
                <a:gd name="connsiteY3" fmla="*/ 212907 h 336550"/>
                <a:gd name="connsiteX4" fmla="*/ 201612 w 325438"/>
                <a:gd name="connsiteY4" fmla="*/ 222115 h 336550"/>
                <a:gd name="connsiteX5" fmla="*/ 202973 w 325438"/>
                <a:gd name="connsiteY5" fmla="*/ 231323 h 336550"/>
                <a:gd name="connsiteX6" fmla="*/ 204333 w 325438"/>
                <a:gd name="connsiteY6" fmla="*/ 237899 h 336550"/>
                <a:gd name="connsiteX7" fmla="*/ 208416 w 325438"/>
                <a:gd name="connsiteY7" fmla="*/ 243161 h 336550"/>
                <a:gd name="connsiteX8" fmla="*/ 216580 w 325438"/>
                <a:gd name="connsiteY8" fmla="*/ 244476 h 336550"/>
                <a:gd name="connsiteX9" fmla="*/ 223383 w 325438"/>
                <a:gd name="connsiteY9" fmla="*/ 243161 h 336550"/>
                <a:gd name="connsiteX10" fmla="*/ 227466 w 325438"/>
                <a:gd name="connsiteY10" fmla="*/ 237899 h 336550"/>
                <a:gd name="connsiteX11" fmla="*/ 230187 w 325438"/>
                <a:gd name="connsiteY11" fmla="*/ 231323 h 336550"/>
                <a:gd name="connsiteX12" fmla="*/ 230187 w 325438"/>
                <a:gd name="connsiteY12" fmla="*/ 222115 h 336550"/>
                <a:gd name="connsiteX13" fmla="*/ 230187 w 325438"/>
                <a:gd name="connsiteY13" fmla="*/ 212907 h 336550"/>
                <a:gd name="connsiteX14" fmla="*/ 227466 w 325438"/>
                <a:gd name="connsiteY14" fmla="*/ 205015 h 336550"/>
                <a:gd name="connsiteX15" fmla="*/ 223383 w 325438"/>
                <a:gd name="connsiteY15" fmla="*/ 201069 h 336550"/>
                <a:gd name="connsiteX16" fmla="*/ 216580 w 325438"/>
                <a:gd name="connsiteY16" fmla="*/ 198438 h 336550"/>
                <a:gd name="connsiteX17" fmla="*/ 216568 w 325438"/>
                <a:gd name="connsiteY17" fmla="*/ 139700 h 336550"/>
                <a:gd name="connsiteX18" fmla="*/ 205874 w 325438"/>
                <a:gd name="connsiteY18" fmla="*/ 146269 h 336550"/>
                <a:gd name="connsiteX19" fmla="*/ 203200 w 325438"/>
                <a:gd name="connsiteY19" fmla="*/ 158093 h 336550"/>
                <a:gd name="connsiteX20" fmla="*/ 207211 w 325438"/>
                <a:gd name="connsiteY20" fmla="*/ 173859 h 336550"/>
                <a:gd name="connsiteX21" fmla="*/ 216568 w 325438"/>
                <a:gd name="connsiteY21" fmla="*/ 177800 h 336550"/>
                <a:gd name="connsiteX22" fmla="*/ 225926 w 325438"/>
                <a:gd name="connsiteY22" fmla="*/ 173859 h 336550"/>
                <a:gd name="connsiteX23" fmla="*/ 228600 w 325438"/>
                <a:gd name="connsiteY23" fmla="*/ 158093 h 336550"/>
                <a:gd name="connsiteX24" fmla="*/ 225926 w 325438"/>
                <a:gd name="connsiteY24" fmla="*/ 146269 h 336550"/>
                <a:gd name="connsiteX25" fmla="*/ 216568 w 325438"/>
                <a:gd name="connsiteY25" fmla="*/ 139700 h 336550"/>
                <a:gd name="connsiteX26" fmla="*/ 216552 w 325438"/>
                <a:gd name="connsiteY26" fmla="*/ 119063 h 336550"/>
                <a:gd name="connsiteX27" fmla="*/ 236124 w 325438"/>
                <a:gd name="connsiteY27" fmla="*/ 121676 h 336550"/>
                <a:gd name="connsiteX28" fmla="*/ 250477 w 325438"/>
                <a:gd name="connsiteY28" fmla="*/ 129515 h 336550"/>
                <a:gd name="connsiteX29" fmla="*/ 257001 w 325438"/>
                <a:gd name="connsiteY29" fmla="*/ 141274 h 336550"/>
                <a:gd name="connsiteX30" fmla="*/ 259611 w 325438"/>
                <a:gd name="connsiteY30" fmla="*/ 156953 h 336550"/>
                <a:gd name="connsiteX31" fmla="*/ 254391 w 325438"/>
                <a:gd name="connsiteY31" fmla="*/ 176551 h 336550"/>
                <a:gd name="connsiteX32" fmla="*/ 240039 w 325438"/>
                <a:gd name="connsiteY32" fmla="*/ 187003 h 336550"/>
                <a:gd name="connsiteX33" fmla="*/ 257001 w 325438"/>
                <a:gd name="connsiteY33" fmla="*/ 197455 h 336550"/>
                <a:gd name="connsiteX34" fmla="*/ 263525 w 325438"/>
                <a:gd name="connsiteY34" fmla="*/ 220973 h 336550"/>
                <a:gd name="connsiteX35" fmla="*/ 262220 w 325438"/>
                <a:gd name="connsiteY35" fmla="*/ 239264 h 336550"/>
                <a:gd name="connsiteX36" fmla="*/ 254391 w 325438"/>
                <a:gd name="connsiteY36" fmla="*/ 253636 h 336550"/>
                <a:gd name="connsiteX37" fmla="*/ 240039 w 325438"/>
                <a:gd name="connsiteY37" fmla="*/ 262782 h 336550"/>
                <a:gd name="connsiteX38" fmla="*/ 216552 w 325438"/>
                <a:gd name="connsiteY38" fmla="*/ 266701 h 336550"/>
                <a:gd name="connsiteX39" fmla="*/ 191761 w 325438"/>
                <a:gd name="connsiteY39" fmla="*/ 262782 h 336550"/>
                <a:gd name="connsiteX40" fmla="*/ 177409 w 325438"/>
                <a:gd name="connsiteY40" fmla="*/ 253636 h 336550"/>
                <a:gd name="connsiteX41" fmla="*/ 169580 w 325438"/>
                <a:gd name="connsiteY41" fmla="*/ 239264 h 336550"/>
                <a:gd name="connsiteX42" fmla="*/ 168275 w 325438"/>
                <a:gd name="connsiteY42" fmla="*/ 220973 h 336550"/>
                <a:gd name="connsiteX43" fmla="*/ 169580 w 325438"/>
                <a:gd name="connsiteY43" fmla="*/ 209214 h 336550"/>
                <a:gd name="connsiteX44" fmla="*/ 173494 w 325438"/>
                <a:gd name="connsiteY44" fmla="*/ 198762 h 336550"/>
                <a:gd name="connsiteX45" fmla="*/ 181323 w 325438"/>
                <a:gd name="connsiteY45" fmla="*/ 190922 h 336550"/>
                <a:gd name="connsiteX46" fmla="*/ 191761 w 325438"/>
                <a:gd name="connsiteY46" fmla="*/ 187003 h 336550"/>
                <a:gd name="connsiteX47" fmla="*/ 177409 w 325438"/>
                <a:gd name="connsiteY47" fmla="*/ 176551 h 336550"/>
                <a:gd name="connsiteX48" fmla="*/ 172189 w 325438"/>
                <a:gd name="connsiteY48" fmla="*/ 156953 h 336550"/>
                <a:gd name="connsiteX49" fmla="*/ 174799 w 325438"/>
                <a:gd name="connsiteY49" fmla="*/ 141274 h 336550"/>
                <a:gd name="connsiteX50" fmla="*/ 182628 w 325438"/>
                <a:gd name="connsiteY50" fmla="*/ 129515 h 336550"/>
                <a:gd name="connsiteX51" fmla="*/ 195676 w 325438"/>
                <a:gd name="connsiteY51" fmla="*/ 121676 h 336550"/>
                <a:gd name="connsiteX52" fmla="*/ 216552 w 325438"/>
                <a:gd name="connsiteY52" fmla="*/ 119063 h 336550"/>
                <a:gd name="connsiteX53" fmla="*/ 106627 w 325438"/>
                <a:gd name="connsiteY53" fmla="*/ 119063 h 336550"/>
                <a:gd name="connsiteX54" fmla="*/ 131762 w 325438"/>
                <a:gd name="connsiteY54" fmla="*/ 119063 h 336550"/>
                <a:gd name="connsiteX55" fmla="*/ 131762 w 325438"/>
                <a:gd name="connsiteY55" fmla="*/ 265113 h 336550"/>
                <a:gd name="connsiteX56" fmla="*/ 97366 w 325438"/>
                <a:gd name="connsiteY56" fmla="*/ 265113 h 336550"/>
                <a:gd name="connsiteX57" fmla="*/ 97366 w 325438"/>
                <a:gd name="connsiteY57" fmla="*/ 163799 h 336550"/>
                <a:gd name="connsiteX58" fmla="*/ 68262 w 325438"/>
                <a:gd name="connsiteY58" fmla="*/ 163799 h 336550"/>
                <a:gd name="connsiteX59" fmla="*/ 68262 w 325438"/>
                <a:gd name="connsiteY59" fmla="*/ 141431 h 336550"/>
                <a:gd name="connsiteX60" fmla="*/ 73554 w 325438"/>
                <a:gd name="connsiteY60" fmla="*/ 141431 h 336550"/>
                <a:gd name="connsiteX61" fmla="*/ 89429 w 325438"/>
                <a:gd name="connsiteY61" fmla="*/ 140116 h 336550"/>
                <a:gd name="connsiteX62" fmla="*/ 98689 w 325438"/>
                <a:gd name="connsiteY62" fmla="*/ 133537 h 336550"/>
                <a:gd name="connsiteX63" fmla="*/ 105304 w 325438"/>
                <a:gd name="connsiteY63" fmla="*/ 126958 h 336550"/>
                <a:gd name="connsiteX64" fmla="*/ 106627 w 325438"/>
                <a:gd name="connsiteY64" fmla="*/ 119063 h 336550"/>
                <a:gd name="connsiteX65" fmla="*/ 15875 w 325438"/>
                <a:gd name="connsiteY65" fmla="*/ 92075 h 336550"/>
                <a:gd name="connsiteX66" fmla="*/ 15875 w 325438"/>
                <a:gd name="connsiteY66" fmla="*/ 308851 h 336550"/>
                <a:gd name="connsiteX67" fmla="*/ 27781 w 325438"/>
                <a:gd name="connsiteY67" fmla="*/ 320675 h 336550"/>
                <a:gd name="connsiteX68" fmla="*/ 259292 w 325438"/>
                <a:gd name="connsiteY68" fmla="*/ 320675 h 336550"/>
                <a:gd name="connsiteX69" fmla="*/ 261938 w 325438"/>
                <a:gd name="connsiteY69" fmla="*/ 318048 h 336550"/>
                <a:gd name="connsiteX70" fmla="*/ 261938 w 325438"/>
                <a:gd name="connsiteY70" fmla="*/ 293086 h 336550"/>
                <a:gd name="connsiteX71" fmla="*/ 283105 w 325438"/>
                <a:gd name="connsiteY71" fmla="*/ 273379 h 336550"/>
                <a:gd name="connsiteX72" fmla="*/ 306917 w 325438"/>
                <a:gd name="connsiteY72" fmla="*/ 273379 h 336550"/>
                <a:gd name="connsiteX73" fmla="*/ 309563 w 325438"/>
                <a:gd name="connsiteY73" fmla="*/ 269437 h 336550"/>
                <a:gd name="connsiteX74" fmla="*/ 309563 w 325438"/>
                <a:gd name="connsiteY74" fmla="*/ 92075 h 336550"/>
                <a:gd name="connsiteX75" fmla="*/ 15875 w 325438"/>
                <a:gd name="connsiteY75" fmla="*/ 92075 h 336550"/>
                <a:gd name="connsiteX76" fmla="*/ 157797 w 325438"/>
                <a:gd name="connsiteY76" fmla="*/ 44450 h 336550"/>
                <a:gd name="connsiteX77" fmla="*/ 155257 w 325438"/>
                <a:gd name="connsiteY77" fmla="*/ 45794 h 336550"/>
                <a:gd name="connsiteX78" fmla="*/ 153987 w 325438"/>
                <a:gd name="connsiteY78" fmla="*/ 47137 h 336550"/>
                <a:gd name="connsiteX79" fmla="*/ 153987 w 325438"/>
                <a:gd name="connsiteY79" fmla="*/ 49823 h 336550"/>
                <a:gd name="connsiteX80" fmla="*/ 153987 w 325438"/>
                <a:gd name="connsiteY80" fmla="*/ 53853 h 336550"/>
                <a:gd name="connsiteX81" fmla="*/ 153987 w 325438"/>
                <a:gd name="connsiteY81" fmla="*/ 57883 h 336550"/>
                <a:gd name="connsiteX82" fmla="*/ 155257 w 325438"/>
                <a:gd name="connsiteY82" fmla="*/ 60570 h 336550"/>
                <a:gd name="connsiteX83" fmla="*/ 155257 w 325438"/>
                <a:gd name="connsiteY83" fmla="*/ 61913 h 336550"/>
                <a:gd name="connsiteX84" fmla="*/ 157797 w 325438"/>
                <a:gd name="connsiteY84" fmla="*/ 61913 h 336550"/>
                <a:gd name="connsiteX85" fmla="*/ 159067 w 325438"/>
                <a:gd name="connsiteY85" fmla="*/ 61913 h 336550"/>
                <a:gd name="connsiteX86" fmla="*/ 160337 w 325438"/>
                <a:gd name="connsiteY86" fmla="*/ 60570 h 336550"/>
                <a:gd name="connsiteX87" fmla="*/ 160337 w 325438"/>
                <a:gd name="connsiteY87" fmla="*/ 57883 h 336550"/>
                <a:gd name="connsiteX88" fmla="*/ 160337 w 325438"/>
                <a:gd name="connsiteY88" fmla="*/ 53853 h 336550"/>
                <a:gd name="connsiteX89" fmla="*/ 160337 w 325438"/>
                <a:gd name="connsiteY89" fmla="*/ 47137 h 336550"/>
                <a:gd name="connsiteX90" fmla="*/ 157797 w 325438"/>
                <a:gd name="connsiteY90" fmla="*/ 44450 h 336550"/>
                <a:gd name="connsiteX91" fmla="*/ 174625 w 325438"/>
                <a:gd name="connsiteY91" fmla="*/ 39688 h 336550"/>
                <a:gd name="connsiteX92" fmla="*/ 183886 w 325438"/>
                <a:gd name="connsiteY92" fmla="*/ 39688 h 336550"/>
                <a:gd name="connsiteX93" fmla="*/ 183886 w 325438"/>
                <a:gd name="connsiteY93" fmla="*/ 59360 h 336550"/>
                <a:gd name="connsiteX94" fmla="*/ 183886 w 325438"/>
                <a:gd name="connsiteY94" fmla="*/ 61983 h 336550"/>
                <a:gd name="connsiteX95" fmla="*/ 186531 w 325438"/>
                <a:gd name="connsiteY95" fmla="*/ 63294 h 336550"/>
                <a:gd name="connsiteX96" fmla="*/ 187854 w 325438"/>
                <a:gd name="connsiteY96" fmla="*/ 61983 h 336550"/>
                <a:gd name="connsiteX97" fmla="*/ 189177 w 325438"/>
                <a:gd name="connsiteY97" fmla="*/ 59360 h 336550"/>
                <a:gd name="connsiteX98" fmla="*/ 189177 w 325438"/>
                <a:gd name="connsiteY98" fmla="*/ 39688 h 336550"/>
                <a:gd name="connsiteX99" fmla="*/ 198438 w 325438"/>
                <a:gd name="connsiteY99" fmla="*/ 39688 h 336550"/>
                <a:gd name="connsiteX100" fmla="*/ 198438 w 325438"/>
                <a:gd name="connsiteY100" fmla="*/ 69851 h 336550"/>
                <a:gd name="connsiteX101" fmla="*/ 189177 w 325438"/>
                <a:gd name="connsiteY101" fmla="*/ 69851 h 336550"/>
                <a:gd name="connsiteX102" fmla="*/ 189177 w 325438"/>
                <a:gd name="connsiteY102" fmla="*/ 65917 h 336550"/>
                <a:gd name="connsiteX103" fmla="*/ 186531 w 325438"/>
                <a:gd name="connsiteY103" fmla="*/ 68540 h 336550"/>
                <a:gd name="connsiteX104" fmla="*/ 182563 w 325438"/>
                <a:gd name="connsiteY104" fmla="*/ 69851 h 336550"/>
                <a:gd name="connsiteX105" fmla="*/ 175948 w 325438"/>
                <a:gd name="connsiteY105" fmla="*/ 68540 h 336550"/>
                <a:gd name="connsiteX106" fmla="*/ 174625 w 325438"/>
                <a:gd name="connsiteY106" fmla="*/ 61983 h 336550"/>
                <a:gd name="connsiteX107" fmla="*/ 174625 w 325438"/>
                <a:gd name="connsiteY107" fmla="*/ 39688 h 336550"/>
                <a:gd name="connsiteX108" fmla="*/ 115887 w 325438"/>
                <a:gd name="connsiteY108" fmla="*/ 39688 h 336550"/>
                <a:gd name="connsiteX109" fmla="*/ 124660 w 325438"/>
                <a:gd name="connsiteY109" fmla="*/ 39688 h 336550"/>
                <a:gd name="connsiteX110" fmla="*/ 124660 w 325438"/>
                <a:gd name="connsiteY110" fmla="*/ 59360 h 336550"/>
                <a:gd name="connsiteX111" fmla="*/ 125914 w 325438"/>
                <a:gd name="connsiteY111" fmla="*/ 61983 h 336550"/>
                <a:gd name="connsiteX112" fmla="*/ 127167 w 325438"/>
                <a:gd name="connsiteY112" fmla="*/ 63294 h 336550"/>
                <a:gd name="connsiteX113" fmla="*/ 129673 w 325438"/>
                <a:gd name="connsiteY113" fmla="*/ 61983 h 336550"/>
                <a:gd name="connsiteX114" fmla="*/ 130927 w 325438"/>
                <a:gd name="connsiteY114" fmla="*/ 59360 h 336550"/>
                <a:gd name="connsiteX115" fmla="*/ 130927 w 325438"/>
                <a:gd name="connsiteY115" fmla="*/ 39688 h 336550"/>
                <a:gd name="connsiteX116" fmla="*/ 139700 w 325438"/>
                <a:gd name="connsiteY116" fmla="*/ 39688 h 336550"/>
                <a:gd name="connsiteX117" fmla="*/ 139700 w 325438"/>
                <a:gd name="connsiteY117" fmla="*/ 69851 h 336550"/>
                <a:gd name="connsiteX118" fmla="*/ 130927 w 325438"/>
                <a:gd name="connsiteY118" fmla="*/ 69851 h 336550"/>
                <a:gd name="connsiteX119" fmla="*/ 130927 w 325438"/>
                <a:gd name="connsiteY119" fmla="*/ 65917 h 336550"/>
                <a:gd name="connsiteX120" fmla="*/ 128420 w 325438"/>
                <a:gd name="connsiteY120" fmla="*/ 68540 h 336550"/>
                <a:gd name="connsiteX121" fmla="*/ 123407 w 325438"/>
                <a:gd name="connsiteY121" fmla="*/ 69851 h 336550"/>
                <a:gd name="connsiteX122" fmla="*/ 118394 w 325438"/>
                <a:gd name="connsiteY122" fmla="*/ 68540 h 336550"/>
                <a:gd name="connsiteX123" fmla="*/ 115887 w 325438"/>
                <a:gd name="connsiteY123" fmla="*/ 61983 h 336550"/>
                <a:gd name="connsiteX124" fmla="*/ 115887 w 325438"/>
                <a:gd name="connsiteY124" fmla="*/ 39688 h 336550"/>
                <a:gd name="connsiteX125" fmla="*/ 213518 w 325438"/>
                <a:gd name="connsiteY125" fmla="*/ 38100 h 336550"/>
                <a:gd name="connsiteX126" fmla="*/ 218810 w 325438"/>
                <a:gd name="connsiteY126" fmla="*/ 38100 h 336550"/>
                <a:gd name="connsiteX127" fmla="*/ 222779 w 325438"/>
                <a:gd name="connsiteY127" fmla="*/ 40746 h 336550"/>
                <a:gd name="connsiteX128" fmla="*/ 224102 w 325438"/>
                <a:gd name="connsiteY128" fmla="*/ 43392 h 336550"/>
                <a:gd name="connsiteX129" fmla="*/ 225425 w 325438"/>
                <a:gd name="connsiteY129" fmla="*/ 46038 h 336550"/>
                <a:gd name="connsiteX130" fmla="*/ 225425 w 325438"/>
                <a:gd name="connsiteY130" fmla="*/ 47361 h 336550"/>
                <a:gd name="connsiteX131" fmla="*/ 216164 w 325438"/>
                <a:gd name="connsiteY131" fmla="*/ 47361 h 336550"/>
                <a:gd name="connsiteX132" fmla="*/ 216164 w 325438"/>
                <a:gd name="connsiteY132" fmla="*/ 44715 h 336550"/>
                <a:gd name="connsiteX133" fmla="*/ 213518 w 325438"/>
                <a:gd name="connsiteY133" fmla="*/ 43392 h 336550"/>
                <a:gd name="connsiteX134" fmla="*/ 210873 w 325438"/>
                <a:gd name="connsiteY134" fmla="*/ 44715 h 336550"/>
                <a:gd name="connsiteX135" fmla="*/ 210873 w 325438"/>
                <a:gd name="connsiteY135" fmla="*/ 46038 h 336550"/>
                <a:gd name="connsiteX136" fmla="*/ 212196 w 325438"/>
                <a:gd name="connsiteY136" fmla="*/ 48684 h 336550"/>
                <a:gd name="connsiteX137" fmla="*/ 214841 w 325438"/>
                <a:gd name="connsiteY137" fmla="*/ 50006 h 336550"/>
                <a:gd name="connsiteX138" fmla="*/ 217487 w 325438"/>
                <a:gd name="connsiteY138" fmla="*/ 51329 h 336550"/>
                <a:gd name="connsiteX139" fmla="*/ 221456 w 325438"/>
                <a:gd name="connsiteY139" fmla="*/ 52652 h 336550"/>
                <a:gd name="connsiteX140" fmla="*/ 224102 w 325438"/>
                <a:gd name="connsiteY140" fmla="*/ 55298 h 336550"/>
                <a:gd name="connsiteX141" fmla="*/ 225425 w 325438"/>
                <a:gd name="connsiteY141" fmla="*/ 60590 h 336550"/>
                <a:gd name="connsiteX142" fmla="*/ 222779 w 325438"/>
                <a:gd name="connsiteY142" fmla="*/ 67204 h 336550"/>
                <a:gd name="connsiteX143" fmla="*/ 213518 w 325438"/>
                <a:gd name="connsiteY143" fmla="*/ 69850 h 336550"/>
                <a:gd name="connsiteX144" fmla="*/ 204258 w 325438"/>
                <a:gd name="connsiteY144" fmla="*/ 68527 h 336550"/>
                <a:gd name="connsiteX145" fmla="*/ 201612 w 325438"/>
                <a:gd name="connsiteY145" fmla="*/ 60590 h 336550"/>
                <a:gd name="connsiteX146" fmla="*/ 201612 w 325438"/>
                <a:gd name="connsiteY146" fmla="*/ 59267 h 336550"/>
                <a:gd name="connsiteX147" fmla="*/ 209550 w 325438"/>
                <a:gd name="connsiteY147" fmla="*/ 59267 h 336550"/>
                <a:gd name="connsiteX148" fmla="*/ 209550 w 325438"/>
                <a:gd name="connsiteY148" fmla="*/ 61913 h 336550"/>
                <a:gd name="connsiteX149" fmla="*/ 210873 w 325438"/>
                <a:gd name="connsiteY149" fmla="*/ 63236 h 336550"/>
                <a:gd name="connsiteX150" fmla="*/ 212196 w 325438"/>
                <a:gd name="connsiteY150" fmla="*/ 64559 h 336550"/>
                <a:gd name="connsiteX151" fmla="*/ 213518 w 325438"/>
                <a:gd name="connsiteY151" fmla="*/ 64559 h 336550"/>
                <a:gd name="connsiteX152" fmla="*/ 216164 w 325438"/>
                <a:gd name="connsiteY152" fmla="*/ 63236 h 336550"/>
                <a:gd name="connsiteX153" fmla="*/ 216164 w 325438"/>
                <a:gd name="connsiteY153" fmla="*/ 61913 h 336550"/>
                <a:gd name="connsiteX154" fmla="*/ 216164 w 325438"/>
                <a:gd name="connsiteY154" fmla="*/ 59267 h 336550"/>
                <a:gd name="connsiteX155" fmla="*/ 213518 w 325438"/>
                <a:gd name="connsiteY155" fmla="*/ 57944 h 336550"/>
                <a:gd name="connsiteX156" fmla="*/ 208227 w 325438"/>
                <a:gd name="connsiteY156" fmla="*/ 55298 h 336550"/>
                <a:gd name="connsiteX157" fmla="*/ 204258 w 325438"/>
                <a:gd name="connsiteY157" fmla="*/ 53975 h 336550"/>
                <a:gd name="connsiteX158" fmla="*/ 202935 w 325438"/>
                <a:gd name="connsiteY158" fmla="*/ 51329 h 336550"/>
                <a:gd name="connsiteX159" fmla="*/ 201612 w 325438"/>
                <a:gd name="connsiteY159" fmla="*/ 47361 h 336550"/>
                <a:gd name="connsiteX160" fmla="*/ 205581 w 325438"/>
                <a:gd name="connsiteY160" fmla="*/ 40746 h 336550"/>
                <a:gd name="connsiteX161" fmla="*/ 213518 w 325438"/>
                <a:gd name="connsiteY161" fmla="*/ 38100 h 336550"/>
                <a:gd name="connsiteX162" fmla="*/ 153820 w 325438"/>
                <a:gd name="connsiteY162" fmla="*/ 38100 h 336550"/>
                <a:gd name="connsiteX163" fmla="*/ 157830 w 325438"/>
                <a:gd name="connsiteY163" fmla="*/ 39440 h 336550"/>
                <a:gd name="connsiteX164" fmla="*/ 160504 w 325438"/>
                <a:gd name="connsiteY164" fmla="*/ 43458 h 336550"/>
                <a:gd name="connsiteX165" fmla="*/ 160504 w 325438"/>
                <a:gd name="connsiteY165" fmla="*/ 38100 h 336550"/>
                <a:gd name="connsiteX166" fmla="*/ 169862 w 325438"/>
                <a:gd name="connsiteY166" fmla="*/ 38100 h 336550"/>
                <a:gd name="connsiteX167" fmla="*/ 169862 w 325438"/>
                <a:gd name="connsiteY167" fmla="*/ 68908 h 336550"/>
                <a:gd name="connsiteX168" fmla="*/ 168525 w 325438"/>
                <a:gd name="connsiteY168" fmla="*/ 74266 h 336550"/>
                <a:gd name="connsiteX169" fmla="*/ 167188 w 325438"/>
                <a:gd name="connsiteY169" fmla="*/ 76945 h 336550"/>
                <a:gd name="connsiteX170" fmla="*/ 163178 w 325438"/>
                <a:gd name="connsiteY170" fmla="*/ 79624 h 336550"/>
                <a:gd name="connsiteX171" fmla="*/ 156494 w 325438"/>
                <a:gd name="connsiteY171" fmla="*/ 80963 h 336550"/>
                <a:gd name="connsiteX172" fmla="*/ 151146 w 325438"/>
                <a:gd name="connsiteY172" fmla="*/ 79624 h 336550"/>
                <a:gd name="connsiteX173" fmla="*/ 147136 w 325438"/>
                <a:gd name="connsiteY173" fmla="*/ 78284 h 336550"/>
                <a:gd name="connsiteX174" fmla="*/ 145799 w 325438"/>
                <a:gd name="connsiteY174" fmla="*/ 75605 h 336550"/>
                <a:gd name="connsiteX175" fmla="*/ 144462 w 325438"/>
                <a:gd name="connsiteY175" fmla="*/ 71587 h 336550"/>
                <a:gd name="connsiteX176" fmla="*/ 153820 w 325438"/>
                <a:gd name="connsiteY176" fmla="*/ 71587 h 336550"/>
                <a:gd name="connsiteX177" fmla="*/ 155157 w 325438"/>
                <a:gd name="connsiteY177" fmla="*/ 74266 h 336550"/>
                <a:gd name="connsiteX178" fmla="*/ 156494 w 325438"/>
                <a:gd name="connsiteY178" fmla="*/ 74266 h 336550"/>
                <a:gd name="connsiteX179" fmla="*/ 159167 w 325438"/>
                <a:gd name="connsiteY179" fmla="*/ 74266 h 336550"/>
                <a:gd name="connsiteX180" fmla="*/ 160504 w 325438"/>
                <a:gd name="connsiteY180" fmla="*/ 72926 h 336550"/>
                <a:gd name="connsiteX181" fmla="*/ 160504 w 325438"/>
                <a:gd name="connsiteY181" fmla="*/ 70247 h 336550"/>
                <a:gd name="connsiteX182" fmla="*/ 160504 w 325438"/>
                <a:gd name="connsiteY182" fmla="*/ 66229 h 336550"/>
                <a:gd name="connsiteX183" fmla="*/ 160504 w 325438"/>
                <a:gd name="connsiteY183" fmla="*/ 64890 h 336550"/>
                <a:gd name="connsiteX184" fmla="*/ 157830 w 325438"/>
                <a:gd name="connsiteY184" fmla="*/ 67569 h 336550"/>
                <a:gd name="connsiteX185" fmla="*/ 153820 w 325438"/>
                <a:gd name="connsiteY185" fmla="*/ 68908 h 336550"/>
                <a:gd name="connsiteX186" fmla="*/ 148473 w 325438"/>
                <a:gd name="connsiteY186" fmla="*/ 67569 h 336550"/>
                <a:gd name="connsiteX187" fmla="*/ 145799 w 325438"/>
                <a:gd name="connsiteY187" fmla="*/ 64890 h 336550"/>
                <a:gd name="connsiteX188" fmla="*/ 144462 w 325438"/>
                <a:gd name="connsiteY188" fmla="*/ 59532 h 336550"/>
                <a:gd name="connsiteX189" fmla="*/ 144462 w 325438"/>
                <a:gd name="connsiteY189" fmla="*/ 54174 h 336550"/>
                <a:gd name="connsiteX190" fmla="*/ 144462 w 325438"/>
                <a:gd name="connsiteY190" fmla="*/ 48816 h 336550"/>
                <a:gd name="connsiteX191" fmla="*/ 145799 w 325438"/>
                <a:gd name="connsiteY191" fmla="*/ 43458 h 336550"/>
                <a:gd name="connsiteX192" fmla="*/ 148473 w 325438"/>
                <a:gd name="connsiteY192" fmla="*/ 39440 h 336550"/>
                <a:gd name="connsiteX193" fmla="*/ 153820 w 325438"/>
                <a:gd name="connsiteY193" fmla="*/ 38100 h 336550"/>
                <a:gd name="connsiteX194" fmla="*/ 96838 w 325438"/>
                <a:gd name="connsiteY194" fmla="*/ 36513 h 336550"/>
                <a:gd name="connsiteX195" fmla="*/ 92075 w 325438"/>
                <a:gd name="connsiteY195" fmla="*/ 53976 h 336550"/>
                <a:gd name="connsiteX196" fmla="*/ 100013 w 325438"/>
                <a:gd name="connsiteY196" fmla="*/ 53976 h 336550"/>
                <a:gd name="connsiteX197" fmla="*/ 231042 w 325438"/>
                <a:gd name="connsiteY197" fmla="*/ 30163 h 336550"/>
                <a:gd name="connsiteX198" fmla="*/ 240445 w 325438"/>
                <a:gd name="connsiteY198" fmla="*/ 30163 h 336550"/>
                <a:gd name="connsiteX199" fmla="*/ 240445 w 325438"/>
                <a:gd name="connsiteY199" fmla="*/ 39424 h 336550"/>
                <a:gd name="connsiteX200" fmla="*/ 244475 w 325438"/>
                <a:gd name="connsiteY200" fmla="*/ 39424 h 336550"/>
                <a:gd name="connsiteX201" fmla="*/ 244475 w 325438"/>
                <a:gd name="connsiteY201" fmla="*/ 44716 h 336550"/>
                <a:gd name="connsiteX202" fmla="*/ 240445 w 325438"/>
                <a:gd name="connsiteY202" fmla="*/ 44716 h 336550"/>
                <a:gd name="connsiteX203" fmla="*/ 240445 w 325438"/>
                <a:gd name="connsiteY203" fmla="*/ 60591 h 336550"/>
                <a:gd name="connsiteX204" fmla="*/ 240445 w 325438"/>
                <a:gd name="connsiteY204" fmla="*/ 63237 h 336550"/>
                <a:gd name="connsiteX205" fmla="*/ 243132 w 325438"/>
                <a:gd name="connsiteY205" fmla="*/ 63237 h 336550"/>
                <a:gd name="connsiteX206" fmla="*/ 244475 w 325438"/>
                <a:gd name="connsiteY206" fmla="*/ 63237 h 336550"/>
                <a:gd name="connsiteX207" fmla="*/ 244475 w 325438"/>
                <a:gd name="connsiteY207" fmla="*/ 69851 h 336550"/>
                <a:gd name="connsiteX208" fmla="*/ 239102 w 325438"/>
                <a:gd name="connsiteY208" fmla="*/ 69851 h 336550"/>
                <a:gd name="connsiteX209" fmla="*/ 235072 w 325438"/>
                <a:gd name="connsiteY209" fmla="*/ 69851 h 336550"/>
                <a:gd name="connsiteX210" fmla="*/ 232385 w 325438"/>
                <a:gd name="connsiteY210" fmla="*/ 68528 h 336550"/>
                <a:gd name="connsiteX211" fmla="*/ 231042 w 325438"/>
                <a:gd name="connsiteY211" fmla="*/ 65882 h 336550"/>
                <a:gd name="connsiteX212" fmla="*/ 231042 w 325438"/>
                <a:gd name="connsiteY212" fmla="*/ 61914 h 336550"/>
                <a:gd name="connsiteX213" fmla="*/ 231042 w 325438"/>
                <a:gd name="connsiteY213" fmla="*/ 44716 h 336550"/>
                <a:gd name="connsiteX214" fmla="*/ 227012 w 325438"/>
                <a:gd name="connsiteY214" fmla="*/ 44716 h 336550"/>
                <a:gd name="connsiteX215" fmla="*/ 227012 w 325438"/>
                <a:gd name="connsiteY215" fmla="*/ 39424 h 336550"/>
                <a:gd name="connsiteX216" fmla="*/ 231042 w 325438"/>
                <a:gd name="connsiteY216" fmla="*/ 39424 h 336550"/>
                <a:gd name="connsiteX217" fmla="*/ 231042 w 325438"/>
                <a:gd name="connsiteY217" fmla="*/ 30163 h 336550"/>
                <a:gd name="connsiteX218" fmla="*/ 90487 w 325438"/>
                <a:gd name="connsiteY218" fmla="*/ 28575 h 336550"/>
                <a:gd name="connsiteX219" fmla="*/ 101600 w 325438"/>
                <a:gd name="connsiteY219" fmla="*/ 28575 h 336550"/>
                <a:gd name="connsiteX220" fmla="*/ 112712 w 325438"/>
                <a:gd name="connsiteY220" fmla="*/ 69850 h 336550"/>
                <a:gd name="connsiteX221" fmla="*/ 103187 w 325438"/>
                <a:gd name="connsiteY221" fmla="*/ 69850 h 336550"/>
                <a:gd name="connsiteX222" fmla="*/ 100012 w 325438"/>
                <a:gd name="connsiteY222" fmla="*/ 61913 h 336550"/>
                <a:gd name="connsiteX223" fmla="*/ 92075 w 325438"/>
                <a:gd name="connsiteY223" fmla="*/ 61913 h 336550"/>
                <a:gd name="connsiteX224" fmla="*/ 90487 w 325438"/>
                <a:gd name="connsiteY224" fmla="*/ 69850 h 336550"/>
                <a:gd name="connsiteX225" fmla="*/ 80962 w 325438"/>
                <a:gd name="connsiteY225" fmla="*/ 69850 h 336550"/>
                <a:gd name="connsiteX226" fmla="*/ 25135 w 325438"/>
                <a:gd name="connsiteY226" fmla="*/ 22225 h 336550"/>
                <a:gd name="connsiteX227" fmla="*/ 15875 w 325438"/>
                <a:gd name="connsiteY227" fmla="*/ 32764 h 336550"/>
                <a:gd name="connsiteX228" fmla="*/ 15875 w 325438"/>
                <a:gd name="connsiteY228" fmla="*/ 73600 h 336550"/>
                <a:gd name="connsiteX229" fmla="*/ 25135 w 325438"/>
                <a:gd name="connsiteY229" fmla="*/ 84138 h 336550"/>
                <a:gd name="connsiteX230" fmla="*/ 300303 w 325438"/>
                <a:gd name="connsiteY230" fmla="*/ 84138 h 336550"/>
                <a:gd name="connsiteX231" fmla="*/ 309563 w 325438"/>
                <a:gd name="connsiteY231" fmla="*/ 73600 h 336550"/>
                <a:gd name="connsiteX232" fmla="*/ 309563 w 325438"/>
                <a:gd name="connsiteY232" fmla="*/ 32764 h 336550"/>
                <a:gd name="connsiteX233" fmla="*/ 300303 w 325438"/>
                <a:gd name="connsiteY233" fmla="*/ 22225 h 336550"/>
                <a:gd name="connsiteX234" fmla="*/ 25135 w 325438"/>
                <a:gd name="connsiteY234" fmla="*/ 22225 h 336550"/>
                <a:gd name="connsiteX235" fmla="*/ 48948 w 325438"/>
                <a:gd name="connsiteY235" fmla="*/ 0 h 336550"/>
                <a:gd name="connsiteX236" fmla="*/ 59531 w 325438"/>
                <a:gd name="connsiteY236" fmla="*/ 10517 h 336550"/>
                <a:gd name="connsiteX237" fmla="*/ 58208 w 325438"/>
                <a:gd name="connsiteY237" fmla="*/ 13146 h 336550"/>
                <a:gd name="connsiteX238" fmla="*/ 96573 w 325438"/>
                <a:gd name="connsiteY238" fmla="*/ 13146 h 336550"/>
                <a:gd name="connsiteX239" fmla="*/ 96573 w 325438"/>
                <a:gd name="connsiteY239" fmla="*/ 10517 h 336550"/>
                <a:gd name="connsiteX240" fmla="*/ 105834 w 325438"/>
                <a:gd name="connsiteY240" fmla="*/ 0 h 336550"/>
                <a:gd name="connsiteX241" fmla="*/ 116417 w 325438"/>
                <a:gd name="connsiteY241" fmla="*/ 10517 h 336550"/>
                <a:gd name="connsiteX242" fmla="*/ 115094 w 325438"/>
                <a:gd name="connsiteY242" fmla="*/ 13146 h 336550"/>
                <a:gd name="connsiteX243" fmla="*/ 153459 w 325438"/>
                <a:gd name="connsiteY243" fmla="*/ 13146 h 336550"/>
                <a:gd name="connsiteX244" fmla="*/ 153459 w 325438"/>
                <a:gd name="connsiteY244" fmla="*/ 10517 h 336550"/>
                <a:gd name="connsiteX245" fmla="*/ 162719 w 325438"/>
                <a:gd name="connsiteY245" fmla="*/ 0 h 336550"/>
                <a:gd name="connsiteX246" fmla="*/ 173302 w 325438"/>
                <a:gd name="connsiteY246" fmla="*/ 10517 h 336550"/>
                <a:gd name="connsiteX247" fmla="*/ 171979 w 325438"/>
                <a:gd name="connsiteY247" fmla="*/ 13146 h 336550"/>
                <a:gd name="connsiteX248" fmla="*/ 210344 w 325438"/>
                <a:gd name="connsiteY248" fmla="*/ 13146 h 336550"/>
                <a:gd name="connsiteX249" fmla="*/ 209021 w 325438"/>
                <a:gd name="connsiteY249" fmla="*/ 10517 h 336550"/>
                <a:gd name="connsiteX250" fmla="*/ 219604 w 325438"/>
                <a:gd name="connsiteY250" fmla="*/ 0 h 336550"/>
                <a:gd name="connsiteX251" fmla="*/ 228865 w 325438"/>
                <a:gd name="connsiteY251" fmla="*/ 10517 h 336550"/>
                <a:gd name="connsiteX252" fmla="*/ 228865 w 325438"/>
                <a:gd name="connsiteY252" fmla="*/ 13146 h 336550"/>
                <a:gd name="connsiteX253" fmla="*/ 267230 w 325438"/>
                <a:gd name="connsiteY253" fmla="*/ 13146 h 336550"/>
                <a:gd name="connsiteX254" fmla="*/ 265907 w 325438"/>
                <a:gd name="connsiteY254" fmla="*/ 10517 h 336550"/>
                <a:gd name="connsiteX255" fmla="*/ 276490 w 325438"/>
                <a:gd name="connsiteY255" fmla="*/ 0 h 336550"/>
                <a:gd name="connsiteX256" fmla="*/ 285750 w 325438"/>
                <a:gd name="connsiteY256" fmla="*/ 10517 h 336550"/>
                <a:gd name="connsiteX257" fmla="*/ 285750 w 325438"/>
                <a:gd name="connsiteY257" fmla="*/ 13146 h 336550"/>
                <a:gd name="connsiteX258" fmla="*/ 297657 w 325438"/>
                <a:gd name="connsiteY258" fmla="*/ 13146 h 336550"/>
                <a:gd name="connsiteX259" fmla="*/ 325438 w 325438"/>
                <a:gd name="connsiteY259" fmla="*/ 40754 h 336550"/>
                <a:gd name="connsiteX260" fmla="*/ 325438 w 325438"/>
                <a:gd name="connsiteY260" fmla="*/ 276076 h 336550"/>
                <a:gd name="connsiteX261" fmla="*/ 264584 w 325438"/>
                <a:gd name="connsiteY261" fmla="*/ 336550 h 336550"/>
                <a:gd name="connsiteX262" fmla="*/ 27781 w 325438"/>
                <a:gd name="connsiteY262" fmla="*/ 336550 h 336550"/>
                <a:gd name="connsiteX263" fmla="*/ 0 w 325438"/>
                <a:gd name="connsiteY263" fmla="*/ 308943 h 336550"/>
                <a:gd name="connsiteX264" fmla="*/ 0 w 325438"/>
                <a:gd name="connsiteY264" fmla="*/ 40754 h 336550"/>
                <a:gd name="connsiteX265" fmla="*/ 27781 w 325438"/>
                <a:gd name="connsiteY265" fmla="*/ 13146 h 336550"/>
                <a:gd name="connsiteX266" fmla="*/ 39688 w 325438"/>
                <a:gd name="connsiteY266" fmla="*/ 13146 h 336550"/>
                <a:gd name="connsiteX267" fmla="*/ 39688 w 325438"/>
                <a:gd name="connsiteY267" fmla="*/ 10517 h 336550"/>
                <a:gd name="connsiteX268" fmla="*/ 48948 w 325438"/>
                <a:gd name="connsiteY26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325438" h="336550">
                  <a:moveTo>
                    <a:pt x="216580" y="198438"/>
                  </a:moveTo>
                  <a:cubicBezTo>
                    <a:pt x="213858" y="198438"/>
                    <a:pt x="211137" y="199754"/>
                    <a:pt x="208416" y="201069"/>
                  </a:cubicBezTo>
                  <a:cubicBezTo>
                    <a:pt x="207055" y="201069"/>
                    <a:pt x="205694" y="203700"/>
                    <a:pt x="204333" y="205015"/>
                  </a:cubicBezTo>
                  <a:cubicBezTo>
                    <a:pt x="204333" y="207646"/>
                    <a:pt x="202973" y="210277"/>
                    <a:pt x="202973" y="212907"/>
                  </a:cubicBezTo>
                  <a:cubicBezTo>
                    <a:pt x="201612" y="215538"/>
                    <a:pt x="201612" y="218169"/>
                    <a:pt x="201612" y="222115"/>
                  </a:cubicBezTo>
                  <a:cubicBezTo>
                    <a:pt x="201612" y="224746"/>
                    <a:pt x="201612" y="227376"/>
                    <a:pt x="202973" y="231323"/>
                  </a:cubicBezTo>
                  <a:cubicBezTo>
                    <a:pt x="202973" y="233953"/>
                    <a:pt x="204333" y="236584"/>
                    <a:pt x="204333" y="237899"/>
                  </a:cubicBezTo>
                  <a:cubicBezTo>
                    <a:pt x="205694" y="240530"/>
                    <a:pt x="207055" y="241846"/>
                    <a:pt x="208416" y="243161"/>
                  </a:cubicBezTo>
                  <a:cubicBezTo>
                    <a:pt x="211137" y="244476"/>
                    <a:pt x="213858" y="244476"/>
                    <a:pt x="216580" y="244476"/>
                  </a:cubicBezTo>
                  <a:cubicBezTo>
                    <a:pt x="219301" y="244476"/>
                    <a:pt x="220662" y="244476"/>
                    <a:pt x="223383" y="243161"/>
                  </a:cubicBezTo>
                  <a:cubicBezTo>
                    <a:pt x="224744" y="241846"/>
                    <a:pt x="226105" y="240530"/>
                    <a:pt x="227466" y="237899"/>
                  </a:cubicBezTo>
                  <a:cubicBezTo>
                    <a:pt x="228826" y="236584"/>
                    <a:pt x="228826" y="233953"/>
                    <a:pt x="230187" y="231323"/>
                  </a:cubicBezTo>
                  <a:cubicBezTo>
                    <a:pt x="230187" y="227376"/>
                    <a:pt x="230187" y="224746"/>
                    <a:pt x="230187" y="222115"/>
                  </a:cubicBezTo>
                  <a:cubicBezTo>
                    <a:pt x="230187" y="218169"/>
                    <a:pt x="230187" y="215538"/>
                    <a:pt x="230187" y="212907"/>
                  </a:cubicBezTo>
                  <a:cubicBezTo>
                    <a:pt x="228826" y="210277"/>
                    <a:pt x="228826" y="207646"/>
                    <a:pt x="227466" y="205015"/>
                  </a:cubicBezTo>
                  <a:cubicBezTo>
                    <a:pt x="226105" y="203700"/>
                    <a:pt x="224744" y="201069"/>
                    <a:pt x="223383" y="201069"/>
                  </a:cubicBezTo>
                  <a:cubicBezTo>
                    <a:pt x="220662" y="199754"/>
                    <a:pt x="219301" y="198438"/>
                    <a:pt x="216580" y="198438"/>
                  </a:cubicBezTo>
                  <a:close/>
                  <a:moveTo>
                    <a:pt x="216568" y="139700"/>
                  </a:moveTo>
                  <a:cubicBezTo>
                    <a:pt x="211221" y="139700"/>
                    <a:pt x="208547" y="142328"/>
                    <a:pt x="205874" y="146269"/>
                  </a:cubicBezTo>
                  <a:cubicBezTo>
                    <a:pt x="204537" y="148897"/>
                    <a:pt x="203200" y="154152"/>
                    <a:pt x="203200" y="158093"/>
                  </a:cubicBezTo>
                  <a:cubicBezTo>
                    <a:pt x="203200" y="165976"/>
                    <a:pt x="204537" y="171231"/>
                    <a:pt x="207211" y="173859"/>
                  </a:cubicBezTo>
                  <a:cubicBezTo>
                    <a:pt x="208547" y="176486"/>
                    <a:pt x="212558" y="177800"/>
                    <a:pt x="216568" y="177800"/>
                  </a:cubicBezTo>
                  <a:cubicBezTo>
                    <a:pt x="220579" y="177800"/>
                    <a:pt x="223253" y="176486"/>
                    <a:pt x="225926" y="173859"/>
                  </a:cubicBezTo>
                  <a:cubicBezTo>
                    <a:pt x="227263" y="171231"/>
                    <a:pt x="228600" y="165976"/>
                    <a:pt x="228600" y="158093"/>
                  </a:cubicBezTo>
                  <a:cubicBezTo>
                    <a:pt x="228600" y="154152"/>
                    <a:pt x="227263" y="148897"/>
                    <a:pt x="225926" y="146269"/>
                  </a:cubicBezTo>
                  <a:cubicBezTo>
                    <a:pt x="224589" y="142328"/>
                    <a:pt x="220579" y="139700"/>
                    <a:pt x="216568" y="139700"/>
                  </a:cubicBezTo>
                  <a:close/>
                  <a:moveTo>
                    <a:pt x="216552" y="119063"/>
                  </a:moveTo>
                  <a:cubicBezTo>
                    <a:pt x="224381" y="119063"/>
                    <a:pt x="230905" y="120370"/>
                    <a:pt x="236124" y="121676"/>
                  </a:cubicBezTo>
                  <a:cubicBezTo>
                    <a:pt x="242648" y="122983"/>
                    <a:pt x="246563" y="125596"/>
                    <a:pt x="250477" y="129515"/>
                  </a:cubicBezTo>
                  <a:cubicBezTo>
                    <a:pt x="253087" y="132129"/>
                    <a:pt x="255696" y="136048"/>
                    <a:pt x="257001" y="141274"/>
                  </a:cubicBezTo>
                  <a:cubicBezTo>
                    <a:pt x="259611" y="145194"/>
                    <a:pt x="259611" y="150420"/>
                    <a:pt x="259611" y="156953"/>
                  </a:cubicBezTo>
                  <a:cubicBezTo>
                    <a:pt x="259611" y="164792"/>
                    <a:pt x="258306" y="171324"/>
                    <a:pt x="254391" y="176551"/>
                  </a:cubicBezTo>
                  <a:cubicBezTo>
                    <a:pt x="251782" y="181777"/>
                    <a:pt x="246563" y="185696"/>
                    <a:pt x="240039" y="187003"/>
                  </a:cubicBezTo>
                  <a:cubicBezTo>
                    <a:pt x="247867" y="188309"/>
                    <a:pt x="253087" y="192229"/>
                    <a:pt x="257001" y="197455"/>
                  </a:cubicBezTo>
                  <a:cubicBezTo>
                    <a:pt x="262220" y="203988"/>
                    <a:pt x="263525" y="211827"/>
                    <a:pt x="263525" y="220973"/>
                  </a:cubicBezTo>
                  <a:cubicBezTo>
                    <a:pt x="263525" y="227505"/>
                    <a:pt x="263525" y="232731"/>
                    <a:pt x="262220" y="239264"/>
                  </a:cubicBezTo>
                  <a:cubicBezTo>
                    <a:pt x="260915" y="244490"/>
                    <a:pt x="258306" y="248410"/>
                    <a:pt x="254391" y="253636"/>
                  </a:cubicBezTo>
                  <a:cubicBezTo>
                    <a:pt x="251782" y="257556"/>
                    <a:pt x="246563" y="260169"/>
                    <a:pt x="240039" y="262782"/>
                  </a:cubicBezTo>
                  <a:cubicBezTo>
                    <a:pt x="233515" y="265395"/>
                    <a:pt x="225686" y="266701"/>
                    <a:pt x="216552" y="266701"/>
                  </a:cubicBezTo>
                  <a:cubicBezTo>
                    <a:pt x="206114" y="266701"/>
                    <a:pt x="198285" y="265395"/>
                    <a:pt x="191761" y="262782"/>
                  </a:cubicBezTo>
                  <a:cubicBezTo>
                    <a:pt x="185237" y="261475"/>
                    <a:pt x="181323" y="257556"/>
                    <a:pt x="177409" y="253636"/>
                  </a:cubicBezTo>
                  <a:cubicBezTo>
                    <a:pt x="173494" y="249716"/>
                    <a:pt x="170885" y="244490"/>
                    <a:pt x="169580" y="239264"/>
                  </a:cubicBezTo>
                  <a:cubicBezTo>
                    <a:pt x="168275" y="234038"/>
                    <a:pt x="168275" y="227505"/>
                    <a:pt x="168275" y="220973"/>
                  </a:cubicBezTo>
                  <a:cubicBezTo>
                    <a:pt x="168275" y="217053"/>
                    <a:pt x="168275" y="213133"/>
                    <a:pt x="169580" y="209214"/>
                  </a:cubicBezTo>
                  <a:cubicBezTo>
                    <a:pt x="170885" y="205294"/>
                    <a:pt x="172189" y="202681"/>
                    <a:pt x="173494" y="198762"/>
                  </a:cubicBezTo>
                  <a:cubicBezTo>
                    <a:pt x="176104" y="196149"/>
                    <a:pt x="177409" y="193536"/>
                    <a:pt x="181323" y="190922"/>
                  </a:cubicBezTo>
                  <a:cubicBezTo>
                    <a:pt x="183933" y="189616"/>
                    <a:pt x="187847" y="188309"/>
                    <a:pt x="191761" y="187003"/>
                  </a:cubicBezTo>
                  <a:cubicBezTo>
                    <a:pt x="186542" y="185696"/>
                    <a:pt x="181323" y="181777"/>
                    <a:pt x="177409" y="176551"/>
                  </a:cubicBezTo>
                  <a:cubicBezTo>
                    <a:pt x="173494" y="171324"/>
                    <a:pt x="172189" y="164792"/>
                    <a:pt x="172189" y="156953"/>
                  </a:cubicBezTo>
                  <a:cubicBezTo>
                    <a:pt x="172189" y="150420"/>
                    <a:pt x="173494" y="146500"/>
                    <a:pt x="174799" y="141274"/>
                  </a:cubicBezTo>
                  <a:cubicBezTo>
                    <a:pt x="176104" y="137355"/>
                    <a:pt x="178713" y="133435"/>
                    <a:pt x="182628" y="129515"/>
                  </a:cubicBezTo>
                  <a:cubicBezTo>
                    <a:pt x="185237" y="125596"/>
                    <a:pt x="190456" y="122983"/>
                    <a:pt x="195676" y="121676"/>
                  </a:cubicBezTo>
                  <a:cubicBezTo>
                    <a:pt x="200895" y="120370"/>
                    <a:pt x="207419" y="119063"/>
                    <a:pt x="216552" y="119063"/>
                  </a:cubicBezTo>
                  <a:close/>
                  <a:moveTo>
                    <a:pt x="106627" y="119063"/>
                  </a:moveTo>
                  <a:cubicBezTo>
                    <a:pt x="106627" y="119063"/>
                    <a:pt x="106627" y="119063"/>
                    <a:pt x="131762" y="119063"/>
                  </a:cubicBezTo>
                  <a:cubicBezTo>
                    <a:pt x="131762" y="119063"/>
                    <a:pt x="131762" y="119063"/>
                    <a:pt x="131762" y="265113"/>
                  </a:cubicBezTo>
                  <a:cubicBezTo>
                    <a:pt x="131762" y="265113"/>
                    <a:pt x="131762" y="265113"/>
                    <a:pt x="97366" y="265113"/>
                  </a:cubicBezTo>
                  <a:lnTo>
                    <a:pt x="97366" y="163799"/>
                  </a:lnTo>
                  <a:cubicBezTo>
                    <a:pt x="97366" y="163799"/>
                    <a:pt x="97366" y="163799"/>
                    <a:pt x="68262" y="163799"/>
                  </a:cubicBezTo>
                  <a:cubicBezTo>
                    <a:pt x="68262" y="163799"/>
                    <a:pt x="68262" y="163799"/>
                    <a:pt x="68262" y="141431"/>
                  </a:cubicBezTo>
                  <a:cubicBezTo>
                    <a:pt x="68262" y="141431"/>
                    <a:pt x="68262" y="141431"/>
                    <a:pt x="73554" y="141431"/>
                  </a:cubicBezTo>
                  <a:cubicBezTo>
                    <a:pt x="80168" y="141431"/>
                    <a:pt x="85460" y="141431"/>
                    <a:pt x="89429" y="140116"/>
                  </a:cubicBezTo>
                  <a:cubicBezTo>
                    <a:pt x="93397" y="137484"/>
                    <a:pt x="97366" y="136168"/>
                    <a:pt x="98689" y="133537"/>
                  </a:cubicBezTo>
                  <a:cubicBezTo>
                    <a:pt x="101335" y="132221"/>
                    <a:pt x="103981" y="129589"/>
                    <a:pt x="105304" y="126958"/>
                  </a:cubicBezTo>
                  <a:cubicBezTo>
                    <a:pt x="105304" y="124326"/>
                    <a:pt x="106627" y="121695"/>
                    <a:pt x="106627" y="119063"/>
                  </a:cubicBezTo>
                  <a:close/>
                  <a:moveTo>
                    <a:pt x="15875" y="92075"/>
                  </a:moveTo>
                  <a:cubicBezTo>
                    <a:pt x="15875" y="92075"/>
                    <a:pt x="15875" y="92075"/>
                    <a:pt x="15875" y="308851"/>
                  </a:cubicBezTo>
                  <a:cubicBezTo>
                    <a:pt x="15875" y="315420"/>
                    <a:pt x="21167" y="320675"/>
                    <a:pt x="27781" y="320675"/>
                  </a:cubicBezTo>
                  <a:cubicBezTo>
                    <a:pt x="27781" y="320675"/>
                    <a:pt x="27781" y="320675"/>
                    <a:pt x="259292" y="320675"/>
                  </a:cubicBezTo>
                  <a:cubicBezTo>
                    <a:pt x="259292" y="320675"/>
                    <a:pt x="259292" y="320675"/>
                    <a:pt x="261938" y="318048"/>
                  </a:cubicBezTo>
                  <a:cubicBezTo>
                    <a:pt x="261938" y="318048"/>
                    <a:pt x="261938" y="318048"/>
                    <a:pt x="261938" y="293086"/>
                  </a:cubicBezTo>
                  <a:cubicBezTo>
                    <a:pt x="261938" y="282575"/>
                    <a:pt x="271198" y="273379"/>
                    <a:pt x="283105" y="273379"/>
                  </a:cubicBezTo>
                  <a:cubicBezTo>
                    <a:pt x="283105" y="273379"/>
                    <a:pt x="283105" y="273379"/>
                    <a:pt x="306917" y="273379"/>
                  </a:cubicBezTo>
                  <a:cubicBezTo>
                    <a:pt x="306917" y="273379"/>
                    <a:pt x="306917" y="273379"/>
                    <a:pt x="309563" y="269437"/>
                  </a:cubicBezTo>
                  <a:lnTo>
                    <a:pt x="309563" y="92075"/>
                  </a:lnTo>
                  <a:cubicBezTo>
                    <a:pt x="309563" y="92075"/>
                    <a:pt x="309563" y="92075"/>
                    <a:pt x="15875" y="92075"/>
                  </a:cubicBezTo>
                  <a:close/>
                  <a:moveTo>
                    <a:pt x="157797" y="44450"/>
                  </a:moveTo>
                  <a:cubicBezTo>
                    <a:pt x="156527" y="44450"/>
                    <a:pt x="156527" y="44450"/>
                    <a:pt x="155257" y="45794"/>
                  </a:cubicBezTo>
                  <a:cubicBezTo>
                    <a:pt x="155257" y="45794"/>
                    <a:pt x="155257" y="45794"/>
                    <a:pt x="153987" y="47137"/>
                  </a:cubicBezTo>
                  <a:cubicBezTo>
                    <a:pt x="153987" y="48480"/>
                    <a:pt x="153987" y="48480"/>
                    <a:pt x="153987" y="49823"/>
                  </a:cubicBezTo>
                  <a:cubicBezTo>
                    <a:pt x="153987" y="51167"/>
                    <a:pt x="153987" y="52510"/>
                    <a:pt x="153987" y="53853"/>
                  </a:cubicBezTo>
                  <a:cubicBezTo>
                    <a:pt x="153987" y="55197"/>
                    <a:pt x="153987" y="56540"/>
                    <a:pt x="153987" y="57883"/>
                  </a:cubicBezTo>
                  <a:cubicBezTo>
                    <a:pt x="153987" y="59227"/>
                    <a:pt x="153987" y="59227"/>
                    <a:pt x="155257" y="60570"/>
                  </a:cubicBezTo>
                  <a:cubicBezTo>
                    <a:pt x="155257" y="60570"/>
                    <a:pt x="155257" y="61913"/>
                    <a:pt x="155257" y="61913"/>
                  </a:cubicBezTo>
                  <a:cubicBezTo>
                    <a:pt x="156527" y="61913"/>
                    <a:pt x="156527" y="61913"/>
                    <a:pt x="157797" y="61913"/>
                  </a:cubicBezTo>
                  <a:cubicBezTo>
                    <a:pt x="157797" y="61913"/>
                    <a:pt x="157797" y="61913"/>
                    <a:pt x="159067" y="61913"/>
                  </a:cubicBezTo>
                  <a:cubicBezTo>
                    <a:pt x="159067" y="61913"/>
                    <a:pt x="159067" y="60570"/>
                    <a:pt x="160337" y="60570"/>
                  </a:cubicBezTo>
                  <a:cubicBezTo>
                    <a:pt x="160337" y="59227"/>
                    <a:pt x="160337" y="59227"/>
                    <a:pt x="160337" y="57883"/>
                  </a:cubicBezTo>
                  <a:cubicBezTo>
                    <a:pt x="160337" y="56540"/>
                    <a:pt x="160337" y="55197"/>
                    <a:pt x="160337" y="53853"/>
                  </a:cubicBezTo>
                  <a:cubicBezTo>
                    <a:pt x="160337" y="49823"/>
                    <a:pt x="160337" y="48480"/>
                    <a:pt x="160337" y="47137"/>
                  </a:cubicBezTo>
                  <a:cubicBezTo>
                    <a:pt x="159067" y="45794"/>
                    <a:pt x="159067" y="44450"/>
                    <a:pt x="157797" y="44450"/>
                  </a:cubicBezTo>
                  <a:close/>
                  <a:moveTo>
                    <a:pt x="174625" y="39688"/>
                  </a:moveTo>
                  <a:cubicBezTo>
                    <a:pt x="174625" y="39688"/>
                    <a:pt x="174625" y="39688"/>
                    <a:pt x="183886" y="39688"/>
                  </a:cubicBezTo>
                  <a:cubicBezTo>
                    <a:pt x="183886" y="39688"/>
                    <a:pt x="183886" y="39688"/>
                    <a:pt x="183886" y="59360"/>
                  </a:cubicBezTo>
                  <a:cubicBezTo>
                    <a:pt x="183886" y="60671"/>
                    <a:pt x="183886" y="61983"/>
                    <a:pt x="183886" y="61983"/>
                  </a:cubicBezTo>
                  <a:cubicBezTo>
                    <a:pt x="185209" y="63294"/>
                    <a:pt x="185209" y="63294"/>
                    <a:pt x="186531" y="63294"/>
                  </a:cubicBezTo>
                  <a:cubicBezTo>
                    <a:pt x="186531" y="63294"/>
                    <a:pt x="187854" y="63294"/>
                    <a:pt x="187854" y="61983"/>
                  </a:cubicBezTo>
                  <a:cubicBezTo>
                    <a:pt x="189177" y="61983"/>
                    <a:pt x="189177" y="60671"/>
                    <a:pt x="189177" y="59360"/>
                  </a:cubicBezTo>
                  <a:lnTo>
                    <a:pt x="189177" y="39688"/>
                  </a:lnTo>
                  <a:cubicBezTo>
                    <a:pt x="189177" y="39688"/>
                    <a:pt x="189177" y="39688"/>
                    <a:pt x="198438" y="39688"/>
                  </a:cubicBezTo>
                  <a:cubicBezTo>
                    <a:pt x="198438" y="39688"/>
                    <a:pt x="198438" y="39688"/>
                    <a:pt x="198438" y="69851"/>
                  </a:cubicBezTo>
                  <a:cubicBezTo>
                    <a:pt x="198438" y="69851"/>
                    <a:pt x="198438" y="69851"/>
                    <a:pt x="189177" y="69851"/>
                  </a:cubicBezTo>
                  <a:cubicBezTo>
                    <a:pt x="189177" y="69851"/>
                    <a:pt x="189177" y="69851"/>
                    <a:pt x="189177" y="65917"/>
                  </a:cubicBezTo>
                  <a:cubicBezTo>
                    <a:pt x="189177" y="67228"/>
                    <a:pt x="187854" y="68540"/>
                    <a:pt x="186531" y="68540"/>
                  </a:cubicBezTo>
                  <a:cubicBezTo>
                    <a:pt x="185209" y="69851"/>
                    <a:pt x="183886" y="69851"/>
                    <a:pt x="182563" y="69851"/>
                  </a:cubicBezTo>
                  <a:cubicBezTo>
                    <a:pt x="179917" y="69851"/>
                    <a:pt x="177271" y="69851"/>
                    <a:pt x="175948" y="68540"/>
                  </a:cubicBezTo>
                  <a:cubicBezTo>
                    <a:pt x="174625" y="67228"/>
                    <a:pt x="174625" y="64606"/>
                    <a:pt x="174625" y="61983"/>
                  </a:cubicBezTo>
                  <a:cubicBezTo>
                    <a:pt x="174625" y="61983"/>
                    <a:pt x="174625" y="61983"/>
                    <a:pt x="174625" y="39688"/>
                  </a:cubicBezTo>
                  <a:close/>
                  <a:moveTo>
                    <a:pt x="115887" y="39688"/>
                  </a:moveTo>
                  <a:cubicBezTo>
                    <a:pt x="115887" y="39688"/>
                    <a:pt x="115887" y="39688"/>
                    <a:pt x="124660" y="39688"/>
                  </a:cubicBezTo>
                  <a:cubicBezTo>
                    <a:pt x="124660" y="39688"/>
                    <a:pt x="124660" y="39688"/>
                    <a:pt x="124660" y="59360"/>
                  </a:cubicBezTo>
                  <a:cubicBezTo>
                    <a:pt x="124660" y="60671"/>
                    <a:pt x="124660" y="61983"/>
                    <a:pt x="125914" y="61983"/>
                  </a:cubicBezTo>
                  <a:cubicBezTo>
                    <a:pt x="125914" y="63294"/>
                    <a:pt x="125914" y="63294"/>
                    <a:pt x="127167" y="63294"/>
                  </a:cubicBezTo>
                  <a:cubicBezTo>
                    <a:pt x="128420" y="63294"/>
                    <a:pt x="128420" y="63294"/>
                    <a:pt x="129673" y="61983"/>
                  </a:cubicBezTo>
                  <a:cubicBezTo>
                    <a:pt x="129673" y="61983"/>
                    <a:pt x="130927" y="60671"/>
                    <a:pt x="130927" y="59360"/>
                  </a:cubicBezTo>
                  <a:lnTo>
                    <a:pt x="130927" y="39688"/>
                  </a:lnTo>
                  <a:cubicBezTo>
                    <a:pt x="130927" y="39688"/>
                    <a:pt x="130927" y="39688"/>
                    <a:pt x="139700" y="39688"/>
                  </a:cubicBezTo>
                  <a:cubicBezTo>
                    <a:pt x="139700" y="39688"/>
                    <a:pt x="139700" y="39688"/>
                    <a:pt x="139700" y="69851"/>
                  </a:cubicBezTo>
                  <a:cubicBezTo>
                    <a:pt x="139700" y="69851"/>
                    <a:pt x="139700" y="69851"/>
                    <a:pt x="130927" y="69851"/>
                  </a:cubicBezTo>
                  <a:cubicBezTo>
                    <a:pt x="130927" y="69851"/>
                    <a:pt x="130927" y="69851"/>
                    <a:pt x="130927" y="65917"/>
                  </a:cubicBezTo>
                  <a:cubicBezTo>
                    <a:pt x="129673" y="67228"/>
                    <a:pt x="129673" y="68540"/>
                    <a:pt x="128420" y="68540"/>
                  </a:cubicBezTo>
                  <a:cubicBezTo>
                    <a:pt x="127167" y="69851"/>
                    <a:pt x="124660" y="69851"/>
                    <a:pt x="123407" y="69851"/>
                  </a:cubicBezTo>
                  <a:cubicBezTo>
                    <a:pt x="120900" y="69851"/>
                    <a:pt x="119647" y="69851"/>
                    <a:pt x="118394" y="68540"/>
                  </a:cubicBezTo>
                  <a:cubicBezTo>
                    <a:pt x="117140" y="67228"/>
                    <a:pt x="115887" y="64606"/>
                    <a:pt x="115887" y="61983"/>
                  </a:cubicBezTo>
                  <a:cubicBezTo>
                    <a:pt x="115887" y="61983"/>
                    <a:pt x="115887" y="61983"/>
                    <a:pt x="115887" y="39688"/>
                  </a:cubicBezTo>
                  <a:close/>
                  <a:moveTo>
                    <a:pt x="213518" y="38100"/>
                  </a:moveTo>
                  <a:cubicBezTo>
                    <a:pt x="216164" y="38100"/>
                    <a:pt x="217487" y="38100"/>
                    <a:pt x="218810" y="38100"/>
                  </a:cubicBezTo>
                  <a:cubicBezTo>
                    <a:pt x="220133" y="39423"/>
                    <a:pt x="221456" y="39423"/>
                    <a:pt x="222779" y="40746"/>
                  </a:cubicBezTo>
                  <a:cubicBezTo>
                    <a:pt x="222779" y="42069"/>
                    <a:pt x="224102" y="42069"/>
                    <a:pt x="224102" y="43392"/>
                  </a:cubicBezTo>
                  <a:cubicBezTo>
                    <a:pt x="224102" y="44715"/>
                    <a:pt x="225425" y="46038"/>
                    <a:pt x="225425" y="46038"/>
                  </a:cubicBezTo>
                  <a:cubicBezTo>
                    <a:pt x="225425" y="46038"/>
                    <a:pt x="225425" y="46038"/>
                    <a:pt x="225425" y="47361"/>
                  </a:cubicBezTo>
                  <a:cubicBezTo>
                    <a:pt x="225425" y="47361"/>
                    <a:pt x="225425" y="47361"/>
                    <a:pt x="216164" y="47361"/>
                  </a:cubicBezTo>
                  <a:cubicBezTo>
                    <a:pt x="216164" y="46038"/>
                    <a:pt x="216164" y="44715"/>
                    <a:pt x="216164" y="44715"/>
                  </a:cubicBezTo>
                  <a:cubicBezTo>
                    <a:pt x="214841" y="43392"/>
                    <a:pt x="214841" y="43392"/>
                    <a:pt x="213518" y="43392"/>
                  </a:cubicBezTo>
                  <a:cubicBezTo>
                    <a:pt x="212196" y="43392"/>
                    <a:pt x="212196" y="43392"/>
                    <a:pt x="210873" y="44715"/>
                  </a:cubicBezTo>
                  <a:cubicBezTo>
                    <a:pt x="210873" y="44715"/>
                    <a:pt x="210873" y="46038"/>
                    <a:pt x="210873" y="46038"/>
                  </a:cubicBezTo>
                  <a:cubicBezTo>
                    <a:pt x="210873" y="47361"/>
                    <a:pt x="210873" y="48684"/>
                    <a:pt x="212196" y="48684"/>
                  </a:cubicBezTo>
                  <a:cubicBezTo>
                    <a:pt x="212196" y="48684"/>
                    <a:pt x="213518" y="50006"/>
                    <a:pt x="214841" y="50006"/>
                  </a:cubicBezTo>
                  <a:cubicBezTo>
                    <a:pt x="214841" y="50006"/>
                    <a:pt x="216164" y="50006"/>
                    <a:pt x="217487" y="51329"/>
                  </a:cubicBezTo>
                  <a:cubicBezTo>
                    <a:pt x="218810" y="51329"/>
                    <a:pt x="220133" y="51329"/>
                    <a:pt x="221456" y="52652"/>
                  </a:cubicBezTo>
                  <a:cubicBezTo>
                    <a:pt x="222779" y="53975"/>
                    <a:pt x="224102" y="53975"/>
                    <a:pt x="224102" y="55298"/>
                  </a:cubicBezTo>
                  <a:cubicBezTo>
                    <a:pt x="225425" y="56621"/>
                    <a:pt x="225425" y="57944"/>
                    <a:pt x="225425" y="60590"/>
                  </a:cubicBezTo>
                  <a:cubicBezTo>
                    <a:pt x="225425" y="63236"/>
                    <a:pt x="224102" y="65881"/>
                    <a:pt x="222779" y="67204"/>
                  </a:cubicBezTo>
                  <a:cubicBezTo>
                    <a:pt x="220133" y="69850"/>
                    <a:pt x="217487" y="69850"/>
                    <a:pt x="213518" y="69850"/>
                  </a:cubicBezTo>
                  <a:cubicBezTo>
                    <a:pt x="209550" y="69850"/>
                    <a:pt x="206904" y="69850"/>
                    <a:pt x="204258" y="68527"/>
                  </a:cubicBezTo>
                  <a:cubicBezTo>
                    <a:pt x="202935" y="65881"/>
                    <a:pt x="201612" y="64559"/>
                    <a:pt x="201612" y="60590"/>
                  </a:cubicBezTo>
                  <a:cubicBezTo>
                    <a:pt x="201612" y="60590"/>
                    <a:pt x="201612" y="60590"/>
                    <a:pt x="201612" y="59267"/>
                  </a:cubicBezTo>
                  <a:cubicBezTo>
                    <a:pt x="201612" y="59267"/>
                    <a:pt x="201612" y="59267"/>
                    <a:pt x="209550" y="59267"/>
                  </a:cubicBezTo>
                  <a:cubicBezTo>
                    <a:pt x="209550" y="60590"/>
                    <a:pt x="209550" y="60590"/>
                    <a:pt x="209550" y="61913"/>
                  </a:cubicBezTo>
                  <a:cubicBezTo>
                    <a:pt x="210873" y="61913"/>
                    <a:pt x="210873" y="63236"/>
                    <a:pt x="210873" y="63236"/>
                  </a:cubicBezTo>
                  <a:cubicBezTo>
                    <a:pt x="210873" y="63236"/>
                    <a:pt x="210873" y="64559"/>
                    <a:pt x="212196" y="64559"/>
                  </a:cubicBezTo>
                  <a:cubicBezTo>
                    <a:pt x="212196" y="64559"/>
                    <a:pt x="212196" y="64559"/>
                    <a:pt x="213518" y="64559"/>
                  </a:cubicBezTo>
                  <a:cubicBezTo>
                    <a:pt x="214841" y="64559"/>
                    <a:pt x="214841" y="64559"/>
                    <a:pt x="216164" y="63236"/>
                  </a:cubicBezTo>
                  <a:cubicBezTo>
                    <a:pt x="216164" y="63236"/>
                    <a:pt x="216164" y="61913"/>
                    <a:pt x="216164" y="61913"/>
                  </a:cubicBezTo>
                  <a:cubicBezTo>
                    <a:pt x="216164" y="60590"/>
                    <a:pt x="216164" y="60590"/>
                    <a:pt x="216164" y="59267"/>
                  </a:cubicBezTo>
                  <a:cubicBezTo>
                    <a:pt x="216164" y="59267"/>
                    <a:pt x="214841" y="57944"/>
                    <a:pt x="213518" y="57944"/>
                  </a:cubicBezTo>
                  <a:cubicBezTo>
                    <a:pt x="210873" y="56621"/>
                    <a:pt x="209550" y="56621"/>
                    <a:pt x="208227" y="55298"/>
                  </a:cubicBezTo>
                  <a:cubicBezTo>
                    <a:pt x="206904" y="55298"/>
                    <a:pt x="205581" y="55298"/>
                    <a:pt x="204258" y="53975"/>
                  </a:cubicBezTo>
                  <a:cubicBezTo>
                    <a:pt x="204258" y="52652"/>
                    <a:pt x="202935" y="52652"/>
                    <a:pt x="202935" y="51329"/>
                  </a:cubicBezTo>
                  <a:cubicBezTo>
                    <a:pt x="201612" y="50006"/>
                    <a:pt x="201612" y="48684"/>
                    <a:pt x="201612" y="47361"/>
                  </a:cubicBezTo>
                  <a:cubicBezTo>
                    <a:pt x="201612" y="44715"/>
                    <a:pt x="202935" y="42069"/>
                    <a:pt x="205581" y="40746"/>
                  </a:cubicBezTo>
                  <a:cubicBezTo>
                    <a:pt x="206904" y="39423"/>
                    <a:pt x="209550" y="38100"/>
                    <a:pt x="213518" y="38100"/>
                  </a:cubicBezTo>
                  <a:close/>
                  <a:moveTo>
                    <a:pt x="153820" y="38100"/>
                  </a:moveTo>
                  <a:cubicBezTo>
                    <a:pt x="155157" y="38100"/>
                    <a:pt x="157830" y="38100"/>
                    <a:pt x="157830" y="39440"/>
                  </a:cubicBezTo>
                  <a:cubicBezTo>
                    <a:pt x="159167" y="40779"/>
                    <a:pt x="160504" y="42119"/>
                    <a:pt x="160504" y="43458"/>
                  </a:cubicBezTo>
                  <a:cubicBezTo>
                    <a:pt x="160504" y="43458"/>
                    <a:pt x="160504" y="43458"/>
                    <a:pt x="160504" y="38100"/>
                  </a:cubicBezTo>
                  <a:cubicBezTo>
                    <a:pt x="160504" y="38100"/>
                    <a:pt x="160504" y="38100"/>
                    <a:pt x="169862" y="38100"/>
                  </a:cubicBezTo>
                  <a:cubicBezTo>
                    <a:pt x="169862" y="38100"/>
                    <a:pt x="169862" y="38100"/>
                    <a:pt x="169862" y="68908"/>
                  </a:cubicBezTo>
                  <a:cubicBezTo>
                    <a:pt x="169862" y="70247"/>
                    <a:pt x="169862" y="71587"/>
                    <a:pt x="168525" y="74266"/>
                  </a:cubicBezTo>
                  <a:cubicBezTo>
                    <a:pt x="168525" y="75605"/>
                    <a:pt x="168525" y="76945"/>
                    <a:pt x="167188" y="76945"/>
                  </a:cubicBezTo>
                  <a:cubicBezTo>
                    <a:pt x="165851" y="78284"/>
                    <a:pt x="164515" y="79624"/>
                    <a:pt x="163178" y="79624"/>
                  </a:cubicBezTo>
                  <a:cubicBezTo>
                    <a:pt x="161841" y="79624"/>
                    <a:pt x="159167" y="80963"/>
                    <a:pt x="156494" y="80963"/>
                  </a:cubicBezTo>
                  <a:cubicBezTo>
                    <a:pt x="153820" y="80963"/>
                    <a:pt x="152483" y="79624"/>
                    <a:pt x="151146" y="79624"/>
                  </a:cubicBezTo>
                  <a:cubicBezTo>
                    <a:pt x="149809" y="79624"/>
                    <a:pt x="148473" y="78284"/>
                    <a:pt x="147136" y="78284"/>
                  </a:cubicBezTo>
                  <a:cubicBezTo>
                    <a:pt x="147136" y="76945"/>
                    <a:pt x="145799" y="75605"/>
                    <a:pt x="145799" y="75605"/>
                  </a:cubicBezTo>
                  <a:cubicBezTo>
                    <a:pt x="145799" y="74266"/>
                    <a:pt x="144462" y="72926"/>
                    <a:pt x="144462" y="71587"/>
                  </a:cubicBezTo>
                  <a:cubicBezTo>
                    <a:pt x="144462" y="71587"/>
                    <a:pt x="144462" y="71587"/>
                    <a:pt x="153820" y="71587"/>
                  </a:cubicBezTo>
                  <a:cubicBezTo>
                    <a:pt x="153820" y="72926"/>
                    <a:pt x="153820" y="72926"/>
                    <a:pt x="155157" y="74266"/>
                  </a:cubicBezTo>
                  <a:cubicBezTo>
                    <a:pt x="155157" y="74266"/>
                    <a:pt x="156494" y="74266"/>
                    <a:pt x="156494" y="74266"/>
                  </a:cubicBezTo>
                  <a:cubicBezTo>
                    <a:pt x="157830" y="74266"/>
                    <a:pt x="157830" y="74266"/>
                    <a:pt x="159167" y="74266"/>
                  </a:cubicBezTo>
                  <a:cubicBezTo>
                    <a:pt x="159167" y="74266"/>
                    <a:pt x="159167" y="72926"/>
                    <a:pt x="160504" y="72926"/>
                  </a:cubicBezTo>
                  <a:cubicBezTo>
                    <a:pt x="160504" y="71587"/>
                    <a:pt x="160504" y="71587"/>
                    <a:pt x="160504" y="70247"/>
                  </a:cubicBezTo>
                  <a:cubicBezTo>
                    <a:pt x="160504" y="68908"/>
                    <a:pt x="160504" y="67569"/>
                    <a:pt x="160504" y="66229"/>
                  </a:cubicBezTo>
                  <a:cubicBezTo>
                    <a:pt x="160504" y="66229"/>
                    <a:pt x="160504" y="66229"/>
                    <a:pt x="160504" y="64890"/>
                  </a:cubicBezTo>
                  <a:cubicBezTo>
                    <a:pt x="160504" y="66229"/>
                    <a:pt x="159167" y="67569"/>
                    <a:pt x="157830" y="67569"/>
                  </a:cubicBezTo>
                  <a:cubicBezTo>
                    <a:pt x="156494" y="68908"/>
                    <a:pt x="155157" y="68908"/>
                    <a:pt x="153820" y="68908"/>
                  </a:cubicBezTo>
                  <a:cubicBezTo>
                    <a:pt x="151146" y="68908"/>
                    <a:pt x="149809" y="68908"/>
                    <a:pt x="148473" y="67569"/>
                  </a:cubicBezTo>
                  <a:cubicBezTo>
                    <a:pt x="148473" y="67569"/>
                    <a:pt x="147136" y="66229"/>
                    <a:pt x="145799" y="64890"/>
                  </a:cubicBezTo>
                  <a:cubicBezTo>
                    <a:pt x="145799" y="63550"/>
                    <a:pt x="145799" y="62211"/>
                    <a:pt x="144462" y="59532"/>
                  </a:cubicBezTo>
                  <a:cubicBezTo>
                    <a:pt x="144462" y="58192"/>
                    <a:pt x="144462" y="55513"/>
                    <a:pt x="144462" y="54174"/>
                  </a:cubicBezTo>
                  <a:cubicBezTo>
                    <a:pt x="144462" y="51495"/>
                    <a:pt x="144462" y="50155"/>
                    <a:pt x="144462" y="48816"/>
                  </a:cubicBezTo>
                  <a:cubicBezTo>
                    <a:pt x="144462" y="46137"/>
                    <a:pt x="145799" y="44798"/>
                    <a:pt x="145799" y="43458"/>
                  </a:cubicBezTo>
                  <a:cubicBezTo>
                    <a:pt x="147136" y="42119"/>
                    <a:pt x="147136" y="40779"/>
                    <a:pt x="148473" y="39440"/>
                  </a:cubicBezTo>
                  <a:cubicBezTo>
                    <a:pt x="149809" y="38100"/>
                    <a:pt x="151146" y="38100"/>
                    <a:pt x="153820" y="38100"/>
                  </a:cubicBezTo>
                  <a:close/>
                  <a:moveTo>
                    <a:pt x="96838" y="36513"/>
                  </a:moveTo>
                  <a:lnTo>
                    <a:pt x="92075" y="53976"/>
                  </a:lnTo>
                  <a:lnTo>
                    <a:pt x="100013" y="53976"/>
                  </a:lnTo>
                  <a:close/>
                  <a:moveTo>
                    <a:pt x="231042" y="30163"/>
                  </a:moveTo>
                  <a:cubicBezTo>
                    <a:pt x="231042" y="30163"/>
                    <a:pt x="231042" y="30163"/>
                    <a:pt x="240445" y="30163"/>
                  </a:cubicBezTo>
                  <a:lnTo>
                    <a:pt x="240445" y="39424"/>
                  </a:lnTo>
                  <a:cubicBezTo>
                    <a:pt x="240445" y="39424"/>
                    <a:pt x="240445" y="39424"/>
                    <a:pt x="244475" y="39424"/>
                  </a:cubicBezTo>
                  <a:cubicBezTo>
                    <a:pt x="244475" y="39424"/>
                    <a:pt x="244475" y="39424"/>
                    <a:pt x="244475" y="44716"/>
                  </a:cubicBezTo>
                  <a:cubicBezTo>
                    <a:pt x="244475" y="44716"/>
                    <a:pt x="244475" y="44716"/>
                    <a:pt x="240445" y="44716"/>
                  </a:cubicBezTo>
                  <a:cubicBezTo>
                    <a:pt x="240445" y="44716"/>
                    <a:pt x="240445" y="44716"/>
                    <a:pt x="240445" y="60591"/>
                  </a:cubicBezTo>
                  <a:cubicBezTo>
                    <a:pt x="240445" y="61914"/>
                    <a:pt x="240445" y="61914"/>
                    <a:pt x="240445" y="63237"/>
                  </a:cubicBezTo>
                  <a:cubicBezTo>
                    <a:pt x="241788" y="63237"/>
                    <a:pt x="241788" y="63237"/>
                    <a:pt x="243132" y="63237"/>
                  </a:cubicBezTo>
                  <a:cubicBezTo>
                    <a:pt x="243132" y="63237"/>
                    <a:pt x="243132" y="63237"/>
                    <a:pt x="244475" y="63237"/>
                  </a:cubicBezTo>
                  <a:cubicBezTo>
                    <a:pt x="244475" y="63237"/>
                    <a:pt x="244475" y="63237"/>
                    <a:pt x="244475" y="69851"/>
                  </a:cubicBezTo>
                  <a:cubicBezTo>
                    <a:pt x="243132" y="69851"/>
                    <a:pt x="240445" y="69851"/>
                    <a:pt x="239102" y="69851"/>
                  </a:cubicBezTo>
                  <a:cubicBezTo>
                    <a:pt x="237758" y="69851"/>
                    <a:pt x="236415" y="69851"/>
                    <a:pt x="235072" y="69851"/>
                  </a:cubicBezTo>
                  <a:cubicBezTo>
                    <a:pt x="233729" y="69851"/>
                    <a:pt x="233729" y="68528"/>
                    <a:pt x="232385" y="68528"/>
                  </a:cubicBezTo>
                  <a:cubicBezTo>
                    <a:pt x="232385" y="67205"/>
                    <a:pt x="231042" y="67205"/>
                    <a:pt x="231042" y="65882"/>
                  </a:cubicBezTo>
                  <a:cubicBezTo>
                    <a:pt x="231042" y="64560"/>
                    <a:pt x="231042" y="63237"/>
                    <a:pt x="231042" y="61914"/>
                  </a:cubicBezTo>
                  <a:cubicBezTo>
                    <a:pt x="231042" y="61914"/>
                    <a:pt x="231042" y="61914"/>
                    <a:pt x="231042" y="44716"/>
                  </a:cubicBezTo>
                  <a:cubicBezTo>
                    <a:pt x="231042" y="44716"/>
                    <a:pt x="231042" y="44716"/>
                    <a:pt x="227012" y="44716"/>
                  </a:cubicBezTo>
                  <a:cubicBezTo>
                    <a:pt x="227012" y="44716"/>
                    <a:pt x="227012" y="44716"/>
                    <a:pt x="227012" y="39424"/>
                  </a:cubicBezTo>
                  <a:cubicBezTo>
                    <a:pt x="227012" y="39424"/>
                    <a:pt x="227012" y="39424"/>
                    <a:pt x="231042" y="39424"/>
                  </a:cubicBezTo>
                  <a:cubicBezTo>
                    <a:pt x="231042" y="39424"/>
                    <a:pt x="231042" y="39424"/>
                    <a:pt x="231042" y="30163"/>
                  </a:cubicBezTo>
                  <a:close/>
                  <a:moveTo>
                    <a:pt x="90487" y="28575"/>
                  </a:moveTo>
                  <a:lnTo>
                    <a:pt x="101600" y="28575"/>
                  </a:lnTo>
                  <a:lnTo>
                    <a:pt x="112712" y="69850"/>
                  </a:lnTo>
                  <a:lnTo>
                    <a:pt x="103187" y="69850"/>
                  </a:lnTo>
                  <a:lnTo>
                    <a:pt x="100012" y="61913"/>
                  </a:lnTo>
                  <a:lnTo>
                    <a:pt x="92075" y="61913"/>
                  </a:lnTo>
                  <a:lnTo>
                    <a:pt x="90487" y="69850"/>
                  </a:lnTo>
                  <a:lnTo>
                    <a:pt x="80962" y="69850"/>
                  </a:lnTo>
                  <a:close/>
                  <a:moveTo>
                    <a:pt x="25135" y="22225"/>
                  </a:moveTo>
                  <a:cubicBezTo>
                    <a:pt x="19844" y="22225"/>
                    <a:pt x="15875" y="27494"/>
                    <a:pt x="15875" y="32764"/>
                  </a:cubicBezTo>
                  <a:cubicBezTo>
                    <a:pt x="15875" y="32764"/>
                    <a:pt x="15875" y="32764"/>
                    <a:pt x="15875" y="73600"/>
                  </a:cubicBezTo>
                  <a:cubicBezTo>
                    <a:pt x="15875" y="80186"/>
                    <a:pt x="19844" y="84138"/>
                    <a:pt x="25135" y="84138"/>
                  </a:cubicBezTo>
                  <a:cubicBezTo>
                    <a:pt x="25135" y="84138"/>
                    <a:pt x="25135" y="84138"/>
                    <a:pt x="300303" y="84138"/>
                  </a:cubicBezTo>
                  <a:cubicBezTo>
                    <a:pt x="305594" y="84138"/>
                    <a:pt x="309563" y="80186"/>
                    <a:pt x="309563" y="73600"/>
                  </a:cubicBezTo>
                  <a:lnTo>
                    <a:pt x="309563" y="32764"/>
                  </a:lnTo>
                  <a:cubicBezTo>
                    <a:pt x="309563" y="27494"/>
                    <a:pt x="305594" y="22225"/>
                    <a:pt x="300303" y="22225"/>
                  </a:cubicBezTo>
                  <a:cubicBezTo>
                    <a:pt x="300303" y="22225"/>
                    <a:pt x="300303" y="22225"/>
                    <a:pt x="25135" y="22225"/>
                  </a:cubicBezTo>
                  <a:close/>
                  <a:moveTo>
                    <a:pt x="48948" y="0"/>
                  </a:moveTo>
                  <a:cubicBezTo>
                    <a:pt x="54240" y="0"/>
                    <a:pt x="59531" y="3944"/>
                    <a:pt x="59531" y="10517"/>
                  </a:cubicBezTo>
                  <a:cubicBezTo>
                    <a:pt x="59531" y="10517"/>
                    <a:pt x="59531" y="11832"/>
                    <a:pt x="58208" y="13146"/>
                  </a:cubicBezTo>
                  <a:cubicBezTo>
                    <a:pt x="58208" y="13146"/>
                    <a:pt x="58208" y="13146"/>
                    <a:pt x="96573" y="13146"/>
                  </a:cubicBezTo>
                  <a:cubicBezTo>
                    <a:pt x="96573" y="11832"/>
                    <a:pt x="96573" y="10517"/>
                    <a:pt x="96573" y="10517"/>
                  </a:cubicBezTo>
                  <a:cubicBezTo>
                    <a:pt x="96573" y="3944"/>
                    <a:pt x="100542" y="0"/>
                    <a:pt x="105834" y="0"/>
                  </a:cubicBezTo>
                  <a:cubicBezTo>
                    <a:pt x="111125" y="0"/>
                    <a:pt x="116417" y="3944"/>
                    <a:pt x="116417" y="10517"/>
                  </a:cubicBezTo>
                  <a:cubicBezTo>
                    <a:pt x="116417" y="10517"/>
                    <a:pt x="115094" y="11832"/>
                    <a:pt x="115094" y="13146"/>
                  </a:cubicBezTo>
                  <a:cubicBezTo>
                    <a:pt x="115094" y="13146"/>
                    <a:pt x="115094" y="13146"/>
                    <a:pt x="153459" y="13146"/>
                  </a:cubicBezTo>
                  <a:cubicBezTo>
                    <a:pt x="153459" y="11832"/>
                    <a:pt x="153459" y="10517"/>
                    <a:pt x="153459" y="10517"/>
                  </a:cubicBezTo>
                  <a:cubicBezTo>
                    <a:pt x="153459" y="3944"/>
                    <a:pt x="157427" y="0"/>
                    <a:pt x="162719" y="0"/>
                  </a:cubicBezTo>
                  <a:cubicBezTo>
                    <a:pt x="168011" y="0"/>
                    <a:pt x="173302" y="3944"/>
                    <a:pt x="173302" y="10517"/>
                  </a:cubicBezTo>
                  <a:cubicBezTo>
                    <a:pt x="173302" y="10517"/>
                    <a:pt x="171979" y="11832"/>
                    <a:pt x="171979" y="13146"/>
                  </a:cubicBezTo>
                  <a:cubicBezTo>
                    <a:pt x="171979" y="13146"/>
                    <a:pt x="171979" y="13146"/>
                    <a:pt x="210344" y="13146"/>
                  </a:cubicBezTo>
                  <a:cubicBezTo>
                    <a:pt x="210344" y="11832"/>
                    <a:pt x="209021" y="10517"/>
                    <a:pt x="209021" y="10517"/>
                  </a:cubicBezTo>
                  <a:cubicBezTo>
                    <a:pt x="209021" y="3944"/>
                    <a:pt x="214313" y="0"/>
                    <a:pt x="219604" y="0"/>
                  </a:cubicBezTo>
                  <a:cubicBezTo>
                    <a:pt x="224896" y="0"/>
                    <a:pt x="228865" y="3944"/>
                    <a:pt x="228865" y="10517"/>
                  </a:cubicBezTo>
                  <a:cubicBezTo>
                    <a:pt x="228865" y="10517"/>
                    <a:pt x="228865" y="11832"/>
                    <a:pt x="228865" y="13146"/>
                  </a:cubicBezTo>
                  <a:cubicBezTo>
                    <a:pt x="228865" y="13146"/>
                    <a:pt x="228865" y="13146"/>
                    <a:pt x="267230" y="13146"/>
                  </a:cubicBezTo>
                  <a:cubicBezTo>
                    <a:pt x="265907" y="11832"/>
                    <a:pt x="265907" y="10517"/>
                    <a:pt x="265907" y="10517"/>
                  </a:cubicBezTo>
                  <a:cubicBezTo>
                    <a:pt x="265907" y="3944"/>
                    <a:pt x="271198" y="0"/>
                    <a:pt x="276490" y="0"/>
                  </a:cubicBezTo>
                  <a:cubicBezTo>
                    <a:pt x="281782" y="0"/>
                    <a:pt x="285750" y="3944"/>
                    <a:pt x="285750" y="10517"/>
                  </a:cubicBezTo>
                  <a:cubicBezTo>
                    <a:pt x="285750" y="10517"/>
                    <a:pt x="285750" y="11832"/>
                    <a:pt x="285750" y="13146"/>
                  </a:cubicBezTo>
                  <a:cubicBezTo>
                    <a:pt x="285750" y="13146"/>
                    <a:pt x="285750" y="13146"/>
                    <a:pt x="297657" y="13146"/>
                  </a:cubicBezTo>
                  <a:cubicBezTo>
                    <a:pt x="312209" y="13146"/>
                    <a:pt x="325438" y="24978"/>
                    <a:pt x="325438" y="40754"/>
                  </a:cubicBezTo>
                  <a:cubicBezTo>
                    <a:pt x="325438" y="40754"/>
                    <a:pt x="325438" y="40754"/>
                    <a:pt x="325438" y="276076"/>
                  </a:cubicBezTo>
                  <a:cubicBezTo>
                    <a:pt x="325438" y="276076"/>
                    <a:pt x="325438" y="276076"/>
                    <a:pt x="264584" y="336550"/>
                  </a:cubicBezTo>
                  <a:cubicBezTo>
                    <a:pt x="264584" y="336550"/>
                    <a:pt x="264584" y="336550"/>
                    <a:pt x="27781" y="336550"/>
                  </a:cubicBezTo>
                  <a:cubicBezTo>
                    <a:pt x="13229" y="336550"/>
                    <a:pt x="0" y="323404"/>
                    <a:pt x="0" y="308943"/>
                  </a:cubicBezTo>
                  <a:cubicBezTo>
                    <a:pt x="0" y="308943"/>
                    <a:pt x="0" y="308943"/>
                    <a:pt x="0" y="40754"/>
                  </a:cubicBezTo>
                  <a:cubicBezTo>
                    <a:pt x="0" y="24978"/>
                    <a:pt x="13229" y="13146"/>
                    <a:pt x="27781" y="13146"/>
                  </a:cubicBezTo>
                  <a:cubicBezTo>
                    <a:pt x="27781" y="13146"/>
                    <a:pt x="27781" y="13146"/>
                    <a:pt x="39688" y="13146"/>
                  </a:cubicBezTo>
                  <a:cubicBezTo>
                    <a:pt x="39688" y="11832"/>
                    <a:pt x="39688" y="10517"/>
                    <a:pt x="39688" y="10517"/>
                  </a:cubicBezTo>
                  <a:cubicBezTo>
                    <a:pt x="39688" y="3944"/>
                    <a:pt x="43656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7" name="Freeform: Shape 24"/>
            <p:cNvSpPr>
              <a:spLocks noChangeAspect="1"/>
            </p:cNvSpPr>
            <p:nvPr/>
          </p:nvSpPr>
          <p:spPr bwMode="auto">
            <a:xfrm>
              <a:off x="7798024" y="2332922"/>
              <a:ext cx="609685" cy="603853"/>
            </a:xfrm>
            <a:custGeom>
              <a:avLst/>
              <a:gdLst>
                <a:gd name="connsiteX0" fmla="*/ 279400 w 331787"/>
                <a:gd name="connsiteY0" fmla="*/ 307975 h 328613"/>
                <a:gd name="connsiteX1" fmla="*/ 300038 w 331787"/>
                <a:gd name="connsiteY1" fmla="*/ 307975 h 328613"/>
                <a:gd name="connsiteX2" fmla="*/ 300038 w 331787"/>
                <a:gd name="connsiteY2" fmla="*/ 328613 h 328613"/>
                <a:gd name="connsiteX3" fmla="*/ 279400 w 331787"/>
                <a:gd name="connsiteY3" fmla="*/ 328613 h 328613"/>
                <a:gd name="connsiteX4" fmla="*/ 234950 w 331787"/>
                <a:gd name="connsiteY4" fmla="*/ 307975 h 328613"/>
                <a:gd name="connsiteX5" fmla="*/ 257175 w 331787"/>
                <a:gd name="connsiteY5" fmla="*/ 307975 h 328613"/>
                <a:gd name="connsiteX6" fmla="*/ 257175 w 331787"/>
                <a:gd name="connsiteY6" fmla="*/ 328613 h 328613"/>
                <a:gd name="connsiteX7" fmla="*/ 234950 w 331787"/>
                <a:gd name="connsiteY7" fmla="*/ 328613 h 328613"/>
                <a:gd name="connsiteX8" fmla="*/ 188912 w 331787"/>
                <a:gd name="connsiteY8" fmla="*/ 307975 h 328613"/>
                <a:gd name="connsiteX9" fmla="*/ 211137 w 331787"/>
                <a:gd name="connsiteY9" fmla="*/ 307975 h 328613"/>
                <a:gd name="connsiteX10" fmla="*/ 211137 w 331787"/>
                <a:gd name="connsiteY10" fmla="*/ 328613 h 328613"/>
                <a:gd name="connsiteX11" fmla="*/ 188912 w 331787"/>
                <a:gd name="connsiteY11" fmla="*/ 328613 h 328613"/>
                <a:gd name="connsiteX12" fmla="*/ 144462 w 331787"/>
                <a:gd name="connsiteY12" fmla="*/ 307975 h 328613"/>
                <a:gd name="connsiteX13" fmla="*/ 166687 w 331787"/>
                <a:gd name="connsiteY13" fmla="*/ 307975 h 328613"/>
                <a:gd name="connsiteX14" fmla="*/ 166687 w 331787"/>
                <a:gd name="connsiteY14" fmla="*/ 328613 h 328613"/>
                <a:gd name="connsiteX15" fmla="*/ 144462 w 331787"/>
                <a:gd name="connsiteY15" fmla="*/ 328613 h 328613"/>
                <a:gd name="connsiteX16" fmla="*/ 100012 w 331787"/>
                <a:gd name="connsiteY16" fmla="*/ 307975 h 328613"/>
                <a:gd name="connsiteX17" fmla="*/ 122237 w 331787"/>
                <a:gd name="connsiteY17" fmla="*/ 307975 h 328613"/>
                <a:gd name="connsiteX18" fmla="*/ 122237 w 331787"/>
                <a:gd name="connsiteY18" fmla="*/ 328613 h 328613"/>
                <a:gd name="connsiteX19" fmla="*/ 100012 w 331787"/>
                <a:gd name="connsiteY19" fmla="*/ 328613 h 328613"/>
                <a:gd name="connsiteX20" fmla="*/ 0 w 331787"/>
                <a:gd name="connsiteY20" fmla="*/ 209550 h 328613"/>
                <a:gd name="connsiteX21" fmla="*/ 22225 w 331787"/>
                <a:gd name="connsiteY21" fmla="*/ 209550 h 328613"/>
                <a:gd name="connsiteX22" fmla="*/ 22225 w 331787"/>
                <a:gd name="connsiteY22" fmla="*/ 231775 h 328613"/>
                <a:gd name="connsiteX23" fmla="*/ 0 w 331787"/>
                <a:gd name="connsiteY23" fmla="*/ 231775 h 328613"/>
                <a:gd name="connsiteX24" fmla="*/ 0 w 331787"/>
                <a:gd name="connsiteY24" fmla="*/ 165100 h 328613"/>
                <a:gd name="connsiteX25" fmla="*/ 22225 w 331787"/>
                <a:gd name="connsiteY25" fmla="*/ 165100 h 328613"/>
                <a:gd name="connsiteX26" fmla="*/ 22225 w 331787"/>
                <a:gd name="connsiteY26" fmla="*/ 185738 h 328613"/>
                <a:gd name="connsiteX27" fmla="*/ 0 w 331787"/>
                <a:gd name="connsiteY27" fmla="*/ 185738 h 328613"/>
                <a:gd name="connsiteX28" fmla="*/ 0 w 331787"/>
                <a:gd name="connsiteY28" fmla="*/ 120650 h 328613"/>
                <a:gd name="connsiteX29" fmla="*/ 22225 w 331787"/>
                <a:gd name="connsiteY29" fmla="*/ 120650 h 328613"/>
                <a:gd name="connsiteX30" fmla="*/ 22225 w 331787"/>
                <a:gd name="connsiteY30" fmla="*/ 142875 h 328613"/>
                <a:gd name="connsiteX31" fmla="*/ 0 w 331787"/>
                <a:gd name="connsiteY31" fmla="*/ 142875 h 328613"/>
                <a:gd name="connsiteX32" fmla="*/ 0 w 331787"/>
                <a:gd name="connsiteY32" fmla="*/ 74612 h 328613"/>
                <a:gd name="connsiteX33" fmla="*/ 22225 w 331787"/>
                <a:gd name="connsiteY33" fmla="*/ 74612 h 328613"/>
                <a:gd name="connsiteX34" fmla="*/ 22225 w 331787"/>
                <a:gd name="connsiteY34" fmla="*/ 96837 h 328613"/>
                <a:gd name="connsiteX35" fmla="*/ 0 w 331787"/>
                <a:gd name="connsiteY35" fmla="*/ 96837 h 328613"/>
                <a:gd name="connsiteX36" fmla="*/ 306388 w 331787"/>
                <a:gd name="connsiteY36" fmla="*/ 66675 h 328613"/>
                <a:gd name="connsiteX37" fmla="*/ 327025 w 331787"/>
                <a:gd name="connsiteY37" fmla="*/ 77788 h 328613"/>
                <a:gd name="connsiteX38" fmla="*/ 277813 w 331787"/>
                <a:gd name="connsiteY38" fmla="*/ 163513 h 328613"/>
                <a:gd name="connsiteX39" fmla="*/ 227013 w 331787"/>
                <a:gd name="connsiteY39" fmla="*/ 141288 h 328613"/>
                <a:gd name="connsiteX40" fmla="*/ 195263 w 331787"/>
                <a:gd name="connsiteY40" fmla="*/ 204788 h 328613"/>
                <a:gd name="connsiteX41" fmla="*/ 138113 w 331787"/>
                <a:gd name="connsiteY41" fmla="*/ 177801 h 328613"/>
                <a:gd name="connsiteX42" fmla="*/ 95250 w 331787"/>
                <a:gd name="connsiteY42" fmla="*/ 249238 h 328613"/>
                <a:gd name="connsiteX43" fmla="*/ 76200 w 331787"/>
                <a:gd name="connsiteY43" fmla="*/ 238126 h 328613"/>
                <a:gd name="connsiteX44" fmla="*/ 128588 w 331787"/>
                <a:gd name="connsiteY44" fmla="*/ 149225 h 328613"/>
                <a:gd name="connsiteX45" fmla="*/ 185738 w 331787"/>
                <a:gd name="connsiteY45" fmla="*/ 176213 h 328613"/>
                <a:gd name="connsiteX46" fmla="*/ 217488 w 331787"/>
                <a:gd name="connsiteY46" fmla="*/ 112713 h 328613"/>
                <a:gd name="connsiteX47" fmla="*/ 268288 w 331787"/>
                <a:gd name="connsiteY47" fmla="*/ 136525 h 328613"/>
                <a:gd name="connsiteX48" fmla="*/ 0 w 331787"/>
                <a:gd name="connsiteY48" fmla="*/ 30162 h 328613"/>
                <a:gd name="connsiteX49" fmla="*/ 22225 w 331787"/>
                <a:gd name="connsiteY49" fmla="*/ 30162 h 328613"/>
                <a:gd name="connsiteX50" fmla="*/ 22225 w 331787"/>
                <a:gd name="connsiteY50" fmla="*/ 52387 h 328613"/>
                <a:gd name="connsiteX51" fmla="*/ 0 w 331787"/>
                <a:gd name="connsiteY51" fmla="*/ 52387 h 328613"/>
                <a:gd name="connsiteX52" fmla="*/ 36512 w 331787"/>
                <a:gd name="connsiteY52" fmla="*/ 0 h 328613"/>
                <a:gd name="connsiteX53" fmla="*/ 68262 w 331787"/>
                <a:gd name="connsiteY53" fmla="*/ 0 h 328613"/>
                <a:gd name="connsiteX54" fmla="*/ 68262 w 331787"/>
                <a:gd name="connsiteY54" fmla="*/ 261938 h 328613"/>
                <a:gd name="connsiteX55" fmla="*/ 331787 w 331787"/>
                <a:gd name="connsiteY55" fmla="*/ 261938 h 328613"/>
                <a:gd name="connsiteX56" fmla="*/ 331787 w 331787"/>
                <a:gd name="connsiteY56" fmla="*/ 293688 h 328613"/>
                <a:gd name="connsiteX57" fmla="*/ 36512 w 331787"/>
                <a:gd name="connsiteY57" fmla="*/ 293688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31787" h="328613">
                  <a:moveTo>
                    <a:pt x="279400" y="307975"/>
                  </a:moveTo>
                  <a:lnTo>
                    <a:pt x="300038" y="307975"/>
                  </a:lnTo>
                  <a:lnTo>
                    <a:pt x="300038" y="328613"/>
                  </a:lnTo>
                  <a:lnTo>
                    <a:pt x="279400" y="328613"/>
                  </a:lnTo>
                  <a:close/>
                  <a:moveTo>
                    <a:pt x="234950" y="307975"/>
                  </a:moveTo>
                  <a:lnTo>
                    <a:pt x="257175" y="307975"/>
                  </a:lnTo>
                  <a:lnTo>
                    <a:pt x="257175" y="328613"/>
                  </a:lnTo>
                  <a:lnTo>
                    <a:pt x="234950" y="328613"/>
                  </a:lnTo>
                  <a:close/>
                  <a:moveTo>
                    <a:pt x="188912" y="307975"/>
                  </a:moveTo>
                  <a:lnTo>
                    <a:pt x="211137" y="307975"/>
                  </a:lnTo>
                  <a:lnTo>
                    <a:pt x="211137" y="328613"/>
                  </a:lnTo>
                  <a:lnTo>
                    <a:pt x="188912" y="328613"/>
                  </a:lnTo>
                  <a:close/>
                  <a:moveTo>
                    <a:pt x="144462" y="307975"/>
                  </a:moveTo>
                  <a:lnTo>
                    <a:pt x="166687" y="307975"/>
                  </a:lnTo>
                  <a:lnTo>
                    <a:pt x="166687" y="328613"/>
                  </a:lnTo>
                  <a:lnTo>
                    <a:pt x="144462" y="328613"/>
                  </a:lnTo>
                  <a:close/>
                  <a:moveTo>
                    <a:pt x="100012" y="307975"/>
                  </a:moveTo>
                  <a:lnTo>
                    <a:pt x="122237" y="307975"/>
                  </a:lnTo>
                  <a:lnTo>
                    <a:pt x="122237" y="328613"/>
                  </a:lnTo>
                  <a:lnTo>
                    <a:pt x="100012" y="328613"/>
                  </a:lnTo>
                  <a:close/>
                  <a:moveTo>
                    <a:pt x="0" y="209550"/>
                  </a:moveTo>
                  <a:lnTo>
                    <a:pt x="22225" y="209550"/>
                  </a:lnTo>
                  <a:lnTo>
                    <a:pt x="22225" y="231775"/>
                  </a:lnTo>
                  <a:lnTo>
                    <a:pt x="0" y="231775"/>
                  </a:lnTo>
                  <a:close/>
                  <a:moveTo>
                    <a:pt x="0" y="165100"/>
                  </a:moveTo>
                  <a:lnTo>
                    <a:pt x="22225" y="165100"/>
                  </a:lnTo>
                  <a:lnTo>
                    <a:pt x="22225" y="185738"/>
                  </a:lnTo>
                  <a:lnTo>
                    <a:pt x="0" y="185738"/>
                  </a:lnTo>
                  <a:close/>
                  <a:moveTo>
                    <a:pt x="0" y="120650"/>
                  </a:moveTo>
                  <a:lnTo>
                    <a:pt x="22225" y="120650"/>
                  </a:lnTo>
                  <a:lnTo>
                    <a:pt x="22225" y="142875"/>
                  </a:lnTo>
                  <a:lnTo>
                    <a:pt x="0" y="142875"/>
                  </a:lnTo>
                  <a:close/>
                  <a:moveTo>
                    <a:pt x="0" y="74612"/>
                  </a:moveTo>
                  <a:lnTo>
                    <a:pt x="22225" y="74612"/>
                  </a:lnTo>
                  <a:lnTo>
                    <a:pt x="22225" y="96837"/>
                  </a:lnTo>
                  <a:lnTo>
                    <a:pt x="0" y="96837"/>
                  </a:lnTo>
                  <a:close/>
                  <a:moveTo>
                    <a:pt x="306388" y="66675"/>
                  </a:moveTo>
                  <a:lnTo>
                    <a:pt x="327025" y="77788"/>
                  </a:lnTo>
                  <a:lnTo>
                    <a:pt x="277813" y="163513"/>
                  </a:lnTo>
                  <a:lnTo>
                    <a:pt x="227013" y="141288"/>
                  </a:lnTo>
                  <a:lnTo>
                    <a:pt x="195263" y="204788"/>
                  </a:lnTo>
                  <a:lnTo>
                    <a:pt x="138113" y="177801"/>
                  </a:lnTo>
                  <a:lnTo>
                    <a:pt x="95250" y="249238"/>
                  </a:lnTo>
                  <a:lnTo>
                    <a:pt x="76200" y="238126"/>
                  </a:lnTo>
                  <a:lnTo>
                    <a:pt x="128588" y="149225"/>
                  </a:lnTo>
                  <a:lnTo>
                    <a:pt x="185738" y="176213"/>
                  </a:lnTo>
                  <a:lnTo>
                    <a:pt x="217488" y="112713"/>
                  </a:lnTo>
                  <a:lnTo>
                    <a:pt x="268288" y="136525"/>
                  </a:lnTo>
                  <a:close/>
                  <a:moveTo>
                    <a:pt x="0" y="30162"/>
                  </a:moveTo>
                  <a:lnTo>
                    <a:pt x="22225" y="30162"/>
                  </a:lnTo>
                  <a:lnTo>
                    <a:pt x="22225" y="52387"/>
                  </a:lnTo>
                  <a:lnTo>
                    <a:pt x="0" y="52387"/>
                  </a:lnTo>
                  <a:close/>
                  <a:moveTo>
                    <a:pt x="36512" y="0"/>
                  </a:moveTo>
                  <a:lnTo>
                    <a:pt x="68262" y="0"/>
                  </a:lnTo>
                  <a:lnTo>
                    <a:pt x="68262" y="261938"/>
                  </a:lnTo>
                  <a:lnTo>
                    <a:pt x="331787" y="261938"/>
                  </a:lnTo>
                  <a:lnTo>
                    <a:pt x="331787" y="293688"/>
                  </a:lnTo>
                  <a:lnTo>
                    <a:pt x="36512" y="2936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8" name="Freeform: Shape 25"/>
            <p:cNvSpPr>
              <a:spLocks noChangeAspect="1"/>
            </p:cNvSpPr>
            <p:nvPr/>
          </p:nvSpPr>
          <p:spPr bwMode="auto">
            <a:xfrm>
              <a:off x="9823117" y="2330006"/>
              <a:ext cx="524484" cy="609685"/>
            </a:xfrm>
            <a:custGeom>
              <a:avLst/>
              <a:gdLst>
                <a:gd name="connsiteX0" fmla="*/ 144647 w 290884"/>
                <a:gd name="connsiteY0" fmla="*/ 246063 h 338138"/>
                <a:gd name="connsiteX1" fmla="*/ 110656 w 290884"/>
                <a:gd name="connsiteY1" fmla="*/ 261816 h 338138"/>
                <a:gd name="connsiteX2" fmla="*/ 144647 w 290884"/>
                <a:gd name="connsiteY2" fmla="*/ 314326 h 338138"/>
                <a:gd name="connsiteX3" fmla="*/ 177331 w 290884"/>
                <a:gd name="connsiteY3" fmla="*/ 261816 h 338138"/>
                <a:gd name="connsiteX4" fmla="*/ 144647 w 290884"/>
                <a:gd name="connsiteY4" fmla="*/ 246063 h 338138"/>
                <a:gd name="connsiteX5" fmla="*/ 186856 w 290884"/>
                <a:gd name="connsiteY5" fmla="*/ 222250 h 338138"/>
                <a:gd name="connsiteX6" fmla="*/ 181776 w 290884"/>
                <a:gd name="connsiteY6" fmla="*/ 224790 h 338138"/>
                <a:gd name="connsiteX7" fmla="*/ 167806 w 290884"/>
                <a:gd name="connsiteY7" fmla="*/ 233680 h 338138"/>
                <a:gd name="connsiteX8" fmla="*/ 183046 w 290884"/>
                <a:gd name="connsiteY8" fmla="*/ 241300 h 338138"/>
                <a:gd name="connsiteX9" fmla="*/ 186856 w 290884"/>
                <a:gd name="connsiteY9" fmla="*/ 222250 h 338138"/>
                <a:gd name="connsiteX10" fmla="*/ 102719 w 290884"/>
                <a:gd name="connsiteY10" fmla="*/ 222250 h 338138"/>
                <a:gd name="connsiteX11" fmla="*/ 105470 w 290884"/>
                <a:gd name="connsiteY11" fmla="*/ 241300 h 338138"/>
                <a:gd name="connsiteX12" fmla="*/ 123357 w 290884"/>
                <a:gd name="connsiteY12" fmla="*/ 233680 h 338138"/>
                <a:gd name="connsiteX13" fmla="*/ 106846 w 290884"/>
                <a:gd name="connsiteY13" fmla="*/ 224790 h 338138"/>
                <a:gd name="connsiteX14" fmla="*/ 102719 w 290884"/>
                <a:gd name="connsiteY14" fmla="*/ 222250 h 338138"/>
                <a:gd name="connsiteX15" fmla="*/ 233044 w 290884"/>
                <a:gd name="connsiteY15" fmla="*/ 184150 h 338138"/>
                <a:gd name="connsiteX16" fmla="*/ 209321 w 290884"/>
                <a:gd name="connsiteY16" fmla="*/ 203710 h 338138"/>
                <a:gd name="connsiteX17" fmla="*/ 202731 w 290884"/>
                <a:gd name="connsiteY17" fmla="*/ 249351 h 338138"/>
                <a:gd name="connsiteX18" fmla="*/ 246223 w 290884"/>
                <a:gd name="connsiteY18" fmla="*/ 257175 h 338138"/>
                <a:gd name="connsiteX19" fmla="*/ 265992 w 290884"/>
                <a:gd name="connsiteY19" fmla="*/ 250655 h 338138"/>
                <a:gd name="connsiteX20" fmla="*/ 233044 w 290884"/>
                <a:gd name="connsiteY20" fmla="*/ 184150 h 338138"/>
                <a:gd name="connsiteX21" fmla="*/ 56261 w 290884"/>
                <a:gd name="connsiteY21" fmla="*/ 184150 h 338138"/>
                <a:gd name="connsiteX22" fmla="*/ 21995 w 290884"/>
                <a:gd name="connsiteY22" fmla="*/ 250655 h 338138"/>
                <a:gd name="connsiteX23" fmla="*/ 43082 w 290884"/>
                <a:gd name="connsiteY23" fmla="*/ 257175 h 338138"/>
                <a:gd name="connsiteX24" fmla="*/ 85256 w 290884"/>
                <a:gd name="connsiteY24" fmla="*/ 249351 h 338138"/>
                <a:gd name="connsiteX25" fmla="*/ 78666 w 290884"/>
                <a:gd name="connsiteY25" fmla="*/ 203710 h 338138"/>
                <a:gd name="connsiteX26" fmla="*/ 56261 w 290884"/>
                <a:gd name="connsiteY26" fmla="*/ 184150 h 338138"/>
                <a:gd name="connsiteX27" fmla="*/ 210669 w 290884"/>
                <a:gd name="connsiteY27" fmla="*/ 163513 h 338138"/>
                <a:gd name="connsiteX28" fmla="*/ 210669 w 290884"/>
                <a:gd name="connsiteY28" fmla="*/ 169070 h 338138"/>
                <a:gd name="connsiteX29" fmla="*/ 210669 w 290884"/>
                <a:gd name="connsiteY29" fmla="*/ 174626 h 338138"/>
                <a:gd name="connsiteX30" fmla="*/ 217019 w 290884"/>
                <a:gd name="connsiteY30" fmla="*/ 169070 h 338138"/>
                <a:gd name="connsiteX31" fmla="*/ 210669 w 290884"/>
                <a:gd name="connsiteY31" fmla="*/ 163513 h 338138"/>
                <a:gd name="connsiteX32" fmla="*/ 77319 w 290884"/>
                <a:gd name="connsiteY32" fmla="*/ 163513 h 338138"/>
                <a:gd name="connsiteX33" fmla="*/ 70969 w 290884"/>
                <a:gd name="connsiteY33" fmla="*/ 169070 h 338138"/>
                <a:gd name="connsiteX34" fmla="*/ 77319 w 290884"/>
                <a:gd name="connsiteY34" fmla="*/ 174626 h 338138"/>
                <a:gd name="connsiteX35" fmla="*/ 77319 w 290884"/>
                <a:gd name="connsiteY35" fmla="*/ 169070 h 338138"/>
                <a:gd name="connsiteX36" fmla="*/ 77319 w 290884"/>
                <a:gd name="connsiteY36" fmla="*/ 163513 h 338138"/>
                <a:gd name="connsiteX37" fmla="*/ 144788 w 290884"/>
                <a:gd name="connsiteY37" fmla="*/ 150813 h 338138"/>
                <a:gd name="connsiteX38" fmla="*/ 163045 w 290884"/>
                <a:gd name="connsiteY38" fmla="*/ 169070 h 338138"/>
                <a:gd name="connsiteX39" fmla="*/ 144788 w 290884"/>
                <a:gd name="connsiteY39" fmla="*/ 187327 h 338138"/>
                <a:gd name="connsiteX40" fmla="*/ 126531 w 290884"/>
                <a:gd name="connsiteY40" fmla="*/ 169070 h 338138"/>
                <a:gd name="connsiteX41" fmla="*/ 144788 w 290884"/>
                <a:gd name="connsiteY41" fmla="*/ 150813 h 338138"/>
                <a:gd name="connsiteX42" fmla="*/ 145444 w 290884"/>
                <a:gd name="connsiteY42" fmla="*/ 114300 h 338138"/>
                <a:gd name="connsiteX43" fmla="*/ 119215 w 290884"/>
                <a:gd name="connsiteY43" fmla="*/ 130293 h 338138"/>
                <a:gd name="connsiteX44" fmla="*/ 100855 w 290884"/>
                <a:gd name="connsiteY44" fmla="*/ 144952 h 338138"/>
                <a:gd name="connsiteX45" fmla="*/ 99544 w 290884"/>
                <a:gd name="connsiteY45" fmla="*/ 168941 h 338138"/>
                <a:gd name="connsiteX46" fmla="*/ 100855 w 290884"/>
                <a:gd name="connsiteY46" fmla="*/ 192930 h 338138"/>
                <a:gd name="connsiteX47" fmla="*/ 119215 w 290884"/>
                <a:gd name="connsiteY47" fmla="*/ 206257 h 338138"/>
                <a:gd name="connsiteX48" fmla="*/ 145444 w 290884"/>
                <a:gd name="connsiteY48" fmla="*/ 222250 h 338138"/>
                <a:gd name="connsiteX49" fmla="*/ 170361 w 290884"/>
                <a:gd name="connsiteY49" fmla="*/ 206257 h 338138"/>
                <a:gd name="connsiteX50" fmla="*/ 190032 w 290884"/>
                <a:gd name="connsiteY50" fmla="*/ 192930 h 338138"/>
                <a:gd name="connsiteX51" fmla="*/ 190032 w 290884"/>
                <a:gd name="connsiteY51" fmla="*/ 168941 h 338138"/>
                <a:gd name="connsiteX52" fmla="*/ 190032 w 290884"/>
                <a:gd name="connsiteY52" fmla="*/ 144952 h 338138"/>
                <a:gd name="connsiteX53" fmla="*/ 170361 w 290884"/>
                <a:gd name="connsiteY53" fmla="*/ 130293 h 338138"/>
                <a:gd name="connsiteX54" fmla="*/ 145444 w 290884"/>
                <a:gd name="connsiteY54" fmla="*/ 114300 h 338138"/>
                <a:gd name="connsiteX55" fmla="*/ 183046 w 290884"/>
                <a:gd name="connsiteY55" fmla="*/ 96838 h 338138"/>
                <a:gd name="connsiteX56" fmla="*/ 167806 w 290884"/>
                <a:gd name="connsiteY56" fmla="*/ 103188 h 338138"/>
                <a:gd name="connsiteX57" fmla="*/ 181776 w 290884"/>
                <a:gd name="connsiteY57" fmla="*/ 113348 h 338138"/>
                <a:gd name="connsiteX58" fmla="*/ 186856 w 290884"/>
                <a:gd name="connsiteY58" fmla="*/ 115888 h 338138"/>
                <a:gd name="connsiteX59" fmla="*/ 183046 w 290884"/>
                <a:gd name="connsiteY59" fmla="*/ 96838 h 338138"/>
                <a:gd name="connsiteX60" fmla="*/ 105470 w 290884"/>
                <a:gd name="connsiteY60" fmla="*/ 96838 h 338138"/>
                <a:gd name="connsiteX61" fmla="*/ 102719 w 290884"/>
                <a:gd name="connsiteY61" fmla="*/ 115888 h 338138"/>
                <a:gd name="connsiteX62" fmla="*/ 106846 w 290884"/>
                <a:gd name="connsiteY62" fmla="*/ 113348 h 338138"/>
                <a:gd name="connsiteX63" fmla="*/ 123357 w 290884"/>
                <a:gd name="connsiteY63" fmla="*/ 103188 h 338138"/>
                <a:gd name="connsiteX64" fmla="*/ 105470 w 290884"/>
                <a:gd name="connsiteY64" fmla="*/ 96838 h 338138"/>
                <a:gd name="connsiteX65" fmla="*/ 246901 w 290884"/>
                <a:gd name="connsiteY65" fmla="*/ 79375 h 338138"/>
                <a:gd name="connsiteX66" fmla="*/ 202731 w 290884"/>
                <a:gd name="connsiteY66" fmla="*/ 88503 h 338138"/>
                <a:gd name="connsiteX67" fmla="*/ 209424 w 290884"/>
                <a:gd name="connsiteY67" fmla="*/ 134144 h 338138"/>
                <a:gd name="connsiteX68" fmla="*/ 233517 w 290884"/>
                <a:gd name="connsiteY68" fmla="*/ 152400 h 338138"/>
                <a:gd name="connsiteX69" fmla="*/ 250917 w 290884"/>
                <a:gd name="connsiteY69" fmla="*/ 132840 h 338138"/>
                <a:gd name="connsiteX70" fmla="*/ 266979 w 290884"/>
                <a:gd name="connsiteY70" fmla="*/ 85895 h 338138"/>
                <a:gd name="connsiteX71" fmla="*/ 246901 w 290884"/>
                <a:gd name="connsiteY71" fmla="*/ 79375 h 338138"/>
                <a:gd name="connsiteX72" fmla="*/ 43420 w 290884"/>
                <a:gd name="connsiteY72" fmla="*/ 79375 h 338138"/>
                <a:gd name="connsiteX73" fmla="*/ 22503 w 290884"/>
                <a:gd name="connsiteY73" fmla="*/ 85895 h 338138"/>
                <a:gd name="connsiteX74" fmla="*/ 38191 w 290884"/>
                <a:gd name="connsiteY74" fmla="*/ 132840 h 338138"/>
                <a:gd name="connsiteX75" fmla="*/ 56494 w 290884"/>
                <a:gd name="connsiteY75" fmla="*/ 152400 h 338138"/>
                <a:gd name="connsiteX76" fmla="*/ 78719 w 290884"/>
                <a:gd name="connsiteY76" fmla="*/ 134144 h 338138"/>
                <a:gd name="connsiteX77" fmla="*/ 85256 w 290884"/>
                <a:gd name="connsiteY77" fmla="*/ 88503 h 338138"/>
                <a:gd name="connsiteX78" fmla="*/ 43420 w 290884"/>
                <a:gd name="connsiteY78" fmla="*/ 79375 h 338138"/>
                <a:gd name="connsiteX79" fmla="*/ 144647 w 290884"/>
                <a:gd name="connsiteY79" fmla="*/ 22225 h 338138"/>
                <a:gd name="connsiteX80" fmla="*/ 110656 w 290884"/>
                <a:gd name="connsiteY80" fmla="*/ 74942 h 338138"/>
                <a:gd name="connsiteX81" fmla="*/ 144647 w 290884"/>
                <a:gd name="connsiteY81" fmla="*/ 92075 h 338138"/>
                <a:gd name="connsiteX82" fmla="*/ 177331 w 290884"/>
                <a:gd name="connsiteY82" fmla="*/ 74942 h 338138"/>
                <a:gd name="connsiteX83" fmla="*/ 144647 w 290884"/>
                <a:gd name="connsiteY83" fmla="*/ 22225 h 338138"/>
                <a:gd name="connsiteX84" fmla="*/ 145581 w 290884"/>
                <a:gd name="connsiteY84" fmla="*/ 0 h 338138"/>
                <a:gd name="connsiteX85" fmla="*/ 199637 w 290884"/>
                <a:gd name="connsiteY85" fmla="*/ 67363 h 338138"/>
                <a:gd name="connsiteX86" fmla="*/ 247101 w 290884"/>
                <a:gd name="connsiteY86" fmla="*/ 58117 h 338138"/>
                <a:gd name="connsiteX87" fmla="*/ 285335 w 290884"/>
                <a:gd name="connsiteY87" fmla="*/ 73968 h 338138"/>
                <a:gd name="connsiteX88" fmla="*/ 268195 w 290884"/>
                <a:gd name="connsiteY88" fmla="*/ 145294 h 338138"/>
                <a:gd name="connsiteX89" fmla="*/ 248419 w 290884"/>
                <a:gd name="connsiteY89" fmla="*/ 169069 h 338138"/>
                <a:gd name="connsiteX90" fmla="*/ 285335 w 290884"/>
                <a:gd name="connsiteY90" fmla="*/ 264170 h 338138"/>
                <a:gd name="connsiteX91" fmla="*/ 247101 w 290884"/>
                <a:gd name="connsiteY91" fmla="*/ 280021 h 338138"/>
                <a:gd name="connsiteX92" fmla="*/ 199637 w 290884"/>
                <a:gd name="connsiteY92" fmla="*/ 270775 h 338138"/>
                <a:gd name="connsiteX93" fmla="*/ 145581 w 290884"/>
                <a:gd name="connsiteY93" fmla="*/ 338138 h 338138"/>
                <a:gd name="connsiteX94" fmla="*/ 91525 w 290884"/>
                <a:gd name="connsiteY94" fmla="*/ 270775 h 338138"/>
                <a:gd name="connsiteX95" fmla="*/ 44061 w 290884"/>
                <a:gd name="connsiteY95" fmla="*/ 280021 h 338138"/>
                <a:gd name="connsiteX96" fmla="*/ 5827 w 290884"/>
                <a:gd name="connsiteY96" fmla="*/ 264170 h 338138"/>
                <a:gd name="connsiteX97" fmla="*/ 41425 w 290884"/>
                <a:gd name="connsiteY97" fmla="*/ 169069 h 338138"/>
                <a:gd name="connsiteX98" fmla="*/ 21648 w 290884"/>
                <a:gd name="connsiteY98" fmla="*/ 145294 h 338138"/>
                <a:gd name="connsiteX99" fmla="*/ 5827 w 290884"/>
                <a:gd name="connsiteY99" fmla="*/ 73968 h 338138"/>
                <a:gd name="connsiteX100" fmla="*/ 44061 w 290884"/>
                <a:gd name="connsiteY100" fmla="*/ 58117 h 338138"/>
                <a:gd name="connsiteX101" fmla="*/ 91525 w 290884"/>
                <a:gd name="connsiteY101" fmla="*/ 67363 h 338138"/>
                <a:gd name="connsiteX102" fmla="*/ 145581 w 290884"/>
                <a:gd name="connsiteY10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90884" h="338138">
                  <a:moveTo>
                    <a:pt x="144647" y="246063"/>
                  </a:moveTo>
                  <a:cubicBezTo>
                    <a:pt x="132881" y="252627"/>
                    <a:pt x="121115" y="257878"/>
                    <a:pt x="110656" y="261816"/>
                  </a:cubicBezTo>
                  <a:cubicBezTo>
                    <a:pt x="119807" y="295948"/>
                    <a:pt x="132881" y="314326"/>
                    <a:pt x="144647" y="314326"/>
                  </a:cubicBezTo>
                  <a:cubicBezTo>
                    <a:pt x="155106" y="314326"/>
                    <a:pt x="168180" y="295948"/>
                    <a:pt x="177331" y="261816"/>
                  </a:cubicBezTo>
                  <a:cubicBezTo>
                    <a:pt x="166872" y="257878"/>
                    <a:pt x="155106" y="252627"/>
                    <a:pt x="144647" y="246063"/>
                  </a:cubicBezTo>
                  <a:close/>
                  <a:moveTo>
                    <a:pt x="186856" y="222250"/>
                  </a:moveTo>
                  <a:cubicBezTo>
                    <a:pt x="184316" y="222250"/>
                    <a:pt x="183046" y="223520"/>
                    <a:pt x="181776" y="224790"/>
                  </a:cubicBezTo>
                  <a:cubicBezTo>
                    <a:pt x="176696" y="228600"/>
                    <a:pt x="171616" y="231140"/>
                    <a:pt x="167806" y="233680"/>
                  </a:cubicBezTo>
                  <a:cubicBezTo>
                    <a:pt x="172886" y="237490"/>
                    <a:pt x="177966" y="238760"/>
                    <a:pt x="183046" y="241300"/>
                  </a:cubicBezTo>
                  <a:cubicBezTo>
                    <a:pt x="184316" y="234950"/>
                    <a:pt x="185586" y="228600"/>
                    <a:pt x="186856" y="222250"/>
                  </a:cubicBezTo>
                  <a:close/>
                  <a:moveTo>
                    <a:pt x="102719" y="222250"/>
                  </a:moveTo>
                  <a:cubicBezTo>
                    <a:pt x="102719" y="228600"/>
                    <a:pt x="104095" y="234950"/>
                    <a:pt x="105470" y="241300"/>
                  </a:cubicBezTo>
                  <a:cubicBezTo>
                    <a:pt x="110974" y="238760"/>
                    <a:pt x="117853" y="237490"/>
                    <a:pt x="123357" y="233680"/>
                  </a:cubicBezTo>
                  <a:cubicBezTo>
                    <a:pt x="117853" y="231140"/>
                    <a:pt x="112350" y="228600"/>
                    <a:pt x="106846" y="224790"/>
                  </a:cubicBezTo>
                  <a:cubicBezTo>
                    <a:pt x="105470" y="223520"/>
                    <a:pt x="104095" y="222250"/>
                    <a:pt x="102719" y="222250"/>
                  </a:cubicBezTo>
                  <a:close/>
                  <a:moveTo>
                    <a:pt x="233044" y="184150"/>
                  </a:moveTo>
                  <a:cubicBezTo>
                    <a:pt x="225136" y="190670"/>
                    <a:pt x="218546" y="197190"/>
                    <a:pt x="209321" y="203710"/>
                  </a:cubicBezTo>
                  <a:cubicBezTo>
                    <a:pt x="208003" y="219359"/>
                    <a:pt x="206685" y="235007"/>
                    <a:pt x="202731" y="249351"/>
                  </a:cubicBezTo>
                  <a:cubicBezTo>
                    <a:pt x="219864" y="254567"/>
                    <a:pt x="234361" y="257175"/>
                    <a:pt x="246223" y="257175"/>
                  </a:cubicBezTo>
                  <a:cubicBezTo>
                    <a:pt x="251494" y="257175"/>
                    <a:pt x="262038" y="257175"/>
                    <a:pt x="265992" y="250655"/>
                  </a:cubicBezTo>
                  <a:cubicBezTo>
                    <a:pt x="272581" y="241527"/>
                    <a:pt x="262038" y="215446"/>
                    <a:pt x="233044" y="184150"/>
                  </a:cubicBezTo>
                  <a:close/>
                  <a:moveTo>
                    <a:pt x="56261" y="184150"/>
                  </a:moveTo>
                  <a:cubicBezTo>
                    <a:pt x="25949" y="215446"/>
                    <a:pt x="15406" y="241527"/>
                    <a:pt x="21995" y="250655"/>
                  </a:cubicBezTo>
                  <a:cubicBezTo>
                    <a:pt x="25949" y="257175"/>
                    <a:pt x="36493" y="257175"/>
                    <a:pt x="43082" y="257175"/>
                  </a:cubicBezTo>
                  <a:cubicBezTo>
                    <a:pt x="54943" y="257175"/>
                    <a:pt x="69441" y="254567"/>
                    <a:pt x="85256" y="249351"/>
                  </a:cubicBezTo>
                  <a:cubicBezTo>
                    <a:pt x="82620" y="235007"/>
                    <a:pt x="79984" y="219359"/>
                    <a:pt x="78666" y="203710"/>
                  </a:cubicBezTo>
                  <a:cubicBezTo>
                    <a:pt x="70759" y="197190"/>
                    <a:pt x="62851" y="190670"/>
                    <a:pt x="56261" y="184150"/>
                  </a:cubicBezTo>
                  <a:close/>
                  <a:moveTo>
                    <a:pt x="210669" y="163513"/>
                  </a:moveTo>
                  <a:cubicBezTo>
                    <a:pt x="210669" y="164902"/>
                    <a:pt x="210669" y="166291"/>
                    <a:pt x="210669" y="169070"/>
                  </a:cubicBezTo>
                  <a:cubicBezTo>
                    <a:pt x="210669" y="170459"/>
                    <a:pt x="210669" y="173237"/>
                    <a:pt x="210669" y="174626"/>
                  </a:cubicBezTo>
                  <a:cubicBezTo>
                    <a:pt x="213209" y="173237"/>
                    <a:pt x="215749" y="170459"/>
                    <a:pt x="217019" y="169070"/>
                  </a:cubicBezTo>
                  <a:cubicBezTo>
                    <a:pt x="215749" y="166291"/>
                    <a:pt x="213209" y="164902"/>
                    <a:pt x="210669" y="163513"/>
                  </a:cubicBezTo>
                  <a:close/>
                  <a:moveTo>
                    <a:pt x="77319" y="163513"/>
                  </a:moveTo>
                  <a:cubicBezTo>
                    <a:pt x="74779" y="164902"/>
                    <a:pt x="73509" y="166291"/>
                    <a:pt x="70969" y="169070"/>
                  </a:cubicBezTo>
                  <a:cubicBezTo>
                    <a:pt x="73509" y="170459"/>
                    <a:pt x="74779" y="173237"/>
                    <a:pt x="77319" y="174626"/>
                  </a:cubicBezTo>
                  <a:cubicBezTo>
                    <a:pt x="77319" y="173237"/>
                    <a:pt x="77319" y="170459"/>
                    <a:pt x="77319" y="169070"/>
                  </a:cubicBezTo>
                  <a:cubicBezTo>
                    <a:pt x="77319" y="166291"/>
                    <a:pt x="77319" y="164902"/>
                    <a:pt x="77319" y="163513"/>
                  </a:cubicBezTo>
                  <a:close/>
                  <a:moveTo>
                    <a:pt x="144788" y="150813"/>
                  </a:moveTo>
                  <a:cubicBezTo>
                    <a:pt x="154871" y="150813"/>
                    <a:pt x="163045" y="158987"/>
                    <a:pt x="163045" y="169070"/>
                  </a:cubicBezTo>
                  <a:cubicBezTo>
                    <a:pt x="163045" y="179153"/>
                    <a:pt x="154871" y="187327"/>
                    <a:pt x="144788" y="187327"/>
                  </a:cubicBezTo>
                  <a:cubicBezTo>
                    <a:pt x="134705" y="187327"/>
                    <a:pt x="126531" y="179153"/>
                    <a:pt x="126531" y="169070"/>
                  </a:cubicBezTo>
                  <a:cubicBezTo>
                    <a:pt x="126531" y="158987"/>
                    <a:pt x="134705" y="150813"/>
                    <a:pt x="144788" y="150813"/>
                  </a:cubicBezTo>
                  <a:close/>
                  <a:moveTo>
                    <a:pt x="145444" y="114300"/>
                  </a:moveTo>
                  <a:cubicBezTo>
                    <a:pt x="136264" y="119631"/>
                    <a:pt x="128395" y="124962"/>
                    <a:pt x="119215" y="130293"/>
                  </a:cubicBezTo>
                  <a:cubicBezTo>
                    <a:pt x="112658" y="135623"/>
                    <a:pt x="106101" y="139622"/>
                    <a:pt x="100855" y="144952"/>
                  </a:cubicBezTo>
                  <a:cubicBezTo>
                    <a:pt x="100855" y="152949"/>
                    <a:pt x="99544" y="160945"/>
                    <a:pt x="99544" y="168941"/>
                  </a:cubicBezTo>
                  <a:cubicBezTo>
                    <a:pt x="99544" y="176938"/>
                    <a:pt x="100855" y="184934"/>
                    <a:pt x="100855" y="192930"/>
                  </a:cubicBezTo>
                  <a:cubicBezTo>
                    <a:pt x="107412" y="196928"/>
                    <a:pt x="112658" y="202259"/>
                    <a:pt x="119215" y="206257"/>
                  </a:cubicBezTo>
                  <a:cubicBezTo>
                    <a:pt x="128395" y="212921"/>
                    <a:pt x="136264" y="218252"/>
                    <a:pt x="145444" y="222250"/>
                  </a:cubicBezTo>
                  <a:cubicBezTo>
                    <a:pt x="153312" y="218252"/>
                    <a:pt x="162492" y="212921"/>
                    <a:pt x="170361" y="206257"/>
                  </a:cubicBezTo>
                  <a:cubicBezTo>
                    <a:pt x="176918" y="202259"/>
                    <a:pt x="183475" y="196928"/>
                    <a:pt x="190032" y="192930"/>
                  </a:cubicBezTo>
                  <a:cubicBezTo>
                    <a:pt x="190032" y="184934"/>
                    <a:pt x="190032" y="176938"/>
                    <a:pt x="190032" y="168941"/>
                  </a:cubicBezTo>
                  <a:cubicBezTo>
                    <a:pt x="190032" y="160945"/>
                    <a:pt x="190032" y="152949"/>
                    <a:pt x="190032" y="144952"/>
                  </a:cubicBezTo>
                  <a:cubicBezTo>
                    <a:pt x="183475" y="139622"/>
                    <a:pt x="176918" y="135623"/>
                    <a:pt x="170361" y="130293"/>
                  </a:cubicBezTo>
                  <a:cubicBezTo>
                    <a:pt x="162492" y="124962"/>
                    <a:pt x="153312" y="119631"/>
                    <a:pt x="145444" y="114300"/>
                  </a:cubicBezTo>
                  <a:close/>
                  <a:moveTo>
                    <a:pt x="183046" y="96838"/>
                  </a:moveTo>
                  <a:cubicBezTo>
                    <a:pt x="177966" y="98108"/>
                    <a:pt x="172886" y="100648"/>
                    <a:pt x="167806" y="103188"/>
                  </a:cubicBezTo>
                  <a:cubicBezTo>
                    <a:pt x="171616" y="106998"/>
                    <a:pt x="176696" y="109538"/>
                    <a:pt x="181776" y="113348"/>
                  </a:cubicBezTo>
                  <a:cubicBezTo>
                    <a:pt x="183046" y="114618"/>
                    <a:pt x="184316" y="115888"/>
                    <a:pt x="186856" y="115888"/>
                  </a:cubicBezTo>
                  <a:cubicBezTo>
                    <a:pt x="185586" y="109538"/>
                    <a:pt x="184316" y="103188"/>
                    <a:pt x="183046" y="96838"/>
                  </a:cubicBezTo>
                  <a:close/>
                  <a:moveTo>
                    <a:pt x="105470" y="96838"/>
                  </a:moveTo>
                  <a:cubicBezTo>
                    <a:pt x="104095" y="103188"/>
                    <a:pt x="102719" y="109538"/>
                    <a:pt x="102719" y="115888"/>
                  </a:cubicBezTo>
                  <a:cubicBezTo>
                    <a:pt x="104095" y="115888"/>
                    <a:pt x="105470" y="114618"/>
                    <a:pt x="106846" y="113348"/>
                  </a:cubicBezTo>
                  <a:cubicBezTo>
                    <a:pt x="112350" y="109538"/>
                    <a:pt x="117853" y="106998"/>
                    <a:pt x="123357" y="103188"/>
                  </a:cubicBezTo>
                  <a:cubicBezTo>
                    <a:pt x="117853" y="100648"/>
                    <a:pt x="110974" y="98108"/>
                    <a:pt x="105470" y="96838"/>
                  </a:cubicBezTo>
                  <a:close/>
                  <a:moveTo>
                    <a:pt x="246901" y="79375"/>
                  </a:moveTo>
                  <a:cubicBezTo>
                    <a:pt x="234855" y="79375"/>
                    <a:pt x="220132" y="83287"/>
                    <a:pt x="202731" y="88503"/>
                  </a:cubicBezTo>
                  <a:cubicBezTo>
                    <a:pt x="206747" y="102847"/>
                    <a:pt x="208085" y="118496"/>
                    <a:pt x="209424" y="134144"/>
                  </a:cubicBezTo>
                  <a:cubicBezTo>
                    <a:pt x="217455" y="139360"/>
                    <a:pt x="225486" y="145880"/>
                    <a:pt x="233517" y="152400"/>
                  </a:cubicBezTo>
                  <a:cubicBezTo>
                    <a:pt x="240209" y="145880"/>
                    <a:pt x="245563" y="139360"/>
                    <a:pt x="250917" y="132840"/>
                  </a:cubicBezTo>
                  <a:cubicBezTo>
                    <a:pt x="269656" y="108063"/>
                    <a:pt x="270994" y="92415"/>
                    <a:pt x="266979" y="85895"/>
                  </a:cubicBezTo>
                  <a:cubicBezTo>
                    <a:pt x="262963" y="80679"/>
                    <a:pt x="252255" y="79375"/>
                    <a:pt x="246901" y="79375"/>
                  </a:cubicBezTo>
                  <a:close/>
                  <a:moveTo>
                    <a:pt x="43420" y="79375"/>
                  </a:moveTo>
                  <a:cubicBezTo>
                    <a:pt x="36884" y="79375"/>
                    <a:pt x="26425" y="80679"/>
                    <a:pt x="22503" y="85895"/>
                  </a:cubicBezTo>
                  <a:cubicBezTo>
                    <a:pt x="18581" y="92415"/>
                    <a:pt x="21195" y="108063"/>
                    <a:pt x="38191" y="132840"/>
                  </a:cubicBezTo>
                  <a:cubicBezTo>
                    <a:pt x="43420" y="139360"/>
                    <a:pt x="49957" y="145880"/>
                    <a:pt x="56494" y="152400"/>
                  </a:cubicBezTo>
                  <a:cubicBezTo>
                    <a:pt x="63031" y="145880"/>
                    <a:pt x="70875" y="139360"/>
                    <a:pt x="78719" y="134144"/>
                  </a:cubicBezTo>
                  <a:cubicBezTo>
                    <a:pt x="80026" y="118496"/>
                    <a:pt x="82641" y="102847"/>
                    <a:pt x="85256" y="88503"/>
                  </a:cubicBezTo>
                  <a:cubicBezTo>
                    <a:pt x="69568" y="83287"/>
                    <a:pt x="55187" y="79375"/>
                    <a:pt x="43420" y="79375"/>
                  </a:cubicBezTo>
                  <a:close/>
                  <a:moveTo>
                    <a:pt x="144647" y="22225"/>
                  </a:moveTo>
                  <a:cubicBezTo>
                    <a:pt x="132881" y="22225"/>
                    <a:pt x="119807" y="41994"/>
                    <a:pt x="110656" y="74942"/>
                  </a:cubicBezTo>
                  <a:cubicBezTo>
                    <a:pt x="121115" y="80214"/>
                    <a:pt x="132881" y="85485"/>
                    <a:pt x="144647" y="92075"/>
                  </a:cubicBezTo>
                  <a:cubicBezTo>
                    <a:pt x="155106" y="85485"/>
                    <a:pt x="166872" y="80214"/>
                    <a:pt x="177331" y="74942"/>
                  </a:cubicBezTo>
                  <a:cubicBezTo>
                    <a:pt x="168180" y="41994"/>
                    <a:pt x="155106" y="22225"/>
                    <a:pt x="144647" y="22225"/>
                  </a:cubicBezTo>
                  <a:close/>
                  <a:moveTo>
                    <a:pt x="145581" y="0"/>
                  </a:moveTo>
                  <a:cubicBezTo>
                    <a:pt x="169313" y="0"/>
                    <a:pt x="187771" y="27738"/>
                    <a:pt x="199637" y="67363"/>
                  </a:cubicBezTo>
                  <a:cubicBezTo>
                    <a:pt x="216777" y="60759"/>
                    <a:pt x="232598" y="58117"/>
                    <a:pt x="247101" y="58117"/>
                  </a:cubicBezTo>
                  <a:cubicBezTo>
                    <a:pt x="269514" y="58117"/>
                    <a:pt x="280061" y="67363"/>
                    <a:pt x="285335" y="73968"/>
                  </a:cubicBezTo>
                  <a:cubicBezTo>
                    <a:pt x="293246" y="85855"/>
                    <a:pt x="295883" y="108310"/>
                    <a:pt x="268195" y="145294"/>
                  </a:cubicBezTo>
                  <a:cubicBezTo>
                    <a:pt x="262922" y="153219"/>
                    <a:pt x="256330" y="161144"/>
                    <a:pt x="248419" y="169069"/>
                  </a:cubicBezTo>
                  <a:cubicBezTo>
                    <a:pt x="281380" y="204732"/>
                    <a:pt x="301156" y="240395"/>
                    <a:pt x="285335" y="264170"/>
                  </a:cubicBezTo>
                  <a:cubicBezTo>
                    <a:pt x="280061" y="270775"/>
                    <a:pt x="269514" y="280021"/>
                    <a:pt x="247101" y="280021"/>
                  </a:cubicBezTo>
                  <a:cubicBezTo>
                    <a:pt x="232598" y="280021"/>
                    <a:pt x="216777" y="276058"/>
                    <a:pt x="199637" y="270775"/>
                  </a:cubicBezTo>
                  <a:cubicBezTo>
                    <a:pt x="187771" y="310400"/>
                    <a:pt x="169313" y="338138"/>
                    <a:pt x="145581" y="338138"/>
                  </a:cubicBezTo>
                  <a:cubicBezTo>
                    <a:pt x="120531" y="338138"/>
                    <a:pt x="102072" y="310400"/>
                    <a:pt x="91525" y="270775"/>
                  </a:cubicBezTo>
                  <a:cubicBezTo>
                    <a:pt x="73067" y="276058"/>
                    <a:pt x="57246" y="280021"/>
                    <a:pt x="44061" y="280021"/>
                  </a:cubicBezTo>
                  <a:cubicBezTo>
                    <a:pt x="21648" y="280021"/>
                    <a:pt x="9782" y="270775"/>
                    <a:pt x="5827" y="264170"/>
                  </a:cubicBezTo>
                  <a:cubicBezTo>
                    <a:pt x="-9994" y="240395"/>
                    <a:pt x="8464" y="204732"/>
                    <a:pt x="41425" y="169069"/>
                  </a:cubicBezTo>
                  <a:cubicBezTo>
                    <a:pt x="33514" y="161144"/>
                    <a:pt x="26922" y="153219"/>
                    <a:pt x="21648" y="145294"/>
                  </a:cubicBezTo>
                  <a:cubicBezTo>
                    <a:pt x="-6039" y="108310"/>
                    <a:pt x="-2084" y="85855"/>
                    <a:pt x="5827" y="73968"/>
                  </a:cubicBezTo>
                  <a:cubicBezTo>
                    <a:pt x="9782" y="67363"/>
                    <a:pt x="21648" y="58117"/>
                    <a:pt x="44061" y="58117"/>
                  </a:cubicBezTo>
                  <a:cubicBezTo>
                    <a:pt x="57246" y="58117"/>
                    <a:pt x="73067" y="60759"/>
                    <a:pt x="91525" y="67363"/>
                  </a:cubicBezTo>
                  <a:cubicBezTo>
                    <a:pt x="102072" y="27738"/>
                    <a:pt x="120531" y="0"/>
                    <a:pt x="1455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7BE2D785-0E77-464F-BE5D-5EDCC3C61508}"/>
              </a:ext>
            </a:extLst>
          </p:cNvPr>
          <p:cNvSpPr txBox="1"/>
          <p:nvPr/>
        </p:nvSpPr>
        <p:spPr>
          <a:xfrm>
            <a:off x="1726569" y="705292"/>
            <a:ext cx="253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0C726156-8AEA-42D0-84E9-EC36D8FBD9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9" t="11296" r="13734" b="61752"/>
          <a:stretch/>
        </p:blipFill>
        <p:spPr>
          <a:xfrm>
            <a:off x="662538" y="398066"/>
            <a:ext cx="1064342" cy="95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61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EC74809A-1379-4536-982B-B8C2EA6E1845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Group 2"/>
          <p:cNvGrpSpPr/>
          <p:nvPr/>
        </p:nvGrpSpPr>
        <p:grpSpPr>
          <a:xfrm>
            <a:off x="4043773" y="2412398"/>
            <a:ext cx="4087375" cy="3648439"/>
            <a:chOff x="4052312" y="2372849"/>
            <a:chExt cx="4087375" cy="3648439"/>
          </a:xfrm>
        </p:grpSpPr>
        <p:sp>
          <p:nvSpPr>
            <p:cNvPr id="14" name="Freeform: Shape 65"/>
            <p:cNvSpPr>
              <a:spLocks/>
            </p:cNvSpPr>
            <p:nvPr/>
          </p:nvSpPr>
          <p:spPr bwMode="auto">
            <a:xfrm>
              <a:off x="5506048" y="3858802"/>
              <a:ext cx="2633639" cy="2162486"/>
            </a:xfrm>
            <a:custGeom>
              <a:avLst/>
              <a:gdLst/>
              <a:ahLst/>
              <a:cxnLst>
                <a:cxn ang="0">
                  <a:pos x="392" y="0"/>
                </a:cxn>
                <a:cxn ang="0">
                  <a:pos x="514" y="321"/>
                </a:cxn>
                <a:cxn ang="0">
                  <a:pos x="0" y="425"/>
                </a:cxn>
                <a:cxn ang="0">
                  <a:pos x="328" y="275"/>
                </a:cxn>
                <a:cxn ang="0">
                  <a:pos x="392" y="0"/>
                </a:cxn>
              </a:cxnLst>
              <a:rect l="0" t="0" r="r" b="b"/>
              <a:pathLst>
                <a:path w="617" h="507">
                  <a:moveTo>
                    <a:pt x="392" y="0"/>
                  </a:moveTo>
                  <a:cubicBezTo>
                    <a:pt x="392" y="0"/>
                    <a:pt x="617" y="168"/>
                    <a:pt x="514" y="321"/>
                  </a:cubicBezTo>
                  <a:cubicBezTo>
                    <a:pt x="388" y="507"/>
                    <a:pt x="0" y="425"/>
                    <a:pt x="0" y="425"/>
                  </a:cubicBezTo>
                  <a:cubicBezTo>
                    <a:pt x="0" y="425"/>
                    <a:pt x="203" y="411"/>
                    <a:pt x="328" y="275"/>
                  </a:cubicBezTo>
                  <a:cubicBezTo>
                    <a:pt x="414" y="180"/>
                    <a:pt x="392" y="0"/>
                    <a:pt x="392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: Shape 66"/>
            <p:cNvSpPr>
              <a:spLocks/>
            </p:cNvSpPr>
            <p:nvPr/>
          </p:nvSpPr>
          <p:spPr bwMode="auto">
            <a:xfrm>
              <a:off x="4052312" y="3097703"/>
              <a:ext cx="1864489" cy="2822909"/>
            </a:xfrm>
            <a:custGeom>
              <a:avLst/>
              <a:gdLst/>
              <a:ahLst/>
              <a:cxnLst>
                <a:cxn ang="0">
                  <a:pos x="437" y="552"/>
                </a:cxn>
                <a:cxn ang="0">
                  <a:pos x="99" y="497"/>
                </a:cxn>
                <a:cxn ang="0">
                  <a:pos x="265" y="0"/>
                </a:cxn>
                <a:cxn ang="0">
                  <a:pos x="232" y="359"/>
                </a:cxn>
                <a:cxn ang="0">
                  <a:pos x="437" y="552"/>
                </a:cxn>
              </a:cxnLst>
              <a:rect l="0" t="0" r="r" b="b"/>
              <a:pathLst>
                <a:path w="437" h="662">
                  <a:moveTo>
                    <a:pt x="437" y="552"/>
                  </a:moveTo>
                  <a:cubicBezTo>
                    <a:pt x="437" y="552"/>
                    <a:pt x="179" y="662"/>
                    <a:pt x="99" y="497"/>
                  </a:cubicBezTo>
                  <a:cubicBezTo>
                    <a:pt x="0" y="294"/>
                    <a:pt x="265" y="0"/>
                    <a:pt x="265" y="0"/>
                  </a:cubicBezTo>
                  <a:cubicBezTo>
                    <a:pt x="265" y="0"/>
                    <a:pt x="176" y="183"/>
                    <a:pt x="232" y="359"/>
                  </a:cubicBezTo>
                  <a:cubicBezTo>
                    <a:pt x="271" y="481"/>
                    <a:pt x="437" y="552"/>
                    <a:pt x="437" y="552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: Shape 67"/>
            <p:cNvSpPr>
              <a:spLocks/>
            </p:cNvSpPr>
            <p:nvPr/>
          </p:nvSpPr>
          <p:spPr bwMode="auto">
            <a:xfrm>
              <a:off x="5175836" y="2372849"/>
              <a:ext cx="2404104" cy="1731598"/>
            </a:xfrm>
            <a:custGeom>
              <a:avLst/>
              <a:gdLst/>
              <a:ahLst/>
              <a:cxnLst>
                <a:cxn ang="0">
                  <a:pos x="0" y="279"/>
                </a:cxn>
                <a:cxn ang="0">
                  <a:pos x="216" y="14"/>
                </a:cxn>
                <a:cxn ang="0">
                  <a:pos x="564" y="406"/>
                </a:cxn>
                <a:cxn ang="0">
                  <a:pos x="269" y="198"/>
                </a:cxn>
                <a:cxn ang="0">
                  <a:pos x="0" y="279"/>
                </a:cxn>
              </a:cxnLst>
              <a:rect l="0" t="0" r="r" b="b"/>
              <a:pathLst>
                <a:path w="564" h="406">
                  <a:moveTo>
                    <a:pt x="0" y="279"/>
                  </a:moveTo>
                  <a:cubicBezTo>
                    <a:pt x="0" y="279"/>
                    <a:pt x="33" y="0"/>
                    <a:pt x="216" y="14"/>
                  </a:cubicBezTo>
                  <a:cubicBezTo>
                    <a:pt x="441" y="29"/>
                    <a:pt x="564" y="406"/>
                    <a:pt x="564" y="406"/>
                  </a:cubicBezTo>
                  <a:cubicBezTo>
                    <a:pt x="564" y="406"/>
                    <a:pt x="449" y="237"/>
                    <a:pt x="269" y="198"/>
                  </a:cubicBezTo>
                  <a:cubicBezTo>
                    <a:pt x="144" y="170"/>
                    <a:pt x="0" y="279"/>
                    <a:pt x="0" y="27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" name="Group 68"/>
            <p:cNvGrpSpPr/>
            <p:nvPr/>
          </p:nvGrpSpPr>
          <p:grpSpPr>
            <a:xfrm>
              <a:off x="4671116" y="4917324"/>
              <a:ext cx="456432" cy="459762"/>
              <a:chOff x="1905000" y="3457575"/>
              <a:chExt cx="217488" cy="219075"/>
            </a:xfrm>
            <a:solidFill>
              <a:schemeClr val="bg1"/>
            </a:solidFill>
          </p:grpSpPr>
          <p:sp>
            <p:nvSpPr>
              <p:cNvPr id="26" name="Freeform: Shape 69"/>
              <p:cNvSpPr>
                <a:spLocks/>
              </p:cNvSpPr>
              <p:nvPr/>
            </p:nvSpPr>
            <p:spPr bwMode="auto">
              <a:xfrm>
                <a:off x="1905000" y="3457575"/>
                <a:ext cx="217488" cy="219075"/>
              </a:xfrm>
              <a:custGeom>
                <a:avLst/>
                <a:gdLst/>
                <a:ahLst/>
                <a:cxnLst>
                  <a:cxn ang="0">
                    <a:pos x="76" y="9"/>
                  </a:cxn>
                  <a:cxn ang="0">
                    <a:pos x="53" y="0"/>
                  </a:cxn>
                  <a:cxn ang="0">
                    <a:pos x="30" y="9"/>
                  </a:cxn>
                  <a:cxn ang="0">
                    <a:pos x="21" y="32"/>
                  </a:cxn>
                  <a:cxn ang="0">
                    <a:pos x="25" y="48"/>
                  </a:cxn>
                  <a:cxn ang="0">
                    <a:pos x="1" y="73"/>
                  </a:cxn>
                  <a:cxn ang="0">
                    <a:pos x="0" y="75"/>
                  </a:cxn>
                  <a:cxn ang="0">
                    <a:pos x="1" y="77"/>
                  </a:cxn>
                  <a:cxn ang="0">
                    <a:pos x="8" y="85"/>
                  </a:cxn>
                  <a:cxn ang="0">
                    <a:pos x="10" y="85"/>
                  </a:cxn>
                  <a:cxn ang="0">
                    <a:pos x="12" y="85"/>
                  </a:cxn>
                  <a:cxn ang="0">
                    <a:pos x="37" y="60"/>
                  </a:cxn>
                  <a:cxn ang="0">
                    <a:pos x="53" y="64"/>
                  </a:cxn>
                  <a:cxn ang="0">
                    <a:pos x="76" y="55"/>
                  </a:cxn>
                  <a:cxn ang="0">
                    <a:pos x="85" y="32"/>
                  </a:cxn>
                  <a:cxn ang="0">
                    <a:pos x="76" y="9"/>
                  </a:cxn>
                  <a:cxn ang="0">
                    <a:pos x="10" y="79"/>
                  </a:cxn>
                  <a:cxn ang="0">
                    <a:pos x="6" y="75"/>
                  </a:cxn>
                  <a:cxn ang="0">
                    <a:pos x="28" y="53"/>
                  </a:cxn>
                  <a:cxn ang="0">
                    <a:pos x="30" y="55"/>
                  </a:cxn>
                  <a:cxn ang="0">
                    <a:pos x="32" y="57"/>
                  </a:cxn>
                  <a:cxn ang="0">
                    <a:pos x="10" y="79"/>
                  </a:cxn>
                  <a:cxn ang="0">
                    <a:pos x="72" y="51"/>
                  </a:cxn>
                  <a:cxn ang="0">
                    <a:pos x="53" y="59"/>
                  </a:cxn>
                  <a:cxn ang="0">
                    <a:pos x="34" y="51"/>
                  </a:cxn>
                  <a:cxn ang="0">
                    <a:pos x="26" y="32"/>
                  </a:cxn>
                  <a:cxn ang="0">
                    <a:pos x="34" y="13"/>
                  </a:cxn>
                  <a:cxn ang="0">
                    <a:pos x="53" y="5"/>
                  </a:cxn>
                  <a:cxn ang="0">
                    <a:pos x="72" y="13"/>
                  </a:cxn>
                  <a:cxn ang="0">
                    <a:pos x="80" y="32"/>
                  </a:cxn>
                  <a:cxn ang="0">
                    <a:pos x="72" y="51"/>
                  </a:cxn>
                </a:cxnLst>
                <a:rect l="0" t="0" r="r" b="b"/>
                <a:pathLst>
                  <a:path w="85" h="85">
                    <a:moveTo>
                      <a:pt x="76" y="9"/>
                    </a:moveTo>
                    <a:cubicBezTo>
                      <a:pt x="70" y="3"/>
                      <a:pt x="62" y="0"/>
                      <a:pt x="53" y="0"/>
                    </a:cubicBezTo>
                    <a:cubicBezTo>
                      <a:pt x="44" y="0"/>
                      <a:pt x="36" y="3"/>
                      <a:pt x="30" y="9"/>
                    </a:cubicBezTo>
                    <a:cubicBezTo>
                      <a:pt x="24" y="15"/>
                      <a:pt x="21" y="23"/>
                      <a:pt x="21" y="32"/>
                    </a:cubicBezTo>
                    <a:cubicBezTo>
                      <a:pt x="21" y="38"/>
                      <a:pt x="22" y="43"/>
                      <a:pt x="25" y="48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0" y="74"/>
                      <a:pt x="0" y="74"/>
                      <a:pt x="0" y="75"/>
                    </a:cubicBezTo>
                    <a:cubicBezTo>
                      <a:pt x="0" y="76"/>
                      <a:pt x="0" y="76"/>
                      <a:pt x="1" y="77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9" y="85"/>
                      <a:pt x="9" y="85"/>
                      <a:pt x="10" y="85"/>
                    </a:cubicBezTo>
                    <a:cubicBezTo>
                      <a:pt x="11" y="85"/>
                      <a:pt x="12" y="85"/>
                      <a:pt x="12" y="85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42" y="63"/>
                      <a:pt x="47" y="64"/>
                      <a:pt x="53" y="64"/>
                    </a:cubicBezTo>
                    <a:cubicBezTo>
                      <a:pt x="62" y="64"/>
                      <a:pt x="70" y="61"/>
                      <a:pt x="76" y="55"/>
                    </a:cubicBezTo>
                    <a:cubicBezTo>
                      <a:pt x="82" y="49"/>
                      <a:pt x="85" y="41"/>
                      <a:pt x="85" y="32"/>
                    </a:cubicBezTo>
                    <a:cubicBezTo>
                      <a:pt x="85" y="23"/>
                      <a:pt x="82" y="15"/>
                      <a:pt x="76" y="9"/>
                    </a:cubicBezTo>
                    <a:close/>
                    <a:moveTo>
                      <a:pt x="10" y="79"/>
                    </a:moveTo>
                    <a:cubicBezTo>
                      <a:pt x="6" y="75"/>
                      <a:pt x="6" y="75"/>
                      <a:pt x="6" y="75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9" y="53"/>
                      <a:pt x="30" y="54"/>
                      <a:pt x="30" y="55"/>
                    </a:cubicBezTo>
                    <a:cubicBezTo>
                      <a:pt x="31" y="56"/>
                      <a:pt x="32" y="56"/>
                      <a:pt x="32" y="57"/>
                    </a:cubicBezTo>
                    <a:lnTo>
                      <a:pt x="10" y="79"/>
                    </a:lnTo>
                    <a:close/>
                    <a:moveTo>
                      <a:pt x="72" y="51"/>
                    </a:moveTo>
                    <a:cubicBezTo>
                      <a:pt x="67" y="56"/>
                      <a:pt x="60" y="59"/>
                      <a:pt x="53" y="59"/>
                    </a:cubicBezTo>
                    <a:cubicBezTo>
                      <a:pt x="46" y="59"/>
                      <a:pt x="39" y="56"/>
                      <a:pt x="34" y="51"/>
                    </a:cubicBezTo>
                    <a:cubicBezTo>
                      <a:pt x="29" y="46"/>
                      <a:pt x="26" y="39"/>
                      <a:pt x="26" y="32"/>
                    </a:cubicBezTo>
                    <a:cubicBezTo>
                      <a:pt x="26" y="25"/>
                      <a:pt x="29" y="18"/>
                      <a:pt x="34" y="13"/>
                    </a:cubicBezTo>
                    <a:cubicBezTo>
                      <a:pt x="39" y="8"/>
                      <a:pt x="46" y="5"/>
                      <a:pt x="53" y="5"/>
                    </a:cubicBezTo>
                    <a:cubicBezTo>
                      <a:pt x="60" y="5"/>
                      <a:pt x="67" y="8"/>
                      <a:pt x="72" y="13"/>
                    </a:cubicBezTo>
                    <a:cubicBezTo>
                      <a:pt x="77" y="18"/>
                      <a:pt x="80" y="25"/>
                      <a:pt x="80" y="32"/>
                    </a:cubicBezTo>
                    <a:cubicBezTo>
                      <a:pt x="80" y="39"/>
                      <a:pt x="77" y="46"/>
                      <a:pt x="72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: Shape 70"/>
              <p:cNvSpPr>
                <a:spLocks/>
              </p:cNvSpPr>
              <p:nvPr/>
            </p:nvSpPr>
            <p:spPr bwMode="auto">
              <a:xfrm>
                <a:off x="1992313" y="3548063"/>
                <a:ext cx="107950" cy="50800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38" y="2"/>
                  </a:cxn>
                  <a:cxn ang="0">
                    <a:pos x="33" y="11"/>
                  </a:cxn>
                  <a:cxn ang="0">
                    <a:pos x="19" y="17"/>
                  </a:cxn>
                  <a:cxn ang="0">
                    <a:pos x="5" y="11"/>
                  </a:cxn>
                  <a:cxn ang="0">
                    <a:pos x="3" y="9"/>
                  </a:cxn>
                  <a:cxn ang="0">
                    <a:pos x="1" y="8"/>
                  </a:cxn>
                  <a:cxn ang="0">
                    <a:pos x="1" y="11"/>
                  </a:cxn>
                  <a:cxn ang="0">
                    <a:pos x="3" y="13"/>
                  </a:cxn>
                  <a:cxn ang="0">
                    <a:pos x="19" y="20"/>
                  </a:cxn>
                  <a:cxn ang="0">
                    <a:pos x="35" y="13"/>
                  </a:cxn>
                  <a:cxn ang="0">
                    <a:pos x="42" y="2"/>
                  </a:cxn>
                  <a:cxn ang="0">
                    <a:pos x="40" y="0"/>
                  </a:cxn>
                </a:cxnLst>
                <a:rect l="0" t="0" r="r" b="b"/>
                <a:pathLst>
                  <a:path w="42" h="20">
                    <a:moveTo>
                      <a:pt x="40" y="0"/>
                    </a:moveTo>
                    <a:cubicBezTo>
                      <a:pt x="39" y="0"/>
                      <a:pt x="38" y="1"/>
                      <a:pt x="38" y="2"/>
                    </a:cubicBezTo>
                    <a:cubicBezTo>
                      <a:pt x="37" y="5"/>
                      <a:pt x="35" y="8"/>
                      <a:pt x="33" y="11"/>
                    </a:cubicBezTo>
                    <a:cubicBezTo>
                      <a:pt x="29" y="15"/>
                      <a:pt x="24" y="17"/>
                      <a:pt x="19" y="17"/>
                    </a:cubicBezTo>
                    <a:cubicBezTo>
                      <a:pt x="14" y="17"/>
                      <a:pt x="9" y="15"/>
                      <a:pt x="5" y="11"/>
                    </a:cubicBezTo>
                    <a:cubicBezTo>
                      <a:pt x="5" y="10"/>
                      <a:pt x="4" y="9"/>
                      <a:pt x="3" y="9"/>
                    </a:cubicBezTo>
                    <a:cubicBezTo>
                      <a:pt x="3" y="8"/>
                      <a:pt x="2" y="8"/>
                      <a:pt x="1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2"/>
                      <a:pt x="2" y="13"/>
                      <a:pt x="3" y="13"/>
                    </a:cubicBezTo>
                    <a:cubicBezTo>
                      <a:pt x="7" y="18"/>
                      <a:pt x="13" y="20"/>
                      <a:pt x="19" y="20"/>
                    </a:cubicBezTo>
                    <a:cubicBezTo>
                      <a:pt x="25" y="20"/>
                      <a:pt x="31" y="18"/>
                      <a:pt x="35" y="13"/>
                    </a:cubicBezTo>
                    <a:cubicBezTo>
                      <a:pt x="38" y="10"/>
                      <a:pt x="41" y="7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: Shape 71"/>
              <p:cNvSpPr>
                <a:spLocks/>
              </p:cNvSpPr>
              <p:nvPr/>
            </p:nvSpPr>
            <p:spPr bwMode="auto">
              <a:xfrm>
                <a:off x="1976438" y="3481388"/>
                <a:ext cx="123825" cy="79375"/>
              </a:xfrm>
              <a:custGeom>
                <a:avLst/>
                <a:gdLst/>
                <a:ahLst/>
                <a:cxnLst>
                  <a:cxn ang="0">
                    <a:pos x="6" y="29"/>
                  </a:cxn>
                  <a:cxn ang="0">
                    <a:pos x="11" y="9"/>
                  </a:cxn>
                  <a:cxn ang="0">
                    <a:pos x="25" y="3"/>
                  </a:cxn>
                  <a:cxn ang="0">
                    <a:pos x="39" y="9"/>
                  </a:cxn>
                  <a:cxn ang="0">
                    <a:pos x="44" y="18"/>
                  </a:cxn>
                  <a:cxn ang="0">
                    <a:pos x="46" y="19"/>
                  </a:cxn>
                  <a:cxn ang="0">
                    <a:pos x="47" y="17"/>
                  </a:cxn>
                  <a:cxn ang="0">
                    <a:pos x="41" y="7"/>
                  </a:cxn>
                  <a:cxn ang="0">
                    <a:pos x="25" y="0"/>
                  </a:cxn>
                  <a:cxn ang="0">
                    <a:pos x="9" y="7"/>
                  </a:cxn>
                  <a:cxn ang="0">
                    <a:pos x="3" y="30"/>
                  </a:cxn>
                  <a:cxn ang="0">
                    <a:pos x="5" y="31"/>
                  </a:cxn>
                  <a:cxn ang="0">
                    <a:pos x="5" y="31"/>
                  </a:cxn>
                  <a:cxn ang="0">
                    <a:pos x="6" y="29"/>
                  </a:cxn>
                </a:cxnLst>
                <a:rect l="0" t="0" r="r" b="b"/>
                <a:pathLst>
                  <a:path w="48" h="31">
                    <a:moveTo>
                      <a:pt x="6" y="29"/>
                    </a:moveTo>
                    <a:cubicBezTo>
                      <a:pt x="4" y="22"/>
                      <a:pt x="6" y="14"/>
                      <a:pt x="11" y="9"/>
                    </a:cubicBezTo>
                    <a:cubicBezTo>
                      <a:pt x="15" y="6"/>
                      <a:pt x="20" y="3"/>
                      <a:pt x="25" y="3"/>
                    </a:cubicBezTo>
                    <a:cubicBezTo>
                      <a:pt x="30" y="3"/>
                      <a:pt x="35" y="6"/>
                      <a:pt x="39" y="9"/>
                    </a:cubicBezTo>
                    <a:cubicBezTo>
                      <a:pt x="41" y="12"/>
                      <a:pt x="43" y="15"/>
                      <a:pt x="44" y="18"/>
                    </a:cubicBezTo>
                    <a:cubicBezTo>
                      <a:pt x="44" y="19"/>
                      <a:pt x="45" y="20"/>
                      <a:pt x="46" y="19"/>
                    </a:cubicBezTo>
                    <a:cubicBezTo>
                      <a:pt x="47" y="19"/>
                      <a:pt x="48" y="18"/>
                      <a:pt x="47" y="17"/>
                    </a:cubicBezTo>
                    <a:cubicBezTo>
                      <a:pt x="46" y="13"/>
                      <a:pt x="44" y="10"/>
                      <a:pt x="41" y="7"/>
                    </a:cubicBezTo>
                    <a:cubicBezTo>
                      <a:pt x="37" y="2"/>
                      <a:pt x="31" y="0"/>
                      <a:pt x="25" y="0"/>
                    </a:cubicBezTo>
                    <a:cubicBezTo>
                      <a:pt x="19" y="0"/>
                      <a:pt x="13" y="2"/>
                      <a:pt x="9" y="7"/>
                    </a:cubicBezTo>
                    <a:cubicBezTo>
                      <a:pt x="3" y="13"/>
                      <a:pt x="0" y="22"/>
                      <a:pt x="3" y="30"/>
                    </a:cubicBezTo>
                    <a:cubicBezTo>
                      <a:pt x="3" y="31"/>
                      <a:pt x="4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6" y="31"/>
                      <a:pt x="7" y="30"/>
                      <a:pt x="6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: Shape 72"/>
              <p:cNvSpPr>
                <a:spLocks/>
              </p:cNvSpPr>
              <p:nvPr/>
            </p:nvSpPr>
            <p:spPr bwMode="auto">
              <a:xfrm>
                <a:off x="2043113" y="3498850"/>
                <a:ext cx="28575" cy="20638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8" y="7"/>
                  </a:cxn>
                  <a:cxn ang="0">
                    <a:pos x="9" y="8"/>
                  </a:cxn>
                  <a:cxn ang="0">
                    <a:pos x="10" y="7"/>
                  </a:cxn>
                  <a:cxn ang="0">
                    <a:pos x="10" y="5"/>
                  </a:cxn>
                  <a:cxn ang="0">
                    <a:pos x="3" y="1"/>
                  </a:cxn>
                </a:cxnLst>
                <a:rect l="0" t="0" r="r" b="b"/>
                <a:pathLst>
                  <a:path w="11" h="8">
                    <a:moveTo>
                      <a:pt x="3" y="1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5"/>
                      <a:pt x="6" y="6"/>
                      <a:pt x="8" y="7"/>
                    </a:cubicBezTo>
                    <a:cubicBezTo>
                      <a:pt x="8" y="8"/>
                      <a:pt x="8" y="8"/>
                      <a:pt x="9" y="8"/>
                    </a:cubicBezTo>
                    <a:cubicBezTo>
                      <a:pt x="9" y="8"/>
                      <a:pt x="10" y="8"/>
                      <a:pt x="10" y="7"/>
                    </a:cubicBezTo>
                    <a:cubicBezTo>
                      <a:pt x="11" y="7"/>
                      <a:pt x="11" y="6"/>
                      <a:pt x="10" y="5"/>
                    </a:cubicBezTo>
                    <a:cubicBezTo>
                      <a:pt x="8" y="3"/>
                      <a:pt x="5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: Shape 73"/>
              <p:cNvSpPr>
                <a:spLocks/>
              </p:cNvSpPr>
              <p:nvPr/>
            </p:nvSpPr>
            <p:spPr bwMode="auto">
              <a:xfrm>
                <a:off x="2070100" y="3522663"/>
                <a:ext cx="12700" cy="1746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3" y="7"/>
                  </a:cxn>
                  <a:cxn ang="0">
                    <a:pos x="3" y="7"/>
                  </a:cxn>
                  <a:cxn ang="0">
                    <a:pos x="5" y="5"/>
                  </a:cxn>
                  <a:cxn ang="0">
                    <a:pos x="4" y="2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1" y="6"/>
                  </a:cxn>
                </a:cxnLst>
                <a:rect l="0" t="0" r="r" b="b"/>
                <a:pathLst>
                  <a:path w="5" h="7">
                    <a:moveTo>
                      <a:pt x="1" y="6"/>
                    </a:moveTo>
                    <a:cubicBezTo>
                      <a:pt x="1" y="7"/>
                      <a:pt x="2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5" y="6"/>
                      <a:pt x="5" y="5"/>
                    </a:cubicBezTo>
                    <a:cubicBezTo>
                      <a:pt x="5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74"/>
            <p:cNvGrpSpPr/>
            <p:nvPr/>
          </p:nvGrpSpPr>
          <p:grpSpPr>
            <a:xfrm>
              <a:off x="5762273" y="2593866"/>
              <a:ext cx="459763" cy="449769"/>
              <a:chOff x="6516688" y="1757363"/>
              <a:chExt cx="219075" cy="214313"/>
            </a:xfrm>
            <a:solidFill>
              <a:schemeClr val="bg1"/>
            </a:solidFill>
          </p:grpSpPr>
          <p:sp>
            <p:nvSpPr>
              <p:cNvPr id="22" name="Freeform: Shape 75"/>
              <p:cNvSpPr>
                <a:spLocks/>
              </p:cNvSpPr>
              <p:nvPr/>
            </p:nvSpPr>
            <p:spPr bwMode="auto">
              <a:xfrm>
                <a:off x="6583363" y="1822450"/>
                <a:ext cx="87313" cy="87313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17" y="34"/>
                  </a:cxn>
                  <a:cxn ang="0">
                    <a:pos x="34" y="17"/>
                  </a:cxn>
                  <a:cxn ang="0">
                    <a:pos x="17" y="0"/>
                  </a:cxn>
                  <a:cxn ang="0">
                    <a:pos x="0" y="17"/>
                  </a:cxn>
                  <a:cxn ang="0">
                    <a:pos x="29" y="17"/>
                  </a:cxn>
                  <a:cxn ang="0">
                    <a:pos x="17" y="29"/>
                  </a:cxn>
                  <a:cxn ang="0">
                    <a:pos x="5" y="17"/>
                  </a:cxn>
                  <a:cxn ang="0">
                    <a:pos x="17" y="6"/>
                  </a:cxn>
                  <a:cxn ang="0">
                    <a:pos x="29" y="17"/>
                  </a:cxn>
                </a:cxnLst>
                <a:rect l="0" t="0" r="r" b="b"/>
                <a:pathLst>
                  <a:path w="34" h="34">
                    <a:moveTo>
                      <a:pt x="0" y="17"/>
                    </a:moveTo>
                    <a:cubicBezTo>
                      <a:pt x="0" y="27"/>
                      <a:pt x="7" y="34"/>
                      <a:pt x="17" y="34"/>
                    </a:cubicBezTo>
                    <a:cubicBezTo>
                      <a:pt x="26" y="34"/>
                      <a:pt x="34" y="27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ubicBezTo>
                      <a:pt x="7" y="0"/>
                      <a:pt x="0" y="8"/>
                      <a:pt x="0" y="17"/>
                    </a:cubicBezTo>
                    <a:close/>
                    <a:moveTo>
                      <a:pt x="29" y="17"/>
                    </a:moveTo>
                    <a:cubicBezTo>
                      <a:pt x="29" y="24"/>
                      <a:pt x="23" y="29"/>
                      <a:pt x="17" y="29"/>
                    </a:cubicBezTo>
                    <a:cubicBezTo>
                      <a:pt x="10" y="29"/>
                      <a:pt x="5" y="24"/>
                      <a:pt x="5" y="17"/>
                    </a:cubicBezTo>
                    <a:cubicBezTo>
                      <a:pt x="5" y="11"/>
                      <a:pt x="10" y="6"/>
                      <a:pt x="17" y="6"/>
                    </a:cubicBezTo>
                    <a:cubicBezTo>
                      <a:pt x="23" y="6"/>
                      <a:pt x="29" y="11"/>
                      <a:pt x="29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: Shape 76"/>
              <p:cNvSpPr>
                <a:spLocks/>
              </p:cNvSpPr>
              <p:nvPr/>
            </p:nvSpPr>
            <p:spPr bwMode="auto">
              <a:xfrm>
                <a:off x="6516688" y="1757363"/>
                <a:ext cx="219075" cy="214313"/>
              </a:xfrm>
              <a:custGeom>
                <a:avLst/>
                <a:gdLst/>
                <a:ahLst/>
                <a:cxnLst>
                  <a:cxn ang="0">
                    <a:pos x="77" y="39"/>
                  </a:cxn>
                  <a:cxn ang="0">
                    <a:pos x="79" y="27"/>
                  </a:cxn>
                  <a:cxn ang="0">
                    <a:pos x="73" y="12"/>
                  </a:cxn>
                  <a:cxn ang="0">
                    <a:pos x="67" y="11"/>
                  </a:cxn>
                  <a:cxn ang="0">
                    <a:pos x="54" y="1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2" y="10"/>
                  </a:cxn>
                  <a:cxn ang="0">
                    <a:pos x="18" y="11"/>
                  </a:cxn>
                  <a:cxn ang="0">
                    <a:pos x="12" y="12"/>
                  </a:cxn>
                  <a:cxn ang="0">
                    <a:pos x="6" y="27"/>
                  </a:cxn>
                  <a:cxn ang="0">
                    <a:pos x="8" y="39"/>
                  </a:cxn>
                  <a:cxn ang="0">
                    <a:pos x="0" y="47"/>
                  </a:cxn>
                  <a:cxn ang="0">
                    <a:pos x="8" y="61"/>
                  </a:cxn>
                  <a:cxn ang="0">
                    <a:pos x="19" y="67"/>
                  </a:cxn>
                  <a:cxn ang="0">
                    <a:pos x="20" y="78"/>
                  </a:cxn>
                  <a:cxn ang="0">
                    <a:pos x="31" y="83"/>
                  </a:cxn>
                  <a:cxn ang="0">
                    <a:pos x="39" y="77"/>
                  </a:cxn>
                  <a:cxn ang="0">
                    <a:pos x="46" y="77"/>
                  </a:cxn>
                  <a:cxn ang="0">
                    <a:pos x="54" y="83"/>
                  </a:cxn>
                  <a:cxn ang="0">
                    <a:pos x="66" y="78"/>
                  </a:cxn>
                  <a:cxn ang="0">
                    <a:pos x="67" y="67"/>
                  </a:cxn>
                  <a:cxn ang="0">
                    <a:pos x="78" y="61"/>
                  </a:cxn>
                  <a:cxn ang="0">
                    <a:pos x="85" y="47"/>
                  </a:cxn>
                  <a:cxn ang="0">
                    <a:pos x="61" y="20"/>
                  </a:cxn>
                  <a:cxn ang="0">
                    <a:pos x="75" y="23"/>
                  </a:cxn>
                  <a:cxn ang="0">
                    <a:pos x="71" y="26"/>
                  </a:cxn>
                  <a:cxn ang="0">
                    <a:pos x="68" y="27"/>
                  </a:cxn>
                  <a:cxn ang="0">
                    <a:pos x="46" y="71"/>
                  </a:cxn>
                  <a:cxn ang="0">
                    <a:pos x="14" y="46"/>
                  </a:cxn>
                  <a:cxn ang="0">
                    <a:pos x="25" y="19"/>
                  </a:cxn>
                  <a:cxn ang="0">
                    <a:pos x="26" y="19"/>
                  </a:cxn>
                  <a:cxn ang="0">
                    <a:pos x="36" y="14"/>
                  </a:cxn>
                  <a:cxn ang="0">
                    <a:pos x="49" y="14"/>
                  </a:cxn>
                  <a:cxn ang="0">
                    <a:pos x="61" y="20"/>
                  </a:cxn>
                  <a:cxn ang="0">
                    <a:pos x="43" y="5"/>
                  </a:cxn>
                  <a:cxn ang="0">
                    <a:pos x="48" y="10"/>
                  </a:cxn>
                  <a:cxn ang="0">
                    <a:pos x="37" y="10"/>
                  </a:cxn>
                  <a:cxn ang="0">
                    <a:pos x="16" y="16"/>
                  </a:cxn>
                  <a:cxn ang="0">
                    <a:pos x="17" y="22"/>
                  </a:cxn>
                  <a:cxn ang="0">
                    <a:pos x="11" y="23"/>
                  </a:cxn>
                  <a:cxn ang="0">
                    <a:pos x="6" y="47"/>
                  </a:cxn>
                  <a:cxn ang="0">
                    <a:pos x="11" y="46"/>
                  </a:cxn>
                  <a:cxn ang="0">
                    <a:pos x="8" y="56"/>
                  </a:cxn>
                  <a:cxn ang="0">
                    <a:pos x="23" y="74"/>
                  </a:cxn>
                  <a:cxn ang="0">
                    <a:pos x="35" y="74"/>
                  </a:cxn>
                  <a:cxn ang="0">
                    <a:pos x="23" y="74"/>
                  </a:cxn>
                  <a:cxn ang="0">
                    <a:pos x="51" y="74"/>
                  </a:cxn>
                  <a:cxn ang="0">
                    <a:pos x="63" y="74"/>
                  </a:cxn>
                  <a:cxn ang="0">
                    <a:pos x="78" y="56"/>
                  </a:cxn>
                  <a:cxn ang="0">
                    <a:pos x="75" y="44"/>
                  </a:cxn>
                  <a:cxn ang="0">
                    <a:pos x="78" y="56"/>
                  </a:cxn>
                </a:cxnLst>
                <a:rect l="0" t="0" r="r" b="b"/>
                <a:pathLst>
                  <a:path w="85" h="83">
                    <a:moveTo>
                      <a:pt x="82" y="42"/>
                    </a:move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7"/>
                      <a:pt x="76" y="34"/>
                      <a:pt x="75" y="31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81" y="25"/>
                      <a:pt x="81" y="23"/>
                      <a:pt x="80" y="21"/>
                    </a:cubicBezTo>
                    <a:cubicBezTo>
                      <a:pt x="78" y="18"/>
                      <a:pt x="76" y="15"/>
                      <a:pt x="73" y="12"/>
                    </a:cubicBezTo>
                    <a:cubicBezTo>
                      <a:pt x="72" y="11"/>
                      <a:pt x="71" y="11"/>
                      <a:pt x="70" y="11"/>
                    </a:cubicBezTo>
                    <a:cubicBezTo>
                      <a:pt x="69" y="11"/>
                      <a:pt x="68" y="11"/>
                      <a:pt x="67" y="11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59" y="12"/>
                      <a:pt x="57" y="11"/>
                      <a:pt x="54" y="10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2"/>
                      <a:pt x="50" y="0"/>
                      <a:pt x="48" y="0"/>
                    </a:cubicBezTo>
                    <a:cubicBezTo>
                      <a:pt x="46" y="0"/>
                      <a:pt x="44" y="0"/>
                      <a:pt x="43" y="0"/>
                    </a:cubicBezTo>
                    <a:cubicBezTo>
                      <a:pt x="41" y="0"/>
                      <a:pt x="40" y="0"/>
                      <a:pt x="38" y="0"/>
                    </a:cubicBezTo>
                    <a:cubicBezTo>
                      <a:pt x="36" y="0"/>
                      <a:pt x="34" y="2"/>
                      <a:pt x="33" y="4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29" y="11"/>
                      <a:pt x="26" y="12"/>
                      <a:pt x="24" y="14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7" y="11"/>
                      <a:pt x="16" y="11"/>
                    </a:cubicBezTo>
                    <a:cubicBezTo>
                      <a:pt x="15" y="11"/>
                      <a:pt x="13" y="11"/>
                      <a:pt x="12" y="12"/>
                    </a:cubicBezTo>
                    <a:cubicBezTo>
                      <a:pt x="10" y="15"/>
                      <a:pt x="8" y="18"/>
                      <a:pt x="6" y="21"/>
                    </a:cubicBezTo>
                    <a:cubicBezTo>
                      <a:pt x="5" y="23"/>
                      <a:pt x="5" y="25"/>
                      <a:pt x="6" y="27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4"/>
                      <a:pt x="9" y="37"/>
                      <a:pt x="8" y="39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1" y="43"/>
                      <a:pt x="0" y="45"/>
                      <a:pt x="0" y="47"/>
                    </a:cubicBezTo>
                    <a:cubicBezTo>
                      <a:pt x="1" y="51"/>
                      <a:pt x="2" y="54"/>
                      <a:pt x="3" y="58"/>
                    </a:cubicBezTo>
                    <a:cubicBezTo>
                      <a:pt x="4" y="60"/>
                      <a:pt x="6" y="61"/>
                      <a:pt x="8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5" y="63"/>
                      <a:pt x="17" y="65"/>
                      <a:pt x="19" y="67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7" y="75"/>
                      <a:pt x="18" y="77"/>
                      <a:pt x="20" y="78"/>
                    </a:cubicBezTo>
                    <a:cubicBezTo>
                      <a:pt x="23" y="80"/>
                      <a:pt x="26" y="82"/>
                      <a:pt x="30" y="83"/>
                    </a:cubicBezTo>
                    <a:cubicBezTo>
                      <a:pt x="30" y="83"/>
                      <a:pt x="31" y="83"/>
                      <a:pt x="31" y="83"/>
                    </a:cubicBezTo>
                    <a:cubicBezTo>
                      <a:pt x="33" y="83"/>
                      <a:pt x="34" y="82"/>
                      <a:pt x="35" y="81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41" y="77"/>
                      <a:pt x="42" y="77"/>
                      <a:pt x="43" y="77"/>
                    </a:cubicBezTo>
                    <a:cubicBezTo>
                      <a:pt x="44" y="77"/>
                      <a:pt x="45" y="77"/>
                      <a:pt x="46" y="77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1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6" y="83"/>
                    </a:cubicBezTo>
                    <a:cubicBezTo>
                      <a:pt x="59" y="82"/>
                      <a:pt x="63" y="80"/>
                      <a:pt x="66" y="78"/>
                    </a:cubicBezTo>
                    <a:cubicBezTo>
                      <a:pt x="68" y="77"/>
                      <a:pt x="69" y="75"/>
                      <a:pt x="68" y="73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9" y="65"/>
                      <a:pt x="70" y="63"/>
                      <a:pt x="72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80" y="61"/>
                      <a:pt x="82" y="60"/>
                      <a:pt x="83" y="58"/>
                    </a:cubicBezTo>
                    <a:cubicBezTo>
                      <a:pt x="84" y="54"/>
                      <a:pt x="85" y="51"/>
                      <a:pt x="85" y="47"/>
                    </a:cubicBezTo>
                    <a:cubicBezTo>
                      <a:pt x="85" y="45"/>
                      <a:pt x="84" y="43"/>
                      <a:pt x="82" y="42"/>
                    </a:cubicBezTo>
                    <a:close/>
                    <a:moveTo>
                      <a:pt x="61" y="20"/>
                    </a:moveTo>
                    <a:cubicBezTo>
                      <a:pt x="70" y="16"/>
                      <a:pt x="70" y="16"/>
                      <a:pt x="70" y="16"/>
                    </a:cubicBezTo>
                    <a:cubicBezTo>
                      <a:pt x="72" y="18"/>
                      <a:pt x="73" y="21"/>
                      <a:pt x="75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27"/>
                      <a:pt x="71" y="26"/>
                      <a:pt x="71" y="26"/>
                    </a:cubicBezTo>
                    <a:cubicBezTo>
                      <a:pt x="70" y="25"/>
                      <a:pt x="69" y="24"/>
                      <a:pt x="68" y="25"/>
                    </a:cubicBezTo>
                    <a:cubicBezTo>
                      <a:pt x="67" y="25"/>
                      <a:pt x="67" y="27"/>
                      <a:pt x="68" y="27"/>
                    </a:cubicBezTo>
                    <a:cubicBezTo>
                      <a:pt x="70" y="31"/>
                      <a:pt x="71" y="35"/>
                      <a:pt x="72" y="39"/>
                    </a:cubicBezTo>
                    <a:cubicBezTo>
                      <a:pt x="73" y="55"/>
                      <a:pt x="62" y="69"/>
                      <a:pt x="46" y="71"/>
                    </a:cubicBezTo>
                    <a:cubicBezTo>
                      <a:pt x="38" y="72"/>
                      <a:pt x="31" y="70"/>
                      <a:pt x="25" y="65"/>
                    </a:cubicBezTo>
                    <a:cubicBezTo>
                      <a:pt x="19" y="60"/>
                      <a:pt x="15" y="53"/>
                      <a:pt x="14" y="46"/>
                    </a:cubicBezTo>
                    <a:cubicBezTo>
                      <a:pt x="13" y="38"/>
                      <a:pt x="15" y="30"/>
                      <a:pt x="20" y="24"/>
                    </a:cubicBezTo>
                    <a:cubicBezTo>
                      <a:pt x="22" y="22"/>
                      <a:pt x="23" y="21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9" y="17"/>
                      <a:pt x="32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4"/>
                      <a:pt x="40" y="14"/>
                    </a:cubicBezTo>
                    <a:cubicBezTo>
                      <a:pt x="43" y="13"/>
                      <a:pt x="46" y="13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54" y="15"/>
                      <a:pt x="58" y="17"/>
                      <a:pt x="61" y="20"/>
                    </a:cubicBezTo>
                    <a:close/>
                    <a:moveTo>
                      <a:pt x="38" y="5"/>
                    </a:moveTo>
                    <a:cubicBezTo>
                      <a:pt x="40" y="5"/>
                      <a:pt x="41" y="5"/>
                      <a:pt x="43" y="5"/>
                    </a:cubicBezTo>
                    <a:cubicBezTo>
                      <a:pt x="44" y="5"/>
                      <a:pt x="46" y="5"/>
                      <a:pt x="47" y="5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5" y="10"/>
                      <a:pt x="42" y="10"/>
                      <a:pt x="39" y="10"/>
                    </a:cubicBezTo>
                    <a:cubicBezTo>
                      <a:pt x="39" y="10"/>
                      <a:pt x="38" y="10"/>
                      <a:pt x="37" y="10"/>
                    </a:cubicBezTo>
                    <a:lnTo>
                      <a:pt x="38" y="5"/>
                    </a:lnTo>
                    <a:close/>
                    <a:moveTo>
                      <a:pt x="16" y="16"/>
                    </a:moveTo>
                    <a:cubicBezTo>
                      <a:pt x="21" y="18"/>
                      <a:pt x="21" y="18"/>
                      <a:pt x="21" y="18"/>
                    </a:cubicBezTo>
                    <a:cubicBezTo>
                      <a:pt x="20" y="19"/>
                      <a:pt x="18" y="21"/>
                      <a:pt x="17" y="22"/>
                    </a:cubicBezTo>
                    <a:cubicBezTo>
                      <a:pt x="16" y="24"/>
                      <a:pt x="15" y="26"/>
                      <a:pt x="14" y="28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2" y="21"/>
                      <a:pt x="14" y="18"/>
                      <a:pt x="16" y="16"/>
                    </a:cubicBezTo>
                    <a:close/>
                    <a:moveTo>
                      <a:pt x="6" y="47"/>
                    </a:move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5"/>
                      <a:pt x="11" y="45"/>
                      <a:pt x="11" y="46"/>
                    </a:cubicBezTo>
                    <a:cubicBezTo>
                      <a:pt x="11" y="49"/>
                      <a:pt x="12" y="53"/>
                      <a:pt x="13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7" y="53"/>
                      <a:pt x="6" y="50"/>
                      <a:pt x="6" y="47"/>
                    </a:cubicBezTo>
                    <a:close/>
                    <a:moveTo>
                      <a:pt x="23" y="74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7" y="71"/>
                      <a:pt x="31" y="73"/>
                      <a:pt x="35" y="74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28" y="77"/>
                      <a:pt x="25" y="75"/>
                      <a:pt x="23" y="74"/>
                    </a:cubicBezTo>
                    <a:close/>
                    <a:moveTo>
                      <a:pt x="54" y="78"/>
                    </a:moveTo>
                    <a:cubicBezTo>
                      <a:pt x="51" y="74"/>
                      <a:pt x="51" y="74"/>
                      <a:pt x="51" y="74"/>
                    </a:cubicBezTo>
                    <a:cubicBezTo>
                      <a:pt x="55" y="73"/>
                      <a:pt x="59" y="71"/>
                      <a:pt x="62" y="69"/>
                    </a:cubicBezTo>
                    <a:cubicBezTo>
                      <a:pt x="63" y="74"/>
                      <a:pt x="63" y="74"/>
                      <a:pt x="63" y="74"/>
                    </a:cubicBezTo>
                    <a:cubicBezTo>
                      <a:pt x="60" y="75"/>
                      <a:pt x="57" y="77"/>
                      <a:pt x="54" y="78"/>
                    </a:cubicBezTo>
                    <a:close/>
                    <a:moveTo>
                      <a:pt x="78" y="56"/>
                    </a:moveTo>
                    <a:cubicBezTo>
                      <a:pt x="72" y="56"/>
                      <a:pt x="72" y="56"/>
                      <a:pt x="72" y="56"/>
                    </a:cubicBezTo>
                    <a:cubicBezTo>
                      <a:pt x="74" y="52"/>
                      <a:pt x="75" y="48"/>
                      <a:pt x="75" y="44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50"/>
                      <a:pt x="79" y="53"/>
                      <a:pt x="78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: Shape 134"/>
              <p:cNvSpPr>
                <a:spLocks/>
              </p:cNvSpPr>
              <p:nvPr/>
            </p:nvSpPr>
            <p:spPr bwMode="auto">
              <a:xfrm>
                <a:off x="6562725" y="1804988"/>
                <a:ext cx="87313" cy="101600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5" y="40"/>
                  </a:cxn>
                  <a:cxn ang="0">
                    <a:pos x="7" y="40"/>
                  </a:cxn>
                  <a:cxn ang="0">
                    <a:pos x="8" y="40"/>
                  </a:cxn>
                  <a:cxn ang="0">
                    <a:pos x="8" y="37"/>
                  </a:cxn>
                  <a:cxn ang="0">
                    <a:pos x="4" y="24"/>
                  </a:cxn>
                  <a:cxn ang="0">
                    <a:pos x="25" y="3"/>
                  </a:cxn>
                  <a:cxn ang="0">
                    <a:pos x="31" y="4"/>
                  </a:cxn>
                  <a:cxn ang="0">
                    <a:pos x="34" y="3"/>
                  </a:cxn>
                  <a:cxn ang="0">
                    <a:pos x="33" y="1"/>
                  </a:cxn>
                  <a:cxn ang="0">
                    <a:pos x="25" y="0"/>
                  </a:cxn>
                  <a:cxn ang="0">
                    <a:pos x="0" y="24"/>
                  </a:cxn>
                </a:cxnLst>
                <a:rect l="0" t="0" r="r" b="b"/>
                <a:pathLst>
                  <a:path w="34" h="40">
                    <a:moveTo>
                      <a:pt x="0" y="24"/>
                    </a:moveTo>
                    <a:cubicBezTo>
                      <a:pt x="0" y="30"/>
                      <a:pt x="2" y="35"/>
                      <a:pt x="5" y="40"/>
                    </a:cubicBezTo>
                    <a:cubicBezTo>
                      <a:pt x="6" y="40"/>
                      <a:pt x="6" y="40"/>
                      <a:pt x="7" y="40"/>
                    </a:cubicBezTo>
                    <a:cubicBezTo>
                      <a:pt x="7" y="40"/>
                      <a:pt x="8" y="40"/>
                      <a:pt x="8" y="40"/>
                    </a:cubicBezTo>
                    <a:cubicBezTo>
                      <a:pt x="9" y="39"/>
                      <a:pt x="9" y="38"/>
                      <a:pt x="8" y="37"/>
                    </a:cubicBezTo>
                    <a:cubicBezTo>
                      <a:pt x="5" y="34"/>
                      <a:pt x="4" y="29"/>
                      <a:pt x="4" y="24"/>
                    </a:cubicBezTo>
                    <a:cubicBezTo>
                      <a:pt x="4" y="13"/>
                      <a:pt x="13" y="3"/>
                      <a:pt x="25" y="3"/>
                    </a:cubicBezTo>
                    <a:cubicBezTo>
                      <a:pt x="27" y="3"/>
                      <a:pt x="29" y="3"/>
                      <a:pt x="31" y="4"/>
                    </a:cubicBezTo>
                    <a:cubicBezTo>
                      <a:pt x="32" y="4"/>
                      <a:pt x="33" y="4"/>
                      <a:pt x="34" y="3"/>
                    </a:cubicBezTo>
                    <a:cubicBezTo>
                      <a:pt x="34" y="2"/>
                      <a:pt x="33" y="1"/>
                      <a:pt x="33" y="1"/>
                    </a:cubicBezTo>
                    <a:cubicBezTo>
                      <a:pt x="30" y="0"/>
                      <a:pt x="27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: Shape 135"/>
              <p:cNvSpPr>
                <a:spLocks/>
              </p:cNvSpPr>
              <p:nvPr/>
            </p:nvSpPr>
            <p:spPr bwMode="auto">
              <a:xfrm>
                <a:off x="6594475" y="1822450"/>
                <a:ext cx="96838" cy="107950"/>
              </a:xfrm>
              <a:custGeom>
                <a:avLst/>
                <a:gdLst/>
                <a:ahLst/>
                <a:cxnLst>
                  <a:cxn ang="0">
                    <a:pos x="34" y="17"/>
                  </a:cxn>
                  <a:cxn ang="0">
                    <a:pos x="13" y="38"/>
                  </a:cxn>
                  <a:cxn ang="0">
                    <a:pos x="3" y="36"/>
                  </a:cxn>
                  <a:cxn ang="0">
                    <a:pos x="1" y="37"/>
                  </a:cxn>
                  <a:cxn ang="0">
                    <a:pos x="2" y="39"/>
                  </a:cxn>
                  <a:cxn ang="0">
                    <a:pos x="13" y="42"/>
                  </a:cxn>
                  <a:cxn ang="0">
                    <a:pos x="38" y="17"/>
                  </a:cxn>
                  <a:cxn ang="0">
                    <a:pos x="31" y="1"/>
                  </a:cxn>
                  <a:cxn ang="0">
                    <a:pos x="29" y="1"/>
                  </a:cxn>
                  <a:cxn ang="0">
                    <a:pos x="29" y="3"/>
                  </a:cxn>
                  <a:cxn ang="0">
                    <a:pos x="34" y="17"/>
                  </a:cxn>
                </a:cxnLst>
                <a:rect l="0" t="0" r="r" b="b"/>
                <a:pathLst>
                  <a:path w="38" h="42">
                    <a:moveTo>
                      <a:pt x="34" y="17"/>
                    </a:moveTo>
                    <a:cubicBezTo>
                      <a:pt x="34" y="29"/>
                      <a:pt x="25" y="38"/>
                      <a:pt x="13" y="38"/>
                    </a:cubicBezTo>
                    <a:cubicBezTo>
                      <a:pt x="9" y="38"/>
                      <a:pt x="6" y="38"/>
                      <a:pt x="3" y="36"/>
                    </a:cubicBezTo>
                    <a:cubicBezTo>
                      <a:pt x="2" y="36"/>
                      <a:pt x="1" y="36"/>
                      <a:pt x="1" y="37"/>
                    </a:cubicBezTo>
                    <a:cubicBezTo>
                      <a:pt x="0" y="38"/>
                      <a:pt x="1" y="39"/>
                      <a:pt x="2" y="39"/>
                    </a:cubicBezTo>
                    <a:cubicBezTo>
                      <a:pt x="5" y="41"/>
                      <a:pt x="9" y="42"/>
                      <a:pt x="13" y="42"/>
                    </a:cubicBezTo>
                    <a:cubicBezTo>
                      <a:pt x="26" y="42"/>
                      <a:pt x="38" y="31"/>
                      <a:pt x="38" y="17"/>
                    </a:cubicBezTo>
                    <a:cubicBezTo>
                      <a:pt x="38" y="11"/>
                      <a:pt x="35" y="5"/>
                      <a:pt x="31" y="1"/>
                    </a:cubicBezTo>
                    <a:cubicBezTo>
                      <a:pt x="31" y="0"/>
                      <a:pt x="30" y="0"/>
                      <a:pt x="29" y="1"/>
                    </a:cubicBezTo>
                    <a:cubicBezTo>
                      <a:pt x="28" y="1"/>
                      <a:pt x="28" y="3"/>
                      <a:pt x="29" y="3"/>
                    </a:cubicBezTo>
                    <a:cubicBezTo>
                      <a:pt x="32" y="7"/>
                      <a:pt x="34" y="12"/>
                      <a:pt x="34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36"/>
            <p:cNvGrpSpPr/>
            <p:nvPr/>
          </p:nvGrpSpPr>
          <p:grpSpPr>
            <a:xfrm>
              <a:off x="7264147" y="4776120"/>
              <a:ext cx="333161" cy="453099"/>
              <a:chOff x="6548438" y="2333625"/>
              <a:chExt cx="158750" cy="215900"/>
            </a:xfrm>
            <a:solidFill>
              <a:schemeClr val="bg1"/>
            </a:solidFill>
          </p:grpSpPr>
          <p:sp>
            <p:nvSpPr>
              <p:cNvPr id="20" name="Freeform: Shape 137"/>
              <p:cNvSpPr>
                <a:spLocks/>
              </p:cNvSpPr>
              <p:nvPr/>
            </p:nvSpPr>
            <p:spPr bwMode="auto">
              <a:xfrm>
                <a:off x="6548438" y="2333625"/>
                <a:ext cx="158750" cy="215900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22"/>
                  </a:cxn>
                  <a:cxn ang="0">
                    <a:pos x="2" y="26"/>
                  </a:cxn>
                  <a:cxn ang="0">
                    <a:pos x="19" y="37"/>
                  </a:cxn>
                  <a:cxn ang="0">
                    <a:pos x="6" y="59"/>
                  </a:cxn>
                  <a:cxn ang="0">
                    <a:pos x="31" y="84"/>
                  </a:cxn>
                  <a:cxn ang="0">
                    <a:pos x="56" y="59"/>
                  </a:cxn>
                  <a:cxn ang="0">
                    <a:pos x="43" y="37"/>
                  </a:cxn>
                  <a:cxn ang="0">
                    <a:pos x="59" y="26"/>
                  </a:cxn>
                  <a:cxn ang="0">
                    <a:pos x="62" y="22"/>
                  </a:cxn>
                  <a:cxn ang="0">
                    <a:pos x="62" y="5"/>
                  </a:cxn>
                  <a:cxn ang="0">
                    <a:pos x="57" y="0"/>
                  </a:cxn>
                  <a:cxn ang="0">
                    <a:pos x="50" y="59"/>
                  </a:cxn>
                  <a:cxn ang="0">
                    <a:pos x="31" y="79"/>
                  </a:cxn>
                  <a:cxn ang="0">
                    <a:pos x="11" y="59"/>
                  </a:cxn>
                  <a:cxn ang="0">
                    <a:pos x="31" y="40"/>
                  </a:cxn>
                  <a:cxn ang="0">
                    <a:pos x="50" y="59"/>
                  </a:cxn>
                  <a:cxn ang="0">
                    <a:pos x="57" y="22"/>
                  </a:cxn>
                  <a:cxn ang="0">
                    <a:pos x="46" y="29"/>
                  </a:cxn>
                  <a:cxn ang="0">
                    <a:pos x="46" y="19"/>
                  </a:cxn>
                  <a:cxn ang="0">
                    <a:pos x="45" y="17"/>
                  </a:cxn>
                  <a:cxn ang="0">
                    <a:pos x="43" y="19"/>
                  </a:cxn>
                  <a:cxn ang="0">
                    <a:pos x="43" y="31"/>
                  </a:cxn>
                  <a:cxn ang="0">
                    <a:pos x="37" y="35"/>
                  </a:cxn>
                  <a:cxn ang="0">
                    <a:pos x="31" y="35"/>
                  </a:cxn>
                  <a:cxn ang="0">
                    <a:pos x="25" y="35"/>
                  </a:cxn>
                  <a:cxn ang="0">
                    <a:pos x="19" y="31"/>
                  </a:cxn>
                  <a:cxn ang="0">
                    <a:pos x="19" y="19"/>
                  </a:cxn>
                  <a:cxn ang="0">
                    <a:pos x="17" y="17"/>
                  </a:cxn>
                  <a:cxn ang="0">
                    <a:pos x="15" y="19"/>
                  </a:cxn>
                  <a:cxn ang="0">
                    <a:pos x="15" y="29"/>
                  </a:cxn>
                  <a:cxn ang="0">
                    <a:pos x="5" y="22"/>
                  </a:cxn>
                  <a:cxn ang="0">
                    <a:pos x="5" y="5"/>
                  </a:cxn>
                  <a:cxn ang="0">
                    <a:pos x="15" y="5"/>
                  </a:cxn>
                  <a:cxn ang="0">
                    <a:pos x="15" y="10"/>
                  </a:cxn>
                  <a:cxn ang="0">
                    <a:pos x="17" y="11"/>
                  </a:cxn>
                  <a:cxn ang="0">
                    <a:pos x="19" y="10"/>
                  </a:cxn>
                  <a:cxn ang="0">
                    <a:pos x="19" y="5"/>
                  </a:cxn>
                  <a:cxn ang="0">
                    <a:pos x="43" y="5"/>
                  </a:cxn>
                  <a:cxn ang="0">
                    <a:pos x="43" y="10"/>
                  </a:cxn>
                  <a:cxn ang="0">
                    <a:pos x="45" y="11"/>
                  </a:cxn>
                  <a:cxn ang="0">
                    <a:pos x="46" y="10"/>
                  </a:cxn>
                  <a:cxn ang="0">
                    <a:pos x="46" y="5"/>
                  </a:cxn>
                  <a:cxn ang="0">
                    <a:pos x="57" y="5"/>
                  </a:cxn>
                  <a:cxn ang="0">
                    <a:pos x="57" y="22"/>
                  </a:cxn>
                </a:cxnLst>
                <a:rect l="0" t="0" r="r" b="b"/>
                <a:pathLst>
                  <a:path w="62" h="84">
                    <a:moveTo>
                      <a:pt x="5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1" y="25"/>
                      <a:pt x="2" y="26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1" y="42"/>
                      <a:pt x="6" y="50"/>
                      <a:pt x="6" y="59"/>
                    </a:cubicBezTo>
                    <a:cubicBezTo>
                      <a:pt x="6" y="73"/>
                      <a:pt x="17" y="84"/>
                      <a:pt x="31" y="84"/>
                    </a:cubicBezTo>
                    <a:cubicBezTo>
                      <a:pt x="45" y="84"/>
                      <a:pt x="56" y="73"/>
                      <a:pt x="56" y="59"/>
                    </a:cubicBezTo>
                    <a:cubicBezTo>
                      <a:pt x="56" y="50"/>
                      <a:pt x="50" y="42"/>
                      <a:pt x="43" y="37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1" y="25"/>
                      <a:pt x="62" y="24"/>
                      <a:pt x="62" y="22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2"/>
                      <a:pt x="59" y="0"/>
                      <a:pt x="57" y="0"/>
                    </a:cubicBezTo>
                    <a:close/>
                    <a:moveTo>
                      <a:pt x="50" y="59"/>
                    </a:moveTo>
                    <a:cubicBezTo>
                      <a:pt x="50" y="70"/>
                      <a:pt x="42" y="79"/>
                      <a:pt x="31" y="79"/>
                    </a:cubicBezTo>
                    <a:cubicBezTo>
                      <a:pt x="20" y="79"/>
                      <a:pt x="11" y="70"/>
                      <a:pt x="11" y="59"/>
                    </a:cubicBezTo>
                    <a:cubicBezTo>
                      <a:pt x="11" y="49"/>
                      <a:pt x="20" y="40"/>
                      <a:pt x="31" y="40"/>
                    </a:cubicBezTo>
                    <a:cubicBezTo>
                      <a:pt x="42" y="40"/>
                      <a:pt x="50" y="49"/>
                      <a:pt x="50" y="59"/>
                    </a:cubicBezTo>
                    <a:close/>
                    <a:moveTo>
                      <a:pt x="57" y="22"/>
                    </a:move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8"/>
                      <a:pt x="46" y="17"/>
                      <a:pt x="45" y="17"/>
                    </a:cubicBezTo>
                    <a:cubicBezTo>
                      <a:pt x="44" y="17"/>
                      <a:pt x="43" y="18"/>
                      <a:pt x="43" y="19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5" y="35"/>
                      <a:pt x="33" y="35"/>
                      <a:pt x="31" y="35"/>
                    </a:cubicBezTo>
                    <a:cubicBezTo>
                      <a:pt x="29" y="35"/>
                      <a:pt x="27" y="35"/>
                      <a:pt x="25" y="35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8"/>
                      <a:pt x="18" y="17"/>
                      <a:pt x="17" y="17"/>
                    </a:cubicBezTo>
                    <a:cubicBezTo>
                      <a:pt x="16" y="17"/>
                      <a:pt x="15" y="18"/>
                      <a:pt x="15" y="1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1"/>
                      <a:pt x="16" y="11"/>
                      <a:pt x="17" y="11"/>
                    </a:cubicBezTo>
                    <a:cubicBezTo>
                      <a:pt x="18" y="11"/>
                      <a:pt x="19" y="11"/>
                      <a:pt x="19" y="10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1"/>
                      <a:pt x="44" y="11"/>
                      <a:pt x="45" y="11"/>
                    </a:cubicBezTo>
                    <a:cubicBezTo>
                      <a:pt x="46" y="11"/>
                      <a:pt x="46" y="11"/>
                      <a:pt x="46" y="10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57" y="5"/>
                      <a:pt x="57" y="5"/>
                      <a:pt x="57" y="5"/>
                    </a:cubicBezTo>
                    <a:lnTo>
                      <a:pt x="57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Freeform: Shape 138"/>
              <p:cNvSpPr>
                <a:spLocks/>
              </p:cNvSpPr>
              <p:nvPr/>
            </p:nvSpPr>
            <p:spPr bwMode="auto">
              <a:xfrm>
                <a:off x="6586538" y="2446338"/>
                <a:ext cx="82550" cy="7620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10" y="8"/>
                  </a:cxn>
                  <a:cxn ang="0">
                    <a:pos x="3" y="9"/>
                  </a:cxn>
                  <a:cxn ang="0">
                    <a:pos x="0" y="11"/>
                  </a:cxn>
                  <a:cxn ang="0">
                    <a:pos x="1" y="15"/>
                  </a:cxn>
                  <a:cxn ang="0">
                    <a:pos x="6" y="19"/>
                  </a:cxn>
                  <a:cxn ang="0">
                    <a:pos x="5" y="26"/>
                  </a:cxn>
                  <a:cxn ang="0">
                    <a:pos x="6" y="29"/>
                  </a:cxn>
                  <a:cxn ang="0">
                    <a:pos x="8" y="30"/>
                  </a:cxn>
                  <a:cxn ang="0">
                    <a:pos x="10" y="29"/>
                  </a:cxn>
                  <a:cxn ang="0">
                    <a:pos x="16" y="26"/>
                  </a:cxn>
                  <a:cxn ang="0">
                    <a:pos x="22" y="29"/>
                  </a:cxn>
                  <a:cxn ang="0">
                    <a:pos x="23" y="30"/>
                  </a:cxn>
                  <a:cxn ang="0">
                    <a:pos x="25" y="29"/>
                  </a:cxn>
                  <a:cxn ang="0">
                    <a:pos x="27" y="26"/>
                  </a:cxn>
                  <a:cxn ang="0">
                    <a:pos x="26" y="19"/>
                  </a:cxn>
                  <a:cxn ang="0">
                    <a:pos x="30" y="14"/>
                  </a:cxn>
                  <a:cxn ang="0">
                    <a:pos x="31" y="11"/>
                  </a:cxn>
                  <a:cxn ang="0">
                    <a:pos x="28" y="9"/>
                  </a:cxn>
                  <a:cxn ang="0">
                    <a:pos x="22" y="8"/>
                  </a:cxn>
                  <a:cxn ang="0">
                    <a:pos x="19" y="2"/>
                  </a:cxn>
                  <a:cxn ang="0">
                    <a:pos x="16" y="0"/>
                  </a:cxn>
                  <a:cxn ang="0">
                    <a:pos x="13" y="2"/>
                  </a:cxn>
                  <a:cxn ang="0">
                    <a:pos x="20" y="11"/>
                  </a:cxn>
                  <a:cxn ang="0">
                    <a:pos x="28" y="12"/>
                  </a:cxn>
                  <a:cxn ang="0">
                    <a:pos x="22" y="18"/>
                  </a:cxn>
                  <a:cxn ang="0">
                    <a:pos x="23" y="26"/>
                  </a:cxn>
                  <a:cxn ang="0">
                    <a:pos x="16" y="22"/>
                  </a:cxn>
                  <a:cxn ang="0">
                    <a:pos x="8" y="26"/>
                  </a:cxn>
                  <a:cxn ang="0">
                    <a:pos x="10" y="18"/>
                  </a:cxn>
                  <a:cxn ang="0">
                    <a:pos x="4" y="12"/>
                  </a:cxn>
                  <a:cxn ang="0">
                    <a:pos x="12" y="11"/>
                  </a:cxn>
                  <a:cxn ang="0">
                    <a:pos x="16" y="3"/>
                  </a:cxn>
                  <a:cxn ang="0">
                    <a:pos x="20" y="11"/>
                  </a:cxn>
                </a:cxnLst>
                <a:rect l="0" t="0" r="r" b="b"/>
                <a:pathLst>
                  <a:path w="32" h="30">
                    <a:moveTo>
                      <a:pt x="13" y="2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9"/>
                      <a:pt x="1" y="10"/>
                      <a:pt x="0" y="11"/>
                    </a:cubicBezTo>
                    <a:cubicBezTo>
                      <a:pt x="0" y="12"/>
                      <a:pt x="0" y="14"/>
                      <a:pt x="1" y="15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5" y="28"/>
                      <a:pt x="6" y="29"/>
                    </a:cubicBezTo>
                    <a:cubicBezTo>
                      <a:pt x="7" y="30"/>
                      <a:pt x="8" y="30"/>
                      <a:pt x="8" y="30"/>
                    </a:cubicBezTo>
                    <a:cubicBezTo>
                      <a:pt x="9" y="30"/>
                      <a:pt x="9" y="30"/>
                      <a:pt x="10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30"/>
                      <a:pt x="23" y="30"/>
                      <a:pt x="23" y="30"/>
                    </a:cubicBezTo>
                    <a:cubicBezTo>
                      <a:pt x="24" y="30"/>
                      <a:pt x="25" y="30"/>
                      <a:pt x="25" y="29"/>
                    </a:cubicBezTo>
                    <a:cubicBezTo>
                      <a:pt x="26" y="28"/>
                      <a:pt x="27" y="27"/>
                      <a:pt x="27" y="26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1" y="14"/>
                      <a:pt x="32" y="12"/>
                      <a:pt x="31" y="11"/>
                    </a:cubicBezTo>
                    <a:cubicBezTo>
                      <a:pt x="31" y="10"/>
                      <a:pt x="30" y="9"/>
                      <a:pt x="28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4" y="0"/>
                      <a:pt x="13" y="0"/>
                      <a:pt x="13" y="2"/>
                    </a:cubicBezTo>
                    <a:close/>
                    <a:moveTo>
                      <a:pt x="20" y="11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6" y="3"/>
                      <a:pt x="16" y="3"/>
                      <a:pt x="16" y="3"/>
                    </a:cubicBezTo>
                    <a:lnTo>
                      <a:pt x="2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Group 30"/>
          <p:cNvGrpSpPr/>
          <p:nvPr/>
        </p:nvGrpSpPr>
        <p:grpSpPr>
          <a:xfrm>
            <a:off x="4740263" y="1448781"/>
            <a:ext cx="2619115" cy="963617"/>
            <a:chOff x="4818760" y="1367017"/>
            <a:chExt cx="2619115" cy="963617"/>
          </a:xfrm>
        </p:grpSpPr>
        <p:sp>
          <p:nvSpPr>
            <p:cNvPr id="12" name="TextBox 31"/>
            <p:cNvSpPr txBox="1">
              <a:spLocks/>
            </p:cNvSpPr>
            <p:nvPr/>
          </p:nvSpPr>
          <p:spPr bwMode="auto">
            <a:xfrm>
              <a:off x="4818760" y="1367017"/>
              <a:ext cx="2619115" cy="309958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t" anchorCtr="1">
              <a:normAutofit/>
            </a:bodyPr>
            <a:lstStyle/>
            <a:p>
              <a:pPr latinLnBrk="0"/>
              <a:r>
                <a:rPr lang="zh-CN" altLang="en-US" sz="14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3" name="TextBox 32"/>
            <p:cNvSpPr txBox="1">
              <a:spLocks/>
            </p:cNvSpPr>
            <p:nvPr/>
          </p:nvSpPr>
          <p:spPr bwMode="auto">
            <a:xfrm>
              <a:off x="4818760" y="1676976"/>
              <a:ext cx="2619115" cy="653658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t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6" name="Group 33"/>
          <p:cNvGrpSpPr/>
          <p:nvPr/>
        </p:nvGrpSpPr>
        <p:grpSpPr>
          <a:xfrm>
            <a:off x="1744532" y="4703518"/>
            <a:ext cx="2299240" cy="866137"/>
            <a:chOff x="793990" y="1227225"/>
            <a:chExt cx="2299240" cy="866137"/>
          </a:xfrm>
        </p:grpSpPr>
        <p:sp>
          <p:nvSpPr>
            <p:cNvPr id="10" name="TextBox 34"/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480000" bIns="0" anchor="ctr" anchorCtr="0">
              <a:normAutofit/>
            </a:bodyPr>
            <a:lstStyle/>
            <a:p>
              <a:pPr algn="r" latinLnBrk="0"/>
              <a:r>
                <a:rPr lang="zh-CN" altLang="en-US" sz="14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1" name="TextBox 35"/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480000" bIns="0" anchor="ctr" anchorCtr="0">
              <a:no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9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9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9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7" name="Group 36"/>
          <p:cNvGrpSpPr/>
          <p:nvPr/>
        </p:nvGrpSpPr>
        <p:grpSpPr>
          <a:xfrm>
            <a:off x="8131147" y="4713018"/>
            <a:ext cx="2732267" cy="856637"/>
            <a:chOff x="1415480" y="1651350"/>
            <a:chExt cx="2913191" cy="856637"/>
          </a:xfrm>
        </p:grpSpPr>
        <p:sp>
          <p:nvSpPr>
            <p:cNvPr id="8" name="TextBox 37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48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9" name="TextBox 38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48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9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9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088F475B-1FD5-4894-A36C-122CDDFE154D}"/>
              </a:ext>
            </a:extLst>
          </p:cNvPr>
          <p:cNvSpPr txBox="1"/>
          <p:nvPr/>
        </p:nvSpPr>
        <p:spPr>
          <a:xfrm>
            <a:off x="1726569" y="705292"/>
            <a:ext cx="253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6EF0697C-53F2-4496-B7BB-507853403D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9" t="11296" r="13734" b="61752"/>
          <a:stretch/>
        </p:blipFill>
        <p:spPr>
          <a:xfrm>
            <a:off x="662538" y="398066"/>
            <a:ext cx="1064342" cy="95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44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23057D4-A9DF-42E9-8D00-2258FC4FB146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664618C8-689E-48DD-9ADB-E7375675A9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6" t="52897" r="67408" b="19510"/>
          <a:stretch/>
        </p:blipFill>
        <p:spPr>
          <a:xfrm>
            <a:off x="1695450" y="1991618"/>
            <a:ext cx="2870200" cy="240258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383C7D7-6417-4AAE-A3D6-A5212DD4B93D}"/>
              </a:ext>
            </a:extLst>
          </p:cNvPr>
          <p:cNvSpPr txBox="1"/>
          <p:nvPr/>
        </p:nvSpPr>
        <p:spPr>
          <a:xfrm>
            <a:off x="4171950" y="2396519"/>
            <a:ext cx="9969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目录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A2DD64E1-0601-410E-8338-49864FA756DF}"/>
              </a:ext>
            </a:extLst>
          </p:cNvPr>
          <p:cNvGrpSpPr/>
          <p:nvPr/>
        </p:nvGrpSpPr>
        <p:grpSpPr>
          <a:xfrm>
            <a:off x="6570391" y="1219008"/>
            <a:ext cx="797831" cy="782766"/>
            <a:chOff x="930412" y="834959"/>
            <a:chExt cx="2830961" cy="2777506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EE0CF05E-04DC-440D-8937-71D3759CDEC7}"/>
                </a:ext>
              </a:extLst>
            </p:cNvPr>
            <p:cNvSpPr txBox="1"/>
            <p:nvPr/>
          </p:nvSpPr>
          <p:spPr>
            <a:xfrm>
              <a:off x="1306101" y="1216130"/>
              <a:ext cx="2455272" cy="1959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>
                      <a:lumMod val="50000"/>
                    </a:schemeClr>
                  </a:solidFill>
                  <a:latin typeface="Broadway BT" panose="04040905080B02020502" pitchFamily="82" charset="0"/>
                </a:rPr>
                <a:t>1</a:t>
              </a:r>
              <a:endParaRPr lang="zh-CN" altLang="en-US" sz="4400" b="1" dirty="0">
                <a:solidFill>
                  <a:schemeClr val="bg1">
                    <a:lumMod val="50000"/>
                  </a:schemeClr>
                </a:solidFill>
                <a:latin typeface="Broadway BT" panose="04040905080B02020502" pitchFamily="82" charset="0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42A6105C-070A-4B66-A3A8-D2523122454F}"/>
                </a:ext>
              </a:extLst>
            </p:cNvPr>
            <p:cNvGrpSpPr/>
            <p:nvPr/>
          </p:nvGrpSpPr>
          <p:grpSpPr>
            <a:xfrm>
              <a:off x="930412" y="923147"/>
              <a:ext cx="2597598" cy="2659693"/>
              <a:chOff x="659606" y="358563"/>
              <a:chExt cx="3201178" cy="3277703"/>
            </a:xfrm>
            <a:solidFill>
              <a:srgbClr val="A7D001"/>
            </a:solidFill>
          </p:grpSpPr>
          <p:sp>
            <p:nvSpPr>
              <p:cNvPr id="13" name="任意多边形: 形状 12">
                <a:extLst>
                  <a:ext uri="{FF2B5EF4-FFF2-40B4-BE49-F238E27FC236}">
                    <a16:creationId xmlns="" xmlns:a16="http://schemas.microsoft.com/office/drawing/2014/main" id="{3FCFDCCF-47BF-4323-969C-38DB4B382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606" y="757743"/>
                <a:ext cx="2756185" cy="2878523"/>
              </a:xfrm>
              <a:custGeom>
                <a:avLst/>
                <a:gdLst>
                  <a:gd name="T0" fmla="*/ 71 w 540"/>
                  <a:gd name="T1" fmla="*/ 536 h 564"/>
                  <a:gd name="T2" fmla="*/ 24 w 540"/>
                  <a:gd name="T3" fmla="*/ 488 h 564"/>
                  <a:gd name="T4" fmla="*/ 24 w 540"/>
                  <a:gd name="T5" fmla="*/ 0 h 564"/>
                  <a:gd name="T6" fmla="*/ 0 w 540"/>
                  <a:gd name="T7" fmla="*/ 0 h 564"/>
                  <a:gd name="T8" fmla="*/ 0 w 540"/>
                  <a:gd name="T9" fmla="*/ 489 h 564"/>
                  <a:gd name="T10" fmla="*/ 72 w 540"/>
                  <a:gd name="T11" fmla="*/ 564 h 564"/>
                  <a:gd name="T12" fmla="*/ 540 w 540"/>
                  <a:gd name="T13" fmla="*/ 564 h 564"/>
                  <a:gd name="T14" fmla="*/ 540 w 540"/>
                  <a:gd name="T15" fmla="*/ 536 h 564"/>
                  <a:gd name="T16" fmla="*/ 71 w 540"/>
                  <a:gd name="T17" fmla="*/ 536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0" h="564">
                    <a:moveTo>
                      <a:pt x="71" y="536"/>
                    </a:moveTo>
                    <a:cubicBezTo>
                      <a:pt x="44" y="536"/>
                      <a:pt x="24" y="515"/>
                      <a:pt x="24" y="48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89"/>
                      <a:pt x="0" y="489"/>
                      <a:pt x="0" y="489"/>
                    </a:cubicBezTo>
                    <a:cubicBezTo>
                      <a:pt x="0" y="529"/>
                      <a:pt x="32" y="564"/>
                      <a:pt x="72" y="564"/>
                    </a:cubicBezTo>
                    <a:cubicBezTo>
                      <a:pt x="540" y="564"/>
                      <a:pt x="540" y="564"/>
                      <a:pt x="540" y="564"/>
                    </a:cubicBezTo>
                    <a:cubicBezTo>
                      <a:pt x="540" y="536"/>
                      <a:pt x="540" y="536"/>
                      <a:pt x="540" y="536"/>
                    </a:cubicBezTo>
                    <a:lnTo>
                      <a:pt x="71" y="5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="" xmlns:a16="http://schemas.microsoft.com/office/drawing/2014/main" id="{FED47F6C-9855-493B-90B6-CB3992A300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2590" y="358563"/>
                <a:ext cx="2738194" cy="2817356"/>
              </a:xfrm>
              <a:custGeom>
                <a:avLst/>
                <a:gdLst>
                  <a:gd name="T0" fmla="*/ 461 w 536"/>
                  <a:gd name="T1" fmla="*/ 24 h 552"/>
                  <a:gd name="T2" fmla="*/ 508 w 536"/>
                  <a:gd name="T3" fmla="*/ 70 h 552"/>
                  <a:gd name="T4" fmla="*/ 508 w 536"/>
                  <a:gd name="T5" fmla="*/ 552 h 552"/>
                  <a:gd name="T6" fmla="*/ 536 w 536"/>
                  <a:gd name="T7" fmla="*/ 552 h 552"/>
                  <a:gd name="T8" fmla="*/ 536 w 536"/>
                  <a:gd name="T9" fmla="*/ 72 h 552"/>
                  <a:gd name="T10" fmla="*/ 462 w 536"/>
                  <a:gd name="T11" fmla="*/ 0 h 552"/>
                  <a:gd name="T12" fmla="*/ 0 w 536"/>
                  <a:gd name="T13" fmla="*/ 0 h 552"/>
                  <a:gd name="T14" fmla="*/ 0 w 536"/>
                  <a:gd name="T15" fmla="*/ 24 h 552"/>
                  <a:gd name="T16" fmla="*/ 461 w 536"/>
                  <a:gd name="T17" fmla="*/ 24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6" h="552">
                    <a:moveTo>
                      <a:pt x="461" y="24"/>
                    </a:moveTo>
                    <a:cubicBezTo>
                      <a:pt x="488" y="24"/>
                      <a:pt x="508" y="44"/>
                      <a:pt x="508" y="70"/>
                    </a:cubicBezTo>
                    <a:cubicBezTo>
                      <a:pt x="508" y="552"/>
                      <a:pt x="508" y="552"/>
                      <a:pt x="508" y="552"/>
                    </a:cubicBezTo>
                    <a:cubicBezTo>
                      <a:pt x="536" y="552"/>
                      <a:pt x="536" y="552"/>
                      <a:pt x="536" y="552"/>
                    </a:cubicBezTo>
                    <a:cubicBezTo>
                      <a:pt x="536" y="72"/>
                      <a:pt x="536" y="72"/>
                      <a:pt x="536" y="72"/>
                    </a:cubicBezTo>
                    <a:cubicBezTo>
                      <a:pt x="536" y="32"/>
                      <a:pt x="502" y="0"/>
                      <a:pt x="46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46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A2B8443C-2181-4689-9A28-067D2A141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412" y="834959"/>
              <a:ext cx="331392" cy="295886"/>
            </a:xfrm>
            <a:custGeom>
              <a:avLst/>
              <a:gdLst>
                <a:gd name="T0" fmla="*/ 115 w 158"/>
                <a:gd name="T1" fmla="*/ 72 h 141"/>
                <a:gd name="T2" fmla="*/ 124 w 158"/>
                <a:gd name="T3" fmla="*/ 80 h 141"/>
                <a:gd name="T4" fmla="*/ 134 w 158"/>
                <a:gd name="T5" fmla="*/ 80 h 141"/>
                <a:gd name="T6" fmla="*/ 151 w 158"/>
                <a:gd name="T7" fmla="*/ 89 h 141"/>
                <a:gd name="T8" fmla="*/ 158 w 158"/>
                <a:gd name="T9" fmla="*/ 109 h 141"/>
                <a:gd name="T10" fmla="*/ 149 w 158"/>
                <a:gd name="T11" fmla="*/ 132 h 141"/>
                <a:gd name="T12" fmla="*/ 125 w 158"/>
                <a:gd name="T13" fmla="*/ 141 h 141"/>
                <a:gd name="T14" fmla="*/ 98 w 158"/>
                <a:gd name="T15" fmla="*/ 128 h 141"/>
                <a:gd name="T16" fmla="*/ 87 w 158"/>
                <a:gd name="T17" fmla="*/ 94 h 141"/>
                <a:gd name="T18" fmla="*/ 117 w 158"/>
                <a:gd name="T19" fmla="*/ 15 h 141"/>
                <a:gd name="T20" fmla="*/ 136 w 158"/>
                <a:gd name="T21" fmla="*/ 0 h 141"/>
                <a:gd name="T22" fmla="*/ 145 w 158"/>
                <a:gd name="T23" fmla="*/ 10 h 141"/>
                <a:gd name="T24" fmla="*/ 140 w 158"/>
                <a:gd name="T25" fmla="*/ 21 h 141"/>
                <a:gd name="T26" fmla="*/ 123 w 158"/>
                <a:gd name="T27" fmla="*/ 48 h 141"/>
                <a:gd name="T28" fmla="*/ 115 w 158"/>
                <a:gd name="T29" fmla="*/ 72 h 141"/>
                <a:gd name="T30" fmla="*/ 28 w 158"/>
                <a:gd name="T31" fmla="*/ 72 h 141"/>
                <a:gd name="T32" fmla="*/ 37 w 158"/>
                <a:gd name="T33" fmla="*/ 80 h 141"/>
                <a:gd name="T34" fmla="*/ 47 w 158"/>
                <a:gd name="T35" fmla="*/ 80 h 141"/>
                <a:gd name="T36" fmla="*/ 64 w 158"/>
                <a:gd name="T37" fmla="*/ 89 h 141"/>
                <a:gd name="T38" fmla="*/ 72 w 158"/>
                <a:gd name="T39" fmla="*/ 109 h 141"/>
                <a:gd name="T40" fmla="*/ 62 w 158"/>
                <a:gd name="T41" fmla="*/ 132 h 141"/>
                <a:gd name="T42" fmla="*/ 38 w 158"/>
                <a:gd name="T43" fmla="*/ 141 h 141"/>
                <a:gd name="T44" fmla="*/ 10 w 158"/>
                <a:gd name="T45" fmla="*/ 128 h 141"/>
                <a:gd name="T46" fmla="*/ 0 w 158"/>
                <a:gd name="T47" fmla="*/ 94 h 141"/>
                <a:gd name="T48" fmla="*/ 30 w 158"/>
                <a:gd name="T49" fmla="*/ 15 h 141"/>
                <a:gd name="T50" fmla="*/ 49 w 158"/>
                <a:gd name="T51" fmla="*/ 0 h 141"/>
                <a:gd name="T52" fmla="*/ 58 w 158"/>
                <a:gd name="T53" fmla="*/ 10 h 141"/>
                <a:gd name="T54" fmla="*/ 53 w 158"/>
                <a:gd name="T55" fmla="*/ 21 h 141"/>
                <a:gd name="T56" fmla="*/ 36 w 158"/>
                <a:gd name="T57" fmla="*/ 48 h 141"/>
                <a:gd name="T58" fmla="*/ 28 w 158"/>
                <a:gd name="T59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8" h="141">
                  <a:moveTo>
                    <a:pt x="115" y="72"/>
                  </a:moveTo>
                  <a:cubicBezTo>
                    <a:pt x="115" y="77"/>
                    <a:pt x="118" y="80"/>
                    <a:pt x="124" y="80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40" y="80"/>
                    <a:pt x="146" y="83"/>
                    <a:pt x="151" y="89"/>
                  </a:cubicBezTo>
                  <a:cubicBezTo>
                    <a:pt x="156" y="95"/>
                    <a:pt x="158" y="101"/>
                    <a:pt x="158" y="109"/>
                  </a:cubicBezTo>
                  <a:cubicBezTo>
                    <a:pt x="158" y="118"/>
                    <a:pt x="155" y="126"/>
                    <a:pt x="149" y="132"/>
                  </a:cubicBezTo>
                  <a:cubicBezTo>
                    <a:pt x="142" y="138"/>
                    <a:pt x="134" y="141"/>
                    <a:pt x="125" y="141"/>
                  </a:cubicBezTo>
                  <a:cubicBezTo>
                    <a:pt x="114" y="141"/>
                    <a:pt x="105" y="137"/>
                    <a:pt x="98" y="128"/>
                  </a:cubicBezTo>
                  <a:cubicBezTo>
                    <a:pt x="90" y="119"/>
                    <a:pt x="87" y="108"/>
                    <a:pt x="87" y="94"/>
                  </a:cubicBezTo>
                  <a:cubicBezTo>
                    <a:pt x="87" y="68"/>
                    <a:pt x="97" y="42"/>
                    <a:pt x="117" y="15"/>
                  </a:cubicBezTo>
                  <a:cubicBezTo>
                    <a:pt x="124" y="5"/>
                    <a:pt x="130" y="0"/>
                    <a:pt x="136" y="0"/>
                  </a:cubicBezTo>
                  <a:cubicBezTo>
                    <a:pt x="142" y="0"/>
                    <a:pt x="145" y="4"/>
                    <a:pt x="145" y="10"/>
                  </a:cubicBezTo>
                  <a:cubicBezTo>
                    <a:pt x="145" y="13"/>
                    <a:pt x="144" y="16"/>
                    <a:pt x="140" y="21"/>
                  </a:cubicBezTo>
                  <a:cubicBezTo>
                    <a:pt x="134" y="29"/>
                    <a:pt x="128" y="38"/>
                    <a:pt x="123" y="48"/>
                  </a:cubicBezTo>
                  <a:cubicBezTo>
                    <a:pt x="118" y="59"/>
                    <a:pt x="115" y="67"/>
                    <a:pt x="115" y="72"/>
                  </a:cubicBezTo>
                  <a:close/>
                  <a:moveTo>
                    <a:pt x="28" y="72"/>
                  </a:moveTo>
                  <a:cubicBezTo>
                    <a:pt x="28" y="77"/>
                    <a:pt x="31" y="80"/>
                    <a:pt x="3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53" y="80"/>
                    <a:pt x="59" y="83"/>
                    <a:pt x="64" y="89"/>
                  </a:cubicBezTo>
                  <a:cubicBezTo>
                    <a:pt x="69" y="95"/>
                    <a:pt x="72" y="101"/>
                    <a:pt x="72" y="109"/>
                  </a:cubicBezTo>
                  <a:cubicBezTo>
                    <a:pt x="72" y="118"/>
                    <a:pt x="68" y="126"/>
                    <a:pt x="62" y="132"/>
                  </a:cubicBezTo>
                  <a:cubicBezTo>
                    <a:pt x="56" y="138"/>
                    <a:pt x="48" y="141"/>
                    <a:pt x="38" y="141"/>
                  </a:cubicBezTo>
                  <a:cubicBezTo>
                    <a:pt x="27" y="141"/>
                    <a:pt x="18" y="137"/>
                    <a:pt x="10" y="128"/>
                  </a:cubicBezTo>
                  <a:cubicBezTo>
                    <a:pt x="3" y="119"/>
                    <a:pt x="0" y="108"/>
                    <a:pt x="0" y="94"/>
                  </a:cubicBezTo>
                  <a:cubicBezTo>
                    <a:pt x="0" y="68"/>
                    <a:pt x="10" y="42"/>
                    <a:pt x="30" y="15"/>
                  </a:cubicBezTo>
                  <a:cubicBezTo>
                    <a:pt x="37" y="5"/>
                    <a:pt x="44" y="0"/>
                    <a:pt x="49" y="0"/>
                  </a:cubicBezTo>
                  <a:cubicBezTo>
                    <a:pt x="55" y="0"/>
                    <a:pt x="58" y="4"/>
                    <a:pt x="58" y="10"/>
                  </a:cubicBezTo>
                  <a:cubicBezTo>
                    <a:pt x="58" y="13"/>
                    <a:pt x="56" y="16"/>
                    <a:pt x="53" y="21"/>
                  </a:cubicBezTo>
                  <a:cubicBezTo>
                    <a:pt x="47" y="29"/>
                    <a:pt x="41" y="38"/>
                    <a:pt x="36" y="48"/>
                  </a:cubicBezTo>
                  <a:cubicBezTo>
                    <a:pt x="31" y="59"/>
                    <a:pt x="28" y="67"/>
                    <a:pt x="28" y="72"/>
                  </a:cubicBezTo>
                  <a:close/>
                </a:path>
              </a:pathLst>
            </a:custGeom>
            <a:solidFill>
              <a:srgbClr val="A7D00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E70A30C8-CD43-4C66-965F-8B56CCECBD75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281168" y="3316579"/>
              <a:ext cx="331392" cy="295886"/>
            </a:xfrm>
            <a:custGeom>
              <a:avLst/>
              <a:gdLst>
                <a:gd name="T0" fmla="*/ 115 w 158"/>
                <a:gd name="T1" fmla="*/ 72 h 141"/>
                <a:gd name="T2" fmla="*/ 124 w 158"/>
                <a:gd name="T3" fmla="*/ 80 h 141"/>
                <a:gd name="T4" fmla="*/ 134 w 158"/>
                <a:gd name="T5" fmla="*/ 80 h 141"/>
                <a:gd name="T6" fmla="*/ 151 w 158"/>
                <a:gd name="T7" fmla="*/ 89 h 141"/>
                <a:gd name="T8" fmla="*/ 158 w 158"/>
                <a:gd name="T9" fmla="*/ 109 h 141"/>
                <a:gd name="T10" fmla="*/ 149 w 158"/>
                <a:gd name="T11" fmla="*/ 132 h 141"/>
                <a:gd name="T12" fmla="*/ 125 w 158"/>
                <a:gd name="T13" fmla="*/ 141 h 141"/>
                <a:gd name="T14" fmla="*/ 98 w 158"/>
                <a:gd name="T15" fmla="*/ 128 h 141"/>
                <a:gd name="T16" fmla="*/ 87 w 158"/>
                <a:gd name="T17" fmla="*/ 94 h 141"/>
                <a:gd name="T18" fmla="*/ 117 w 158"/>
                <a:gd name="T19" fmla="*/ 15 h 141"/>
                <a:gd name="T20" fmla="*/ 136 w 158"/>
                <a:gd name="T21" fmla="*/ 0 h 141"/>
                <a:gd name="T22" fmla="*/ 145 w 158"/>
                <a:gd name="T23" fmla="*/ 10 h 141"/>
                <a:gd name="T24" fmla="*/ 140 w 158"/>
                <a:gd name="T25" fmla="*/ 21 h 141"/>
                <a:gd name="T26" fmla="*/ 123 w 158"/>
                <a:gd name="T27" fmla="*/ 48 h 141"/>
                <a:gd name="T28" fmla="*/ 115 w 158"/>
                <a:gd name="T29" fmla="*/ 72 h 141"/>
                <a:gd name="T30" fmla="*/ 28 w 158"/>
                <a:gd name="T31" fmla="*/ 72 h 141"/>
                <a:gd name="T32" fmla="*/ 37 w 158"/>
                <a:gd name="T33" fmla="*/ 80 h 141"/>
                <a:gd name="T34" fmla="*/ 47 w 158"/>
                <a:gd name="T35" fmla="*/ 80 h 141"/>
                <a:gd name="T36" fmla="*/ 64 w 158"/>
                <a:gd name="T37" fmla="*/ 89 h 141"/>
                <a:gd name="T38" fmla="*/ 72 w 158"/>
                <a:gd name="T39" fmla="*/ 109 h 141"/>
                <a:gd name="T40" fmla="*/ 62 w 158"/>
                <a:gd name="T41" fmla="*/ 132 h 141"/>
                <a:gd name="T42" fmla="*/ 38 w 158"/>
                <a:gd name="T43" fmla="*/ 141 h 141"/>
                <a:gd name="T44" fmla="*/ 10 w 158"/>
                <a:gd name="T45" fmla="*/ 128 h 141"/>
                <a:gd name="T46" fmla="*/ 0 w 158"/>
                <a:gd name="T47" fmla="*/ 94 h 141"/>
                <a:gd name="T48" fmla="*/ 30 w 158"/>
                <a:gd name="T49" fmla="*/ 15 h 141"/>
                <a:gd name="T50" fmla="*/ 49 w 158"/>
                <a:gd name="T51" fmla="*/ 0 h 141"/>
                <a:gd name="T52" fmla="*/ 58 w 158"/>
                <a:gd name="T53" fmla="*/ 10 h 141"/>
                <a:gd name="T54" fmla="*/ 53 w 158"/>
                <a:gd name="T55" fmla="*/ 21 h 141"/>
                <a:gd name="T56" fmla="*/ 36 w 158"/>
                <a:gd name="T57" fmla="*/ 48 h 141"/>
                <a:gd name="T58" fmla="*/ 28 w 158"/>
                <a:gd name="T59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8" h="141">
                  <a:moveTo>
                    <a:pt x="115" y="72"/>
                  </a:moveTo>
                  <a:cubicBezTo>
                    <a:pt x="115" y="77"/>
                    <a:pt x="118" y="80"/>
                    <a:pt x="124" y="80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40" y="80"/>
                    <a:pt x="146" y="83"/>
                    <a:pt x="151" y="89"/>
                  </a:cubicBezTo>
                  <a:cubicBezTo>
                    <a:pt x="156" y="95"/>
                    <a:pt x="158" y="101"/>
                    <a:pt x="158" y="109"/>
                  </a:cubicBezTo>
                  <a:cubicBezTo>
                    <a:pt x="158" y="118"/>
                    <a:pt x="155" y="126"/>
                    <a:pt x="149" y="132"/>
                  </a:cubicBezTo>
                  <a:cubicBezTo>
                    <a:pt x="142" y="138"/>
                    <a:pt x="134" y="141"/>
                    <a:pt x="125" y="141"/>
                  </a:cubicBezTo>
                  <a:cubicBezTo>
                    <a:pt x="114" y="141"/>
                    <a:pt x="105" y="137"/>
                    <a:pt x="98" y="128"/>
                  </a:cubicBezTo>
                  <a:cubicBezTo>
                    <a:pt x="90" y="119"/>
                    <a:pt x="87" y="108"/>
                    <a:pt x="87" y="94"/>
                  </a:cubicBezTo>
                  <a:cubicBezTo>
                    <a:pt x="87" y="68"/>
                    <a:pt x="97" y="42"/>
                    <a:pt x="117" y="15"/>
                  </a:cubicBezTo>
                  <a:cubicBezTo>
                    <a:pt x="124" y="5"/>
                    <a:pt x="130" y="0"/>
                    <a:pt x="136" y="0"/>
                  </a:cubicBezTo>
                  <a:cubicBezTo>
                    <a:pt x="142" y="0"/>
                    <a:pt x="145" y="4"/>
                    <a:pt x="145" y="10"/>
                  </a:cubicBezTo>
                  <a:cubicBezTo>
                    <a:pt x="145" y="13"/>
                    <a:pt x="144" y="16"/>
                    <a:pt x="140" y="21"/>
                  </a:cubicBezTo>
                  <a:cubicBezTo>
                    <a:pt x="134" y="29"/>
                    <a:pt x="128" y="38"/>
                    <a:pt x="123" y="48"/>
                  </a:cubicBezTo>
                  <a:cubicBezTo>
                    <a:pt x="118" y="59"/>
                    <a:pt x="115" y="67"/>
                    <a:pt x="115" y="72"/>
                  </a:cubicBezTo>
                  <a:close/>
                  <a:moveTo>
                    <a:pt x="28" y="72"/>
                  </a:moveTo>
                  <a:cubicBezTo>
                    <a:pt x="28" y="77"/>
                    <a:pt x="31" y="80"/>
                    <a:pt x="3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53" y="80"/>
                    <a:pt x="59" y="83"/>
                    <a:pt x="64" y="89"/>
                  </a:cubicBezTo>
                  <a:cubicBezTo>
                    <a:pt x="69" y="95"/>
                    <a:pt x="72" y="101"/>
                    <a:pt x="72" y="109"/>
                  </a:cubicBezTo>
                  <a:cubicBezTo>
                    <a:pt x="72" y="118"/>
                    <a:pt x="68" y="126"/>
                    <a:pt x="62" y="132"/>
                  </a:cubicBezTo>
                  <a:cubicBezTo>
                    <a:pt x="56" y="138"/>
                    <a:pt x="48" y="141"/>
                    <a:pt x="38" y="141"/>
                  </a:cubicBezTo>
                  <a:cubicBezTo>
                    <a:pt x="27" y="141"/>
                    <a:pt x="18" y="137"/>
                    <a:pt x="10" y="128"/>
                  </a:cubicBezTo>
                  <a:cubicBezTo>
                    <a:pt x="3" y="119"/>
                    <a:pt x="0" y="108"/>
                    <a:pt x="0" y="94"/>
                  </a:cubicBezTo>
                  <a:cubicBezTo>
                    <a:pt x="0" y="68"/>
                    <a:pt x="10" y="42"/>
                    <a:pt x="30" y="15"/>
                  </a:cubicBezTo>
                  <a:cubicBezTo>
                    <a:pt x="37" y="5"/>
                    <a:pt x="44" y="0"/>
                    <a:pt x="49" y="0"/>
                  </a:cubicBezTo>
                  <a:cubicBezTo>
                    <a:pt x="55" y="0"/>
                    <a:pt x="58" y="4"/>
                    <a:pt x="58" y="10"/>
                  </a:cubicBezTo>
                  <a:cubicBezTo>
                    <a:pt x="58" y="13"/>
                    <a:pt x="56" y="16"/>
                    <a:pt x="53" y="21"/>
                  </a:cubicBezTo>
                  <a:cubicBezTo>
                    <a:pt x="47" y="29"/>
                    <a:pt x="41" y="38"/>
                    <a:pt x="36" y="48"/>
                  </a:cubicBezTo>
                  <a:cubicBezTo>
                    <a:pt x="31" y="59"/>
                    <a:pt x="28" y="67"/>
                    <a:pt x="28" y="72"/>
                  </a:cubicBezTo>
                  <a:close/>
                </a:path>
              </a:pathLst>
            </a:custGeom>
            <a:solidFill>
              <a:srgbClr val="A7D00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TextBox 18">
            <a:extLst>
              <a:ext uri="{FF2B5EF4-FFF2-40B4-BE49-F238E27FC236}">
                <a16:creationId xmlns="" xmlns:a16="http://schemas.microsoft.com/office/drawing/2014/main" id="{62B2388F-1803-4072-877C-BCE9F1E3EEE3}"/>
              </a:ext>
            </a:extLst>
          </p:cNvPr>
          <p:cNvSpPr txBox="1"/>
          <p:nvPr/>
        </p:nvSpPr>
        <p:spPr>
          <a:xfrm>
            <a:off x="7279586" y="1213625"/>
            <a:ext cx="3126842" cy="644288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Autofit/>
          </a:bodyPr>
          <a:lstStyle/>
          <a:p>
            <a:r>
              <a:rPr lang="zh-CN" altLang="en-US" sz="2800" b="1" dirty="0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标题文本预设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084E33F1-424B-4C89-92DB-7327B45A8485}"/>
              </a:ext>
            </a:extLst>
          </p:cNvPr>
          <p:cNvGrpSpPr/>
          <p:nvPr/>
        </p:nvGrpSpPr>
        <p:grpSpPr>
          <a:xfrm>
            <a:off x="6586172" y="2339330"/>
            <a:ext cx="797831" cy="782766"/>
            <a:chOff x="930412" y="834959"/>
            <a:chExt cx="2830961" cy="2777506"/>
          </a:xfrm>
        </p:grpSpPr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A943931D-D252-474E-BD42-A6EB9A21BA7F}"/>
                </a:ext>
              </a:extLst>
            </p:cNvPr>
            <p:cNvSpPr txBox="1"/>
            <p:nvPr/>
          </p:nvSpPr>
          <p:spPr>
            <a:xfrm>
              <a:off x="1306101" y="1216130"/>
              <a:ext cx="2455272" cy="2293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>
                      <a:lumMod val="50000"/>
                    </a:schemeClr>
                  </a:solidFill>
                  <a:latin typeface="Broadway BT" panose="04040905080B02020502" pitchFamily="82" charset="0"/>
                </a:rPr>
                <a:t>2</a:t>
              </a:r>
              <a:endParaRPr lang="zh-CN" altLang="en-US" sz="4400" b="1" dirty="0">
                <a:solidFill>
                  <a:schemeClr val="bg1">
                    <a:lumMod val="50000"/>
                  </a:schemeClr>
                </a:solidFill>
                <a:latin typeface="Broadway BT" panose="04040905080B02020502" pitchFamily="82" charset="0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D0F06E97-C07F-44EE-935B-45413B4880AF}"/>
                </a:ext>
              </a:extLst>
            </p:cNvPr>
            <p:cNvGrpSpPr/>
            <p:nvPr/>
          </p:nvGrpSpPr>
          <p:grpSpPr>
            <a:xfrm>
              <a:off x="930412" y="923147"/>
              <a:ext cx="2597598" cy="2659693"/>
              <a:chOff x="659606" y="358563"/>
              <a:chExt cx="3201178" cy="3277703"/>
            </a:xfrm>
            <a:solidFill>
              <a:srgbClr val="A7D001"/>
            </a:solidFill>
          </p:grpSpPr>
          <p:sp>
            <p:nvSpPr>
              <p:cNvPr id="45" name="任意多边形: 形状 44">
                <a:extLst>
                  <a:ext uri="{FF2B5EF4-FFF2-40B4-BE49-F238E27FC236}">
                    <a16:creationId xmlns="" xmlns:a16="http://schemas.microsoft.com/office/drawing/2014/main" id="{5699A3EA-F152-43CD-9A6B-1855D70769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606" y="757743"/>
                <a:ext cx="2756185" cy="2878523"/>
              </a:xfrm>
              <a:custGeom>
                <a:avLst/>
                <a:gdLst>
                  <a:gd name="T0" fmla="*/ 71 w 540"/>
                  <a:gd name="T1" fmla="*/ 536 h 564"/>
                  <a:gd name="T2" fmla="*/ 24 w 540"/>
                  <a:gd name="T3" fmla="*/ 488 h 564"/>
                  <a:gd name="T4" fmla="*/ 24 w 540"/>
                  <a:gd name="T5" fmla="*/ 0 h 564"/>
                  <a:gd name="T6" fmla="*/ 0 w 540"/>
                  <a:gd name="T7" fmla="*/ 0 h 564"/>
                  <a:gd name="T8" fmla="*/ 0 w 540"/>
                  <a:gd name="T9" fmla="*/ 489 h 564"/>
                  <a:gd name="T10" fmla="*/ 72 w 540"/>
                  <a:gd name="T11" fmla="*/ 564 h 564"/>
                  <a:gd name="T12" fmla="*/ 540 w 540"/>
                  <a:gd name="T13" fmla="*/ 564 h 564"/>
                  <a:gd name="T14" fmla="*/ 540 w 540"/>
                  <a:gd name="T15" fmla="*/ 536 h 564"/>
                  <a:gd name="T16" fmla="*/ 71 w 540"/>
                  <a:gd name="T17" fmla="*/ 536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0" h="564">
                    <a:moveTo>
                      <a:pt x="71" y="536"/>
                    </a:moveTo>
                    <a:cubicBezTo>
                      <a:pt x="44" y="536"/>
                      <a:pt x="24" y="515"/>
                      <a:pt x="24" y="48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89"/>
                      <a:pt x="0" y="489"/>
                      <a:pt x="0" y="489"/>
                    </a:cubicBezTo>
                    <a:cubicBezTo>
                      <a:pt x="0" y="529"/>
                      <a:pt x="32" y="564"/>
                      <a:pt x="72" y="564"/>
                    </a:cubicBezTo>
                    <a:cubicBezTo>
                      <a:pt x="540" y="564"/>
                      <a:pt x="540" y="564"/>
                      <a:pt x="540" y="564"/>
                    </a:cubicBezTo>
                    <a:cubicBezTo>
                      <a:pt x="540" y="536"/>
                      <a:pt x="540" y="536"/>
                      <a:pt x="540" y="536"/>
                    </a:cubicBezTo>
                    <a:lnTo>
                      <a:pt x="71" y="5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="" xmlns:a16="http://schemas.microsoft.com/office/drawing/2014/main" id="{7A47D812-3173-4819-AC41-9E25426F3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2590" y="358563"/>
                <a:ext cx="2738194" cy="2817356"/>
              </a:xfrm>
              <a:custGeom>
                <a:avLst/>
                <a:gdLst>
                  <a:gd name="T0" fmla="*/ 461 w 536"/>
                  <a:gd name="T1" fmla="*/ 24 h 552"/>
                  <a:gd name="T2" fmla="*/ 508 w 536"/>
                  <a:gd name="T3" fmla="*/ 70 h 552"/>
                  <a:gd name="T4" fmla="*/ 508 w 536"/>
                  <a:gd name="T5" fmla="*/ 552 h 552"/>
                  <a:gd name="T6" fmla="*/ 536 w 536"/>
                  <a:gd name="T7" fmla="*/ 552 h 552"/>
                  <a:gd name="T8" fmla="*/ 536 w 536"/>
                  <a:gd name="T9" fmla="*/ 72 h 552"/>
                  <a:gd name="T10" fmla="*/ 462 w 536"/>
                  <a:gd name="T11" fmla="*/ 0 h 552"/>
                  <a:gd name="T12" fmla="*/ 0 w 536"/>
                  <a:gd name="T13" fmla="*/ 0 h 552"/>
                  <a:gd name="T14" fmla="*/ 0 w 536"/>
                  <a:gd name="T15" fmla="*/ 24 h 552"/>
                  <a:gd name="T16" fmla="*/ 461 w 536"/>
                  <a:gd name="T17" fmla="*/ 24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6" h="552">
                    <a:moveTo>
                      <a:pt x="461" y="24"/>
                    </a:moveTo>
                    <a:cubicBezTo>
                      <a:pt x="488" y="24"/>
                      <a:pt x="508" y="44"/>
                      <a:pt x="508" y="70"/>
                    </a:cubicBezTo>
                    <a:cubicBezTo>
                      <a:pt x="508" y="552"/>
                      <a:pt x="508" y="552"/>
                      <a:pt x="508" y="552"/>
                    </a:cubicBezTo>
                    <a:cubicBezTo>
                      <a:pt x="536" y="552"/>
                      <a:pt x="536" y="552"/>
                      <a:pt x="536" y="552"/>
                    </a:cubicBezTo>
                    <a:cubicBezTo>
                      <a:pt x="536" y="72"/>
                      <a:pt x="536" y="72"/>
                      <a:pt x="536" y="72"/>
                    </a:cubicBezTo>
                    <a:cubicBezTo>
                      <a:pt x="536" y="32"/>
                      <a:pt x="502" y="0"/>
                      <a:pt x="46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46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702BCAAF-AD10-41A8-8485-248A09F1E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412" y="834959"/>
              <a:ext cx="331392" cy="295886"/>
            </a:xfrm>
            <a:custGeom>
              <a:avLst/>
              <a:gdLst>
                <a:gd name="T0" fmla="*/ 115 w 158"/>
                <a:gd name="T1" fmla="*/ 72 h 141"/>
                <a:gd name="T2" fmla="*/ 124 w 158"/>
                <a:gd name="T3" fmla="*/ 80 h 141"/>
                <a:gd name="T4" fmla="*/ 134 w 158"/>
                <a:gd name="T5" fmla="*/ 80 h 141"/>
                <a:gd name="T6" fmla="*/ 151 w 158"/>
                <a:gd name="T7" fmla="*/ 89 h 141"/>
                <a:gd name="T8" fmla="*/ 158 w 158"/>
                <a:gd name="T9" fmla="*/ 109 h 141"/>
                <a:gd name="T10" fmla="*/ 149 w 158"/>
                <a:gd name="T11" fmla="*/ 132 h 141"/>
                <a:gd name="T12" fmla="*/ 125 w 158"/>
                <a:gd name="T13" fmla="*/ 141 h 141"/>
                <a:gd name="T14" fmla="*/ 98 w 158"/>
                <a:gd name="T15" fmla="*/ 128 h 141"/>
                <a:gd name="T16" fmla="*/ 87 w 158"/>
                <a:gd name="T17" fmla="*/ 94 h 141"/>
                <a:gd name="T18" fmla="*/ 117 w 158"/>
                <a:gd name="T19" fmla="*/ 15 h 141"/>
                <a:gd name="T20" fmla="*/ 136 w 158"/>
                <a:gd name="T21" fmla="*/ 0 h 141"/>
                <a:gd name="T22" fmla="*/ 145 w 158"/>
                <a:gd name="T23" fmla="*/ 10 h 141"/>
                <a:gd name="T24" fmla="*/ 140 w 158"/>
                <a:gd name="T25" fmla="*/ 21 h 141"/>
                <a:gd name="T26" fmla="*/ 123 w 158"/>
                <a:gd name="T27" fmla="*/ 48 h 141"/>
                <a:gd name="T28" fmla="*/ 115 w 158"/>
                <a:gd name="T29" fmla="*/ 72 h 141"/>
                <a:gd name="T30" fmla="*/ 28 w 158"/>
                <a:gd name="T31" fmla="*/ 72 h 141"/>
                <a:gd name="T32" fmla="*/ 37 w 158"/>
                <a:gd name="T33" fmla="*/ 80 h 141"/>
                <a:gd name="T34" fmla="*/ 47 w 158"/>
                <a:gd name="T35" fmla="*/ 80 h 141"/>
                <a:gd name="T36" fmla="*/ 64 w 158"/>
                <a:gd name="T37" fmla="*/ 89 h 141"/>
                <a:gd name="T38" fmla="*/ 72 w 158"/>
                <a:gd name="T39" fmla="*/ 109 h 141"/>
                <a:gd name="T40" fmla="*/ 62 w 158"/>
                <a:gd name="T41" fmla="*/ 132 h 141"/>
                <a:gd name="T42" fmla="*/ 38 w 158"/>
                <a:gd name="T43" fmla="*/ 141 h 141"/>
                <a:gd name="T44" fmla="*/ 10 w 158"/>
                <a:gd name="T45" fmla="*/ 128 h 141"/>
                <a:gd name="T46" fmla="*/ 0 w 158"/>
                <a:gd name="T47" fmla="*/ 94 h 141"/>
                <a:gd name="T48" fmla="*/ 30 w 158"/>
                <a:gd name="T49" fmla="*/ 15 h 141"/>
                <a:gd name="T50" fmla="*/ 49 w 158"/>
                <a:gd name="T51" fmla="*/ 0 h 141"/>
                <a:gd name="T52" fmla="*/ 58 w 158"/>
                <a:gd name="T53" fmla="*/ 10 h 141"/>
                <a:gd name="T54" fmla="*/ 53 w 158"/>
                <a:gd name="T55" fmla="*/ 21 h 141"/>
                <a:gd name="T56" fmla="*/ 36 w 158"/>
                <a:gd name="T57" fmla="*/ 48 h 141"/>
                <a:gd name="T58" fmla="*/ 28 w 158"/>
                <a:gd name="T59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8" h="141">
                  <a:moveTo>
                    <a:pt x="115" y="72"/>
                  </a:moveTo>
                  <a:cubicBezTo>
                    <a:pt x="115" y="77"/>
                    <a:pt x="118" y="80"/>
                    <a:pt x="124" y="80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40" y="80"/>
                    <a:pt x="146" y="83"/>
                    <a:pt x="151" y="89"/>
                  </a:cubicBezTo>
                  <a:cubicBezTo>
                    <a:pt x="156" y="95"/>
                    <a:pt x="158" y="101"/>
                    <a:pt x="158" y="109"/>
                  </a:cubicBezTo>
                  <a:cubicBezTo>
                    <a:pt x="158" y="118"/>
                    <a:pt x="155" y="126"/>
                    <a:pt x="149" y="132"/>
                  </a:cubicBezTo>
                  <a:cubicBezTo>
                    <a:pt x="142" y="138"/>
                    <a:pt x="134" y="141"/>
                    <a:pt x="125" y="141"/>
                  </a:cubicBezTo>
                  <a:cubicBezTo>
                    <a:pt x="114" y="141"/>
                    <a:pt x="105" y="137"/>
                    <a:pt x="98" y="128"/>
                  </a:cubicBezTo>
                  <a:cubicBezTo>
                    <a:pt x="90" y="119"/>
                    <a:pt x="87" y="108"/>
                    <a:pt x="87" y="94"/>
                  </a:cubicBezTo>
                  <a:cubicBezTo>
                    <a:pt x="87" y="68"/>
                    <a:pt x="97" y="42"/>
                    <a:pt x="117" y="15"/>
                  </a:cubicBezTo>
                  <a:cubicBezTo>
                    <a:pt x="124" y="5"/>
                    <a:pt x="130" y="0"/>
                    <a:pt x="136" y="0"/>
                  </a:cubicBezTo>
                  <a:cubicBezTo>
                    <a:pt x="142" y="0"/>
                    <a:pt x="145" y="4"/>
                    <a:pt x="145" y="10"/>
                  </a:cubicBezTo>
                  <a:cubicBezTo>
                    <a:pt x="145" y="13"/>
                    <a:pt x="144" y="16"/>
                    <a:pt x="140" y="21"/>
                  </a:cubicBezTo>
                  <a:cubicBezTo>
                    <a:pt x="134" y="29"/>
                    <a:pt x="128" y="38"/>
                    <a:pt x="123" y="48"/>
                  </a:cubicBezTo>
                  <a:cubicBezTo>
                    <a:pt x="118" y="59"/>
                    <a:pt x="115" y="67"/>
                    <a:pt x="115" y="72"/>
                  </a:cubicBezTo>
                  <a:close/>
                  <a:moveTo>
                    <a:pt x="28" y="72"/>
                  </a:moveTo>
                  <a:cubicBezTo>
                    <a:pt x="28" y="77"/>
                    <a:pt x="31" y="80"/>
                    <a:pt x="3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53" y="80"/>
                    <a:pt x="59" y="83"/>
                    <a:pt x="64" y="89"/>
                  </a:cubicBezTo>
                  <a:cubicBezTo>
                    <a:pt x="69" y="95"/>
                    <a:pt x="72" y="101"/>
                    <a:pt x="72" y="109"/>
                  </a:cubicBezTo>
                  <a:cubicBezTo>
                    <a:pt x="72" y="118"/>
                    <a:pt x="68" y="126"/>
                    <a:pt x="62" y="132"/>
                  </a:cubicBezTo>
                  <a:cubicBezTo>
                    <a:pt x="56" y="138"/>
                    <a:pt x="48" y="141"/>
                    <a:pt x="38" y="141"/>
                  </a:cubicBezTo>
                  <a:cubicBezTo>
                    <a:pt x="27" y="141"/>
                    <a:pt x="18" y="137"/>
                    <a:pt x="10" y="128"/>
                  </a:cubicBezTo>
                  <a:cubicBezTo>
                    <a:pt x="3" y="119"/>
                    <a:pt x="0" y="108"/>
                    <a:pt x="0" y="94"/>
                  </a:cubicBezTo>
                  <a:cubicBezTo>
                    <a:pt x="0" y="68"/>
                    <a:pt x="10" y="42"/>
                    <a:pt x="30" y="15"/>
                  </a:cubicBezTo>
                  <a:cubicBezTo>
                    <a:pt x="37" y="5"/>
                    <a:pt x="44" y="0"/>
                    <a:pt x="49" y="0"/>
                  </a:cubicBezTo>
                  <a:cubicBezTo>
                    <a:pt x="55" y="0"/>
                    <a:pt x="58" y="4"/>
                    <a:pt x="58" y="10"/>
                  </a:cubicBezTo>
                  <a:cubicBezTo>
                    <a:pt x="58" y="13"/>
                    <a:pt x="56" y="16"/>
                    <a:pt x="53" y="21"/>
                  </a:cubicBezTo>
                  <a:cubicBezTo>
                    <a:pt x="47" y="29"/>
                    <a:pt x="41" y="38"/>
                    <a:pt x="36" y="48"/>
                  </a:cubicBezTo>
                  <a:cubicBezTo>
                    <a:pt x="31" y="59"/>
                    <a:pt x="28" y="67"/>
                    <a:pt x="28" y="72"/>
                  </a:cubicBezTo>
                  <a:close/>
                </a:path>
              </a:pathLst>
            </a:custGeom>
            <a:solidFill>
              <a:srgbClr val="A7D00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025D6078-2C9B-4A98-ACB2-98E8AE92929A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281168" y="3316579"/>
              <a:ext cx="331392" cy="295886"/>
            </a:xfrm>
            <a:custGeom>
              <a:avLst/>
              <a:gdLst>
                <a:gd name="T0" fmla="*/ 115 w 158"/>
                <a:gd name="T1" fmla="*/ 72 h 141"/>
                <a:gd name="T2" fmla="*/ 124 w 158"/>
                <a:gd name="T3" fmla="*/ 80 h 141"/>
                <a:gd name="T4" fmla="*/ 134 w 158"/>
                <a:gd name="T5" fmla="*/ 80 h 141"/>
                <a:gd name="T6" fmla="*/ 151 w 158"/>
                <a:gd name="T7" fmla="*/ 89 h 141"/>
                <a:gd name="T8" fmla="*/ 158 w 158"/>
                <a:gd name="T9" fmla="*/ 109 h 141"/>
                <a:gd name="T10" fmla="*/ 149 w 158"/>
                <a:gd name="T11" fmla="*/ 132 h 141"/>
                <a:gd name="T12" fmla="*/ 125 w 158"/>
                <a:gd name="T13" fmla="*/ 141 h 141"/>
                <a:gd name="T14" fmla="*/ 98 w 158"/>
                <a:gd name="T15" fmla="*/ 128 h 141"/>
                <a:gd name="T16" fmla="*/ 87 w 158"/>
                <a:gd name="T17" fmla="*/ 94 h 141"/>
                <a:gd name="T18" fmla="*/ 117 w 158"/>
                <a:gd name="T19" fmla="*/ 15 h 141"/>
                <a:gd name="T20" fmla="*/ 136 w 158"/>
                <a:gd name="T21" fmla="*/ 0 h 141"/>
                <a:gd name="T22" fmla="*/ 145 w 158"/>
                <a:gd name="T23" fmla="*/ 10 h 141"/>
                <a:gd name="T24" fmla="*/ 140 w 158"/>
                <a:gd name="T25" fmla="*/ 21 h 141"/>
                <a:gd name="T26" fmla="*/ 123 w 158"/>
                <a:gd name="T27" fmla="*/ 48 h 141"/>
                <a:gd name="T28" fmla="*/ 115 w 158"/>
                <a:gd name="T29" fmla="*/ 72 h 141"/>
                <a:gd name="T30" fmla="*/ 28 w 158"/>
                <a:gd name="T31" fmla="*/ 72 h 141"/>
                <a:gd name="T32" fmla="*/ 37 w 158"/>
                <a:gd name="T33" fmla="*/ 80 h 141"/>
                <a:gd name="T34" fmla="*/ 47 w 158"/>
                <a:gd name="T35" fmla="*/ 80 h 141"/>
                <a:gd name="T36" fmla="*/ 64 w 158"/>
                <a:gd name="T37" fmla="*/ 89 h 141"/>
                <a:gd name="T38" fmla="*/ 72 w 158"/>
                <a:gd name="T39" fmla="*/ 109 h 141"/>
                <a:gd name="T40" fmla="*/ 62 w 158"/>
                <a:gd name="T41" fmla="*/ 132 h 141"/>
                <a:gd name="T42" fmla="*/ 38 w 158"/>
                <a:gd name="T43" fmla="*/ 141 h 141"/>
                <a:gd name="T44" fmla="*/ 10 w 158"/>
                <a:gd name="T45" fmla="*/ 128 h 141"/>
                <a:gd name="T46" fmla="*/ 0 w 158"/>
                <a:gd name="T47" fmla="*/ 94 h 141"/>
                <a:gd name="T48" fmla="*/ 30 w 158"/>
                <a:gd name="T49" fmla="*/ 15 h 141"/>
                <a:gd name="T50" fmla="*/ 49 w 158"/>
                <a:gd name="T51" fmla="*/ 0 h 141"/>
                <a:gd name="T52" fmla="*/ 58 w 158"/>
                <a:gd name="T53" fmla="*/ 10 h 141"/>
                <a:gd name="T54" fmla="*/ 53 w 158"/>
                <a:gd name="T55" fmla="*/ 21 h 141"/>
                <a:gd name="T56" fmla="*/ 36 w 158"/>
                <a:gd name="T57" fmla="*/ 48 h 141"/>
                <a:gd name="T58" fmla="*/ 28 w 158"/>
                <a:gd name="T59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8" h="141">
                  <a:moveTo>
                    <a:pt x="115" y="72"/>
                  </a:moveTo>
                  <a:cubicBezTo>
                    <a:pt x="115" y="77"/>
                    <a:pt x="118" y="80"/>
                    <a:pt x="124" y="80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40" y="80"/>
                    <a:pt x="146" y="83"/>
                    <a:pt x="151" y="89"/>
                  </a:cubicBezTo>
                  <a:cubicBezTo>
                    <a:pt x="156" y="95"/>
                    <a:pt x="158" y="101"/>
                    <a:pt x="158" y="109"/>
                  </a:cubicBezTo>
                  <a:cubicBezTo>
                    <a:pt x="158" y="118"/>
                    <a:pt x="155" y="126"/>
                    <a:pt x="149" y="132"/>
                  </a:cubicBezTo>
                  <a:cubicBezTo>
                    <a:pt x="142" y="138"/>
                    <a:pt x="134" y="141"/>
                    <a:pt x="125" y="141"/>
                  </a:cubicBezTo>
                  <a:cubicBezTo>
                    <a:pt x="114" y="141"/>
                    <a:pt x="105" y="137"/>
                    <a:pt x="98" y="128"/>
                  </a:cubicBezTo>
                  <a:cubicBezTo>
                    <a:pt x="90" y="119"/>
                    <a:pt x="87" y="108"/>
                    <a:pt x="87" y="94"/>
                  </a:cubicBezTo>
                  <a:cubicBezTo>
                    <a:pt x="87" y="68"/>
                    <a:pt x="97" y="42"/>
                    <a:pt x="117" y="15"/>
                  </a:cubicBezTo>
                  <a:cubicBezTo>
                    <a:pt x="124" y="5"/>
                    <a:pt x="130" y="0"/>
                    <a:pt x="136" y="0"/>
                  </a:cubicBezTo>
                  <a:cubicBezTo>
                    <a:pt x="142" y="0"/>
                    <a:pt x="145" y="4"/>
                    <a:pt x="145" y="10"/>
                  </a:cubicBezTo>
                  <a:cubicBezTo>
                    <a:pt x="145" y="13"/>
                    <a:pt x="144" y="16"/>
                    <a:pt x="140" y="21"/>
                  </a:cubicBezTo>
                  <a:cubicBezTo>
                    <a:pt x="134" y="29"/>
                    <a:pt x="128" y="38"/>
                    <a:pt x="123" y="48"/>
                  </a:cubicBezTo>
                  <a:cubicBezTo>
                    <a:pt x="118" y="59"/>
                    <a:pt x="115" y="67"/>
                    <a:pt x="115" y="72"/>
                  </a:cubicBezTo>
                  <a:close/>
                  <a:moveTo>
                    <a:pt x="28" y="72"/>
                  </a:moveTo>
                  <a:cubicBezTo>
                    <a:pt x="28" y="77"/>
                    <a:pt x="31" y="80"/>
                    <a:pt x="3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53" y="80"/>
                    <a:pt x="59" y="83"/>
                    <a:pt x="64" y="89"/>
                  </a:cubicBezTo>
                  <a:cubicBezTo>
                    <a:pt x="69" y="95"/>
                    <a:pt x="72" y="101"/>
                    <a:pt x="72" y="109"/>
                  </a:cubicBezTo>
                  <a:cubicBezTo>
                    <a:pt x="72" y="118"/>
                    <a:pt x="68" y="126"/>
                    <a:pt x="62" y="132"/>
                  </a:cubicBezTo>
                  <a:cubicBezTo>
                    <a:pt x="56" y="138"/>
                    <a:pt x="48" y="141"/>
                    <a:pt x="38" y="141"/>
                  </a:cubicBezTo>
                  <a:cubicBezTo>
                    <a:pt x="27" y="141"/>
                    <a:pt x="18" y="137"/>
                    <a:pt x="10" y="128"/>
                  </a:cubicBezTo>
                  <a:cubicBezTo>
                    <a:pt x="3" y="119"/>
                    <a:pt x="0" y="108"/>
                    <a:pt x="0" y="94"/>
                  </a:cubicBezTo>
                  <a:cubicBezTo>
                    <a:pt x="0" y="68"/>
                    <a:pt x="10" y="42"/>
                    <a:pt x="30" y="15"/>
                  </a:cubicBezTo>
                  <a:cubicBezTo>
                    <a:pt x="37" y="5"/>
                    <a:pt x="44" y="0"/>
                    <a:pt x="49" y="0"/>
                  </a:cubicBezTo>
                  <a:cubicBezTo>
                    <a:pt x="55" y="0"/>
                    <a:pt x="58" y="4"/>
                    <a:pt x="58" y="10"/>
                  </a:cubicBezTo>
                  <a:cubicBezTo>
                    <a:pt x="58" y="13"/>
                    <a:pt x="56" y="16"/>
                    <a:pt x="53" y="21"/>
                  </a:cubicBezTo>
                  <a:cubicBezTo>
                    <a:pt x="47" y="29"/>
                    <a:pt x="41" y="38"/>
                    <a:pt x="36" y="48"/>
                  </a:cubicBezTo>
                  <a:cubicBezTo>
                    <a:pt x="31" y="59"/>
                    <a:pt x="28" y="67"/>
                    <a:pt x="28" y="72"/>
                  </a:cubicBezTo>
                  <a:close/>
                </a:path>
              </a:pathLst>
            </a:custGeom>
            <a:solidFill>
              <a:srgbClr val="A7D00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TextBox 18">
            <a:extLst>
              <a:ext uri="{FF2B5EF4-FFF2-40B4-BE49-F238E27FC236}">
                <a16:creationId xmlns="" xmlns:a16="http://schemas.microsoft.com/office/drawing/2014/main" id="{FECDE329-A90E-4702-B0F2-4149204E8C03}"/>
              </a:ext>
            </a:extLst>
          </p:cNvPr>
          <p:cNvSpPr txBox="1"/>
          <p:nvPr/>
        </p:nvSpPr>
        <p:spPr>
          <a:xfrm>
            <a:off x="7295367" y="2333947"/>
            <a:ext cx="3126842" cy="644288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Autofit/>
          </a:bodyPr>
          <a:lstStyle/>
          <a:p>
            <a:r>
              <a:rPr lang="zh-CN" altLang="en-US" sz="2800" b="1" dirty="0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标题文本预设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6C6229C1-D038-491B-AB9F-35406D58E4B0}"/>
              </a:ext>
            </a:extLst>
          </p:cNvPr>
          <p:cNvGrpSpPr/>
          <p:nvPr/>
        </p:nvGrpSpPr>
        <p:grpSpPr>
          <a:xfrm>
            <a:off x="6586172" y="3516734"/>
            <a:ext cx="797831" cy="782766"/>
            <a:chOff x="930412" y="834959"/>
            <a:chExt cx="2830961" cy="2777506"/>
          </a:xfrm>
        </p:grpSpPr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DC8EBEAC-E9FD-4849-8E7C-D211DE1F0AF0}"/>
                </a:ext>
              </a:extLst>
            </p:cNvPr>
            <p:cNvSpPr txBox="1"/>
            <p:nvPr/>
          </p:nvSpPr>
          <p:spPr>
            <a:xfrm>
              <a:off x="1306101" y="1216130"/>
              <a:ext cx="2455272" cy="2293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>
                      <a:lumMod val="50000"/>
                    </a:schemeClr>
                  </a:solidFill>
                  <a:latin typeface="Broadway BT" panose="04040905080B02020502" pitchFamily="82" charset="0"/>
                </a:rPr>
                <a:t>3</a:t>
              </a:r>
              <a:endParaRPr lang="zh-CN" altLang="en-US" sz="4400" b="1" dirty="0">
                <a:solidFill>
                  <a:schemeClr val="bg1">
                    <a:lumMod val="50000"/>
                  </a:schemeClr>
                </a:solidFill>
                <a:latin typeface="Broadway BT" panose="04040905080B02020502" pitchFamily="82" charset="0"/>
              </a:endParaRP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="" xmlns:a16="http://schemas.microsoft.com/office/drawing/2014/main" id="{2CC5446F-A344-4FE5-9761-D0194AE8D8C1}"/>
                </a:ext>
              </a:extLst>
            </p:cNvPr>
            <p:cNvGrpSpPr/>
            <p:nvPr/>
          </p:nvGrpSpPr>
          <p:grpSpPr>
            <a:xfrm>
              <a:off x="930412" y="923147"/>
              <a:ext cx="2597598" cy="2659693"/>
              <a:chOff x="659606" y="358563"/>
              <a:chExt cx="3201178" cy="3277703"/>
            </a:xfrm>
            <a:solidFill>
              <a:srgbClr val="A7D001"/>
            </a:solidFill>
          </p:grpSpPr>
          <p:sp>
            <p:nvSpPr>
              <p:cNvPr id="53" name="任意多边形: 形状 52">
                <a:extLst>
                  <a:ext uri="{FF2B5EF4-FFF2-40B4-BE49-F238E27FC236}">
                    <a16:creationId xmlns="" xmlns:a16="http://schemas.microsoft.com/office/drawing/2014/main" id="{C7F64378-91A4-4096-B3F2-F1896D0C96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606" y="757743"/>
                <a:ext cx="2756185" cy="2878523"/>
              </a:xfrm>
              <a:custGeom>
                <a:avLst/>
                <a:gdLst>
                  <a:gd name="T0" fmla="*/ 71 w 540"/>
                  <a:gd name="T1" fmla="*/ 536 h 564"/>
                  <a:gd name="T2" fmla="*/ 24 w 540"/>
                  <a:gd name="T3" fmla="*/ 488 h 564"/>
                  <a:gd name="T4" fmla="*/ 24 w 540"/>
                  <a:gd name="T5" fmla="*/ 0 h 564"/>
                  <a:gd name="T6" fmla="*/ 0 w 540"/>
                  <a:gd name="T7" fmla="*/ 0 h 564"/>
                  <a:gd name="T8" fmla="*/ 0 w 540"/>
                  <a:gd name="T9" fmla="*/ 489 h 564"/>
                  <a:gd name="T10" fmla="*/ 72 w 540"/>
                  <a:gd name="T11" fmla="*/ 564 h 564"/>
                  <a:gd name="T12" fmla="*/ 540 w 540"/>
                  <a:gd name="T13" fmla="*/ 564 h 564"/>
                  <a:gd name="T14" fmla="*/ 540 w 540"/>
                  <a:gd name="T15" fmla="*/ 536 h 564"/>
                  <a:gd name="T16" fmla="*/ 71 w 540"/>
                  <a:gd name="T17" fmla="*/ 536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0" h="564">
                    <a:moveTo>
                      <a:pt x="71" y="536"/>
                    </a:moveTo>
                    <a:cubicBezTo>
                      <a:pt x="44" y="536"/>
                      <a:pt x="24" y="515"/>
                      <a:pt x="24" y="48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89"/>
                      <a:pt x="0" y="489"/>
                      <a:pt x="0" y="489"/>
                    </a:cubicBezTo>
                    <a:cubicBezTo>
                      <a:pt x="0" y="529"/>
                      <a:pt x="32" y="564"/>
                      <a:pt x="72" y="564"/>
                    </a:cubicBezTo>
                    <a:cubicBezTo>
                      <a:pt x="540" y="564"/>
                      <a:pt x="540" y="564"/>
                      <a:pt x="540" y="564"/>
                    </a:cubicBezTo>
                    <a:cubicBezTo>
                      <a:pt x="540" y="536"/>
                      <a:pt x="540" y="536"/>
                      <a:pt x="540" y="536"/>
                    </a:cubicBezTo>
                    <a:lnTo>
                      <a:pt x="71" y="5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="" xmlns:a16="http://schemas.microsoft.com/office/drawing/2014/main" id="{2E6865F8-BCD8-4D8A-9D50-9DAEE23E22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2590" y="358563"/>
                <a:ext cx="2738194" cy="2817356"/>
              </a:xfrm>
              <a:custGeom>
                <a:avLst/>
                <a:gdLst>
                  <a:gd name="T0" fmla="*/ 461 w 536"/>
                  <a:gd name="T1" fmla="*/ 24 h 552"/>
                  <a:gd name="T2" fmla="*/ 508 w 536"/>
                  <a:gd name="T3" fmla="*/ 70 h 552"/>
                  <a:gd name="T4" fmla="*/ 508 w 536"/>
                  <a:gd name="T5" fmla="*/ 552 h 552"/>
                  <a:gd name="T6" fmla="*/ 536 w 536"/>
                  <a:gd name="T7" fmla="*/ 552 h 552"/>
                  <a:gd name="T8" fmla="*/ 536 w 536"/>
                  <a:gd name="T9" fmla="*/ 72 h 552"/>
                  <a:gd name="T10" fmla="*/ 462 w 536"/>
                  <a:gd name="T11" fmla="*/ 0 h 552"/>
                  <a:gd name="T12" fmla="*/ 0 w 536"/>
                  <a:gd name="T13" fmla="*/ 0 h 552"/>
                  <a:gd name="T14" fmla="*/ 0 w 536"/>
                  <a:gd name="T15" fmla="*/ 24 h 552"/>
                  <a:gd name="T16" fmla="*/ 461 w 536"/>
                  <a:gd name="T17" fmla="*/ 24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6" h="552">
                    <a:moveTo>
                      <a:pt x="461" y="24"/>
                    </a:moveTo>
                    <a:cubicBezTo>
                      <a:pt x="488" y="24"/>
                      <a:pt x="508" y="44"/>
                      <a:pt x="508" y="70"/>
                    </a:cubicBezTo>
                    <a:cubicBezTo>
                      <a:pt x="508" y="552"/>
                      <a:pt x="508" y="552"/>
                      <a:pt x="508" y="552"/>
                    </a:cubicBezTo>
                    <a:cubicBezTo>
                      <a:pt x="536" y="552"/>
                      <a:pt x="536" y="552"/>
                      <a:pt x="536" y="552"/>
                    </a:cubicBezTo>
                    <a:cubicBezTo>
                      <a:pt x="536" y="72"/>
                      <a:pt x="536" y="72"/>
                      <a:pt x="536" y="72"/>
                    </a:cubicBezTo>
                    <a:cubicBezTo>
                      <a:pt x="536" y="32"/>
                      <a:pt x="502" y="0"/>
                      <a:pt x="46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46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D219E92F-721C-46C6-B98C-08E367B36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412" y="834959"/>
              <a:ext cx="331392" cy="295886"/>
            </a:xfrm>
            <a:custGeom>
              <a:avLst/>
              <a:gdLst>
                <a:gd name="T0" fmla="*/ 115 w 158"/>
                <a:gd name="T1" fmla="*/ 72 h 141"/>
                <a:gd name="T2" fmla="*/ 124 w 158"/>
                <a:gd name="T3" fmla="*/ 80 h 141"/>
                <a:gd name="T4" fmla="*/ 134 w 158"/>
                <a:gd name="T5" fmla="*/ 80 h 141"/>
                <a:gd name="T6" fmla="*/ 151 w 158"/>
                <a:gd name="T7" fmla="*/ 89 h 141"/>
                <a:gd name="T8" fmla="*/ 158 w 158"/>
                <a:gd name="T9" fmla="*/ 109 h 141"/>
                <a:gd name="T10" fmla="*/ 149 w 158"/>
                <a:gd name="T11" fmla="*/ 132 h 141"/>
                <a:gd name="T12" fmla="*/ 125 w 158"/>
                <a:gd name="T13" fmla="*/ 141 h 141"/>
                <a:gd name="T14" fmla="*/ 98 w 158"/>
                <a:gd name="T15" fmla="*/ 128 h 141"/>
                <a:gd name="T16" fmla="*/ 87 w 158"/>
                <a:gd name="T17" fmla="*/ 94 h 141"/>
                <a:gd name="T18" fmla="*/ 117 w 158"/>
                <a:gd name="T19" fmla="*/ 15 h 141"/>
                <a:gd name="T20" fmla="*/ 136 w 158"/>
                <a:gd name="T21" fmla="*/ 0 h 141"/>
                <a:gd name="T22" fmla="*/ 145 w 158"/>
                <a:gd name="T23" fmla="*/ 10 h 141"/>
                <a:gd name="T24" fmla="*/ 140 w 158"/>
                <a:gd name="T25" fmla="*/ 21 h 141"/>
                <a:gd name="T26" fmla="*/ 123 w 158"/>
                <a:gd name="T27" fmla="*/ 48 h 141"/>
                <a:gd name="T28" fmla="*/ 115 w 158"/>
                <a:gd name="T29" fmla="*/ 72 h 141"/>
                <a:gd name="T30" fmla="*/ 28 w 158"/>
                <a:gd name="T31" fmla="*/ 72 h 141"/>
                <a:gd name="T32" fmla="*/ 37 w 158"/>
                <a:gd name="T33" fmla="*/ 80 h 141"/>
                <a:gd name="T34" fmla="*/ 47 w 158"/>
                <a:gd name="T35" fmla="*/ 80 h 141"/>
                <a:gd name="T36" fmla="*/ 64 w 158"/>
                <a:gd name="T37" fmla="*/ 89 h 141"/>
                <a:gd name="T38" fmla="*/ 72 w 158"/>
                <a:gd name="T39" fmla="*/ 109 h 141"/>
                <a:gd name="T40" fmla="*/ 62 w 158"/>
                <a:gd name="T41" fmla="*/ 132 h 141"/>
                <a:gd name="T42" fmla="*/ 38 w 158"/>
                <a:gd name="T43" fmla="*/ 141 h 141"/>
                <a:gd name="T44" fmla="*/ 10 w 158"/>
                <a:gd name="T45" fmla="*/ 128 h 141"/>
                <a:gd name="T46" fmla="*/ 0 w 158"/>
                <a:gd name="T47" fmla="*/ 94 h 141"/>
                <a:gd name="T48" fmla="*/ 30 w 158"/>
                <a:gd name="T49" fmla="*/ 15 h 141"/>
                <a:gd name="T50" fmla="*/ 49 w 158"/>
                <a:gd name="T51" fmla="*/ 0 h 141"/>
                <a:gd name="T52" fmla="*/ 58 w 158"/>
                <a:gd name="T53" fmla="*/ 10 h 141"/>
                <a:gd name="T54" fmla="*/ 53 w 158"/>
                <a:gd name="T55" fmla="*/ 21 h 141"/>
                <a:gd name="T56" fmla="*/ 36 w 158"/>
                <a:gd name="T57" fmla="*/ 48 h 141"/>
                <a:gd name="T58" fmla="*/ 28 w 158"/>
                <a:gd name="T59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8" h="141">
                  <a:moveTo>
                    <a:pt x="115" y="72"/>
                  </a:moveTo>
                  <a:cubicBezTo>
                    <a:pt x="115" y="77"/>
                    <a:pt x="118" y="80"/>
                    <a:pt x="124" y="80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40" y="80"/>
                    <a:pt x="146" y="83"/>
                    <a:pt x="151" y="89"/>
                  </a:cubicBezTo>
                  <a:cubicBezTo>
                    <a:pt x="156" y="95"/>
                    <a:pt x="158" y="101"/>
                    <a:pt x="158" y="109"/>
                  </a:cubicBezTo>
                  <a:cubicBezTo>
                    <a:pt x="158" y="118"/>
                    <a:pt x="155" y="126"/>
                    <a:pt x="149" y="132"/>
                  </a:cubicBezTo>
                  <a:cubicBezTo>
                    <a:pt x="142" y="138"/>
                    <a:pt x="134" y="141"/>
                    <a:pt x="125" y="141"/>
                  </a:cubicBezTo>
                  <a:cubicBezTo>
                    <a:pt x="114" y="141"/>
                    <a:pt x="105" y="137"/>
                    <a:pt x="98" y="128"/>
                  </a:cubicBezTo>
                  <a:cubicBezTo>
                    <a:pt x="90" y="119"/>
                    <a:pt x="87" y="108"/>
                    <a:pt x="87" y="94"/>
                  </a:cubicBezTo>
                  <a:cubicBezTo>
                    <a:pt x="87" y="68"/>
                    <a:pt x="97" y="42"/>
                    <a:pt x="117" y="15"/>
                  </a:cubicBezTo>
                  <a:cubicBezTo>
                    <a:pt x="124" y="5"/>
                    <a:pt x="130" y="0"/>
                    <a:pt x="136" y="0"/>
                  </a:cubicBezTo>
                  <a:cubicBezTo>
                    <a:pt x="142" y="0"/>
                    <a:pt x="145" y="4"/>
                    <a:pt x="145" y="10"/>
                  </a:cubicBezTo>
                  <a:cubicBezTo>
                    <a:pt x="145" y="13"/>
                    <a:pt x="144" y="16"/>
                    <a:pt x="140" y="21"/>
                  </a:cubicBezTo>
                  <a:cubicBezTo>
                    <a:pt x="134" y="29"/>
                    <a:pt x="128" y="38"/>
                    <a:pt x="123" y="48"/>
                  </a:cubicBezTo>
                  <a:cubicBezTo>
                    <a:pt x="118" y="59"/>
                    <a:pt x="115" y="67"/>
                    <a:pt x="115" y="72"/>
                  </a:cubicBezTo>
                  <a:close/>
                  <a:moveTo>
                    <a:pt x="28" y="72"/>
                  </a:moveTo>
                  <a:cubicBezTo>
                    <a:pt x="28" y="77"/>
                    <a:pt x="31" y="80"/>
                    <a:pt x="3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53" y="80"/>
                    <a:pt x="59" y="83"/>
                    <a:pt x="64" y="89"/>
                  </a:cubicBezTo>
                  <a:cubicBezTo>
                    <a:pt x="69" y="95"/>
                    <a:pt x="72" y="101"/>
                    <a:pt x="72" y="109"/>
                  </a:cubicBezTo>
                  <a:cubicBezTo>
                    <a:pt x="72" y="118"/>
                    <a:pt x="68" y="126"/>
                    <a:pt x="62" y="132"/>
                  </a:cubicBezTo>
                  <a:cubicBezTo>
                    <a:pt x="56" y="138"/>
                    <a:pt x="48" y="141"/>
                    <a:pt x="38" y="141"/>
                  </a:cubicBezTo>
                  <a:cubicBezTo>
                    <a:pt x="27" y="141"/>
                    <a:pt x="18" y="137"/>
                    <a:pt x="10" y="128"/>
                  </a:cubicBezTo>
                  <a:cubicBezTo>
                    <a:pt x="3" y="119"/>
                    <a:pt x="0" y="108"/>
                    <a:pt x="0" y="94"/>
                  </a:cubicBezTo>
                  <a:cubicBezTo>
                    <a:pt x="0" y="68"/>
                    <a:pt x="10" y="42"/>
                    <a:pt x="30" y="15"/>
                  </a:cubicBezTo>
                  <a:cubicBezTo>
                    <a:pt x="37" y="5"/>
                    <a:pt x="44" y="0"/>
                    <a:pt x="49" y="0"/>
                  </a:cubicBezTo>
                  <a:cubicBezTo>
                    <a:pt x="55" y="0"/>
                    <a:pt x="58" y="4"/>
                    <a:pt x="58" y="10"/>
                  </a:cubicBezTo>
                  <a:cubicBezTo>
                    <a:pt x="58" y="13"/>
                    <a:pt x="56" y="16"/>
                    <a:pt x="53" y="21"/>
                  </a:cubicBezTo>
                  <a:cubicBezTo>
                    <a:pt x="47" y="29"/>
                    <a:pt x="41" y="38"/>
                    <a:pt x="36" y="48"/>
                  </a:cubicBezTo>
                  <a:cubicBezTo>
                    <a:pt x="31" y="59"/>
                    <a:pt x="28" y="67"/>
                    <a:pt x="28" y="72"/>
                  </a:cubicBezTo>
                  <a:close/>
                </a:path>
              </a:pathLst>
            </a:custGeom>
            <a:solidFill>
              <a:srgbClr val="A7D00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6F72326D-90DB-40AA-B9E2-2137031D36F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281168" y="3316579"/>
              <a:ext cx="331392" cy="295886"/>
            </a:xfrm>
            <a:custGeom>
              <a:avLst/>
              <a:gdLst>
                <a:gd name="T0" fmla="*/ 115 w 158"/>
                <a:gd name="T1" fmla="*/ 72 h 141"/>
                <a:gd name="T2" fmla="*/ 124 w 158"/>
                <a:gd name="T3" fmla="*/ 80 h 141"/>
                <a:gd name="T4" fmla="*/ 134 w 158"/>
                <a:gd name="T5" fmla="*/ 80 h 141"/>
                <a:gd name="T6" fmla="*/ 151 w 158"/>
                <a:gd name="T7" fmla="*/ 89 h 141"/>
                <a:gd name="T8" fmla="*/ 158 w 158"/>
                <a:gd name="T9" fmla="*/ 109 h 141"/>
                <a:gd name="T10" fmla="*/ 149 w 158"/>
                <a:gd name="T11" fmla="*/ 132 h 141"/>
                <a:gd name="T12" fmla="*/ 125 w 158"/>
                <a:gd name="T13" fmla="*/ 141 h 141"/>
                <a:gd name="T14" fmla="*/ 98 w 158"/>
                <a:gd name="T15" fmla="*/ 128 h 141"/>
                <a:gd name="T16" fmla="*/ 87 w 158"/>
                <a:gd name="T17" fmla="*/ 94 h 141"/>
                <a:gd name="T18" fmla="*/ 117 w 158"/>
                <a:gd name="T19" fmla="*/ 15 h 141"/>
                <a:gd name="T20" fmla="*/ 136 w 158"/>
                <a:gd name="T21" fmla="*/ 0 h 141"/>
                <a:gd name="T22" fmla="*/ 145 w 158"/>
                <a:gd name="T23" fmla="*/ 10 h 141"/>
                <a:gd name="T24" fmla="*/ 140 w 158"/>
                <a:gd name="T25" fmla="*/ 21 h 141"/>
                <a:gd name="T26" fmla="*/ 123 w 158"/>
                <a:gd name="T27" fmla="*/ 48 h 141"/>
                <a:gd name="T28" fmla="*/ 115 w 158"/>
                <a:gd name="T29" fmla="*/ 72 h 141"/>
                <a:gd name="T30" fmla="*/ 28 w 158"/>
                <a:gd name="T31" fmla="*/ 72 h 141"/>
                <a:gd name="T32" fmla="*/ 37 w 158"/>
                <a:gd name="T33" fmla="*/ 80 h 141"/>
                <a:gd name="T34" fmla="*/ 47 w 158"/>
                <a:gd name="T35" fmla="*/ 80 h 141"/>
                <a:gd name="T36" fmla="*/ 64 w 158"/>
                <a:gd name="T37" fmla="*/ 89 h 141"/>
                <a:gd name="T38" fmla="*/ 72 w 158"/>
                <a:gd name="T39" fmla="*/ 109 h 141"/>
                <a:gd name="T40" fmla="*/ 62 w 158"/>
                <a:gd name="T41" fmla="*/ 132 h 141"/>
                <a:gd name="T42" fmla="*/ 38 w 158"/>
                <a:gd name="T43" fmla="*/ 141 h 141"/>
                <a:gd name="T44" fmla="*/ 10 w 158"/>
                <a:gd name="T45" fmla="*/ 128 h 141"/>
                <a:gd name="T46" fmla="*/ 0 w 158"/>
                <a:gd name="T47" fmla="*/ 94 h 141"/>
                <a:gd name="T48" fmla="*/ 30 w 158"/>
                <a:gd name="T49" fmla="*/ 15 h 141"/>
                <a:gd name="T50" fmla="*/ 49 w 158"/>
                <a:gd name="T51" fmla="*/ 0 h 141"/>
                <a:gd name="T52" fmla="*/ 58 w 158"/>
                <a:gd name="T53" fmla="*/ 10 h 141"/>
                <a:gd name="T54" fmla="*/ 53 w 158"/>
                <a:gd name="T55" fmla="*/ 21 h 141"/>
                <a:gd name="T56" fmla="*/ 36 w 158"/>
                <a:gd name="T57" fmla="*/ 48 h 141"/>
                <a:gd name="T58" fmla="*/ 28 w 158"/>
                <a:gd name="T59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8" h="141">
                  <a:moveTo>
                    <a:pt x="115" y="72"/>
                  </a:moveTo>
                  <a:cubicBezTo>
                    <a:pt x="115" y="77"/>
                    <a:pt x="118" y="80"/>
                    <a:pt x="124" y="80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40" y="80"/>
                    <a:pt x="146" y="83"/>
                    <a:pt x="151" y="89"/>
                  </a:cubicBezTo>
                  <a:cubicBezTo>
                    <a:pt x="156" y="95"/>
                    <a:pt x="158" y="101"/>
                    <a:pt x="158" y="109"/>
                  </a:cubicBezTo>
                  <a:cubicBezTo>
                    <a:pt x="158" y="118"/>
                    <a:pt x="155" y="126"/>
                    <a:pt x="149" y="132"/>
                  </a:cubicBezTo>
                  <a:cubicBezTo>
                    <a:pt x="142" y="138"/>
                    <a:pt x="134" y="141"/>
                    <a:pt x="125" y="141"/>
                  </a:cubicBezTo>
                  <a:cubicBezTo>
                    <a:pt x="114" y="141"/>
                    <a:pt x="105" y="137"/>
                    <a:pt x="98" y="128"/>
                  </a:cubicBezTo>
                  <a:cubicBezTo>
                    <a:pt x="90" y="119"/>
                    <a:pt x="87" y="108"/>
                    <a:pt x="87" y="94"/>
                  </a:cubicBezTo>
                  <a:cubicBezTo>
                    <a:pt x="87" y="68"/>
                    <a:pt x="97" y="42"/>
                    <a:pt x="117" y="15"/>
                  </a:cubicBezTo>
                  <a:cubicBezTo>
                    <a:pt x="124" y="5"/>
                    <a:pt x="130" y="0"/>
                    <a:pt x="136" y="0"/>
                  </a:cubicBezTo>
                  <a:cubicBezTo>
                    <a:pt x="142" y="0"/>
                    <a:pt x="145" y="4"/>
                    <a:pt x="145" y="10"/>
                  </a:cubicBezTo>
                  <a:cubicBezTo>
                    <a:pt x="145" y="13"/>
                    <a:pt x="144" y="16"/>
                    <a:pt x="140" y="21"/>
                  </a:cubicBezTo>
                  <a:cubicBezTo>
                    <a:pt x="134" y="29"/>
                    <a:pt x="128" y="38"/>
                    <a:pt x="123" y="48"/>
                  </a:cubicBezTo>
                  <a:cubicBezTo>
                    <a:pt x="118" y="59"/>
                    <a:pt x="115" y="67"/>
                    <a:pt x="115" y="72"/>
                  </a:cubicBezTo>
                  <a:close/>
                  <a:moveTo>
                    <a:pt x="28" y="72"/>
                  </a:moveTo>
                  <a:cubicBezTo>
                    <a:pt x="28" y="77"/>
                    <a:pt x="31" y="80"/>
                    <a:pt x="3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53" y="80"/>
                    <a:pt x="59" y="83"/>
                    <a:pt x="64" y="89"/>
                  </a:cubicBezTo>
                  <a:cubicBezTo>
                    <a:pt x="69" y="95"/>
                    <a:pt x="72" y="101"/>
                    <a:pt x="72" y="109"/>
                  </a:cubicBezTo>
                  <a:cubicBezTo>
                    <a:pt x="72" y="118"/>
                    <a:pt x="68" y="126"/>
                    <a:pt x="62" y="132"/>
                  </a:cubicBezTo>
                  <a:cubicBezTo>
                    <a:pt x="56" y="138"/>
                    <a:pt x="48" y="141"/>
                    <a:pt x="38" y="141"/>
                  </a:cubicBezTo>
                  <a:cubicBezTo>
                    <a:pt x="27" y="141"/>
                    <a:pt x="18" y="137"/>
                    <a:pt x="10" y="128"/>
                  </a:cubicBezTo>
                  <a:cubicBezTo>
                    <a:pt x="3" y="119"/>
                    <a:pt x="0" y="108"/>
                    <a:pt x="0" y="94"/>
                  </a:cubicBezTo>
                  <a:cubicBezTo>
                    <a:pt x="0" y="68"/>
                    <a:pt x="10" y="42"/>
                    <a:pt x="30" y="15"/>
                  </a:cubicBezTo>
                  <a:cubicBezTo>
                    <a:pt x="37" y="5"/>
                    <a:pt x="44" y="0"/>
                    <a:pt x="49" y="0"/>
                  </a:cubicBezTo>
                  <a:cubicBezTo>
                    <a:pt x="55" y="0"/>
                    <a:pt x="58" y="4"/>
                    <a:pt x="58" y="10"/>
                  </a:cubicBezTo>
                  <a:cubicBezTo>
                    <a:pt x="58" y="13"/>
                    <a:pt x="56" y="16"/>
                    <a:pt x="53" y="21"/>
                  </a:cubicBezTo>
                  <a:cubicBezTo>
                    <a:pt x="47" y="29"/>
                    <a:pt x="41" y="38"/>
                    <a:pt x="36" y="48"/>
                  </a:cubicBezTo>
                  <a:cubicBezTo>
                    <a:pt x="31" y="59"/>
                    <a:pt x="28" y="67"/>
                    <a:pt x="28" y="72"/>
                  </a:cubicBezTo>
                  <a:close/>
                </a:path>
              </a:pathLst>
            </a:custGeom>
            <a:solidFill>
              <a:srgbClr val="A7D00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TextBox 18">
            <a:extLst>
              <a:ext uri="{FF2B5EF4-FFF2-40B4-BE49-F238E27FC236}">
                <a16:creationId xmlns="" xmlns:a16="http://schemas.microsoft.com/office/drawing/2014/main" id="{33E8C3D9-433E-4E2C-824C-0176CEA350E9}"/>
              </a:ext>
            </a:extLst>
          </p:cNvPr>
          <p:cNvSpPr txBox="1"/>
          <p:nvPr/>
        </p:nvSpPr>
        <p:spPr>
          <a:xfrm>
            <a:off x="7295367" y="3511351"/>
            <a:ext cx="3126842" cy="644288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Autofit/>
          </a:bodyPr>
          <a:lstStyle/>
          <a:p>
            <a:r>
              <a:rPr lang="zh-CN" altLang="en-US" sz="2800" b="1" dirty="0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标题文本预设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09966BC4-259F-4BD8-A55E-BC0464797D4C}"/>
              </a:ext>
            </a:extLst>
          </p:cNvPr>
          <p:cNvGrpSpPr/>
          <p:nvPr/>
        </p:nvGrpSpPr>
        <p:grpSpPr>
          <a:xfrm>
            <a:off x="6586172" y="4686235"/>
            <a:ext cx="797831" cy="782766"/>
            <a:chOff x="930412" y="834959"/>
            <a:chExt cx="2830961" cy="2777506"/>
          </a:xfrm>
        </p:grpSpPr>
        <p:sp>
          <p:nvSpPr>
            <p:cNvPr id="57" name="文本框 56">
              <a:extLst>
                <a:ext uri="{FF2B5EF4-FFF2-40B4-BE49-F238E27FC236}">
                  <a16:creationId xmlns="" xmlns:a16="http://schemas.microsoft.com/office/drawing/2014/main" id="{F2262ED6-13FF-4174-B011-05AC2F3B9192}"/>
                </a:ext>
              </a:extLst>
            </p:cNvPr>
            <p:cNvSpPr txBox="1"/>
            <p:nvPr/>
          </p:nvSpPr>
          <p:spPr>
            <a:xfrm>
              <a:off x="1306101" y="1216130"/>
              <a:ext cx="2455272" cy="2293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>
                      <a:lumMod val="50000"/>
                    </a:schemeClr>
                  </a:solidFill>
                  <a:latin typeface="Broadway BT" panose="04040905080B02020502" pitchFamily="82" charset="0"/>
                </a:rPr>
                <a:t>4</a:t>
              </a:r>
              <a:endParaRPr lang="zh-CN" altLang="en-US" sz="4400" b="1" dirty="0">
                <a:solidFill>
                  <a:schemeClr val="bg1">
                    <a:lumMod val="50000"/>
                  </a:schemeClr>
                </a:solidFill>
                <a:latin typeface="Broadway BT" panose="04040905080B02020502" pitchFamily="82" charset="0"/>
              </a:endParaRPr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="" xmlns:a16="http://schemas.microsoft.com/office/drawing/2014/main" id="{015B5DD9-A86A-44ED-BB97-43F768F1CA00}"/>
                </a:ext>
              </a:extLst>
            </p:cNvPr>
            <p:cNvGrpSpPr/>
            <p:nvPr/>
          </p:nvGrpSpPr>
          <p:grpSpPr>
            <a:xfrm>
              <a:off x="930412" y="923147"/>
              <a:ext cx="2597598" cy="2659693"/>
              <a:chOff x="659606" y="358563"/>
              <a:chExt cx="3201178" cy="3277703"/>
            </a:xfrm>
            <a:solidFill>
              <a:srgbClr val="A7D001"/>
            </a:solidFill>
          </p:grpSpPr>
          <p:sp>
            <p:nvSpPr>
              <p:cNvPr id="61" name="任意多边形: 形状 60">
                <a:extLst>
                  <a:ext uri="{FF2B5EF4-FFF2-40B4-BE49-F238E27FC236}">
                    <a16:creationId xmlns="" xmlns:a16="http://schemas.microsoft.com/office/drawing/2014/main" id="{44C737B7-347D-417A-9A7F-AFC1B29B2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606" y="757743"/>
                <a:ext cx="2756185" cy="2878523"/>
              </a:xfrm>
              <a:custGeom>
                <a:avLst/>
                <a:gdLst>
                  <a:gd name="T0" fmla="*/ 71 w 540"/>
                  <a:gd name="T1" fmla="*/ 536 h 564"/>
                  <a:gd name="T2" fmla="*/ 24 w 540"/>
                  <a:gd name="T3" fmla="*/ 488 h 564"/>
                  <a:gd name="T4" fmla="*/ 24 w 540"/>
                  <a:gd name="T5" fmla="*/ 0 h 564"/>
                  <a:gd name="T6" fmla="*/ 0 w 540"/>
                  <a:gd name="T7" fmla="*/ 0 h 564"/>
                  <a:gd name="T8" fmla="*/ 0 w 540"/>
                  <a:gd name="T9" fmla="*/ 489 h 564"/>
                  <a:gd name="T10" fmla="*/ 72 w 540"/>
                  <a:gd name="T11" fmla="*/ 564 h 564"/>
                  <a:gd name="T12" fmla="*/ 540 w 540"/>
                  <a:gd name="T13" fmla="*/ 564 h 564"/>
                  <a:gd name="T14" fmla="*/ 540 w 540"/>
                  <a:gd name="T15" fmla="*/ 536 h 564"/>
                  <a:gd name="T16" fmla="*/ 71 w 540"/>
                  <a:gd name="T17" fmla="*/ 536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0" h="564">
                    <a:moveTo>
                      <a:pt x="71" y="536"/>
                    </a:moveTo>
                    <a:cubicBezTo>
                      <a:pt x="44" y="536"/>
                      <a:pt x="24" y="515"/>
                      <a:pt x="24" y="48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89"/>
                      <a:pt x="0" y="489"/>
                      <a:pt x="0" y="489"/>
                    </a:cubicBezTo>
                    <a:cubicBezTo>
                      <a:pt x="0" y="529"/>
                      <a:pt x="32" y="564"/>
                      <a:pt x="72" y="564"/>
                    </a:cubicBezTo>
                    <a:cubicBezTo>
                      <a:pt x="540" y="564"/>
                      <a:pt x="540" y="564"/>
                      <a:pt x="540" y="564"/>
                    </a:cubicBezTo>
                    <a:cubicBezTo>
                      <a:pt x="540" y="536"/>
                      <a:pt x="540" y="536"/>
                      <a:pt x="540" y="536"/>
                    </a:cubicBezTo>
                    <a:lnTo>
                      <a:pt x="71" y="5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="" xmlns:a16="http://schemas.microsoft.com/office/drawing/2014/main" id="{F29761A1-E137-4964-A9A3-7BA1862D1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2590" y="358563"/>
                <a:ext cx="2738194" cy="2817356"/>
              </a:xfrm>
              <a:custGeom>
                <a:avLst/>
                <a:gdLst>
                  <a:gd name="T0" fmla="*/ 461 w 536"/>
                  <a:gd name="T1" fmla="*/ 24 h 552"/>
                  <a:gd name="T2" fmla="*/ 508 w 536"/>
                  <a:gd name="T3" fmla="*/ 70 h 552"/>
                  <a:gd name="T4" fmla="*/ 508 w 536"/>
                  <a:gd name="T5" fmla="*/ 552 h 552"/>
                  <a:gd name="T6" fmla="*/ 536 w 536"/>
                  <a:gd name="T7" fmla="*/ 552 h 552"/>
                  <a:gd name="T8" fmla="*/ 536 w 536"/>
                  <a:gd name="T9" fmla="*/ 72 h 552"/>
                  <a:gd name="T10" fmla="*/ 462 w 536"/>
                  <a:gd name="T11" fmla="*/ 0 h 552"/>
                  <a:gd name="T12" fmla="*/ 0 w 536"/>
                  <a:gd name="T13" fmla="*/ 0 h 552"/>
                  <a:gd name="T14" fmla="*/ 0 w 536"/>
                  <a:gd name="T15" fmla="*/ 24 h 552"/>
                  <a:gd name="T16" fmla="*/ 461 w 536"/>
                  <a:gd name="T17" fmla="*/ 24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6" h="552">
                    <a:moveTo>
                      <a:pt x="461" y="24"/>
                    </a:moveTo>
                    <a:cubicBezTo>
                      <a:pt x="488" y="24"/>
                      <a:pt x="508" y="44"/>
                      <a:pt x="508" y="70"/>
                    </a:cubicBezTo>
                    <a:cubicBezTo>
                      <a:pt x="508" y="552"/>
                      <a:pt x="508" y="552"/>
                      <a:pt x="508" y="552"/>
                    </a:cubicBezTo>
                    <a:cubicBezTo>
                      <a:pt x="536" y="552"/>
                      <a:pt x="536" y="552"/>
                      <a:pt x="536" y="552"/>
                    </a:cubicBezTo>
                    <a:cubicBezTo>
                      <a:pt x="536" y="72"/>
                      <a:pt x="536" y="72"/>
                      <a:pt x="536" y="72"/>
                    </a:cubicBezTo>
                    <a:cubicBezTo>
                      <a:pt x="536" y="32"/>
                      <a:pt x="502" y="0"/>
                      <a:pt x="46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46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83BB02DB-8FCE-4AAC-BF16-1EF402435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412" y="834959"/>
              <a:ext cx="331392" cy="295886"/>
            </a:xfrm>
            <a:custGeom>
              <a:avLst/>
              <a:gdLst>
                <a:gd name="T0" fmla="*/ 115 w 158"/>
                <a:gd name="T1" fmla="*/ 72 h 141"/>
                <a:gd name="T2" fmla="*/ 124 w 158"/>
                <a:gd name="T3" fmla="*/ 80 h 141"/>
                <a:gd name="T4" fmla="*/ 134 w 158"/>
                <a:gd name="T5" fmla="*/ 80 h 141"/>
                <a:gd name="T6" fmla="*/ 151 w 158"/>
                <a:gd name="T7" fmla="*/ 89 h 141"/>
                <a:gd name="T8" fmla="*/ 158 w 158"/>
                <a:gd name="T9" fmla="*/ 109 h 141"/>
                <a:gd name="T10" fmla="*/ 149 w 158"/>
                <a:gd name="T11" fmla="*/ 132 h 141"/>
                <a:gd name="T12" fmla="*/ 125 w 158"/>
                <a:gd name="T13" fmla="*/ 141 h 141"/>
                <a:gd name="T14" fmla="*/ 98 w 158"/>
                <a:gd name="T15" fmla="*/ 128 h 141"/>
                <a:gd name="T16" fmla="*/ 87 w 158"/>
                <a:gd name="T17" fmla="*/ 94 h 141"/>
                <a:gd name="T18" fmla="*/ 117 w 158"/>
                <a:gd name="T19" fmla="*/ 15 h 141"/>
                <a:gd name="T20" fmla="*/ 136 w 158"/>
                <a:gd name="T21" fmla="*/ 0 h 141"/>
                <a:gd name="T22" fmla="*/ 145 w 158"/>
                <a:gd name="T23" fmla="*/ 10 h 141"/>
                <a:gd name="T24" fmla="*/ 140 w 158"/>
                <a:gd name="T25" fmla="*/ 21 h 141"/>
                <a:gd name="T26" fmla="*/ 123 w 158"/>
                <a:gd name="T27" fmla="*/ 48 h 141"/>
                <a:gd name="T28" fmla="*/ 115 w 158"/>
                <a:gd name="T29" fmla="*/ 72 h 141"/>
                <a:gd name="T30" fmla="*/ 28 w 158"/>
                <a:gd name="T31" fmla="*/ 72 h 141"/>
                <a:gd name="T32" fmla="*/ 37 w 158"/>
                <a:gd name="T33" fmla="*/ 80 h 141"/>
                <a:gd name="T34" fmla="*/ 47 w 158"/>
                <a:gd name="T35" fmla="*/ 80 h 141"/>
                <a:gd name="T36" fmla="*/ 64 w 158"/>
                <a:gd name="T37" fmla="*/ 89 h 141"/>
                <a:gd name="T38" fmla="*/ 72 w 158"/>
                <a:gd name="T39" fmla="*/ 109 h 141"/>
                <a:gd name="T40" fmla="*/ 62 w 158"/>
                <a:gd name="T41" fmla="*/ 132 h 141"/>
                <a:gd name="T42" fmla="*/ 38 w 158"/>
                <a:gd name="T43" fmla="*/ 141 h 141"/>
                <a:gd name="T44" fmla="*/ 10 w 158"/>
                <a:gd name="T45" fmla="*/ 128 h 141"/>
                <a:gd name="T46" fmla="*/ 0 w 158"/>
                <a:gd name="T47" fmla="*/ 94 h 141"/>
                <a:gd name="T48" fmla="*/ 30 w 158"/>
                <a:gd name="T49" fmla="*/ 15 h 141"/>
                <a:gd name="T50" fmla="*/ 49 w 158"/>
                <a:gd name="T51" fmla="*/ 0 h 141"/>
                <a:gd name="T52" fmla="*/ 58 w 158"/>
                <a:gd name="T53" fmla="*/ 10 h 141"/>
                <a:gd name="T54" fmla="*/ 53 w 158"/>
                <a:gd name="T55" fmla="*/ 21 h 141"/>
                <a:gd name="T56" fmla="*/ 36 w 158"/>
                <a:gd name="T57" fmla="*/ 48 h 141"/>
                <a:gd name="T58" fmla="*/ 28 w 158"/>
                <a:gd name="T59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8" h="141">
                  <a:moveTo>
                    <a:pt x="115" y="72"/>
                  </a:moveTo>
                  <a:cubicBezTo>
                    <a:pt x="115" y="77"/>
                    <a:pt x="118" y="80"/>
                    <a:pt x="124" y="80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40" y="80"/>
                    <a:pt x="146" y="83"/>
                    <a:pt x="151" y="89"/>
                  </a:cubicBezTo>
                  <a:cubicBezTo>
                    <a:pt x="156" y="95"/>
                    <a:pt x="158" y="101"/>
                    <a:pt x="158" y="109"/>
                  </a:cubicBezTo>
                  <a:cubicBezTo>
                    <a:pt x="158" y="118"/>
                    <a:pt x="155" y="126"/>
                    <a:pt x="149" y="132"/>
                  </a:cubicBezTo>
                  <a:cubicBezTo>
                    <a:pt x="142" y="138"/>
                    <a:pt x="134" y="141"/>
                    <a:pt x="125" y="141"/>
                  </a:cubicBezTo>
                  <a:cubicBezTo>
                    <a:pt x="114" y="141"/>
                    <a:pt x="105" y="137"/>
                    <a:pt x="98" y="128"/>
                  </a:cubicBezTo>
                  <a:cubicBezTo>
                    <a:pt x="90" y="119"/>
                    <a:pt x="87" y="108"/>
                    <a:pt x="87" y="94"/>
                  </a:cubicBezTo>
                  <a:cubicBezTo>
                    <a:pt x="87" y="68"/>
                    <a:pt x="97" y="42"/>
                    <a:pt x="117" y="15"/>
                  </a:cubicBezTo>
                  <a:cubicBezTo>
                    <a:pt x="124" y="5"/>
                    <a:pt x="130" y="0"/>
                    <a:pt x="136" y="0"/>
                  </a:cubicBezTo>
                  <a:cubicBezTo>
                    <a:pt x="142" y="0"/>
                    <a:pt x="145" y="4"/>
                    <a:pt x="145" y="10"/>
                  </a:cubicBezTo>
                  <a:cubicBezTo>
                    <a:pt x="145" y="13"/>
                    <a:pt x="144" y="16"/>
                    <a:pt x="140" y="21"/>
                  </a:cubicBezTo>
                  <a:cubicBezTo>
                    <a:pt x="134" y="29"/>
                    <a:pt x="128" y="38"/>
                    <a:pt x="123" y="48"/>
                  </a:cubicBezTo>
                  <a:cubicBezTo>
                    <a:pt x="118" y="59"/>
                    <a:pt x="115" y="67"/>
                    <a:pt x="115" y="72"/>
                  </a:cubicBezTo>
                  <a:close/>
                  <a:moveTo>
                    <a:pt x="28" y="72"/>
                  </a:moveTo>
                  <a:cubicBezTo>
                    <a:pt x="28" y="77"/>
                    <a:pt x="31" y="80"/>
                    <a:pt x="3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53" y="80"/>
                    <a:pt x="59" y="83"/>
                    <a:pt x="64" y="89"/>
                  </a:cubicBezTo>
                  <a:cubicBezTo>
                    <a:pt x="69" y="95"/>
                    <a:pt x="72" y="101"/>
                    <a:pt x="72" y="109"/>
                  </a:cubicBezTo>
                  <a:cubicBezTo>
                    <a:pt x="72" y="118"/>
                    <a:pt x="68" y="126"/>
                    <a:pt x="62" y="132"/>
                  </a:cubicBezTo>
                  <a:cubicBezTo>
                    <a:pt x="56" y="138"/>
                    <a:pt x="48" y="141"/>
                    <a:pt x="38" y="141"/>
                  </a:cubicBezTo>
                  <a:cubicBezTo>
                    <a:pt x="27" y="141"/>
                    <a:pt x="18" y="137"/>
                    <a:pt x="10" y="128"/>
                  </a:cubicBezTo>
                  <a:cubicBezTo>
                    <a:pt x="3" y="119"/>
                    <a:pt x="0" y="108"/>
                    <a:pt x="0" y="94"/>
                  </a:cubicBezTo>
                  <a:cubicBezTo>
                    <a:pt x="0" y="68"/>
                    <a:pt x="10" y="42"/>
                    <a:pt x="30" y="15"/>
                  </a:cubicBezTo>
                  <a:cubicBezTo>
                    <a:pt x="37" y="5"/>
                    <a:pt x="44" y="0"/>
                    <a:pt x="49" y="0"/>
                  </a:cubicBezTo>
                  <a:cubicBezTo>
                    <a:pt x="55" y="0"/>
                    <a:pt x="58" y="4"/>
                    <a:pt x="58" y="10"/>
                  </a:cubicBezTo>
                  <a:cubicBezTo>
                    <a:pt x="58" y="13"/>
                    <a:pt x="56" y="16"/>
                    <a:pt x="53" y="21"/>
                  </a:cubicBezTo>
                  <a:cubicBezTo>
                    <a:pt x="47" y="29"/>
                    <a:pt x="41" y="38"/>
                    <a:pt x="36" y="48"/>
                  </a:cubicBezTo>
                  <a:cubicBezTo>
                    <a:pt x="31" y="59"/>
                    <a:pt x="28" y="67"/>
                    <a:pt x="28" y="72"/>
                  </a:cubicBezTo>
                  <a:close/>
                </a:path>
              </a:pathLst>
            </a:custGeom>
            <a:solidFill>
              <a:srgbClr val="A7D00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="" xmlns:a16="http://schemas.microsoft.com/office/drawing/2014/main" id="{63DDEA4F-ACC2-411F-AC0F-48024DACF165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281168" y="3316579"/>
              <a:ext cx="331392" cy="295886"/>
            </a:xfrm>
            <a:custGeom>
              <a:avLst/>
              <a:gdLst>
                <a:gd name="T0" fmla="*/ 115 w 158"/>
                <a:gd name="T1" fmla="*/ 72 h 141"/>
                <a:gd name="T2" fmla="*/ 124 w 158"/>
                <a:gd name="T3" fmla="*/ 80 h 141"/>
                <a:gd name="T4" fmla="*/ 134 w 158"/>
                <a:gd name="T5" fmla="*/ 80 h 141"/>
                <a:gd name="T6" fmla="*/ 151 w 158"/>
                <a:gd name="T7" fmla="*/ 89 h 141"/>
                <a:gd name="T8" fmla="*/ 158 w 158"/>
                <a:gd name="T9" fmla="*/ 109 h 141"/>
                <a:gd name="T10" fmla="*/ 149 w 158"/>
                <a:gd name="T11" fmla="*/ 132 h 141"/>
                <a:gd name="T12" fmla="*/ 125 w 158"/>
                <a:gd name="T13" fmla="*/ 141 h 141"/>
                <a:gd name="T14" fmla="*/ 98 w 158"/>
                <a:gd name="T15" fmla="*/ 128 h 141"/>
                <a:gd name="T16" fmla="*/ 87 w 158"/>
                <a:gd name="T17" fmla="*/ 94 h 141"/>
                <a:gd name="T18" fmla="*/ 117 w 158"/>
                <a:gd name="T19" fmla="*/ 15 h 141"/>
                <a:gd name="T20" fmla="*/ 136 w 158"/>
                <a:gd name="T21" fmla="*/ 0 h 141"/>
                <a:gd name="T22" fmla="*/ 145 w 158"/>
                <a:gd name="T23" fmla="*/ 10 h 141"/>
                <a:gd name="T24" fmla="*/ 140 w 158"/>
                <a:gd name="T25" fmla="*/ 21 h 141"/>
                <a:gd name="T26" fmla="*/ 123 w 158"/>
                <a:gd name="T27" fmla="*/ 48 h 141"/>
                <a:gd name="T28" fmla="*/ 115 w 158"/>
                <a:gd name="T29" fmla="*/ 72 h 141"/>
                <a:gd name="T30" fmla="*/ 28 w 158"/>
                <a:gd name="T31" fmla="*/ 72 h 141"/>
                <a:gd name="T32" fmla="*/ 37 w 158"/>
                <a:gd name="T33" fmla="*/ 80 h 141"/>
                <a:gd name="T34" fmla="*/ 47 w 158"/>
                <a:gd name="T35" fmla="*/ 80 h 141"/>
                <a:gd name="T36" fmla="*/ 64 w 158"/>
                <a:gd name="T37" fmla="*/ 89 h 141"/>
                <a:gd name="T38" fmla="*/ 72 w 158"/>
                <a:gd name="T39" fmla="*/ 109 h 141"/>
                <a:gd name="T40" fmla="*/ 62 w 158"/>
                <a:gd name="T41" fmla="*/ 132 h 141"/>
                <a:gd name="T42" fmla="*/ 38 w 158"/>
                <a:gd name="T43" fmla="*/ 141 h 141"/>
                <a:gd name="T44" fmla="*/ 10 w 158"/>
                <a:gd name="T45" fmla="*/ 128 h 141"/>
                <a:gd name="T46" fmla="*/ 0 w 158"/>
                <a:gd name="T47" fmla="*/ 94 h 141"/>
                <a:gd name="T48" fmla="*/ 30 w 158"/>
                <a:gd name="T49" fmla="*/ 15 h 141"/>
                <a:gd name="T50" fmla="*/ 49 w 158"/>
                <a:gd name="T51" fmla="*/ 0 h 141"/>
                <a:gd name="T52" fmla="*/ 58 w 158"/>
                <a:gd name="T53" fmla="*/ 10 h 141"/>
                <a:gd name="T54" fmla="*/ 53 w 158"/>
                <a:gd name="T55" fmla="*/ 21 h 141"/>
                <a:gd name="T56" fmla="*/ 36 w 158"/>
                <a:gd name="T57" fmla="*/ 48 h 141"/>
                <a:gd name="T58" fmla="*/ 28 w 158"/>
                <a:gd name="T59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8" h="141">
                  <a:moveTo>
                    <a:pt x="115" y="72"/>
                  </a:moveTo>
                  <a:cubicBezTo>
                    <a:pt x="115" y="77"/>
                    <a:pt x="118" y="80"/>
                    <a:pt x="124" y="80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40" y="80"/>
                    <a:pt x="146" y="83"/>
                    <a:pt x="151" y="89"/>
                  </a:cubicBezTo>
                  <a:cubicBezTo>
                    <a:pt x="156" y="95"/>
                    <a:pt x="158" y="101"/>
                    <a:pt x="158" y="109"/>
                  </a:cubicBezTo>
                  <a:cubicBezTo>
                    <a:pt x="158" y="118"/>
                    <a:pt x="155" y="126"/>
                    <a:pt x="149" y="132"/>
                  </a:cubicBezTo>
                  <a:cubicBezTo>
                    <a:pt x="142" y="138"/>
                    <a:pt x="134" y="141"/>
                    <a:pt x="125" y="141"/>
                  </a:cubicBezTo>
                  <a:cubicBezTo>
                    <a:pt x="114" y="141"/>
                    <a:pt x="105" y="137"/>
                    <a:pt x="98" y="128"/>
                  </a:cubicBezTo>
                  <a:cubicBezTo>
                    <a:pt x="90" y="119"/>
                    <a:pt x="87" y="108"/>
                    <a:pt x="87" y="94"/>
                  </a:cubicBezTo>
                  <a:cubicBezTo>
                    <a:pt x="87" y="68"/>
                    <a:pt x="97" y="42"/>
                    <a:pt x="117" y="15"/>
                  </a:cubicBezTo>
                  <a:cubicBezTo>
                    <a:pt x="124" y="5"/>
                    <a:pt x="130" y="0"/>
                    <a:pt x="136" y="0"/>
                  </a:cubicBezTo>
                  <a:cubicBezTo>
                    <a:pt x="142" y="0"/>
                    <a:pt x="145" y="4"/>
                    <a:pt x="145" y="10"/>
                  </a:cubicBezTo>
                  <a:cubicBezTo>
                    <a:pt x="145" y="13"/>
                    <a:pt x="144" y="16"/>
                    <a:pt x="140" y="21"/>
                  </a:cubicBezTo>
                  <a:cubicBezTo>
                    <a:pt x="134" y="29"/>
                    <a:pt x="128" y="38"/>
                    <a:pt x="123" y="48"/>
                  </a:cubicBezTo>
                  <a:cubicBezTo>
                    <a:pt x="118" y="59"/>
                    <a:pt x="115" y="67"/>
                    <a:pt x="115" y="72"/>
                  </a:cubicBezTo>
                  <a:close/>
                  <a:moveTo>
                    <a:pt x="28" y="72"/>
                  </a:moveTo>
                  <a:cubicBezTo>
                    <a:pt x="28" y="77"/>
                    <a:pt x="31" y="80"/>
                    <a:pt x="3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53" y="80"/>
                    <a:pt x="59" y="83"/>
                    <a:pt x="64" y="89"/>
                  </a:cubicBezTo>
                  <a:cubicBezTo>
                    <a:pt x="69" y="95"/>
                    <a:pt x="72" y="101"/>
                    <a:pt x="72" y="109"/>
                  </a:cubicBezTo>
                  <a:cubicBezTo>
                    <a:pt x="72" y="118"/>
                    <a:pt x="68" y="126"/>
                    <a:pt x="62" y="132"/>
                  </a:cubicBezTo>
                  <a:cubicBezTo>
                    <a:pt x="56" y="138"/>
                    <a:pt x="48" y="141"/>
                    <a:pt x="38" y="141"/>
                  </a:cubicBezTo>
                  <a:cubicBezTo>
                    <a:pt x="27" y="141"/>
                    <a:pt x="18" y="137"/>
                    <a:pt x="10" y="128"/>
                  </a:cubicBezTo>
                  <a:cubicBezTo>
                    <a:pt x="3" y="119"/>
                    <a:pt x="0" y="108"/>
                    <a:pt x="0" y="94"/>
                  </a:cubicBezTo>
                  <a:cubicBezTo>
                    <a:pt x="0" y="68"/>
                    <a:pt x="10" y="42"/>
                    <a:pt x="30" y="15"/>
                  </a:cubicBezTo>
                  <a:cubicBezTo>
                    <a:pt x="37" y="5"/>
                    <a:pt x="44" y="0"/>
                    <a:pt x="49" y="0"/>
                  </a:cubicBezTo>
                  <a:cubicBezTo>
                    <a:pt x="55" y="0"/>
                    <a:pt x="58" y="4"/>
                    <a:pt x="58" y="10"/>
                  </a:cubicBezTo>
                  <a:cubicBezTo>
                    <a:pt x="58" y="13"/>
                    <a:pt x="56" y="16"/>
                    <a:pt x="53" y="21"/>
                  </a:cubicBezTo>
                  <a:cubicBezTo>
                    <a:pt x="47" y="29"/>
                    <a:pt x="41" y="38"/>
                    <a:pt x="36" y="48"/>
                  </a:cubicBezTo>
                  <a:cubicBezTo>
                    <a:pt x="31" y="59"/>
                    <a:pt x="28" y="67"/>
                    <a:pt x="28" y="72"/>
                  </a:cubicBezTo>
                  <a:close/>
                </a:path>
              </a:pathLst>
            </a:custGeom>
            <a:solidFill>
              <a:srgbClr val="A7D00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3" name="TextBox 18">
            <a:extLst>
              <a:ext uri="{FF2B5EF4-FFF2-40B4-BE49-F238E27FC236}">
                <a16:creationId xmlns="" xmlns:a16="http://schemas.microsoft.com/office/drawing/2014/main" id="{A41636E5-56AF-4D8A-B05A-846161DDBE08}"/>
              </a:ext>
            </a:extLst>
          </p:cNvPr>
          <p:cNvSpPr txBox="1"/>
          <p:nvPr/>
        </p:nvSpPr>
        <p:spPr>
          <a:xfrm>
            <a:off x="7295367" y="4680852"/>
            <a:ext cx="3126842" cy="644288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Autofit/>
          </a:bodyPr>
          <a:lstStyle/>
          <a:p>
            <a:r>
              <a:rPr lang="zh-CN" altLang="en-US" sz="2800" b="1" dirty="0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23433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7" grpId="0"/>
      <p:bldP spid="55" grpId="0"/>
      <p:bldP spid="6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AA0F30C-1303-4C5A-BB85-349ADB413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F311592-AE4A-45F7-9238-F7B6704CBD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C389B32-A733-4883-9595-390D0614517C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332ED7A-C101-41A7-8C12-23E5CED039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0" t="14075" r="66601" b="61655"/>
          <a:stretch/>
        </p:blipFill>
        <p:spPr>
          <a:xfrm>
            <a:off x="3238499" y="2020680"/>
            <a:ext cx="3090001" cy="2234308"/>
          </a:xfrm>
          <a:prstGeom prst="rect">
            <a:avLst/>
          </a:prstGeom>
        </p:spPr>
      </p:pic>
      <p:sp>
        <p:nvSpPr>
          <p:cNvPr id="6" name="TextBox 18">
            <a:extLst>
              <a:ext uri="{FF2B5EF4-FFF2-40B4-BE49-F238E27FC236}">
                <a16:creationId xmlns="" xmlns:a16="http://schemas.microsoft.com/office/drawing/2014/main" id="{FEBE7E75-2E4F-432A-B7C0-0D8E19FA7917}"/>
              </a:ext>
            </a:extLst>
          </p:cNvPr>
          <p:cNvSpPr txBox="1"/>
          <p:nvPr/>
        </p:nvSpPr>
        <p:spPr>
          <a:xfrm>
            <a:off x="5642005" y="3162449"/>
            <a:ext cx="3440443" cy="644288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Autofit/>
          </a:bodyPr>
          <a:lstStyle/>
          <a:p>
            <a:r>
              <a:rPr lang="zh-CN" altLang="en-US" sz="3600" b="1" dirty="0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标题文本预设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0F6C6AE-5F92-430C-A6F8-DEB97393365B}"/>
              </a:ext>
            </a:extLst>
          </p:cNvPr>
          <p:cNvSpPr txBox="1"/>
          <p:nvPr/>
        </p:nvSpPr>
        <p:spPr>
          <a:xfrm>
            <a:off x="5981699" y="2581652"/>
            <a:ext cx="3090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438CCB"/>
                </a:solidFill>
              </a:rPr>
              <a:t>PART FOUR</a:t>
            </a:r>
            <a:endParaRPr lang="zh-CN" altLang="en-US" sz="4000" b="1" dirty="0">
              <a:solidFill>
                <a:srgbClr val="438CC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5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AAD9A6E6-16FB-4979-8EF3-D486FA0A522F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EEF48A9A-A790-484A-A76C-82396762FE8F}"/>
              </a:ext>
            </a:extLst>
          </p:cNvPr>
          <p:cNvGrpSpPr/>
          <p:nvPr/>
        </p:nvGrpSpPr>
        <p:grpSpPr>
          <a:xfrm>
            <a:off x="4331806" y="1879503"/>
            <a:ext cx="3528391" cy="3528391"/>
            <a:chOff x="4012237" y="1879503"/>
            <a:chExt cx="3528391" cy="3528391"/>
          </a:xfrm>
        </p:grpSpPr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D5582DE4-F8F0-4196-BEAC-8274E8F40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6398" y="1879503"/>
              <a:ext cx="2960068" cy="804028"/>
            </a:xfrm>
            <a:custGeom>
              <a:avLst/>
              <a:gdLst>
                <a:gd name="T0" fmla="*/ 6596 w 6596"/>
                <a:gd name="T1" fmla="*/ 1792 h 1792"/>
                <a:gd name="T2" fmla="*/ 3296 w 6596"/>
                <a:gd name="T3" fmla="*/ 8 h 1792"/>
                <a:gd name="T4" fmla="*/ 3298 w 6596"/>
                <a:gd name="T5" fmla="*/ 0 h 1792"/>
                <a:gd name="T6" fmla="*/ 0 w 6596"/>
                <a:gd name="T7" fmla="*/ 1784 h 1792"/>
                <a:gd name="T8" fmla="*/ 6592 w 6596"/>
                <a:gd name="T9" fmla="*/ 1784 h 1792"/>
                <a:gd name="T10" fmla="*/ 6596 w 6596"/>
                <a:gd name="T11" fmla="*/ 1792 h 1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96" h="1792">
                  <a:moveTo>
                    <a:pt x="6596" y="1792"/>
                  </a:moveTo>
                  <a:cubicBezTo>
                    <a:pt x="5895" y="714"/>
                    <a:pt x="4680" y="0"/>
                    <a:pt x="3296" y="8"/>
                  </a:cubicBezTo>
                  <a:lnTo>
                    <a:pt x="3298" y="0"/>
                  </a:lnTo>
                  <a:cubicBezTo>
                    <a:pt x="1916" y="0"/>
                    <a:pt x="700" y="714"/>
                    <a:pt x="0" y="1784"/>
                  </a:cubicBezTo>
                  <a:lnTo>
                    <a:pt x="6592" y="1784"/>
                  </a:lnTo>
                  <a:lnTo>
                    <a:pt x="6596" y="1792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rgbClr val="D7D7D7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496FE4D9-1739-461A-9897-420F0BE60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7595" y="4608652"/>
              <a:ext cx="2957675" cy="799242"/>
            </a:xfrm>
            <a:custGeom>
              <a:avLst/>
              <a:gdLst>
                <a:gd name="T0" fmla="*/ 6592 w 6592"/>
                <a:gd name="T1" fmla="*/ 5 h 1781"/>
                <a:gd name="T2" fmla="*/ 0 w 6592"/>
                <a:gd name="T3" fmla="*/ 5 h 1781"/>
                <a:gd name="T4" fmla="*/ 7 w 6592"/>
                <a:gd name="T5" fmla="*/ 0 h 1781"/>
                <a:gd name="T6" fmla="*/ 3296 w 6592"/>
                <a:gd name="T7" fmla="*/ 1781 h 1781"/>
                <a:gd name="T8" fmla="*/ 3298 w 6592"/>
                <a:gd name="T9" fmla="*/ 1779 h 1781"/>
                <a:gd name="T10" fmla="*/ 6592 w 6592"/>
                <a:gd name="T11" fmla="*/ 5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92" h="1781">
                  <a:moveTo>
                    <a:pt x="6592" y="5"/>
                  </a:moveTo>
                  <a:lnTo>
                    <a:pt x="0" y="5"/>
                  </a:lnTo>
                  <a:lnTo>
                    <a:pt x="7" y="0"/>
                  </a:lnTo>
                  <a:cubicBezTo>
                    <a:pt x="710" y="1071"/>
                    <a:pt x="1921" y="1779"/>
                    <a:pt x="3296" y="1781"/>
                  </a:cubicBezTo>
                  <a:lnTo>
                    <a:pt x="3298" y="1779"/>
                  </a:lnTo>
                  <a:cubicBezTo>
                    <a:pt x="4674" y="1779"/>
                    <a:pt x="5886" y="1071"/>
                    <a:pt x="6592" y="5"/>
                  </a:cubicBezTo>
                  <a:close/>
                </a:path>
              </a:pathLst>
            </a:custGeom>
            <a:solidFill>
              <a:schemeClr val="accent4"/>
            </a:solidFill>
            <a:ln w="3175">
              <a:solidFill>
                <a:srgbClr val="D7D7D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FFBE7353-94CD-43FE-B1AB-AB678F9976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4031" y="2787624"/>
              <a:ext cx="3524802" cy="805225"/>
            </a:xfrm>
            <a:custGeom>
              <a:avLst/>
              <a:gdLst>
                <a:gd name="T0" fmla="*/ 7851 w 7856"/>
                <a:gd name="T1" fmla="*/ 1796 h 1796"/>
                <a:gd name="T2" fmla="*/ 7360 w 7856"/>
                <a:gd name="T3" fmla="*/ 0 h 1796"/>
                <a:gd name="T4" fmla="*/ 480 w 7856"/>
                <a:gd name="T5" fmla="*/ 0 h 1796"/>
                <a:gd name="T6" fmla="*/ 482 w 7856"/>
                <a:gd name="T7" fmla="*/ 4 h 1796"/>
                <a:gd name="T8" fmla="*/ 0 w 7856"/>
                <a:gd name="T9" fmla="*/ 1792 h 1796"/>
                <a:gd name="T10" fmla="*/ 7856 w 7856"/>
                <a:gd name="T11" fmla="*/ 1792 h 1796"/>
                <a:gd name="T12" fmla="*/ 7851 w 7856"/>
                <a:gd name="T13" fmla="*/ 1796 h 1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56" h="1796">
                  <a:moveTo>
                    <a:pt x="7851" y="1796"/>
                  </a:moveTo>
                  <a:cubicBezTo>
                    <a:pt x="7833" y="1147"/>
                    <a:pt x="7657" y="537"/>
                    <a:pt x="7360" y="0"/>
                  </a:cubicBezTo>
                  <a:lnTo>
                    <a:pt x="480" y="0"/>
                  </a:lnTo>
                  <a:lnTo>
                    <a:pt x="482" y="4"/>
                  </a:lnTo>
                  <a:cubicBezTo>
                    <a:pt x="186" y="537"/>
                    <a:pt x="11" y="1147"/>
                    <a:pt x="0" y="1792"/>
                  </a:cubicBezTo>
                  <a:lnTo>
                    <a:pt x="7856" y="1792"/>
                  </a:lnTo>
                  <a:lnTo>
                    <a:pt x="7851" y="1796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rgbClr val="D7D7D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07E93E87-1031-46FF-B92B-9CBB0BCC9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2237" y="3699334"/>
              <a:ext cx="3528391" cy="805225"/>
            </a:xfrm>
            <a:custGeom>
              <a:avLst/>
              <a:gdLst>
                <a:gd name="T0" fmla="*/ 7863 w 7863"/>
                <a:gd name="T1" fmla="*/ 1 h 1795"/>
                <a:gd name="T2" fmla="*/ 7 w 7863"/>
                <a:gd name="T3" fmla="*/ 1 h 1795"/>
                <a:gd name="T4" fmla="*/ 0 w 7863"/>
                <a:gd name="T5" fmla="*/ 0 h 1795"/>
                <a:gd name="T6" fmla="*/ 503 w 7863"/>
                <a:gd name="T7" fmla="*/ 1793 h 1795"/>
                <a:gd name="T8" fmla="*/ 7367 w 7863"/>
                <a:gd name="T9" fmla="*/ 1793 h 1795"/>
                <a:gd name="T10" fmla="*/ 7360 w 7863"/>
                <a:gd name="T11" fmla="*/ 1795 h 1795"/>
                <a:gd name="T12" fmla="*/ 7863 w 7863"/>
                <a:gd name="T13" fmla="*/ 1 h 1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63" h="1795">
                  <a:moveTo>
                    <a:pt x="7863" y="1"/>
                  </a:moveTo>
                  <a:lnTo>
                    <a:pt x="7" y="1"/>
                  </a:lnTo>
                  <a:lnTo>
                    <a:pt x="0" y="0"/>
                  </a:lnTo>
                  <a:cubicBezTo>
                    <a:pt x="20" y="651"/>
                    <a:pt x="198" y="1261"/>
                    <a:pt x="503" y="1793"/>
                  </a:cubicBezTo>
                  <a:lnTo>
                    <a:pt x="7367" y="1793"/>
                  </a:lnTo>
                  <a:lnTo>
                    <a:pt x="7360" y="1795"/>
                  </a:lnTo>
                  <a:cubicBezTo>
                    <a:pt x="7659" y="1261"/>
                    <a:pt x="7837" y="651"/>
                    <a:pt x="7863" y="1"/>
                  </a:cubicBez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rgbClr val="D7D7D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62C07B40-29DE-4797-9561-6BFA27564B9F}"/>
                </a:ext>
              </a:extLst>
            </p:cNvPr>
            <p:cNvGrpSpPr/>
            <p:nvPr/>
          </p:nvGrpSpPr>
          <p:grpSpPr>
            <a:xfrm>
              <a:off x="5477506" y="1982591"/>
              <a:ext cx="597852" cy="597852"/>
              <a:chOff x="8544261" y="2820473"/>
              <a:chExt cx="619661" cy="619663"/>
            </a:xfrm>
            <a:noFill/>
          </p:grpSpPr>
          <p:sp>
            <p:nvSpPr>
              <p:cNvPr id="29" name="椭圆 28">
                <a:extLst>
                  <a:ext uri="{FF2B5EF4-FFF2-40B4-BE49-F238E27FC236}">
                    <a16:creationId xmlns="" xmlns:a16="http://schemas.microsoft.com/office/drawing/2014/main" id="{1A27B9C7-99DD-4870-877E-E026C4DADA4F}"/>
                  </a:ext>
                </a:extLst>
              </p:cNvPr>
              <p:cNvSpPr/>
              <p:nvPr/>
            </p:nvSpPr>
            <p:spPr>
              <a:xfrm>
                <a:off x="8544261" y="2820473"/>
                <a:ext cx="619661" cy="619663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="" xmlns:a16="http://schemas.microsoft.com/office/drawing/2014/main" id="{EE92DA22-CEC2-40E7-9009-7318E4B0B5EB}"/>
                  </a:ext>
                </a:extLst>
              </p:cNvPr>
              <p:cNvSpPr/>
              <p:nvPr/>
            </p:nvSpPr>
            <p:spPr>
              <a:xfrm>
                <a:off x="8661025" y="3010797"/>
                <a:ext cx="386158" cy="239008"/>
              </a:xfrm>
              <a:custGeom>
                <a:avLst/>
                <a:gdLst>
                  <a:gd name="connsiteX0" fmla="*/ 503767 w 608133"/>
                  <a:gd name="connsiteY0" fmla="*/ 295105 h 376396"/>
                  <a:gd name="connsiteX1" fmla="*/ 522820 w 608133"/>
                  <a:gd name="connsiteY1" fmla="*/ 314123 h 376396"/>
                  <a:gd name="connsiteX2" fmla="*/ 503767 w 608133"/>
                  <a:gd name="connsiteY2" fmla="*/ 333141 h 376396"/>
                  <a:gd name="connsiteX3" fmla="*/ 484714 w 608133"/>
                  <a:gd name="connsiteY3" fmla="*/ 314123 h 376396"/>
                  <a:gd name="connsiteX4" fmla="*/ 503767 w 608133"/>
                  <a:gd name="connsiteY4" fmla="*/ 295105 h 376396"/>
                  <a:gd name="connsiteX5" fmla="*/ 125466 w 608133"/>
                  <a:gd name="connsiteY5" fmla="*/ 295105 h 376396"/>
                  <a:gd name="connsiteX6" fmla="*/ 144519 w 608133"/>
                  <a:gd name="connsiteY6" fmla="*/ 314123 h 376396"/>
                  <a:gd name="connsiteX7" fmla="*/ 125466 w 608133"/>
                  <a:gd name="connsiteY7" fmla="*/ 333141 h 376396"/>
                  <a:gd name="connsiteX8" fmla="*/ 106413 w 608133"/>
                  <a:gd name="connsiteY8" fmla="*/ 314123 h 376396"/>
                  <a:gd name="connsiteX9" fmla="*/ 125466 w 608133"/>
                  <a:gd name="connsiteY9" fmla="*/ 295105 h 376396"/>
                  <a:gd name="connsiteX10" fmla="*/ 503707 w 608133"/>
                  <a:gd name="connsiteY10" fmla="*/ 271454 h 376396"/>
                  <a:gd name="connsiteX11" fmla="*/ 461050 w 608133"/>
                  <a:gd name="connsiteY11" fmla="*/ 314139 h 376396"/>
                  <a:gd name="connsiteX12" fmla="*/ 503707 w 608133"/>
                  <a:gd name="connsiteY12" fmla="*/ 356726 h 376396"/>
                  <a:gd name="connsiteX13" fmla="*/ 546463 w 608133"/>
                  <a:gd name="connsiteY13" fmla="*/ 314139 h 376396"/>
                  <a:gd name="connsiteX14" fmla="*/ 503707 w 608133"/>
                  <a:gd name="connsiteY14" fmla="*/ 271454 h 376396"/>
                  <a:gd name="connsiteX15" fmla="*/ 125410 w 608133"/>
                  <a:gd name="connsiteY15" fmla="*/ 271454 h 376396"/>
                  <a:gd name="connsiteX16" fmla="*/ 82753 w 608133"/>
                  <a:gd name="connsiteY16" fmla="*/ 314139 h 376396"/>
                  <a:gd name="connsiteX17" fmla="*/ 125410 w 608133"/>
                  <a:gd name="connsiteY17" fmla="*/ 356726 h 376396"/>
                  <a:gd name="connsiteX18" fmla="*/ 168165 w 608133"/>
                  <a:gd name="connsiteY18" fmla="*/ 314139 h 376396"/>
                  <a:gd name="connsiteX19" fmla="*/ 125410 w 608133"/>
                  <a:gd name="connsiteY19" fmla="*/ 271454 h 376396"/>
                  <a:gd name="connsiteX20" fmla="*/ 199035 w 608133"/>
                  <a:gd name="connsiteY20" fmla="*/ 262362 h 376396"/>
                  <a:gd name="connsiteX21" fmla="*/ 430197 w 608133"/>
                  <a:gd name="connsiteY21" fmla="*/ 262362 h 376396"/>
                  <a:gd name="connsiteX22" fmla="*/ 440046 w 608133"/>
                  <a:gd name="connsiteY22" fmla="*/ 272171 h 376396"/>
                  <a:gd name="connsiteX23" fmla="*/ 430197 w 608133"/>
                  <a:gd name="connsiteY23" fmla="*/ 281979 h 376396"/>
                  <a:gd name="connsiteX24" fmla="*/ 199035 w 608133"/>
                  <a:gd name="connsiteY24" fmla="*/ 281979 h 376396"/>
                  <a:gd name="connsiteX25" fmla="*/ 189186 w 608133"/>
                  <a:gd name="connsiteY25" fmla="*/ 272171 h 376396"/>
                  <a:gd name="connsiteX26" fmla="*/ 199035 w 608133"/>
                  <a:gd name="connsiteY26" fmla="*/ 262362 h 376396"/>
                  <a:gd name="connsiteX27" fmla="*/ 582815 w 608133"/>
                  <a:gd name="connsiteY27" fmla="*/ 194148 h 376396"/>
                  <a:gd name="connsiteX28" fmla="*/ 571485 w 608133"/>
                  <a:gd name="connsiteY28" fmla="*/ 201033 h 376396"/>
                  <a:gd name="connsiteX29" fmla="*/ 566166 w 608133"/>
                  <a:gd name="connsiteY29" fmla="*/ 210475 h 376396"/>
                  <a:gd name="connsiteX30" fmla="*/ 566166 w 608133"/>
                  <a:gd name="connsiteY30" fmla="*/ 220310 h 376396"/>
                  <a:gd name="connsiteX31" fmla="*/ 588430 w 608133"/>
                  <a:gd name="connsiteY31" fmla="*/ 220310 h 376396"/>
                  <a:gd name="connsiteX32" fmla="*/ 588430 w 608133"/>
                  <a:gd name="connsiteY32" fmla="*/ 208705 h 376396"/>
                  <a:gd name="connsiteX33" fmla="*/ 582815 w 608133"/>
                  <a:gd name="connsiteY33" fmla="*/ 194148 h 376396"/>
                  <a:gd name="connsiteX34" fmla="*/ 103751 w 608133"/>
                  <a:gd name="connsiteY34" fmla="*/ 114087 h 376396"/>
                  <a:gd name="connsiteX35" fmla="*/ 103751 w 608133"/>
                  <a:gd name="connsiteY35" fmla="*/ 114776 h 376396"/>
                  <a:gd name="connsiteX36" fmla="*/ 114984 w 608133"/>
                  <a:gd name="connsiteY36" fmla="*/ 125891 h 376396"/>
                  <a:gd name="connsiteX37" fmla="*/ 135973 w 608133"/>
                  <a:gd name="connsiteY37" fmla="*/ 125891 h 376396"/>
                  <a:gd name="connsiteX38" fmla="*/ 147108 w 608133"/>
                  <a:gd name="connsiteY38" fmla="*/ 114776 h 376396"/>
                  <a:gd name="connsiteX39" fmla="*/ 147108 w 608133"/>
                  <a:gd name="connsiteY39" fmla="*/ 114087 h 376396"/>
                  <a:gd name="connsiteX40" fmla="*/ 398001 w 608133"/>
                  <a:gd name="connsiteY40" fmla="*/ 72191 h 376396"/>
                  <a:gd name="connsiteX41" fmla="*/ 398001 w 608133"/>
                  <a:gd name="connsiteY41" fmla="*/ 136415 h 376396"/>
                  <a:gd name="connsiteX42" fmla="*/ 488339 w 608133"/>
                  <a:gd name="connsiteY42" fmla="*/ 136415 h 376396"/>
                  <a:gd name="connsiteX43" fmla="*/ 458686 w 608133"/>
                  <a:gd name="connsiteY43" fmla="*/ 72191 h 376396"/>
                  <a:gd name="connsiteX44" fmla="*/ 356624 w 608133"/>
                  <a:gd name="connsiteY44" fmla="*/ 72191 h 376396"/>
                  <a:gd name="connsiteX45" fmla="*/ 355935 w 608133"/>
                  <a:gd name="connsiteY45" fmla="*/ 72781 h 376396"/>
                  <a:gd name="connsiteX46" fmla="*/ 355935 w 608133"/>
                  <a:gd name="connsiteY46" fmla="*/ 114778 h 376396"/>
                  <a:gd name="connsiteX47" fmla="*/ 377608 w 608133"/>
                  <a:gd name="connsiteY47" fmla="*/ 136415 h 376396"/>
                  <a:gd name="connsiteX48" fmla="*/ 378298 w 608133"/>
                  <a:gd name="connsiteY48" fmla="*/ 136415 h 376396"/>
                  <a:gd name="connsiteX49" fmla="*/ 378298 w 608133"/>
                  <a:gd name="connsiteY49" fmla="*/ 72191 h 376396"/>
                  <a:gd name="connsiteX50" fmla="*/ 210451 w 608133"/>
                  <a:gd name="connsiteY50" fmla="*/ 61659 h 376396"/>
                  <a:gd name="connsiteX51" fmla="*/ 208875 w 608133"/>
                  <a:gd name="connsiteY51" fmla="*/ 63134 h 376396"/>
                  <a:gd name="connsiteX52" fmla="*/ 208875 w 608133"/>
                  <a:gd name="connsiteY52" fmla="*/ 167892 h 376396"/>
                  <a:gd name="connsiteX53" fmla="*/ 228663 w 608133"/>
                  <a:gd name="connsiteY53" fmla="*/ 167892 h 376396"/>
                  <a:gd name="connsiteX54" fmla="*/ 229156 w 608133"/>
                  <a:gd name="connsiteY54" fmla="*/ 167695 h 376396"/>
                  <a:gd name="connsiteX55" fmla="*/ 229254 w 608133"/>
                  <a:gd name="connsiteY55" fmla="*/ 167105 h 376396"/>
                  <a:gd name="connsiteX56" fmla="*/ 211927 w 608133"/>
                  <a:gd name="connsiteY56" fmla="*/ 62938 h 376396"/>
                  <a:gd name="connsiteX57" fmla="*/ 210451 w 608133"/>
                  <a:gd name="connsiteY57" fmla="*/ 61659 h 376396"/>
                  <a:gd name="connsiteX58" fmla="*/ 210352 w 608133"/>
                  <a:gd name="connsiteY58" fmla="*/ 41986 h 376396"/>
                  <a:gd name="connsiteX59" fmla="*/ 231321 w 608133"/>
                  <a:gd name="connsiteY59" fmla="*/ 59692 h 376396"/>
                  <a:gd name="connsiteX60" fmla="*/ 248747 w 608133"/>
                  <a:gd name="connsiteY60" fmla="*/ 163859 h 376396"/>
                  <a:gd name="connsiteX61" fmla="*/ 244120 w 608133"/>
                  <a:gd name="connsiteY61" fmla="*/ 180384 h 376396"/>
                  <a:gd name="connsiteX62" fmla="*/ 228663 w 608133"/>
                  <a:gd name="connsiteY62" fmla="*/ 187565 h 376396"/>
                  <a:gd name="connsiteX63" fmla="*/ 208875 w 608133"/>
                  <a:gd name="connsiteY63" fmla="*/ 187565 h 376396"/>
                  <a:gd name="connsiteX64" fmla="*/ 208875 w 608133"/>
                  <a:gd name="connsiteY64" fmla="*/ 230157 h 376396"/>
                  <a:gd name="connsiteX65" fmla="*/ 199031 w 608133"/>
                  <a:gd name="connsiteY65" fmla="*/ 239993 h 376396"/>
                  <a:gd name="connsiteX66" fmla="*/ 189186 w 608133"/>
                  <a:gd name="connsiteY66" fmla="*/ 230157 h 376396"/>
                  <a:gd name="connsiteX67" fmla="*/ 189186 w 608133"/>
                  <a:gd name="connsiteY67" fmla="*/ 63134 h 376396"/>
                  <a:gd name="connsiteX68" fmla="*/ 210352 w 608133"/>
                  <a:gd name="connsiteY68" fmla="*/ 41986 h 376396"/>
                  <a:gd name="connsiteX69" fmla="*/ 93897 w 608133"/>
                  <a:gd name="connsiteY69" fmla="*/ 41986 h 376396"/>
                  <a:gd name="connsiteX70" fmla="*/ 103751 w 608133"/>
                  <a:gd name="connsiteY70" fmla="*/ 51822 h 376396"/>
                  <a:gd name="connsiteX71" fmla="*/ 103751 w 608133"/>
                  <a:gd name="connsiteY71" fmla="*/ 94414 h 376396"/>
                  <a:gd name="connsiteX72" fmla="*/ 115576 w 608133"/>
                  <a:gd name="connsiteY72" fmla="*/ 94414 h 376396"/>
                  <a:gd name="connsiteX73" fmla="*/ 115576 w 608133"/>
                  <a:gd name="connsiteY73" fmla="*/ 51822 h 376396"/>
                  <a:gd name="connsiteX74" fmla="*/ 125430 w 608133"/>
                  <a:gd name="connsiteY74" fmla="*/ 41986 h 376396"/>
                  <a:gd name="connsiteX75" fmla="*/ 135283 w 608133"/>
                  <a:gd name="connsiteY75" fmla="*/ 51822 h 376396"/>
                  <a:gd name="connsiteX76" fmla="*/ 135283 w 608133"/>
                  <a:gd name="connsiteY76" fmla="*/ 94414 h 376396"/>
                  <a:gd name="connsiteX77" fmla="*/ 147108 w 608133"/>
                  <a:gd name="connsiteY77" fmla="*/ 94414 h 376396"/>
                  <a:gd name="connsiteX78" fmla="*/ 147108 w 608133"/>
                  <a:gd name="connsiteY78" fmla="*/ 51822 h 376396"/>
                  <a:gd name="connsiteX79" fmla="*/ 156962 w 608133"/>
                  <a:gd name="connsiteY79" fmla="*/ 41986 h 376396"/>
                  <a:gd name="connsiteX80" fmla="*/ 166816 w 608133"/>
                  <a:gd name="connsiteY80" fmla="*/ 51822 h 376396"/>
                  <a:gd name="connsiteX81" fmla="*/ 166816 w 608133"/>
                  <a:gd name="connsiteY81" fmla="*/ 114776 h 376396"/>
                  <a:gd name="connsiteX82" fmla="*/ 135973 w 608133"/>
                  <a:gd name="connsiteY82" fmla="*/ 145563 h 376396"/>
                  <a:gd name="connsiteX83" fmla="*/ 135283 w 608133"/>
                  <a:gd name="connsiteY83" fmla="*/ 145563 h 376396"/>
                  <a:gd name="connsiteX84" fmla="*/ 135283 w 608133"/>
                  <a:gd name="connsiteY84" fmla="*/ 230157 h 376396"/>
                  <a:gd name="connsiteX85" fmla="*/ 125430 w 608133"/>
                  <a:gd name="connsiteY85" fmla="*/ 239993 h 376396"/>
                  <a:gd name="connsiteX86" fmla="*/ 115576 w 608133"/>
                  <a:gd name="connsiteY86" fmla="*/ 230157 h 376396"/>
                  <a:gd name="connsiteX87" fmla="*/ 115576 w 608133"/>
                  <a:gd name="connsiteY87" fmla="*/ 145563 h 376396"/>
                  <a:gd name="connsiteX88" fmla="*/ 114984 w 608133"/>
                  <a:gd name="connsiteY88" fmla="*/ 145563 h 376396"/>
                  <a:gd name="connsiteX89" fmla="*/ 84043 w 608133"/>
                  <a:gd name="connsiteY89" fmla="*/ 114776 h 376396"/>
                  <a:gd name="connsiteX90" fmla="*/ 84043 w 608133"/>
                  <a:gd name="connsiteY90" fmla="*/ 51822 h 376396"/>
                  <a:gd name="connsiteX91" fmla="*/ 93897 w 608133"/>
                  <a:gd name="connsiteY91" fmla="*/ 41986 h 376396"/>
                  <a:gd name="connsiteX92" fmla="*/ 30835 w 608133"/>
                  <a:gd name="connsiteY92" fmla="*/ 19670 h 376396"/>
                  <a:gd name="connsiteX93" fmla="*/ 19703 w 608133"/>
                  <a:gd name="connsiteY93" fmla="*/ 30883 h 376396"/>
                  <a:gd name="connsiteX94" fmla="*/ 19703 w 608133"/>
                  <a:gd name="connsiteY94" fmla="*/ 262307 h 376396"/>
                  <a:gd name="connsiteX95" fmla="*/ 51917 w 608133"/>
                  <a:gd name="connsiteY95" fmla="*/ 262307 h 376396"/>
                  <a:gd name="connsiteX96" fmla="*/ 61769 w 608133"/>
                  <a:gd name="connsiteY96" fmla="*/ 272142 h 376396"/>
                  <a:gd name="connsiteX97" fmla="*/ 51917 w 608133"/>
                  <a:gd name="connsiteY97" fmla="*/ 281977 h 376396"/>
                  <a:gd name="connsiteX98" fmla="*/ 19703 w 608133"/>
                  <a:gd name="connsiteY98" fmla="*/ 281977 h 376396"/>
                  <a:gd name="connsiteX99" fmla="*/ 19703 w 608133"/>
                  <a:gd name="connsiteY99" fmla="*/ 293091 h 376396"/>
                  <a:gd name="connsiteX100" fmla="*/ 30835 w 608133"/>
                  <a:gd name="connsiteY100" fmla="*/ 304304 h 376396"/>
                  <a:gd name="connsiteX101" fmla="*/ 63838 w 608133"/>
                  <a:gd name="connsiteY101" fmla="*/ 304304 h 376396"/>
                  <a:gd name="connsiteX102" fmla="*/ 125410 w 608133"/>
                  <a:gd name="connsiteY102" fmla="*/ 251783 h 376396"/>
                  <a:gd name="connsiteX103" fmla="*/ 187080 w 608133"/>
                  <a:gd name="connsiteY103" fmla="*/ 304304 h 376396"/>
                  <a:gd name="connsiteX104" fmla="*/ 442135 w 608133"/>
                  <a:gd name="connsiteY104" fmla="*/ 304304 h 376396"/>
                  <a:gd name="connsiteX105" fmla="*/ 503707 w 608133"/>
                  <a:gd name="connsiteY105" fmla="*/ 251783 h 376396"/>
                  <a:gd name="connsiteX106" fmla="*/ 565378 w 608133"/>
                  <a:gd name="connsiteY106" fmla="*/ 304304 h 376396"/>
                  <a:gd name="connsiteX107" fmla="*/ 577298 w 608133"/>
                  <a:gd name="connsiteY107" fmla="*/ 304304 h 376396"/>
                  <a:gd name="connsiteX108" fmla="*/ 588430 w 608133"/>
                  <a:gd name="connsiteY108" fmla="*/ 293091 h 376396"/>
                  <a:gd name="connsiteX109" fmla="*/ 588430 w 608133"/>
                  <a:gd name="connsiteY109" fmla="*/ 281977 h 376396"/>
                  <a:gd name="connsiteX110" fmla="*/ 577298 w 608133"/>
                  <a:gd name="connsiteY110" fmla="*/ 281977 h 376396"/>
                  <a:gd name="connsiteX111" fmla="*/ 567446 w 608133"/>
                  <a:gd name="connsiteY111" fmla="*/ 272142 h 376396"/>
                  <a:gd name="connsiteX112" fmla="*/ 577298 w 608133"/>
                  <a:gd name="connsiteY112" fmla="*/ 262307 h 376396"/>
                  <a:gd name="connsiteX113" fmla="*/ 588430 w 608133"/>
                  <a:gd name="connsiteY113" fmla="*/ 262307 h 376396"/>
                  <a:gd name="connsiteX114" fmla="*/ 588430 w 608133"/>
                  <a:gd name="connsiteY114" fmla="*/ 239981 h 376396"/>
                  <a:gd name="connsiteX115" fmla="*/ 556314 w 608133"/>
                  <a:gd name="connsiteY115" fmla="*/ 239981 h 376396"/>
                  <a:gd name="connsiteX116" fmla="*/ 546463 w 608133"/>
                  <a:gd name="connsiteY116" fmla="*/ 230146 h 376396"/>
                  <a:gd name="connsiteX117" fmla="*/ 546463 w 608133"/>
                  <a:gd name="connsiteY117" fmla="*/ 210475 h 376396"/>
                  <a:gd name="connsiteX118" fmla="*/ 561240 w 608133"/>
                  <a:gd name="connsiteY118" fmla="*/ 184215 h 376396"/>
                  <a:gd name="connsiteX119" fmla="*/ 562816 w 608133"/>
                  <a:gd name="connsiteY119" fmla="*/ 183231 h 376396"/>
                  <a:gd name="connsiteX120" fmla="*/ 501638 w 608133"/>
                  <a:gd name="connsiteY120" fmla="*/ 156086 h 376396"/>
                  <a:gd name="connsiteX121" fmla="*/ 377608 w 608133"/>
                  <a:gd name="connsiteY121" fmla="*/ 156086 h 376396"/>
                  <a:gd name="connsiteX122" fmla="*/ 336232 w 608133"/>
                  <a:gd name="connsiteY122" fmla="*/ 114778 h 376396"/>
                  <a:gd name="connsiteX123" fmla="*/ 336232 w 608133"/>
                  <a:gd name="connsiteY123" fmla="*/ 72781 h 376396"/>
                  <a:gd name="connsiteX124" fmla="*/ 356624 w 608133"/>
                  <a:gd name="connsiteY124" fmla="*/ 52520 h 376396"/>
                  <a:gd name="connsiteX125" fmla="*/ 449524 w 608133"/>
                  <a:gd name="connsiteY125" fmla="*/ 52520 h 376396"/>
                  <a:gd name="connsiteX126" fmla="*/ 440165 w 608133"/>
                  <a:gd name="connsiteY126" fmla="*/ 32260 h 376396"/>
                  <a:gd name="connsiteX127" fmla="*/ 420560 w 608133"/>
                  <a:gd name="connsiteY127" fmla="*/ 19670 h 376396"/>
                  <a:gd name="connsiteX128" fmla="*/ 30835 w 608133"/>
                  <a:gd name="connsiteY128" fmla="*/ 0 h 376396"/>
                  <a:gd name="connsiteX129" fmla="*/ 420560 w 608133"/>
                  <a:gd name="connsiteY129" fmla="*/ 0 h 376396"/>
                  <a:gd name="connsiteX130" fmla="*/ 458095 w 608133"/>
                  <a:gd name="connsiteY130" fmla="*/ 23998 h 376396"/>
                  <a:gd name="connsiteX131" fmla="*/ 511096 w 608133"/>
                  <a:gd name="connsiteY131" fmla="*/ 138776 h 376396"/>
                  <a:gd name="connsiteX132" fmla="*/ 583603 w 608133"/>
                  <a:gd name="connsiteY132" fmla="*/ 170937 h 376396"/>
                  <a:gd name="connsiteX133" fmla="*/ 608133 w 608133"/>
                  <a:gd name="connsiteY133" fmla="*/ 208705 h 376396"/>
                  <a:gd name="connsiteX134" fmla="*/ 608133 w 608133"/>
                  <a:gd name="connsiteY134" fmla="*/ 293091 h 376396"/>
                  <a:gd name="connsiteX135" fmla="*/ 577298 w 608133"/>
                  <a:gd name="connsiteY135" fmla="*/ 323974 h 376396"/>
                  <a:gd name="connsiteX136" fmla="*/ 565378 w 608133"/>
                  <a:gd name="connsiteY136" fmla="*/ 323974 h 376396"/>
                  <a:gd name="connsiteX137" fmla="*/ 503707 w 608133"/>
                  <a:gd name="connsiteY137" fmla="*/ 376396 h 376396"/>
                  <a:gd name="connsiteX138" fmla="*/ 442135 w 608133"/>
                  <a:gd name="connsiteY138" fmla="*/ 323974 h 376396"/>
                  <a:gd name="connsiteX139" fmla="*/ 187080 w 608133"/>
                  <a:gd name="connsiteY139" fmla="*/ 323974 h 376396"/>
                  <a:gd name="connsiteX140" fmla="*/ 125410 w 608133"/>
                  <a:gd name="connsiteY140" fmla="*/ 376396 h 376396"/>
                  <a:gd name="connsiteX141" fmla="*/ 63838 w 608133"/>
                  <a:gd name="connsiteY141" fmla="*/ 323974 h 376396"/>
                  <a:gd name="connsiteX142" fmla="*/ 30835 w 608133"/>
                  <a:gd name="connsiteY142" fmla="*/ 323974 h 376396"/>
                  <a:gd name="connsiteX143" fmla="*/ 0 w 608133"/>
                  <a:gd name="connsiteY143" fmla="*/ 293091 h 376396"/>
                  <a:gd name="connsiteX144" fmla="*/ 0 w 608133"/>
                  <a:gd name="connsiteY144" fmla="*/ 30883 h 376396"/>
                  <a:gd name="connsiteX145" fmla="*/ 30835 w 608133"/>
                  <a:gd name="connsiteY145" fmla="*/ 0 h 376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608133" h="376396">
                    <a:moveTo>
                      <a:pt x="503767" y="295105"/>
                    </a:moveTo>
                    <a:cubicBezTo>
                      <a:pt x="514290" y="295105"/>
                      <a:pt x="522820" y="303620"/>
                      <a:pt x="522820" y="314123"/>
                    </a:cubicBezTo>
                    <a:cubicBezTo>
                      <a:pt x="522820" y="324626"/>
                      <a:pt x="514290" y="333141"/>
                      <a:pt x="503767" y="333141"/>
                    </a:cubicBezTo>
                    <a:cubicBezTo>
                      <a:pt x="493244" y="333141"/>
                      <a:pt x="484714" y="324626"/>
                      <a:pt x="484714" y="314123"/>
                    </a:cubicBezTo>
                    <a:cubicBezTo>
                      <a:pt x="484714" y="303620"/>
                      <a:pt x="493244" y="295105"/>
                      <a:pt x="503767" y="295105"/>
                    </a:cubicBezTo>
                    <a:close/>
                    <a:moveTo>
                      <a:pt x="125466" y="295105"/>
                    </a:moveTo>
                    <a:cubicBezTo>
                      <a:pt x="135989" y="295105"/>
                      <a:pt x="144519" y="303620"/>
                      <a:pt x="144519" y="314123"/>
                    </a:cubicBezTo>
                    <a:cubicBezTo>
                      <a:pt x="144519" y="324626"/>
                      <a:pt x="135989" y="333141"/>
                      <a:pt x="125466" y="333141"/>
                    </a:cubicBezTo>
                    <a:cubicBezTo>
                      <a:pt x="114943" y="333141"/>
                      <a:pt x="106413" y="324626"/>
                      <a:pt x="106413" y="314123"/>
                    </a:cubicBezTo>
                    <a:cubicBezTo>
                      <a:pt x="106413" y="303620"/>
                      <a:pt x="114943" y="295105"/>
                      <a:pt x="125466" y="295105"/>
                    </a:cubicBezTo>
                    <a:close/>
                    <a:moveTo>
                      <a:pt x="503707" y="271454"/>
                    </a:moveTo>
                    <a:cubicBezTo>
                      <a:pt x="480162" y="271454"/>
                      <a:pt x="461050" y="290632"/>
                      <a:pt x="461050" y="314139"/>
                    </a:cubicBezTo>
                    <a:cubicBezTo>
                      <a:pt x="461050" y="337645"/>
                      <a:pt x="480162" y="356726"/>
                      <a:pt x="503707" y="356726"/>
                    </a:cubicBezTo>
                    <a:cubicBezTo>
                      <a:pt x="527252" y="356726"/>
                      <a:pt x="546463" y="337645"/>
                      <a:pt x="546463" y="314139"/>
                    </a:cubicBezTo>
                    <a:cubicBezTo>
                      <a:pt x="546463" y="290632"/>
                      <a:pt x="527252" y="271454"/>
                      <a:pt x="503707" y="271454"/>
                    </a:cubicBezTo>
                    <a:close/>
                    <a:moveTo>
                      <a:pt x="125410" y="271454"/>
                    </a:moveTo>
                    <a:cubicBezTo>
                      <a:pt x="101864" y="271454"/>
                      <a:pt x="82753" y="290632"/>
                      <a:pt x="82753" y="314139"/>
                    </a:cubicBezTo>
                    <a:cubicBezTo>
                      <a:pt x="82753" y="337645"/>
                      <a:pt x="101864" y="356726"/>
                      <a:pt x="125410" y="356726"/>
                    </a:cubicBezTo>
                    <a:cubicBezTo>
                      <a:pt x="148955" y="356726"/>
                      <a:pt x="168165" y="337645"/>
                      <a:pt x="168165" y="314139"/>
                    </a:cubicBezTo>
                    <a:cubicBezTo>
                      <a:pt x="168165" y="290632"/>
                      <a:pt x="148955" y="271454"/>
                      <a:pt x="125410" y="271454"/>
                    </a:cubicBezTo>
                    <a:close/>
                    <a:moveTo>
                      <a:pt x="199035" y="262362"/>
                    </a:moveTo>
                    <a:lnTo>
                      <a:pt x="430197" y="262362"/>
                    </a:lnTo>
                    <a:cubicBezTo>
                      <a:pt x="435614" y="262362"/>
                      <a:pt x="440046" y="266776"/>
                      <a:pt x="440046" y="272171"/>
                    </a:cubicBezTo>
                    <a:cubicBezTo>
                      <a:pt x="440046" y="277565"/>
                      <a:pt x="435614" y="281979"/>
                      <a:pt x="430197" y="281979"/>
                    </a:cubicBezTo>
                    <a:lnTo>
                      <a:pt x="199035" y="281979"/>
                    </a:lnTo>
                    <a:cubicBezTo>
                      <a:pt x="193618" y="281979"/>
                      <a:pt x="189186" y="277565"/>
                      <a:pt x="189186" y="272171"/>
                    </a:cubicBezTo>
                    <a:cubicBezTo>
                      <a:pt x="189186" y="266776"/>
                      <a:pt x="193618" y="262362"/>
                      <a:pt x="199035" y="262362"/>
                    </a:cubicBezTo>
                    <a:close/>
                    <a:moveTo>
                      <a:pt x="582815" y="194148"/>
                    </a:moveTo>
                    <a:lnTo>
                      <a:pt x="571485" y="201033"/>
                    </a:lnTo>
                    <a:cubicBezTo>
                      <a:pt x="568234" y="203000"/>
                      <a:pt x="566166" y="206639"/>
                      <a:pt x="566166" y="210475"/>
                    </a:cubicBezTo>
                    <a:lnTo>
                      <a:pt x="566166" y="220310"/>
                    </a:lnTo>
                    <a:lnTo>
                      <a:pt x="588430" y="220310"/>
                    </a:lnTo>
                    <a:lnTo>
                      <a:pt x="588430" y="208705"/>
                    </a:lnTo>
                    <a:cubicBezTo>
                      <a:pt x="588430" y="203197"/>
                      <a:pt x="586361" y="198083"/>
                      <a:pt x="582815" y="194148"/>
                    </a:cubicBezTo>
                    <a:close/>
                    <a:moveTo>
                      <a:pt x="103751" y="114087"/>
                    </a:moveTo>
                    <a:lnTo>
                      <a:pt x="103751" y="114776"/>
                    </a:lnTo>
                    <a:cubicBezTo>
                      <a:pt x="103751" y="120874"/>
                      <a:pt x="108776" y="125891"/>
                      <a:pt x="114984" y="125891"/>
                    </a:cubicBezTo>
                    <a:lnTo>
                      <a:pt x="135973" y="125891"/>
                    </a:lnTo>
                    <a:cubicBezTo>
                      <a:pt x="142083" y="125891"/>
                      <a:pt x="147108" y="120874"/>
                      <a:pt x="147108" y="114776"/>
                    </a:cubicBezTo>
                    <a:lnTo>
                      <a:pt x="147108" y="114087"/>
                    </a:lnTo>
                    <a:close/>
                    <a:moveTo>
                      <a:pt x="398001" y="72191"/>
                    </a:moveTo>
                    <a:lnTo>
                      <a:pt x="398001" y="136415"/>
                    </a:lnTo>
                    <a:lnTo>
                      <a:pt x="488339" y="136415"/>
                    </a:lnTo>
                    <a:lnTo>
                      <a:pt x="458686" y="72191"/>
                    </a:lnTo>
                    <a:close/>
                    <a:moveTo>
                      <a:pt x="356624" y="72191"/>
                    </a:moveTo>
                    <a:cubicBezTo>
                      <a:pt x="356230" y="72191"/>
                      <a:pt x="355935" y="72486"/>
                      <a:pt x="355935" y="72781"/>
                    </a:cubicBezTo>
                    <a:lnTo>
                      <a:pt x="355935" y="114778"/>
                    </a:lnTo>
                    <a:cubicBezTo>
                      <a:pt x="355935" y="126678"/>
                      <a:pt x="365688" y="136415"/>
                      <a:pt x="377608" y="136415"/>
                    </a:cubicBezTo>
                    <a:lnTo>
                      <a:pt x="378298" y="136415"/>
                    </a:lnTo>
                    <a:lnTo>
                      <a:pt x="378298" y="72191"/>
                    </a:lnTo>
                    <a:close/>
                    <a:moveTo>
                      <a:pt x="210451" y="61659"/>
                    </a:moveTo>
                    <a:cubicBezTo>
                      <a:pt x="209565" y="61659"/>
                      <a:pt x="208875" y="62347"/>
                      <a:pt x="208875" y="63134"/>
                    </a:cubicBezTo>
                    <a:lnTo>
                      <a:pt x="208875" y="167892"/>
                    </a:lnTo>
                    <a:lnTo>
                      <a:pt x="228663" y="167892"/>
                    </a:lnTo>
                    <a:cubicBezTo>
                      <a:pt x="228762" y="167892"/>
                      <a:pt x="228959" y="167892"/>
                      <a:pt x="229156" y="167695"/>
                    </a:cubicBezTo>
                    <a:cubicBezTo>
                      <a:pt x="229352" y="167400"/>
                      <a:pt x="229254" y="167204"/>
                      <a:pt x="229254" y="167105"/>
                    </a:cubicBezTo>
                    <a:lnTo>
                      <a:pt x="211927" y="62938"/>
                    </a:lnTo>
                    <a:cubicBezTo>
                      <a:pt x="211829" y="62151"/>
                      <a:pt x="211140" y="61659"/>
                      <a:pt x="210451" y="61659"/>
                    </a:cubicBezTo>
                    <a:close/>
                    <a:moveTo>
                      <a:pt x="210352" y="41986"/>
                    </a:moveTo>
                    <a:cubicBezTo>
                      <a:pt x="220788" y="41986"/>
                      <a:pt x="229648" y="49462"/>
                      <a:pt x="231321" y="59692"/>
                    </a:cubicBezTo>
                    <a:lnTo>
                      <a:pt x="248747" y="163859"/>
                    </a:lnTo>
                    <a:cubicBezTo>
                      <a:pt x="249731" y="169761"/>
                      <a:pt x="248057" y="175761"/>
                      <a:pt x="244120" y="180384"/>
                    </a:cubicBezTo>
                    <a:cubicBezTo>
                      <a:pt x="240280" y="184909"/>
                      <a:pt x="234669" y="187565"/>
                      <a:pt x="228663" y="187565"/>
                    </a:cubicBezTo>
                    <a:lnTo>
                      <a:pt x="208875" y="187565"/>
                    </a:lnTo>
                    <a:lnTo>
                      <a:pt x="208875" y="230157"/>
                    </a:lnTo>
                    <a:cubicBezTo>
                      <a:pt x="208875" y="235665"/>
                      <a:pt x="204445" y="239993"/>
                      <a:pt x="199031" y="239993"/>
                    </a:cubicBezTo>
                    <a:cubicBezTo>
                      <a:pt x="193616" y="239993"/>
                      <a:pt x="189186" y="235665"/>
                      <a:pt x="189186" y="230157"/>
                    </a:cubicBezTo>
                    <a:lnTo>
                      <a:pt x="189186" y="63134"/>
                    </a:lnTo>
                    <a:cubicBezTo>
                      <a:pt x="189186" y="51527"/>
                      <a:pt x="198735" y="41986"/>
                      <a:pt x="210352" y="41986"/>
                    </a:cubicBezTo>
                    <a:close/>
                    <a:moveTo>
                      <a:pt x="93897" y="41986"/>
                    </a:moveTo>
                    <a:cubicBezTo>
                      <a:pt x="99415" y="41986"/>
                      <a:pt x="103751" y="46412"/>
                      <a:pt x="103751" y="51822"/>
                    </a:cubicBezTo>
                    <a:lnTo>
                      <a:pt x="103751" y="94414"/>
                    </a:lnTo>
                    <a:lnTo>
                      <a:pt x="115576" y="94414"/>
                    </a:lnTo>
                    <a:lnTo>
                      <a:pt x="115576" y="51822"/>
                    </a:lnTo>
                    <a:cubicBezTo>
                      <a:pt x="115576" y="46412"/>
                      <a:pt x="120010" y="41986"/>
                      <a:pt x="125430" y="41986"/>
                    </a:cubicBezTo>
                    <a:cubicBezTo>
                      <a:pt x="130948" y="41986"/>
                      <a:pt x="135283" y="46412"/>
                      <a:pt x="135283" y="51822"/>
                    </a:cubicBezTo>
                    <a:lnTo>
                      <a:pt x="135283" y="94414"/>
                    </a:lnTo>
                    <a:lnTo>
                      <a:pt x="147108" y="94414"/>
                    </a:lnTo>
                    <a:lnTo>
                      <a:pt x="147108" y="51822"/>
                    </a:lnTo>
                    <a:cubicBezTo>
                      <a:pt x="147108" y="46412"/>
                      <a:pt x="151542" y="41986"/>
                      <a:pt x="156962" y="41986"/>
                    </a:cubicBezTo>
                    <a:cubicBezTo>
                      <a:pt x="162480" y="41986"/>
                      <a:pt x="166816" y="46412"/>
                      <a:pt x="166816" y="51822"/>
                    </a:cubicBezTo>
                    <a:lnTo>
                      <a:pt x="166816" y="114776"/>
                    </a:lnTo>
                    <a:cubicBezTo>
                      <a:pt x="166816" y="131793"/>
                      <a:pt x="153020" y="145563"/>
                      <a:pt x="135973" y="145563"/>
                    </a:cubicBezTo>
                    <a:lnTo>
                      <a:pt x="135283" y="145563"/>
                    </a:lnTo>
                    <a:lnTo>
                      <a:pt x="135283" y="230157"/>
                    </a:lnTo>
                    <a:cubicBezTo>
                      <a:pt x="135283" y="235665"/>
                      <a:pt x="130948" y="239993"/>
                      <a:pt x="125430" y="239993"/>
                    </a:cubicBezTo>
                    <a:cubicBezTo>
                      <a:pt x="120010" y="239993"/>
                      <a:pt x="115576" y="235665"/>
                      <a:pt x="115576" y="230157"/>
                    </a:cubicBezTo>
                    <a:lnTo>
                      <a:pt x="115576" y="145563"/>
                    </a:lnTo>
                    <a:lnTo>
                      <a:pt x="114984" y="145563"/>
                    </a:lnTo>
                    <a:cubicBezTo>
                      <a:pt x="97937" y="145563"/>
                      <a:pt x="84043" y="131793"/>
                      <a:pt x="84043" y="114776"/>
                    </a:cubicBezTo>
                    <a:lnTo>
                      <a:pt x="84043" y="51822"/>
                    </a:lnTo>
                    <a:cubicBezTo>
                      <a:pt x="84043" y="46412"/>
                      <a:pt x="88477" y="41986"/>
                      <a:pt x="93897" y="41986"/>
                    </a:cubicBezTo>
                    <a:close/>
                    <a:moveTo>
                      <a:pt x="30835" y="19670"/>
                    </a:moveTo>
                    <a:cubicBezTo>
                      <a:pt x="24727" y="19670"/>
                      <a:pt x="19703" y="24686"/>
                      <a:pt x="19703" y="30883"/>
                    </a:cubicBezTo>
                    <a:lnTo>
                      <a:pt x="19703" y="262307"/>
                    </a:lnTo>
                    <a:lnTo>
                      <a:pt x="51917" y="262307"/>
                    </a:lnTo>
                    <a:cubicBezTo>
                      <a:pt x="57336" y="262307"/>
                      <a:pt x="61769" y="266733"/>
                      <a:pt x="61769" y="272142"/>
                    </a:cubicBezTo>
                    <a:cubicBezTo>
                      <a:pt x="61769" y="277552"/>
                      <a:pt x="57336" y="281977"/>
                      <a:pt x="51917" y="281977"/>
                    </a:cubicBezTo>
                    <a:lnTo>
                      <a:pt x="19703" y="281977"/>
                    </a:lnTo>
                    <a:lnTo>
                      <a:pt x="19703" y="293091"/>
                    </a:lnTo>
                    <a:cubicBezTo>
                      <a:pt x="19703" y="299288"/>
                      <a:pt x="24727" y="304304"/>
                      <a:pt x="30835" y="304304"/>
                    </a:cubicBezTo>
                    <a:lnTo>
                      <a:pt x="63838" y="304304"/>
                    </a:lnTo>
                    <a:cubicBezTo>
                      <a:pt x="68566" y="274601"/>
                      <a:pt x="94377" y="251783"/>
                      <a:pt x="125410" y="251783"/>
                    </a:cubicBezTo>
                    <a:cubicBezTo>
                      <a:pt x="156540" y="251783"/>
                      <a:pt x="182351" y="274601"/>
                      <a:pt x="187080" y="304304"/>
                    </a:cubicBezTo>
                    <a:lnTo>
                      <a:pt x="442135" y="304304"/>
                    </a:lnTo>
                    <a:cubicBezTo>
                      <a:pt x="446864" y="274601"/>
                      <a:pt x="472675" y="251783"/>
                      <a:pt x="503707" y="251783"/>
                    </a:cubicBezTo>
                    <a:cubicBezTo>
                      <a:pt x="534838" y="251783"/>
                      <a:pt x="560649" y="274601"/>
                      <a:pt x="565378" y="304304"/>
                    </a:cubicBezTo>
                    <a:lnTo>
                      <a:pt x="577298" y="304304"/>
                    </a:lnTo>
                    <a:cubicBezTo>
                      <a:pt x="583406" y="304304"/>
                      <a:pt x="588430" y="299288"/>
                      <a:pt x="588430" y="293091"/>
                    </a:cubicBezTo>
                    <a:lnTo>
                      <a:pt x="588430" y="281977"/>
                    </a:lnTo>
                    <a:lnTo>
                      <a:pt x="577298" y="281977"/>
                    </a:lnTo>
                    <a:cubicBezTo>
                      <a:pt x="571880" y="281977"/>
                      <a:pt x="567446" y="277552"/>
                      <a:pt x="567446" y="272142"/>
                    </a:cubicBezTo>
                    <a:cubicBezTo>
                      <a:pt x="567446" y="266733"/>
                      <a:pt x="571880" y="262307"/>
                      <a:pt x="577298" y="262307"/>
                    </a:cubicBezTo>
                    <a:lnTo>
                      <a:pt x="588430" y="262307"/>
                    </a:lnTo>
                    <a:lnTo>
                      <a:pt x="588430" y="239981"/>
                    </a:lnTo>
                    <a:lnTo>
                      <a:pt x="556314" y="239981"/>
                    </a:lnTo>
                    <a:cubicBezTo>
                      <a:pt x="550797" y="239981"/>
                      <a:pt x="546463" y="235653"/>
                      <a:pt x="546463" y="230146"/>
                    </a:cubicBezTo>
                    <a:lnTo>
                      <a:pt x="546463" y="210475"/>
                    </a:lnTo>
                    <a:cubicBezTo>
                      <a:pt x="546463" y="199853"/>
                      <a:pt x="552078" y="189723"/>
                      <a:pt x="561240" y="184215"/>
                    </a:cubicBezTo>
                    <a:lnTo>
                      <a:pt x="562816" y="183231"/>
                    </a:lnTo>
                    <a:lnTo>
                      <a:pt x="501638" y="156086"/>
                    </a:lnTo>
                    <a:lnTo>
                      <a:pt x="377608" y="156086"/>
                    </a:lnTo>
                    <a:cubicBezTo>
                      <a:pt x="354851" y="156086"/>
                      <a:pt x="336232" y="137596"/>
                      <a:pt x="336232" y="114778"/>
                    </a:cubicBezTo>
                    <a:lnTo>
                      <a:pt x="336232" y="72781"/>
                    </a:lnTo>
                    <a:cubicBezTo>
                      <a:pt x="336232" y="61569"/>
                      <a:pt x="345394" y="52520"/>
                      <a:pt x="356624" y="52520"/>
                    </a:cubicBezTo>
                    <a:lnTo>
                      <a:pt x="449524" y="52520"/>
                    </a:lnTo>
                    <a:lnTo>
                      <a:pt x="440165" y="32260"/>
                    </a:lnTo>
                    <a:cubicBezTo>
                      <a:pt x="436717" y="24686"/>
                      <a:pt x="428934" y="19670"/>
                      <a:pt x="420560" y="19670"/>
                    </a:cubicBezTo>
                    <a:close/>
                    <a:moveTo>
                      <a:pt x="30835" y="0"/>
                    </a:moveTo>
                    <a:lnTo>
                      <a:pt x="420560" y="0"/>
                    </a:lnTo>
                    <a:cubicBezTo>
                      <a:pt x="436618" y="0"/>
                      <a:pt x="451396" y="9442"/>
                      <a:pt x="458095" y="23998"/>
                    </a:cubicBezTo>
                    <a:lnTo>
                      <a:pt x="511096" y="138776"/>
                    </a:lnTo>
                    <a:lnTo>
                      <a:pt x="583603" y="170937"/>
                    </a:lnTo>
                    <a:cubicBezTo>
                      <a:pt x="598479" y="177527"/>
                      <a:pt x="608133" y="192378"/>
                      <a:pt x="608133" y="208705"/>
                    </a:cubicBezTo>
                    <a:lnTo>
                      <a:pt x="608133" y="293091"/>
                    </a:lnTo>
                    <a:cubicBezTo>
                      <a:pt x="608133" y="310106"/>
                      <a:pt x="594341" y="323974"/>
                      <a:pt x="577298" y="323974"/>
                    </a:cubicBezTo>
                    <a:lnTo>
                      <a:pt x="565378" y="323974"/>
                    </a:lnTo>
                    <a:cubicBezTo>
                      <a:pt x="560649" y="353677"/>
                      <a:pt x="534838" y="376396"/>
                      <a:pt x="503707" y="376396"/>
                    </a:cubicBezTo>
                    <a:cubicBezTo>
                      <a:pt x="472675" y="376396"/>
                      <a:pt x="446864" y="353677"/>
                      <a:pt x="442135" y="323974"/>
                    </a:cubicBezTo>
                    <a:lnTo>
                      <a:pt x="187080" y="323974"/>
                    </a:lnTo>
                    <a:cubicBezTo>
                      <a:pt x="182351" y="353677"/>
                      <a:pt x="156540" y="376396"/>
                      <a:pt x="125410" y="376396"/>
                    </a:cubicBezTo>
                    <a:cubicBezTo>
                      <a:pt x="94377" y="376396"/>
                      <a:pt x="68566" y="353677"/>
                      <a:pt x="63838" y="323974"/>
                    </a:cubicBezTo>
                    <a:lnTo>
                      <a:pt x="30835" y="323974"/>
                    </a:lnTo>
                    <a:cubicBezTo>
                      <a:pt x="13891" y="323974"/>
                      <a:pt x="0" y="310106"/>
                      <a:pt x="0" y="293091"/>
                    </a:cubicBezTo>
                    <a:lnTo>
                      <a:pt x="0" y="30883"/>
                    </a:lnTo>
                    <a:cubicBezTo>
                      <a:pt x="0" y="13868"/>
                      <a:pt x="13891" y="0"/>
                      <a:pt x="308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6D69A358-5AF3-4A53-BFA4-6B2A228C6098}"/>
                </a:ext>
              </a:extLst>
            </p:cNvPr>
            <p:cNvGrpSpPr/>
            <p:nvPr/>
          </p:nvGrpSpPr>
          <p:grpSpPr>
            <a:xfrm>
              <a:off x="5477506" y="2891310"/>
              <a:ext cx="597852" cy="597852"/>
              <a:chOff x="8544261" y="2820473"/>
              <a:chExt cx="619661" cy="619663"/>
            </a:xfrm>
            <a:noFill/>
          </p:grpSpPr>
          <p:sp>
            <p:nvSpPr>
              <p:cNvPr id="27" name="椭圆 26">
                <a:extLst>
                  <a:ext uri="{FF2B5EF4-FFF2-40B4-BE49-F238E27FC236}">
                    <a16:creationId xmlns="" xmlns:a16="http://schemas.microsoft.com/office/drawing/2014/main" id="{673AF80C-28FB-4180-A4B4-3B426789F868}"/>
                  </a:ext>
                </a:extLst>
              </p:cNvPr>
              <p:cNvSpPr/>
              <p:nvPr/>
            </p:nvSpPr>
            <p:spPr>
              <a:xfrm>
                <a:off x="8544261" y="2820473"/>
                <a:ext cx="619661" cy="619663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="" xmlns:a16="http://schemas.microsoft.com/office/drawing/2014/main" id="{F108812A-6A09-4164-8718-853F887C272F}"/>
                  </a:ext>
                </a:extLst>
              </p:cNvPr>
              <p:cNvSpPr/>
              <p:nvPr/>
            </p:nvSpPr>
            <p:spPr>
              <a:xfrm>
                <a:off x="8661024" y="2946163"/>
                <a:ext cx="386158" cy="368276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29CB6A70-C945-4153-BFDE-50221B16A2F5}"/>
                </a:ext>
              </a:extLst>
            </p:cNvPr>
            <p:cNvGrpSpPr/>
            <p:nvPr/>
          </p:nvGrpSpPr>
          <p:grpSpPr>
            <a:xfrm>
              <a:off x="5477506" y="3803020"/>
              <a:ext cx="597852" cy="597852"/>
              <a:chOff x="8544261" y="2820473"/>
              <a:chExt cx="619661" cy="619663"/>
            </a:xfrm>
            <a:noFill/>
          </p:grpSpPr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6E8863B5-96D1-474E-BDE7-47B9E88B88D3}"/>
                  </a:ext>
                </a:extLst>
              </p:cNvPr>
              <p:cNvSpPr/>
              <p:nvPr/>
            </p:nvSpPr>
            <p:spPr>
              <a:xfrm>
                <a:off x="8544261" y="2820473"/>
                <a:ext cx="619661" cy="619663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="" xmlns:a16="http://schemas.microsoft.com/office/drawing/2014/main" id="{C9C69F6E-2819-437A-97CF-B58F2A2E9B7B}"/>
                  </a:ext>
                </a:extLst>
              </p:cNvPr>
              <p:cNvSpPr/>
              <p:nvPr/>
            </p:nvSpPr>
            <p:spPr>
              <a:xfrm>
                <a:off x="8683811" y="2937222"/>
                <a:ext cx="340585" cy="386158"/>
              </a:xfrm>
              <a:custGeom>
                <a:avLst/>
                <a:gdLst>
                  <a:gd name="T0" fmla="*/ 2125 w 2288"/>
                  <a:gd name="T1" fmla="*/ 924 h 2598"/>
                  <a:gd name="T2" fmla="*/ 1863 w 2288"/>
                  <a:gd name="T3" fmla="*/ 1258 h 2598"/>
                  <a:gd name="T4" fmla="*/ 1848 w 2288"/>
                  <a:gd name="T5" fmla="*/ 1586 h 2598"/>
                  <a:gd name="T6" fmla="*/ 1899 w 2288"/>
                  <a:gd name="T7" fmla="*/ 1716 h 2598"/>
                  <a:gd name="T8" fmla="*/ 1211 w 2288"/>
                  <a:gd name="T9" fmla="*/ 2079 h 2598"/>
                  <a:gd name="T10" fmla="*/ 1176 w 2288"/>
                  <a:gd name="T11" fmla="*/ 2038 h 2598"/>
                  <a:gd name="T12" fmla="*/ 1200 w 2288"/>
                  <a:gd name="T13" fmla="*/ 965 h 2598"/>
                  <a:gd name="T14" fmla="*/ 1409 w 2288"/>
                  <a:gd name="T15" fmla="*/ 1012 h 2598"/>
                  <a:gd name="T16" fmla="*/ 1522 w 2288"/>
                  <a:gd name="T17" fmla="*/ 978 h 2598"/>
                  <a:gd name="T18" fmla="*/ 1526 w 2288"/>
                  <a:gd name="T19" fmla="*/ 847 h 2598"/>
                  <a:gd name="T20" fmla="*/ 1387 w 2288"/>
                  <a:gd name="T21" fmla="*/ 828 h 2598"/>
                  <a:gd name="T22" fmla="*/ 1193 w 2288"/>
                  <a:gd name="T23" fmla="*/ 584 h 2598"/>
                  <a:gd name="T24" fmla="*/ 1375 w 2288"/>
                  <a:gd name="T25" fmla="*/ 124 h 2598"/>
                  <a:gd name="T26" fmla="*/ 1109 w 2288"/>
                  <a:gd name="T27" fmla="*/ 37 h 2598"/>
                  <a:gd name="T28" fmla="*/ 1013 w 2288"/>
                  <a:gd name="T29" fmla="*/ 570 h 2598"/>
                  <a:gd name="T30" fmla="*/ 1056 w 2288"/>
                  <a:gd name="T31" fmla="*/ 808 h 2598"/>
                  <a:gd name="T32" fmla="*/ 891 w 2288"/>
                  <a:gd name="T33" fmla="*/ 784 h 2598"/>
                  <a:gd name="T34" fmla="*/ 748 w 2288"/>
                  <a:gd name="T35" fmla="*/ 921 h 2598"/>
                  <a:gd name="T36" fmla="*/ 899 w 2288"/>
                  <a:gd name="T37" fmla="*/ 946 h 2598"/>
                  <a:gd name="T38" fmla="*/ 1024 w 2288"/>
                  <a:gd name="T39" fmla="*/ 1479 h 2598"/>
                  <a:gd name="T40" fmla="*/ 1022 w 2288"/>
                  <a:gd name="T41" fmla="*/ 2081 h 2598"/>
                  <a:gd name="T42" fmla="*/ 434 w 2288"/>
                  <a:gd name="T43" fmla="*/ 1569 h 2598"/>
                  <a:gd name="T44" fmla="*/ 395 w 2288"/>
                  <a:gd name="T45" fmla="*/ 1470 h 2598"/>
                  <a:gd name="T46" fmla="*/ 88 w 2288"/>
                  <a:gd name="T47" fmla="*/ 1148 h 2598"/>
                  <a:gd name="T48" fmla="*/ 101 w 2288"/>
                  <a:gd name="T49" fmla="*/ 1658 h 2598"/>
                  <a:gd name="T50" fmla="*/ 906 w 2288"/>
                  <a:gd name="T51" fmla="*/ 2228 h 2598"/>
                  <a:gd name="T52" fmla="*/ 1177 w 2288"/>
                  <a:gd name="T53" fmla="*/ 2500 h 2598"/>
                  <a:gd name="T54" fmla="*/ 1223 w 2288"/>
                  <a:gd name="T55" fmla="*/ 2405 h 2598"/>
                  <a:gd name="T56" fmla="*/ 1273 w 2288"/>
                  <a:gd name="T57" fmla="*/ 2328 h 2598"/>
                  <a:gd name="T58" fmla="*/ 1280 w 2288"/>
                  <a:gd name="T59" fmla="*/ 2234 h 2598"/>
                  <a:gd name="T60" fmla="*/ 2094 w 2288"/>
                  <a:gd name="T61" fmla="*/ 1624 h 2598"/>
                  <a:gd name="T62" fmla="*/ 2274 w 2288"/>
                  <a:gd name="T63" fmla="*/ 1517 h 2598"/>
                  <a:gd name="T64" fmla="*/ 1065 w 2288"/>
                  <a:gd name="T65" fmla="*/ 420 h 2598"/>
                  <a:gd name="T66" fmla="*/ 1131 w 2288"/>
                  <a:gd name="T67" fmla="*/ 148 h 2598"/>
                  <a:gd name="T68" fmla="*/ 1165 w 2288"/>
                  <a:gd name="T69" fmla="*/ 430 h 2598"/>
                  <a:gd name="T70" fmla="*/ 1065 w 2288"/>
                  <a:gd name="T71" fmla="*/ 420 h 2598"/>
                  <a:gd name="T72" fmla="*/ 1040 w 2288"/>
                  <a:gd name="T73" fmla="*/ 2287 h 2598"/>
                  <a:gd name="T74" fmla="*/ 1032 w 2288"/>
                  <a:gd name="T75" fmla="*/ 2241 h 2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88" h="2598">
                    <a:moveTo>
                      <a:pt x="2281" y="1465"/>
                    </a:moveTo>
                    <a:cubicBezTo>
                      <a:pt x="2220" y="1286"/>
                      <a:pt x="2159" y="1111"/>
                      <a:pt x="2125" y="924"/>
                    </a:cubicBezTo>
                    <a:cubicBezTo>
                      <a:pt x="2112" y="850"/>
                      <a:pt x="2015" y="868"/>
                      <a:pt x="1992" y="924"/>
                    </a:cubicBezTo>
                    <a:cubicBezTo>
                      <a:pt x="1948" y="1035"/>
                      <a:pt x="1904" y="1146"/>
                      <a:pt x="1863" y="1258"/>
                    </a:cubicBezTo>
                    <a:cubicBezTo>
                      <a:pt x="1840" y="1319"/>
                      <a:pt x="1790" y="1411"/>
                      <a:pt x="1809" y="1480"/>
                    </a:cubicBezTo>
                    <a:cubicBezTo>
                      <a:pt x="1783" y="1516"/>
                      <a:pt x="1783" y="1565"/>
                      <a:pt x="1848" y="1586"/>
                    </a:cubicBezTo>
                    <a:cubicBezTo>
                      <a:pt x="1878" y="1596"/>
                      <a:pt x="1908" y="1602"/>
                      <a:pt x="1938" y="1607"/>
                    </a:cubicBezTo>
                    <a:cubicBezTo>
                      <a:pt x="1927" y="1644"/>
                      <a:pt x="1916" y="1681"/>
                      <a:pt x="1899" y="1716"/>
                    </a:cubicBezTo>
                    <a:cubicBezTo>
                      <a:pt x="1861" y="1789"/>
                      <a:pt x="1799" y="1850"/>
                      <a:pt x="1734" y="1899"/>
                    </a:cubicBezTo>
                    <a:cubicBezTo>
                      <a:pt x="1586" y="2012"/>
                      <a:pt x="1393" y="2062"/>
                      <a:pt x="1211" y="2079"/>
                    </a:cubicBezTo>
                    <a:cubicBezTo>
                      <a:pt x="1201" y="2080"/>
                      <a:pt x="1190" y="2080"/>
                      <a:pt x="1180" y="2081"/>
                    </a:cubicBezTo>
                    <a:cubicBezTo>
                      <a:pt x="1178" y="2066"/>
                      <a:pt x="1177" y="2052"/>
                      <a:pt x="1176" y="2038"/>
                    </a:cubicBezTo>
                    <a:cubicBezTo>
                      <a:pt x="1167" y="1852"/>
                      <a:pt x="1173" y="1665"/>
                      <a:pt x="1178" y="1479"/>
                    </a:cubicBezTo>
                    <a:cubicBezTo>
                      <a:pt x="1183" y="1309"/>
                      <a:pt x="1195" y="1137"/>
                      <a:pt x="1200" y="965"/>
                    </a:cubicBezTo>
                    <a:cubicBezTo>
                      <a:pt x="1262" y="972"/>
                      <a:pt x="1326" y="981"/>
                      <a:pt x="1388" y="979"/>
                    </a:cubicBezTo>
                    <a:cubicBezTo>
                      <a:pt x="1391" y="992"/>
                      <a:pt x="1399" y="1003"/>
                      <a:pt x="1409" y="1012"/>
                    </a:cubicBezTo>
                    <a:cubicBezTo>
                      <a:pt x="1434" y="1041"/>
                      <a:pt x="1476" y="1041"/>
                      <a:pt x="1501" y="1012"/>
                    </a:cubicBezTo>
                    <a:cubicBezTo>
                      <a:pt x="1511" y="1003"/>
                      <a:pt x="1519" y="991"/>
                      <a:pt x="1522" y="978"/>
                    </a:cubicBezTo>
                    <a:cubicBezTo>
                      <a:pt x="1528" y="956"/>
                      <a:pt x="1526" y="931"/>
                      <a:pt x="1526" y="908"/>
                    </a:cubicBezTo>
                    <a:lnTo>
                      <a:pt x="1526" y="847"/>
                    </a:lnTo>
                    <a:cubicBezTo>
                      <a:pt x="1526" y="809"/>
                      <a:pt x="1493" y="776"/>
                      <a:pt x="1455" y="776"/>
                    </a:cubicBezTo>
                    <a:cubicBezTo>
                      <a:pt x="1423" y="776"/>
                      <a:pt x="1395" y="799"/>
                      <a:pt x="1387" y="828"/>
                    </a:cubicBezTo>
                    <a:cubicBezTo>
                      <a:pt x="1327" y="813"/>
                      <a:pt x="1264" y="812"/>
                      <a:pt x="1202" y="810"/>
                    </a:cubicBezTo>
                    <a:cubicBezTo>
                      <a:pt x="1202" y="735"/>
                      <a:pt x="1199" y="659"/>
                      <a:pt x="1193" y="584"/>
                    </a:cubicBezTo>
                    <a:cubicBezTo>
                      <a:pt x="1297" y="558"/>
                      <a:pt x="1391" y="480"/>
                      <a:pt x="1431" y="385"/>
                    </a:cubicBezTo>
                    <a:cubicBezTo>
                      <a:pt x="1470" y="292"/>
                      <a:pt x="1441" y="197"/>
                      <a:pt x="1375" y="124"/>
                    </a:cubicBezTo>
                    <a:cubicBezTo>
                      <a:pt x="1315" y="57"/>
                      <a:pt x="1196" y="0"/>
                      <a:pt x="1109" y="37"/>
                    </a:cubicBezTo>
                    <a:cubicBezTo>
                      <a:pt x="1109" y="37"/>
                      <a:pt x="1109" y="37"/>
                      <a:pt x="1109" y="37"/>
                    </a:cubicBezTo>
                    <a:cubicBezTo>
                      <a:pt x="988" y="48"/>
                      <a:pt x="885" y="127"/>
                      <a:pt x="860" y="255"/>
                    </a:cubicBezTo>
                    <a:cubicBezTo>
                      <a:pt x="837" y="376"/>
                      <a:pt x="900" y="516"/>
                      <a:pt x="1013" y="570"/>
                    </a:cubicBezTo>
                    <a:cubicBezTo>
                      <a:pt x="1033" y="580"/>
                      <a:pt x="1055" y="586"/>
                      <a:pt x="1077" y="590"/>
                    </a:cubicBezTo>
                    <a:cubicBezTo>
                      <a:pt x="1068" y="662"/>
                      <a:pt x="1062" y="735"/>
                      <a:pt x="1056" y="808"/>
                    </a:cubicBezTo>
                    <a:cubicBezTo>
                      <a:pt x="1001" y="808"/>
                      <a:pt x="947" y="810"/>
                      <a:pt x="892" y="813"/>
                    </a:cubicBezTo>
                    <a:cubicBezTo>
                      <a:pt x="892" y="803"/>
                      <a:pt x="891" y="793"/>
                      <a:pt x="891" y="784"/>
                    </a:cubicBezTo>
                    <a:cubicBezTo>
                      <a:pt x="896" y="691"/>
                      <a:pt x="748" y="690"/>
                      <a:pt x="747" y="784"/>
                    </a:cubicBezTo>
                    <a:cubicBezTo>
                      <a:pt x="747" y="829"/>
                      <a:pt x="742" y="876"/>
                      <a:pt x="748" y="921"/>
                    </a:cubicBezTo>
                    <a:cubicBezTo>
                      <a:pt x="756" y="983"/>
                      <a:pt x="811" y="1002"/>
                      <a:pt x="851" y="981"/>
                    </a:cubicBezTo>
                    <a:cubicBezTo>
                      <a:pt x="872" y="980"/>
                      <a:pt x="891" y="967"/>
                      <a:pt x="899" y="946"/>
                    </a:cubicBezTo>
                    <a:cubicBezTo>
                      <a:pt x="948" y="949"/>
                      <a:pt x="998" y="951"/>
                      <a:pt x="1047" y="954"/>
                    </a:cubicBezTo>
                    <a:cubicBezTo>
                      <a:pt x="1037" y="1129"/>
                      <a:pt x="1031" y="1305"/>
                      <a:pt x="1024" y="1479"/>
                    </a:cubicBezTo>
                    <a:cubicBezTo>
                      <a:pt x="1017" y="1665"/>
                      <a:pt x="1014" y="1851"/>
                      <a:pt x="1021" y="2038"/>
                    </a:cubicBezTo>
                    <a:cubicBezTo>
                      <a:pt x="1022" y="2051"/>
                      <a:pt x="1022" y="2066"/>
                      <a:pt x="1022" y="2081"/>
                    </a:cubicBezTo>
                    <a:cubicBezTo>
                      <a:pt x="722" y="2061"/>
                      <a:pt x="421" y="1927"/>
                      <a:pt x="289" y="1649"/>
                    </a:cubicBezTo>
                    <a:cubicBezTo>
                      <a:pt x="342" y="1639"/>
                      <a:pt x="422" y="1633"/>
                      <a:pt x="434" y="1569"/>
                    </a:cubicBezTo>
                    <a:cubicBezTo>
                      <a:pt x="439" y="1539"/>
                      <a:pt x="429" y="1506"/>
                      <a:pt x="402" y="1492"/>
                    </a:cubicBezTo>
                    <a:cubicBezTo>
                      <a:pt x="401" y="1485"/>
                      <a:pt x="399" y="1478"/>
                      <a:pt x="395" y="1470"/>
                    </a:cubicBezTo>
                    <a:cubicBezTo>
                      <a:pt x="338" y="1362"/>
                      <a:pt x="258" y="1263"/>
                      <a:pt x="215" y="1148"/>
                    </a:cubicBezTo>
                    <a:cubicBezTo>
                      <a:pt x="192" y="1085"/>
                      <a:pt x="111" y="1085"/>
                      <a:pt x="88" y="1148"/>
                    </a:cubicBezTo>
                    <a:cubicBezTo>
                      <a:pt x="29" y="1306"/>
                      <a:pt x="0" y="1457"/>
                      <a:pt x="39" y="1624"/>
                    </a:cubicBezTo>
                    <a:cubicBezTo>
                      <a:pt x="45" y="1653"/>
                      <a:pt x="75" y="1663"/>
                      <a:pt x="101" y="1658"/>
                    </a:cubicBezTo>
                    <a:cubicBezTo>
                      <a:pt x="125" y="1661"/>
                      <a:pt x="149" y="1661"/>
                      <a:pt x="172" y="1661"/>
                    </a:cubicBezTo>
                    <a:cubicBezTo>
                      <a:pt x="253" y="2008"/>
                      <a:pt x="572" y="2179"/>
                      <a:pt x="906" y="2228"/>
                    </a:cubicBezTo>
                    <a:cubicBezTo>
                      <a:pt x="931" y="2337"/>
                      <a:pt x="982" y="2443"/>
                      <a:pt x="1043" y="2536"/>
                    </a:cubicBezTo>
                    <a:cubicBezTo>
                      <a:pt x="1083" y="2598"/>
                      <a:pt x="1172" y="2572"/>
                      <a:pt x="1177" y="2500"/>
                    </a:cubicBezTo>
                    <a:cubicBezTo>
                      <a:pt x="1177" y="2509"/>
                      <a:pt x="1185" y="2477"/>
                      <a:pt x="1189" y="2468"/>
                    </a:cubicBezTo>
                    <a:cubicBezTo>
                      <a:pt x="1199" y="2446"/>
                      <a:pt x="1211" y="2426"/>
                      <a:pt x="1223" y="2405"/>
                    </a:cubicBezTo>
                    <a:cubicBezTo>
                      <a:pt x="1234" y="2386"/>
                      <a:pt x="1247" y="2368"/>
                      <a:pt x="1259" y="2349"/>
                    </a:cubicBezTo>
                    <a:cubicBezTo>
                      <a:pt x="1264" y="2342"/>
                      <a:pt x="1268" y="2335"/>
                      <a:pt x="1273" y="2328"/>
                    </a:cubicBezTo>
                    <a:cubicBezTo>
                      <a:pt x="1277" y="2322"/>
                      <a:pt x="1293" y="2305"/>
                      <a:pt x="1277" y="2322"/>
                    </a:cubicBezTo>
                    <a:cubicBezTo>
                      <a:pt x="1304" y="2294"/>
                      <a:pt x="1300" y="2258"/>
                      <a:pt x="1280" y="2234"/>
                    </a:cubicBezTo>
                    <a:cubicBezTo>
                      <a:pt x="1483" y="2210"/>
                      <a:pt x="1683" y="2139"/>
                      <a:pt x="1845" y="2015"/>
                    </a:cubicBezTo>
                    <a:cubicBezTo>
                      <a:pt x="1948" y="1936"/>
                      <a:pt x="2086" y="1773"/>
                      <a:pt x="2094" y="1624"/>
                    </a:cubicBezTo>
                    <a:cubicBezTo>
                      <a:pt x="2146" y="1628"/>
                      <a:pt x="2201" y="1630"/>
                      <a:pt x="2245" y="1609"/>
                    </a:cubicBezTo>
                    <a:cubicBezTo>
                      <a:pt x="2278" y="1594"/>
                      <a:pt x="2287" y="1550"/>
                      <a:pt x="2274" y="1517"/>
                    </a:cubicBezTo>
                    <a:cubicBezTo>
                      <a:pt x="2284" y="1503"/>
                      <a:pt x="2288" y="1485"/>
                      <a:pt x="2281" y="1465"/>
                    </a:cubicBezTo>
                    <a:close/>
                    <a:moveTo>
                      <a:pt x="1065" y="420"/>
                    </a:moveTo>
                    <a:cubicBezTo>
                      <a:pt x="1019" y="392"/>
                      <a:pt x="1002" y="323"/>
                      <a:pt x="1010" y="274"/>
                    </a:cubicBezTo>
                    <a:cubicBezTo>
                      <a:pt x="1021" y="207"/>
                      <a:pt x="1073" y="171"/>
                      <a:pt x="1131" y="148"/>
                    </a:cubicBezTo>
                    <a:cubicBezTo>
                      <a:pt x="1208" y="195"/>
                      <a:pt x="1340" y="234"/>
                      <a:pt x="1280" y="343"/>
                    </a:cubicBezTo>
                    <a:cubicBezTo>
                      <a:pt x="1258" y="383"/>
                      <a:pt x="1213" y="417"/>
                      <a:pt x="1165" y="430"/>
                    </a:cubicBezTo>
                    <a:cubicBezTo>
                      <a:pt x="1148" y="418"/>
                      <a:pt x="1121" y="420"/>
                      <a:pt x="1105" y="434"/>
                    </a:cubicBezTo>
                    <a:cubicBezTo>
                      <a:pt x="1091" y="432"/>
                      <a:pt x="1077" y="428"/>
                      <a:pt x="1065" y="420"/>
                    </a:cubicBezTo>
                    <a:close/>
                    <a:moveTo>
                      <a:pt x="1032" y="2241"/>
                    </a:moveTo>
                    <a:cubicBezTo>
                      <a:pt x="1034" y="2257"/>
                      <a:pt x="1037" y="2272"/>
                      <a:pt x="1040" y="2287"/>
                    </a:cubicBezTo>
                    <a:cubicBezTo>
                      <a:pt x="1029" y="2271"/>
                      <a:pt x="1019" y="2255"/>
                      <a:pt x="1010" y="2239"/>
                    </a:cubicBezTo>
                    <a:cubicBezTo>
                      <a:pt x="1017" y="2240"/>
                      <a:pt x="1025" y="2241"/>
                      <a:pt x="1032" y="224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1719D57F-C426-4A16-9AA3-69BC630E48E2}"/>
                </a:ext>
              </a:extLst>
            </p:cNvPr>
            <p:cNvGrpSpPr/>
            <p:nvPr/>
          </p:nvGrpSpPr>
          <p:grpSpPr>
            <a:xfrm>
              <a:off x="5477506" y="4709347"/>
              <a:ext cx="597852" cy="597852"/>
              <a:chOff x="8544261" y="2820473"/>
              <a:chExt cx="619661" cy="619663"/>
            </a:xfrm>
            <a:noFill/>
          </p:grpSpPr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C0517033-3212-4242-94D1-F97FB879DD80}"/>
                  </a:ext>
                </a:extLst>
              </p:cNvPr>
              <p:cNvSpPr/>
              <p:nvPr/>
            </p:nvSpPr>
            <p:spPr>
              <a:xfrm>
                <a:off x="8544261" y="2820473"/>
                <a:ext cx="619661" cy="619663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="" xmlns:a16="http://schemas.microsoft.com/office/drawing/2014/main" id="{63E35E01-399C-48E3-AB22-9B7B23E12B9E}"/>
                  </a:ext>
                </a:extLst>
              </p:cNvPr>
              <p:cNvSpPr/>
              <p:nvPr/>
            </p:nvSpPr>
            <p:spPr>
              <a:xfrm>
                <a:off x="8661025" y="3004762"/>
                <a:ext cx="386158" cy="251077"/>
              </a:xfrm>
              <a:custGeom>
                <a:avLst/>
                <a:gdLst>
                  <a:gd name="T0" fmla="*/ 43882 w 269348"/>
                  <a:gd name="T1" fmla="*/ 43882 w 269348"/>
                  <a:gd name="T2" fmla="*/ 43882 w 269348"/>
                  <a:gd name="T3" fmla="*/ 43882 w 269348"/>
                  <a:gd name="T4" fmla="*/ 43882 w 269348"/>
                  <a:gd name="T5" fmla="*/ 43882 w 269348"/>
                  <a:gd name="T6" fmla="*/ 43882 w 269348"/>
                  <a:gd name="T7" fmla="*/ 43882 w 269348"/>
                  <a:gd name="T8" fmla="*/ 43882 w 269348"/>
                  <a:gd name="T9" fmla="*/ 43882 w 269348"/>
                  <a:gd name="T10" fmla="*/ 43882 w 269348"/>
                  <a:gd name="T11" fmla="*/ 43882 w 269348"/>
                  <a:gd name="T12" fmla="*/ 43882 w 269348"/>
                  <a:gd name="T13" fmla="*/ 43882 w 269348"/>
                  <a:gd name="T14" fmla="*/ 43882 w 269348"/>
                  <a:gd name="T15" fmla="*/ 43882 w 269348"/>
                  <a:gd name="T16" fmla="*/ 43882 w 269348"/>
                  <a:gd name="T17" fmla="*/ 43882 w 269348"/>
                  <a:gd name="T18" fmla="*/ 43882 w 269348"/>
                  <a:gd name="T19" fmla="*/ 43882 w 269348"/>
                  <a:gd name="T20" fmla="*/ 43882 w 269348"/>
                  <a:gd name="T21" fmla="*/ 43882 w 269348"/>
                  <a:gd name="T22" fmla="*/ 43882 w 269348"/>
                  <a:gd name="T23" fmla="*/ 43882 w 269348"/>
                  <a:gd name="T24" fmla="*/ 43882 w 269348"/>
                  <a:gd name="T25" fmla="*/ 43882 w 269348"/>
                  <a:gd name="T26" fmla="*/ 43882 w 269348"/>
                  <a:gd name="T27" fmla="*/ 43882 w 269348"/>
                  <a:gd name="T28" fmla="*/ 43882 w 269348"/>
                  <a:gd name="T29" fmla="*/ 43882 w 269348"/>
                  <a:gd name="T30" fmla="*/ 43882 w 269348"/>
                  <a:gd name="T31" fmla="*/ 43882 w 269348"/>
                  <a:gd name="T32" fmla="*/ 43882 w 269348"/>
                  <a:gd name="T33" fmla="*/ 43882 w 269348"/>
                  <a:gd name="T34" fmla="*/ 43882 w 269348"/>
                  <a:gd name="T35" fmla="*/ 43882 w 269348"/>
                  <a:gd name="T36" fmla="*/ 43882 w 269348"/>
                  <a:gd name="T37" fmla="*/ 43882 w 269348"/>
                  <a:gd name="T38" fmla="*/ 43882 w 269348"/>
                  <a:gd name="T39" fmla="*/ 43882 w 269348"/>
                  <a:gd name="T40" fmla="*/ 43882 w 269348"/>
                  <a:gd name="T41" fmla="*/ 43882 w 269348"/>
                  <a:gd name="T42" fmla="*/ 43882 w 269348"/>
                  <a:gd name="T43" fmla="*/ 43882 w 269348"/>
                  <a:gd name="T44" fmla="*/ 43882 w 269348"/>
                  <a:gd name="T45" fmla="*/ 43882 w 269348"/>
                  <a:gd name="T46" fmla="*/ 43882 w 269348"/>
                  <a:gd name="T47" fmla="*/ 43882 w 269348"/>
                  <a:gd name="T48" fmla="*/ 43882 w 269348"/>
                  <a:gd name="T49" fmla="*/ 43882 w 269348"/>
                  <a:gd name="T50" fmla="*/ 43882 w 269348"/>
                  <a:gd name="T51" fmla="*/ 43882 w 269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56" h="1534">
                    <a:moveTo>
                      <a:pt x="857" y="765"/>
                    </a:moveTo>
                    <a:lnTo>
                      <a:pt x="0" y="1394"/>
                    </a:lnTo>
                    <a:lnTo>
                      <a:pt x="0" y="143"/>
                    </a:lnTo>
                    <a:lnTo>
                      <a:pt x="857" y="765"/>
                    </a:lnTo>
                    <a:close/>
                    <a:moveTo>
                      <a:pt x="1385" y="848"/>
                    </a:moveTo>
                    <a:lnTo>
                      <a:pt x="1217" y="970"/>
                    </a:lnTo>
                    <a:cubicBezTo>
                      <a:pt x="1206" y="979"/>
                      <a:pt x="1192" y="983"/>
                      <a:pt x="1178" y="983"/>
                    </a:cubicBezTo>
                    <a:cubicBezTo>
                      <a:pt x="1164" y="983"/>
                      <a:pt x="1150" y="979"/>
                      <a:pt x="1139" y="970"/>
                    </a:cubicBezTo>
                    <a:lnTo>
                      <a:pt x="970" y="848"/>
                    </a:lnTo>
                    <a:lnTo>
                      <a:pt x="49" y="1523"/>
                    </a:lnTo>
                    <a:cubicBezTo>
                      <a:pt x="62" y="1530"/>
                      <a:pt x="77" y="1534"/>
                      <a:pt x="93" y="1534"/>
                    </a:cubicBezTo>
                    <a:lnTo>
                      <a:pt x="2264" y="1534"/>
                    </a:lnTo>
                    <a:cubicBezTo>
                      <a:pt x="2279" y="1534"/>
                      <a:pt x="2294" y="1531"/>
                      <a:pt x="2306" y="1524"/>
                    </a:cubicBezTo>
                    <a:lnTo>
                      <a:pt x="1385" y="848"/>
                    </a:lnTo>
                    <a:close/>
                    <a:moveTo>
                      <a:pt x="1498" y="765"/>
                    </a:moveTo>
                    <a:lnTo>
                      <a:pt x="2356" y="1395"/>
                    </a:lnTo>
                    <a:lnTo>
                      <a:pt x="2356" y="139"/>
                    </a:lnTo>
                    <a:lnTo>
                      <a:pt x="1498" y="765"/>
                    </a:lnTo>
                    <a:close/>
                    <a:moveTo>
                      <a:pt x="2304" y="12"/>
                    </a:moveTo>
                    <a:cubicBezTo>
                      <a:pt x="2292" y="5"/>
                      <a:pt x="2279" y="0"/>
                      <a:pt x="2264" y="0"/>
                    </a:cubicBezTo>
                    <a:lnTo>
                      <a:pt x="93" y="0"/>
                    </a:lnTo>
                    <a:cubicBezTo>
                      <a:pt x="88" y="0"/>
                      <a:pt x="84" y="0"/>
                      <a:pt x="80" y="1"/>
                    </a:cubicBezTo>
                    <a:cubicBezTo>
                      <a:pt x="80" y="1"/>
                      <a:pt x="79" y="1"/>
                      <a:pt x="78" y="1"/>
                    </a:cubicBezTo>
                    <a:cubicBezTo>
                      <a:pt x="66" y="3"/>
                      <a:pt x="56" y="7"/>
                      <a:pt x="48" y="13"/>
                    </a:cubicBezTo>
                    <a:lnTo>
                      <a:pt x="1178" y="834"/>
                    </a:lnTo>
                    <a:lnTo>
                      <a:pt x="2304" y="12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BA293AD0-4E4A-4DEE-BEE5-185D0B9A273F}"/>
              </a:ext>
            </a:extLst>
          </p:cNvPr>
          <p:cNvGrpSpPr/>
          <p:nvPr/>
        </p:nvGrpSpPr>
        <p:grpSpPr>
          <a:xfrm>
            <a:off x="1272934" y="1972759"/>
            <a:ext cx="9646135" cy="3649197"/>
            <a:chOff x="954700" y="1479569"/>
            <a:chExt cx="7234601" cy="2736898"/>
          </a:xfrm>
        </p:grpSpPr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496D5FC1-C0FB-4E53-A949-252359518001}"/>
                </a:ext>
              </a:extLst>
            </p:cNvPr>
            <p:cNvGrpSpPr/>
            <p:nvPr/>
          </p:nvGrpSpPr>
          <p:grpSpPr>
            <a:xfrm>
              <a:off x="1000928" y="1479569"/>
              <a:ext cx="1657472" cy="740287"/>
              <a:chOff x="629653" y="2105520"/>
              <a:chExt cx="2209963" cy="987049"/>
            </a:xfrm>
          </p:grpSpPr>
          <p:sp>
            <p:nvSpPr>
              <p:cNvPr id="46" name="文本框 7">
                <a:extLst>
                  <a:ext uri="{FF2B5EF4-FFF2-40B4-BE49-F238E27FC236}">
                    <a16:creationId xmlns="" xmlns:a16="http://schemas.microsoft.com/office/drawing/2014/main" id="{994FCF39-2CC4-4483-B574-490616B17D10}"/>
                  </a:ext>
                </a:extLst>
              </p:cNvPr>
              <p:cNvSpPr txBox="1"/>
              <p:nvPr/>
            </p:nvSpPr>
            <p:spPr>
              <a:xfrm>
                <a:off x="1398370" y="2105520"/>
                <a:ext cx="1415772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pPr algn="r"/>
                <a:r>
                  <a:rPr lang="zh-CN" altLang="en-US" sz="2133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zh-CN" altLang="en-US" sz="2133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7" name="组合 46">
                <a:extLst>
                  <a:ext uri="{FF2B5EF4-FFF2-40B4-BE49-F238E27FC236}">
                    <a16:creationId xmlns="" xmlns:a16="http://schemas.microsoft.com/office/drawing/2014/main" id="{59116A53-DE03-49C7-9784-A14BB67A135D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19138" y="2121259"/>
                <a:ext cx="288032" cy="288032"/>
                <a:chOff x="11182628" y="2820469"/>
                <a:chExt cx="619663" cy="619662"/>
              </a:xfrm>
            </p:grpSpPr>
            <p:sp>
              <p:nvSpPr>
                <p:cNvPr id="49" name="椭圆 48">
                  <a:extLst>
                    <a:ext uri="{FF2B5EF4-FFF2-40B4-BE49-F238E27FC236}">
                      <a16:creationId xmlns="" xmlns:a16="http://schemas.microsoft.com/office/drawing/2014/main" id="{CCA7333C-3F09-4DFB-B3B5-5F7807E3A8E2}"/>
                    </a:ext>
                  </a:extLst>
                </p:cNvPr>
                <p:cNvSpPr/>
                <p:nvPr/>
              </p:nvSpPr>
              <p:spPr>
                <a:xfrm>
                  <a:off x="11182628" y="2820469"/>
                  <a:ext cx="619663" cy="619662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="" xmlns:a16="http://schemas.microsoft.com/office/drawing/2014/main" id="{928F1420-5122-4AFB-BB74-4CBEE7C3090E}"/>
                    </a:ext>
                  </a:extLst>
                </p:cNvPr>
                <p:cNvSpPr/>
                <p:nvPr/>
              </p:nvSpPr>
              <p:spPr>
                <a:xfrm>
                  <a:off x="11299372" y="3010797"/>
                  <a:ext cx="386158" cy="239008"/>
                </a:xfrm>
                <a:custGeom>
                  <a:avLst/>
                  <a:gdLst>
                    <a:gd name="connsiteX0" fmla="*/ 503767 w 608133"/>
                    <a:gd name="connsiteY0" fmla="*/ 295105 h 376396"/>
                    <a:gd name="connsiteX1" fmla="*/ 522820 w 608133"/>
                    <a:gd name="connsiteY1" fmla="*/ 314123 h 376396"/>
                    <a:gd name="connsiteX2" fmla="*/ 503767 w 608133"/>
                    <a:gd name="connsiteY2" fmla="*/ 333141 h 376396"/>
                    <a:gd name="connsiteX3" fmla="*/ 484714 w 608133"/>
                    <a:gd name="connsiteY3" fmla="*/ 314123 h 376396"/>
                    <a:gd name="connsiteX4" fmla="*/ 503767 w 608133"/>
                    <a:gd name="connsiteY4" fmla="*/ 295105 h 376396"/>
                    <a:gd name="connsiteX5" fmla="*/ 125466 w 608133"/>
                    <a:gd name="connsiteY5" fmla="*/ 295105 h 376396"/>
                    <a:gd name="connsiteX6" fmla="*/ 144519 w 608133"/>
                    <a:gd name="connsiteY6" fmla="*/ 314123 h 376396"/>
                    <a:gd name="connsiteX7" fmla="*/ 125466 w 608133"/>
                    <a:gd name="connsiteY7" fmla="*/ 333141 h 376396"/>
                    <a:gd name="connsiteX8" fmla="*/ 106413 w 608133"/>
                    <a:gd name="connsiteY8" fmla="*/ 314123 h 376396"/>
                    <a:gd name="connsiteX9" fmla="*/ 125466 w 608133"/>
                    <a:gd name="connsiteY9" fmla="*/ 295105 h 376396"/>
                    <a:gd name="connsiteX10" fmla="*/ 503707 w 608133"/>
                    <a:gd name="connsiteY10" fmla="*/ 271454 h 376396"/>
                    <a:gd name="connsiteX11" fmla="*/ 461050 w 608133"/>
                    <a:gd name="connsiteY11" fmla="*/ 314139 h 376396"/>
                    <a:gd name="connsiteX12" fmla="*/ 503707 w 608133"/>
                    <a:gd name="connsiteY12" fmla="*/ 356726 h 376396"/>
                    <a:gd name="connsiteX13" fmla="*/ 546463 w 608133"/>
                    <a:gd name="connsiteY13" fmla="*/ 314139 h 376396"/>
                    <a:gd name="connsiteX14" fmla="*/ 503707 w 608133"/>
                    <a:gd name="connsiteY14" fmla="*/ 271454 h 376396"/>
                    <a:gd name="connsiteX15" fmla="*/ 125410 w 608133"/>
                    <a:gd name="connsiteY15" fmla="*/ 271454 h 376396"/>
                    <a:gd name="connsiteX16" fmla="*/ 82753 w 608133"/>
                    <a:gd name="connsiteY16" fmla="*/ 314139 h 376396"/>
                    <a:gd name="connsiteX17" fmla="*/ 125410 w 608133"/>
                    <a:gd name="connsiteY17" fmla="*/ 356726 h 376396"/>
                    <a:gd name="connsiteX18" fmla="*/ 168165 w 608133"/>
                    <a:gd name="connsiteY18" fmla="*/ 314139 h 376396"/>
                    <a:gd name="connsiteX19" fmla="*/ 125410 w 608133"/>
                    <a:gd name="connsiteY19" fmla="*/ 271454 h 376396"/>
                    <a:gd name="connsiteX20" fmla="*/ 199035 w 608133"/>
                    <a:gd name="connsiteY20" fmla="*/ 262362 h 376396"/>
                    <a:gd name="connsiteX21" fmla="*/ 430197 w 608133"/>
                    <a:gd name="connsiteY21" fmla="*/ 262362 h 376396"/>
                    <a:gd name="connsiteX22" fmla="*/ 440046 w 608133"/>
                    <a:gd name="connsiteY22" fmla="*/ 272171 h 376396"/>
                    <a:gd name="connsiteX23" fmla="*/ 430197 w 608133"/>
                    <a:gd name="connsiteY23" fmla="*/ 281979 h 376396"/>
                    <a:gd name="connsiteX24" fmla="*/ 199035 w 608133"/>
                    <a:gd name="connsiteY24" fmla="*/ 281979 h 376396"/>
                    <a:gd name="connsiteX25" fmla="*/ 189186 w 608133"/>
                    <a:gd name="connsiteY25" fmla="*/ 272171 h 376396"/>
                    <a:gd name="connsiteX26" fmla="*/ 199035 w 608133"/>
                    <a:gd name="connsiteY26" fmla="*/ 262362 h 376396"/>
                    <a:gd name="connsiteX27" fmla="*/ 582815 w 608133"/>
                    <a:gd name="connsiteY27" fmla="*/ 194148 h 376396"/>
                    <a:gd name="connsiteX28" fmla="*/ 571485 w 608133"/>
                    <a:gd name="connsiteY28" fmla="*/ 201033 h 376396"/>
                    <a:gd name="connsiteX29" fmla="*/ 566166 w 608133"/>
                    <a:gd name="connsiteY29" fmla="*/ 210475 h 376396"/>
                    <a:gd name="connsiteX30" fmla="*/ 566166 w 608133"/>
                    <a:gd name="connsiteY30" fmla="*/ 220310 h 376396"/>
                    <a:gd name="connsiteX31" fmla="*/ 588430 w 608133"/>
                    <a:gd name="connsiteY31" fmla="*/ 220310 h 376396"/>
                    <a:gd name="connsiteX32" fmla="*/ 588430 w 608133"/>
                    <a:gd name="connsiteY32" fmla="*/ 208705 h 376396"/>
                    <a:gd name="connsiteX33" fmla="*/ 582815 w 608133"/>
                    <a:gd name="connsiteY33" fmla="*/ 194148 h 376396"/>
                    <a:gd name="connsiteX34" fmla="*/ 103751 w 608133"/>
                    <a:gd name="connsiteY34" fmla="*/ 114087 h 376396"/>
                    <a:gd name="connsiteX35" fmla="*/ 103751 w 608133"/>
                    <a:gd name="connsiteY35" fmla="*/ 114776 h 376396"/>
                    <a:gd name="connsiteX36" fmla="*/ 114984 w 608133"/>
                    <a:gd name="connsiteY36" fmla="*/ 125891 h 376396"/>
                    <a:gd name="connsiteX37" fmla="*/ 135973 w 608133"/>
                    <a:gd name="connsiteY37" fmla="*/ 125891 h 376396"/>
                    <a:gd name="connsiteX38" fmla="*/ 147108 w 608133"/>
                    <a:gd name="connsiteY38" fmla="*/ 114776 h 376396"/>
                    <a:gd name="connsiteX39" fmla="*/ 147108 w 608133"/>
                    <a:gd name="connsiteY39" fmla="*/ 114087 h 376396"/>
                    <a:gd name="connsiteX40" fmla="*/ 398001 w 608133"/>
                    <a:gd name="connsiteY40" fmla="*/ 72191 h 376396"/>
                    <a:gd name="connsiteX41" fmla="*/ 398001 w 608133"/>
                    <a:gd name="connsiteY41" fmla="*/ 136415 h 376396"/>
                    <a:gd name="connsiteX42" fmla="*/ 488339 w 608133"/>
                    <a:gd name="connsiteY42" fmla="*/ 136415 h 376396"/>
                    <a:gd name="connsiteX43" fmla="*/ 458686 w 608133"/>
                    <a:gd name="connsiteY43" fmla="*/ 72191 h 376396"/>
                    <a:gd name="connsiteX44" fmla="*/ 356624 w 608133"/>
                    <a:gd name="connsiteY44" fmla="*/ 72191 h 376396"/>
                    <a:gd name="connsiteX45" fmla="*/ 355935 w 608133"/>
                    <a:gd name="connsiteY45" fmla="*/ 72781 h 376396"/>
                    <a:gd name="connsiteX46" fmla="*/ 355935 w 608133"/>
                    <a:gd name="connsiteY46" fmla="*/ 114778 h 376396"/>
                    <a:gd name="connsiteX47" fmla="*/ 377608 w 608133"/>
                    <a:gd name="connsiteY47" fmla="*/ 136415 h 376396"/>
                    <a:gd name="connsiteX48" fmla="*/ 378298 w 608133"/>
                    <a:gd name="connsiteY48" fmla="*/ 136415 h 376396"/>
                    <a:gd name="connsiteX49" fmla="*/ 378298 w 608133"/>
                    <a:gd name="connsiteY49" fmla="*/ 72191 h 376396"/>
                    <a:gd name="connsiteX50" fmla="*/ 210451 w 608133"/>
                    <a:gd name="connsiteY50" fmla="*/ 61659 h 376396"/>
                    <a:gd name="connsiteX51" fmla="*/ 208875 w 608133"/>
                    <a:gd name="connsiteY51" fmla="*/ 63134 h 376396"/>
                    <a:gd name="connsiteX52" fmla="*/ 208875 w 608133"/>
                    <a:gd name="connsiteY52" fmla="*/ 167892 h 376396"/>
                    <a:gd name="connsiteX53" fmla="*/ 228663 w 608133"/>
                    <a:gd name="connsiteY53" fmla="*/ 167892 h 376396"/>
                    <a:gd name="connsiteX54" fmla="*/ 229156 w 608133"/>
                    <a:gd name="connsiteY54" fmla="*/ 167695 h 376396"/>
                    <a:gd name="connsiteX55" fmla="*/ 229254 w 608133"/>
                    <a:gd name="connsiteY55" fmla="*/ 167105 h 376396"/>
                    <a:gd name="connsiteX56" fmla="*/ 211927 w 608133"/>
                    <a:gd name="connsiteY56" fmla="*/ 62938 h 376396"/>
                    <a:gd name="connsiteX57" fmla="*/ 210451 w 608133"/>
                    <a:gd name="connsiteY57" fmla="*/ 61659 h 376396"/>
                    <a:gd name="connsiteX58" fmla="*/ 210352 w 608133"/>
                    <a:gd name="connsiteY58" fmla="*/ 41986 h 376396"/>
                    <a:gd name="connsiteX59" fmla="*/ 231321 w 608133"/>
                    <a:gd name="connsiteY59" fmla="*/ 59692 h 376396"/>
                    <a:gd name="connsiteX60" fmla="*/ 248747 w 608133"/>
                    <a:gd name="connsiteY60" fmla="*/ 163859 h 376396"/>
                    <a:gd name="connsiteX61" fmla="*/ 244120 w 608133"/>
                    <a:gd name="connsiteY61" fmla="*/ 180384 h 376396"/>
                    <a:gd name="connsiteX62" fmla="*/ 228663 w 608133"/>
                    <a:gd name="connsiteY62" fmla="*/ 187565 h 376396"/>
                    <a:gd name="connsiteX63" fmla="*/ 208875 w 608133"/>
                    <a:gd name="connsiteY63" fmla="*/ 187565 h 376396"/>
                    <a:gd name="connsiteX64" fmla="*/ 208875 w 608133"/>
                    <a:gd name="connsiteY64" fmla="*/ 230157 h 376396"/>
                    <a:gd name="connsiteX65" fmla="*/ 199031 w 608133"/>
                    <a:gd name="connsiteY65" fmla="*/ 239993 h 376396"/>
                    <a:gd name="connsiteX66" fmla="*/ 189186 w 608133"/>
                    <a:gd name="connsiteY66" fmla="*/ 230157 h 376396"/>
                    <a:gd name="connsiteX67" fmla="*/ 189186 w 608133"/>
                    <a:gd name="connsiteY67" fmla="*/ 63134 h 376396"/>
                    <a:gd name="connsiteX68" fmla="*/ 210352 w 608133"/>
                    <a:gd name="connsiteY68" fmla="*/ 41986 h 376396"/>
                    <a:gd name="connsiteX69" fmla="*/ 93897 w 608133"/>
                    <a:gd name="connsiteY69" fmla="*/ 41986 h 376396"/>
                    <a:gd name="connsiteX70" fmla="*/ 103751 w 608133"/>
                    <a:gd name="connsiteY70" fmla="*/ 51822 h 376396"/>
                    <a:gd name="connsiteX71" fmla="*/ 103751 w 608133"/>
                    <a:gd name="connsiteY71" fmla="*/ 94414 h 376396"/>
                    <a:gd name="connsiteX72" fmla="*/ 115576 w 608133"/>
                    <a:gd name="connsiteY72" fmla="*/ 94414 h 376396"/>
                    <a:gd name="connsiteX73" fmla="*/ 115576 w 608133"/>
                    <a:gd name="connsiteY73" fmla="*/ 51822 h 376396"/>
                    <a:gd name="connsiteX74" fmla="*/ 125430 w 608133"/>
                    <a:gd name="connsiteY74" fmla="*/ 41986 h 376396"/>
                    <a:gd name="connsiteX75" fmla="*/ 135283 w 608133"/>
                    <a:gd name="connsiteY75" fmla="*/ 51822 h 376396"/>
                    <a:gd name="connsiteX76" fmla="*/ 135283 w 608133"/>
                    <a:gd name="connsiteY76" fmla="*/ 94414 h 376396"/>
                    <a:gd name="connsiteX77" fmla="*/ 147108 w 608133"/>
                    <a:gd name="connsiteY77" fmla="*/ 94414 h 376396"/>
                    <a:gd name="connsiteX78" fmla="*/ 147108 w 608133"/>
                    <a:gd name="connsiteY78" fmla="*/ 51822 h 376396"/>
                    <a:gd name="connsiteX79" fmla="*/ 156962 w 608133"/>
                    <a:gd name="connsiteY79" fmla="*/ 41986 h 376396"/>
                    <a:gd name="connsiteX80" fmla="*/ 166816 w 608133"/>
                    <a:gd name="connsiteY80" fmla="*/ 51822 h 376396"/>
                    <a:gd name="connsiteX81" fmla="*/ 166816 w 608133"/>
                    <a:gd name="connsiteY81" fmla="*/ 114776 h 376396"/>
                    <a:gd name="connsiteX82" fmla="*/ 135973 w 608133"/>
                    <a:gd name="connsiteY82" fmla="*/ 145563 h 376396"/>
                    <a:gd name="connsiteX83" fmla="*/ 135283 w 608133"/>
                    <a:gd name="connsiteY83" fmla="*/ 145563 h 376396"/>
                    <a:gd name="connsiteX84" fmla="*/ 135283 w 608133"/>
                    <a:gd name="connsiteY84" fmla="*/ 230157 h 376396"/>
                    <a:gd name="connsiteX85" fmla="*/ 125430 w 608133"/>
                    <a:gd name="connsiteY85" fmla="*/ 239993 h 376396"/>
                    <a:gd name="connsiteX86" fmla="*/ 115576 w 608133"/>
                    <a:gd name="connsiteY86" fmla="*/ 230157 h 376396"/>
                    <a:gd name="connsiteX87" fmla="*/ 115576 w 608133"/>
                    <a:gd name="connsiteY87" fmla="*/ 145563 h 376396"/>
                    <a:gd name="connsiteX88" fmla="*/ 114984 w 608133"/>
                    <a:gd name="connsiteY88" fmla="*/ 145563 h 376396"/>
                    <a:gd name="connsiteX89" fmla="*/ 84043 w 608133"/>
                    <a:gd name="connsiteY89" fmla="*/ 114776 h 376396"/>
                    <a:gd name="connsiteX90" fmla="*/ 84043 w 608133"/>
                    <a:gd name="connsiteY90" fmla="*/ 51822 h 376396"/>
                    <a:gd name="connsiteX91" fmla="*/ 93897 w 608133"/>
                    <a:gd name="connsiteY91" fmla="*/ 41986 h 376396"/>
                    <a:gd name="connsiteX92" fmla="*/ 30835 w 608133"/>
                    <a:gd name="connsiteY92" fmla="*/ 19670 h 376396"/>
                    <a:gd name="connsiteX93" fmla="*/ 19703 w 608133"/>
                    <a:gd name="connsiteY93" fmla="*/ 30883 h 376396"/>
                    <a:gd name="connsiteX94" fmla="*/ 19703 w 608133"/>
                    <a:gd name="connsiteY94" fmla="*/ 262307 h 376396"/>
                    <a:gd name="connsiteX95" fmla="*/ 51917 w 608133"/>
                    <a:gd name="connsiteY95" fmla="*/ 262307 h 376396"/>
                    <a:gd name="connsiteX96" fmla="*/ 61769 w 608133"/>
                    <a:gd name="connsiteY96" fmla="*/ 272142 h 376396"/>
                    <a:gd name="connsiteX97" fmla="*/ 51917 w 608133"/>
                    <a:gd name="connsiteY97" fmla="*/ 281977 h 376396"/>
                    <a:gd name="connsiteX98" fmla="*/ 19703 w 608133"/>
                    <a:gd name="connsiteY98" fmla="*/ 281977 h 376396"/>
                    <a:gd name="connsiteX99" fmla="*/ 19703 w 608133"/>
                    <a:gd name="connsiteY99" fmla="*/ 293091 h 376396"/>
                    <a:gd name="connsiteX100" fmla="*/ 30835 w 608133"/>
                    <a:gd name="connsiteY100" fmla="*/ 304304 h 376396"/>
                    <a:gd name="connsiteX101" fmla="*/ 63838 w 608133"/>
                    <a:gd name="connsiteY101" fmla="*/ 304304 h 376396"/>
                    <a:gd name="connsiteX102" fmla="*/ 125410 w 608133"/>
                    <a:gd name="connsiteY102" fmla="*/ 251783 h 376396"/>
                    <a:gd name="connsiteX103" fmla="*/ 187080 w 608133"/>
                    <a:gd name="connsiteY103" fmla="*/ 304304 h 376396"/>
                    <a:gd name="connsiteX104" fmla="*/ 442135 w 608133"/>
                    <a:gd name="connsiteY104" fmla="*/ 304304 h 376396"/>
                    <a:gd name="connsiteX105" fmla="*/ 503707 w 608133"/>
                    <a:gd name="connsiteY105" fmla="*/ 251783 h 376396"/>
                    <a:gd name="connsiteX106" fmla="*/ 565378 w 608133"/>
                    <a:gd name="connsiteY106" fmla="*/ 304304 h 376396"/>
                    <a:gd name="connsiteX107" fmla="*/ 577298 w 608133"/>
                    <a:gd name="connsiteY107" fmla="*/ 304304 h 376396"/>
                    <a:gd name="connsiteX108" fmla="*/ 588430 w 608133"/>
                    <a:gd name="connsiteY108" fmla="*/ 293091 h 376396"/>
                    <a:gd name="connsiteX109" fmla="*/ 588430 w 608133"/>
                    <a:gd name="connsiteY109" fmla="*/ 281977 h 376396"/>
                    <a:gd name="connsiteX110" fmla="*/ 577298 w 608133"/>
                    <a:gd name="connsiteY110" fmla="*/ 281977 h 376396"/>
                    <a:gd name="connsiteX111" fmla="*/ 567446 w 608133"/>
                    <a:gd name="connsiteY111" fmla="*/ 272142 h 376396"/>
                    <a:gd name="connsiteX112" fmla="*/ 577298 w 608133"/>
                    <a:gd name="connsiteY112" fmla="*/ 262307 h 376396"/>
                    <a:gd name="connsiteX113" fmla="*/ 588430 w 608133"/>
                    <a:gd name="connsiteY113" fmla="*/ 262307 h 376396"/>
                    <a:gd name="connsiteX114" fmla="*/ 588430 w 608133"/>
                    <a:gd name="connsiteY114" fmla="*/ 239981 h 376396"/>
                    <a:gd name="connsiteX115" fmla="*/ 556314 w 608133"/>
                    <a:gd name="connsiteY115" fmla="*/ 239981 h 376396"/>
                    <a:gd name="connsiteX116" fmla="*/ 546463 w 608133"/>
                    <a:gd name="connsiteY116" fmla="*/ 230146 h 376396"/>
                    <a:gd name="connsiteX117" fmla="*/ 546463 w 608133"/>
                    <a:gd name="connsiteY117" fmla="*/ 210475 h 376396"/>
                    <a:gd name="connsiteX118" fmla="*/ 561240 w 608133"/>
                    <a:gd name="connsiteY118" fmla="*/ 184215 h 376396"/>
                    <a:gd name="connsiteX119" fmla="*/ 562816 w 608133"/>
                    <a:gd name="connsiteY119" fmla="*/ 183231 h 376396"/>
                    <a:gd name="connsiteX120" fmla="*/ 501638 w 608133"/>
                    <a:gd name="connsiteY120" fmla="*/ 156086 h 376396"/>
                    <a:gd name="connsiteX121" fmla="*/ 377608 w 608133"/>
                    <a:gd name="connsiteY121" fmla="*/ 156086 h 376396"/>
                    <a:gd name="connsiteX122" fmla="*/ 336232 w 608133"/>
                    <a:gd name="connsiteY122" fmla="*/ 114778 h 376396"/>
                    <a:gd name="connsiteX123" fmla="*/ 336232 w 608133"/>
                    <a:gd name="connsiteY123" fmla="*/ 72781 h 376396"/>
                    <a:gd name="connsiteX124" fmla="*/ 356624 w 608133"/>
                    <a:gd name="connsiteY124" fmla="*/ 52520 h 376396"/>
                    <a:gd name="connsiteX125" fmla="*/ 449524 w 608133"/>
                    <a:gd name="connsiteY125" fmla="*/ 52520 h 376396"/>
                    <a:gd name="connsiteX126" fmla="*/ 440165 w 608133"/>
                    <a:gd name="connsiteY126" fmla="*/ 32260 h 376396"/>
                    <a:gd name="connsiteX127" fmla="*/ 420560 w 608133"/>
                    <a:gd name="connsiteY127" fmla="*/ 19670 h 376396"/>
                    <a:gd name="connsiteX128" fmla="*/ 30835 w 608133"/>
                    <a:gd name="connsiteY128" fmla="*/ 0 h 376396"/>
                    <a:gd name="connsiteX129" fmla="*/ 420560 w 608133"/>
                    <a:gd name="connsiteY129" fmla="*/ 0 h 376396"/>
                    <a:gd name="connsiteX130" fmla="*/ 458095 w 608133"/>
                    <a:gd name="connsiteY130" fmla="*/ 23998 h 376396"/>
                    <a:gd name="connsiteX131" fmla="*/ 511096 w 608133"/>
                    <a:gd name="connsiteY131" fmla="*/ 138776 h 376396"/>
                    <a:gd name="connsiteX132" fmla="*/ 583603 w 608133"/>
                    <a:gd name="connsiteY132" fmla="*/ 170937 h 376396"/>
                    <a:gd name="connsiteX133" fmla="*/ 608133 w 608133"/>
                    <a:gd name="connsiteY133" fmla="*/ 208705 h 376396"/>
                    <a:gd name="connsiteX134" fmla="*/ 608133 w 608133"/>
                    <a:gd name="connsiteY134" fmla="*/ 293091 h 376396"/>
                    <a:gd name="connsiteX135" fmla="*/ 577298 w 608133"/>
                    <a:gd name="connsiteY135" fmla="*/ 323974 h 376396"/>
                    <a:gd name="connsiteX136" fmla="*/ 565378 w 608133"/>
                    <a:gd name="connsiteY136" fmla="*/ 323974 h 376396"/>
                    <a:gd name="connsiteX137" fmla="*/ 503707 w 608133"/>
                    <a:gd name="connsiteY137" fmla="*/ 376396 h 376396"/>
                    <a:gd name="connsiteX138" fmla="*/ 442135 w 608133"/>
                    <a:gd name="connsiteY138" fmla="*/ 323974 h 376396"/>
                    <a:gd name="connsiteX139" fmla="*/ 187080 w 608133"/>
                    <a:gd name="connsiteY139" fmla="*/ 323974 h 376396"/>
                    <a:gd name="connsiteX140" fmla="*/ 125410 w 608133"/>
                    <a:gd name="connsiteY140" fmla="*/ 376396 h 376396"/>
                    <a:gd name="connsiteX141" fmla="*/ 63838 w 608133"/>
                    <a:gd name="connsiteY141" fmla="*/ 323974 h 376396"/>
                    <a:gd name="connsiteX142" fmla="*/ 30835 w 608133"/>
                    <a:gd name="connsiteY142" fmla="*/ 323974 h 376396"/>
                    <a:gd name="connsiteX143" fmla="*/ 0 w 608133"/>
                    <a:gd name="connsiteY143" fmla="*/ 293091 h 376396"/>
                    <a:gd name="connsiteX144" fmla="*/ 0 w 608133"/>
                    <a:gd name="connsiteY144" fmla="*/ 30883 h 376396"/>
                    <a:gd name="connsiteX145" fmla="*/ 30835 w 608133"/>
                    <a:gd name="connsiteY145" fmla="*/ 0 h 376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</a:cxnLst>
                  <a:rect l="l" t="t" r="r" b="b"/>
                  <a:pathLst>
                    <a:path w="608133" h="376396">
                      <a:moveTo>
                        <a:pt x="503767" y="295105"/>
                      </a:moveTo>
                      <a:cubicBezTo>
                        <a:pt x="514290" y="295105"/>
                        <a:pt x="522820" y="303620"/>
                        <a:pt x="522820" y="314123"/>
                      </a:cubicBezTo>
                      <a:cubicBezTo>
                        <a:pt x="522820" y="324626"/>
                        <a:pt x="514290" y="333141"/>
                        <a:pt x="503767" y="333141"/>
                      </a:cubicBezTo>
                      <a:cubicBezTo>
                        <a:pt x="493244" y="333141"/>
                        <a:pt x="484714" y="324626"/>
                        <a:pt x="484714" y="314123"/>
                      </a:cubicBezTo>
                      <a:cubicBezTo>
                        <a:pt x="484714" y="303620"/>
                        <a:pt x="493244" y="295105"/>
                        <a:pt x="503767" y="295105"/>
                      </a:cubicBezTo>
                      <a:close/>
                      <a:moveTo>
                        <a:pt x="125466" y="295105"/>
                      </a:moveTo>
                      <a:cubicBezTo>
                        <a:pt x="135989" y="295105"/>
                        <a:pt x="144519" y="303620"/>
                        <a:pt x="144519" y="314123"/>
                      </a:cubicBezTo>
                      <a:cubicBezTo>
                        <a:pt x="144519" y="324626"/>
                        <a:pt x="135989" y="333141"/>
                        <a:pt x="125466" y="333141"/>
                      </a:cubicBezTo>
                      <a:cubicBezTo>
                        <a:pt x="114943" y="333141"/>
                        <a:pt x="106413" y="324626"/>
                        <a:pt x="106413" y="314123"/>
                      </a:cubicBezTo>
                      <a:cubicBezTo>
                        <a:pt x="106413" y="303620"/>
                        <a:pt x="114943" y="295105"/>
                        <a:pt x="125466" y="295105"/>
                      </a:cubicBezTo>
                      <a:close/>
                      <a:moveTo>
                        <a:pt x="503707" y="271454"/>
                      </a:moveTo>
                      <a:cubicBezTo>
                        <a:pt x="480162" y="271454"/>
                        <a:pt x="461050" y="290632"/>
                        <a:pt x="461050" y="314139"/>
                      </a:cubicBezTo>
                      <a:cubicBezTo>
                        <a:pt x="461050" y="337645"/>
                        <a:pt x="480162" y="356726"/>
                        <a:pt x="503707" y="356726"/>
                      </a:cubicBezTo>
                      <a:cubicBezTo>
                        <a:pt x="527252" y="356726"/>
                        <a:pt x="546463" y="337645"/>
                        <a:pt x="546463" y="314139"/>
                      </a:cubicBezTo>
                      <a:cubicBezTo>
                        <a:pt x="546463" y="290632"/>
                        <a:pt x="527252" y="271454"/>
                        <a:pt x="503707" y="271454"/>
                      </a:cubicBezTo>
                      <a:close/>
                      <a:moveTo>
                        <a:pt x="125410" y="271454"/>
                      </a:moveTo>
                      <a:cubicBezTo>
                        <a:pt x="101864" y="271454"/>
                        <a:pt x="82753" y="290632"/>
                        <a:pt x="82753" y="314139"/>
                      </a:cubicBezTo>
                      <a:cubicBezTo>
                        <a:pt x="82753" y="337645"/>
                        <a:pt x="101864" y="356726"/>
                        <a:pt x="125410" y="356726"/>
                      </a:cubicBezTo>
                      <a:cubicBezTo>
                        <a:pt x="148955" y="356726"/>
                        <a:pt x="168165" y="337645"/>
                        <a:pt x="168165" y="314139"/>
                      </a:cubicBezTo>
                      <a:cubicBezTo>
                        <a:pt x="168165" y="290632"/>
                        <a:pt x="148955" y="271454"/>
                        <a:pt x="125410" y="271454"/>
                      </a:cubicBezTo>
                      <a:close/>
                      <a:moveTo>
                        <a:pt x="199035" y="262362"/>
                      </a:moveTo>
                      <a:lnTo>
                        <a:pt x="430197" y="262362"/>
                      </a:lnTo>
                      <a:cubicBezTo>
                        <a:pt x="435614" y="262362"/>
                        <a:pt x="440046" y="266776"/>
                        <a:pt x="440046" y="272171"/>
                      </a:cubicBezTo>
                      <a:cubicBezTo>
                        <a:pt x="440046" y="277565"/>
                        <a:pt x="435614" y="281979"/>
                        <a:pt x="430197" y="281979"/>
                      </a:cubicBezTo>
                      <a:lnTo>
                        <a:pt x="199035" y="281979"/>
                      </a:lnTo>
                      <a:cubicBezTo>
                        <a:pt x="193618" y="281979"/>
                        <a:pt x="189186" y="277565"/>
                        <a:pt x="189186" y="272171"/>
                      </a:cubicBezTo>
                      <a:cubicBezTo>
                        <a:pt x="189186" y="266776"/>
                        <a:pt x="193618" y="262362"/>
                        <a:pt x="199035" y="262362"/>
                      </a:cubicBezTo>
                      <a:close/>
                      <a:moveTo>
                        <a:pt x="582815" y="194148"/>
                      </a:moveTo>
                      <a:lnTo>
                        <a:pt x="571485" y="201033"/>
                      </a:lnTo>
                      <a:cubicBezTo>
                        <a:pt x="568234" y="203000"/>
                        <a:pt x="566166" y="206639"/>
                        <a:pt x="566166" y="210475"/>
                      </a:cubicBezTo>
                      <a:lnTo>
                        <a:pt x="566166" y="220310"/>
                      </a:lnTo>
                      <a:lnTo>
                        <a:pt x="588430" y="220310"/>
                      </a:lnTo>
                      <a:lnTo>
                        <a:pt x="588430" y="208705"/>
                      </a:lnTo>
                      <a:cubicBezTo>
                        <a:pt x="588430" y="203197"/>
                        <a:pt x="586361" y="198083"/>
                        <a:pt x="582815" y="194148"/>
                      </a:cubicBezTo>
                      <a:close/>
                      <a:moveTo>
                        <a:pt x="103751" y="114087"/>
                      </a:moveTo>
                      <a:lnTo>
                        <a:pt x="103751" y="114776"/>
                      </a:lnTo>
                      <a:cubicBezTo>
                        <a:pt x="103751" y="120874"/>
                        <a:pt x="108776" y="125891"/>
                        <a:pt x="114984" y="125891"/>
                      </a:cubicBezTo>
                      <a:lnTo>
                        <a:pt x="135973" y="125891"/>
                      </a:lnTo>
                      <a:cubicBezTo>
                        <a:pt x="142083" y="125891"/>
                        <a:pt x="147108" y="120874"/>
                        <a:pt x="147108" y="114776"/>
                      </a:cubicBezTo>
                      <a:lnTo>
                        <a:pt x="147108" y="114087"/>
                      </a:lnTo>
                      <a:close/>
                      <a:moveTo>
                        <a:pt x="398001" y="72191"/>
                      </a:moveTo>
                      <a:lnTo>
                        <a:pt x="398001" y="136415"/>
                      </a:lnTo>
                      <a:lnTo>
                        <a:pt x="488339" y="136415"/>
                      </a:lnTo>
                      <a:lnTo>
                        <a:pt x="458686" y="72191"/>
                      </a:lnTo>
                      <a:close/>
                      <a:moveTo>
                        <a:pt x="356624" y="72191"/>
                      </a:moveTo>
                      <a:cubicBezTo>
                        <a:pt x="356230" y="72191"/>
                        <a:pt x="355935" y="72486"/>
                        <a:pt x="355935" y="72781"/>
                      </a:cubicBezTo>
                      <a:lnTo>
                        <a:pt x="355935" y="114778"/>
                      </a:lnTo>
                      <a:cubicBezTo>
                        <a:pt x="355935" y="126678"/>
                        <a:pt x="365688" y="136415"/>
                        <a:pt x="377608" y="136415"/>
                      </a:cubicBezTo>
                      <a:lnTo>
                        <a:pt x="378298" y="136415"/>
                      </a:lnTo>
                      <a:lnTo>
                        <a:pt x="378298" y="72191"/>
                      </a:lnTo>
                      <a:close/>
                      <a:moveTo>
                        <a:pt x="210451" y="61659"/>
                      </a:moveTo>
                      <a:cubicBezTo>
                        <a:pt x="209565" y="61659"/>
                        <a:pt x="208875" y="62347"/>
                        <a:pt x="208875" y="63134"/>
                      </a:cubicBezTo>
                      <a:lnTo>
                        <a:pt x="208875" y="167892"/>
                      </a:lnTo>
                      <a:lnTo>
                        <a:pt x="228663" y="167892"/>
                      </a:lnTo>
                      <a:cubicBezTo>
                        <a:pt x="228762" y="167892"/>
                        <a:pt x="228959" y="167892"/>
                        <a:pt x="229156" y="167695"/>
                      </a:cubicBezTo>
                      <a:cubicBezTo>
                        <a:pt x="229352" y="167400"/>
                        <a:pt x="229254" y="167204"/>
                        <a:pt x="229254" y="167105"/>
                      </a:cubicBezTo>
                      <a:lnTo>
                        <a:pt x="211927" y="62938"/>
                      </a:lnTo>
                      <a:cubicBezTo>
                        <a:pt x="211829" y="62151"/>
                        <a:pt x="211140" y="61659"/>
                        <a:pt x="210451" y="61659"/>
                      </a:cubicBezTo>
                      <a:close/>
                      <a:moveTo>
                        <a:pt x="210352" y="41986"/>
                      </a:moveTo>
                      <a:cubicBezTo>
                        <a:pt x="220788" y="41986"/>
                        <a:pt x="229648" y="49462"/>
                        <a:pt x="231321" y="59692"/>
                      </a:cubicBezTo>
                      <a:lnTo>
                        <a:pt x="248747" y="163859"/>
                      </a:lnTo>
                      <a:cubicBezTo>
                        <a:pt x="249731" y="169761"/>
                        <a:pt x="248057" y="175761"/>
                        <a:pt x="244120" y="180384"/>
                      </a:cubicBezTo>
                      <a:cubicBezTo>
                        <a:pt x="240280" y="184909"/>
                        <a:pt x="234669" y="187565"/>
                        <a:pt x="228663" y="187565"/>
                      </a:cubicBezTo>
                      <a:lnTo>
                        <a:pt x="208875" y="187565"/>
                      </a:lnTo>
                      <a:lnTo>
                        <a:pt x="208875" y="230157"/>
                      </a:lnTo>
                      <a:cubicBezTo>
                        <a:pt x="208875" y="235665"/>
                        <a:pt x="204445" y="239993"/>
                        <a:pt x="199031" y="239993"/>
                      </a:cubicBezTo>
                      <a:cubicBezTo>
                        <a:pt x="193616" y="239993"/>
                        <a:pt x="189186" y="235665"/>
                        <a:pt x="189186" y="230157"/>
                      </a:cubicBezTo>
                      <a:lnTo>
                        <a:pt x="189186" y="63134"/>
                      </a:lnTo>
                      <a:cubicBezTo>
                        <a:pt x="189186" y="51527"/>
                        <a:pt x="198735" y="41986"/>
                        <a:pt x="210352" y="41986"/>
                      </a:cubicBezTo>
                      <a:close/>
                      <a:moveTo>
                        <a:pt x="93897" y="41986"/>
                      </a:moveTo>
                      <a:cubicBezTo>
                        <a:pt x="99415" y="41986"/>
                        <a:pt x="103751" y="46412"/>
                        <a:pt x="103751" y="51822"/>
                      </a:cubicBezTo>
                      <a:lnTo>
                        <a:pt x="103751" y="94414"/>
                      </a:lnTo>
                      <a:lnTo>
                        <a:pt x="115576" y="94414"/>
                      </a:lnTo>
                      <a:lnTo>
                        <a:pt x="115576" y="51822"/>
                      </a:lnTo>
                      <a:cubicBezTo>
                        <a:pt x="115576" y="46412"/>
                        <a:pt x="120010" y="41986"/>
                        <a:pt x="125430" y="41986"/>
                      </a:cubicBezTo>
                      <a:cubicBezTo>
                        <a:pt x="130948" y="41986"/>
                        <a:pt x="135283" y="46412"/>
                        <a:pt x="135283" y="51822"/>
                      </a:cubicBezTo>
                      <a:lnTo>
                        <a:pt x="135283" y="94414"/>
                      </a:lnTo>
                      <a:lnTo>
                        <a:pt x="147108" y="94414"/>
                      </a:lnTo>
                      <a:lnTo>
                        <a:pt x="147108" y="51822"/>
                      </a:lnTo>
                      <a:cubicBezTo>
                        <a:pt x="147108" y="46412"/>
                        <a:pt x="151542" y="41986"/>
                        <a:pt x="156962" y="41986"/>
                      </a:cubicBezTo>
                      <a:cubicBezTo>
                        <a:pt x="162480" y="41986"/>
                        <a:pt x="166816" y="46412"/>
                        <a:pt x="166816" y="51822"/>
                      </a:cubicBezTo>
                      <a:lnTo>
                        <a:pt x="166816" y="114776"/>
                      </a:lnTo>
                      <a:cubicBezTo>
                        <a:pt x="166816" y="131793"/>
                        <a:pt x="153020" y="145563"/>
                        <a:pt x="135973" y="145563"/>
                      </a:cubicBezTo>
                      <a:lnTo>
                        <a:pt x="135283" y="145563"/>
                      </a:lnTo>
                      <a:lnTo>
                        <a:pt x="135283" y="230157"/>
                      </a:lnTo>
                      <a:cubicBezTo>
                        <a:pt x="135283" y="235665"/>
                        <a:pt x="130948" y="239993"/>
                        <a:pt x="125430" y="239993"/>
                      </a:cubicBezTo>
                      <a:cubicBezTo>
                        <a:pt x="120010" y="239993"/>
                        <a:pt x="115576" y="235665"/>
                        <a:pt x="115576" y="230157"/>
                      </a:cubicBezTo>
                      <a:lnTo>
                        <a:pt x="115576" y="145563"/>
                      </a:lnTo>
                      <a:lnTo>
                        <a:pt x="114984" y="145563"/>
                      </a:lnTo>
                      <a:cubicBezTo>
                        <a:pt x="97937" y="145563"/>
                        <a:pt x="84043" y="131793"/>
                        <a:pt x="84043" y="114776"/>
                      </a:cubicBezTo>
                      <a:lnTo>
                        <a:pt x="84043" y="51822"/>
                      </a:lnTo>
                      <a:cubicBezTo>
                        <a:pt x="84043" y="46412"/>
                        <a:pt x="88477" y="41986"/>
                        <a:pt x="93897" y="41986"/>
                      </a:cubicBezTo>
                      <a:close/>
                      <a:moveTo>
                        <a:pt x="30835" y="19670"/>
                      </a:moveTo>
                      <a:cubicBezTo>
                        <a:pt x="24727" y="19670"/>
                        <a:pt x="19703" y="24686"/>
                        <a:pt x="19703" y="30883"/>
                      </a:cubicBezTo>
                      <a:lnTo>
                        <a:pt x="19703" y="262307"/>
                      </a:lnTo>
                      <a:lnTo>
                        <a:pt x="51917" y="262307"/>
                      </a:lnTo>
                      <a:cubicBezTo>
                        <a:pt x="57336" y="262307"/>
                        <a:pt x="61769" y="266733"/>
                        <a:pt x="61769" y="272142"/>
                      </a:cubicBezTo>
                      <a:cubicBezTo>
                        <a:pt x="61769" y="277552"/>
                        <a:pt x="57336" y="281977"/>
                        <a:pt x="51917" y="281977"/>
                      </a:cubicBezTo>
                      <a:lnTo>
                        <a:pt x="19703" y="281977"/>
                      </a:lnTo>
                      <a:lnTo>
                        <a:pt x="19703" y="293091"/>
                      </a:lnTo>
                      <a:cubicBezTo>
                        <a:pt x="19703" y="299288"/>
                        <a:pt x="24727" y="304304"/>
                        <a:pt x="30835" y="304304"/>
                      </a:cubicBezTo>
                      <a:lnTo>
                        <a:pt x="63838" y="304304"/>
                      </a:lnTo>
                      <a:cubicBezTo>
                        <a:pt x="68566" y="274601"/>
                        <a:pt x="94377" y="251783"/>
                        <a:pt x="125410" y="251783"/>
                      </a:cubicBezTo>
                      <a:cubicBezTo>
                        <a:pt x="156540" y="251783"/>
                        <a:pt x="182351" y="274601"/>
                        <a:pt x="187080" y="304304"/>
                      </a:cubicBezTo>
                      <a:lnTo>
                        <a:pt x="442135" y="304304"/>
                      </a:lnTo>
                      <a:cubicBezTo>
                        <a:pt x="446864" y="274601"/>
                        <a:pt x="472675" y="251783"/>
                        <a:pt x="503707" y="251783"/>
                      </a:cubicBezTo>
                      <a:cubicBezTo>
                        <a:pt x="534838" y="251783"/>
                        <a:pt x="560649" y="274601"/>
                        <a:pt x="565378" y="304304"/>
                      </a:cubicBezTo>
                      <a:lnTo>
                        <a:pt x="577298" y="304304"/>
                      </a:lnTo>
                      <a:cubicBezTo>
                        <a:pt x="583406" y="304304"/>
                        <a:pt x="588430" y="299288"/>
                        <a:pt x="588430" y="293091"/>
                      </a:cubicBezTo>
                      <a:lnTo>
                        <a:pt x="588430" y="281977"/>
                      </a:lnTo>
                      <a:lnTo>
                        <a:pt x="577298" y="281977"/>
                      </a:lnTo>
                      <a:cubicBezTo>
                        <a:pt x="571880" y="281977"/>
                        <a:pt x="567446" y="277552"/>
                        <a:pt x="567446" y="272142"/>
                      </a:cubicBezTo>
                      <a:cubicBezTo>
                        <a:pt x="567446" y="266733"/>
                        <a:pt x="571880" y="262307"/>
                        <a:pt x="577298" y="262307"/>
                      </a:cubicBezTo>
                      <a:lnTo>
                        <a:pt x="588430" y="262307"/>
                      </a:lnTo>
                      <a:lnTo>
                        <a:pt x="588430" y="239981"/>
                      </a:lnTo>
                      <a:lnTo>
                        <a:pt x="556314" y="239981"/>
                      </a:lnTo>
                      <a:cubicBezTo>
                        <a:pt x="550797" y="239981"/>
                        <a:pt x="546463" y="235653"/>
                        <a:pt x="546463" y="230146"/>
                      </a:cubicBezTo>
                      <a:lnTo>
                        <a:pt x="546463" y="210475"/>
                      </a:lnTo>
                      <a:cubicBezTo>
                        <a:pt x="546463" y="199853"/>
                        <a:pt x="552078" y="189723"/>
                        <a:pt x="561240" y="184215"/>
                      </a:cubicBezTo>
                      <a:lnTo>
                        <a:pt x="562816" y="183231"/>
                      </a:lnTo>
                      <a:lnTo>
                        <a:pt x="501638" y="156086"/>
                      </a:lnTo>
                      <a:lnTo>
                        <a:pt x="377608" y="156086"/>
                      </a:lnTo>
                      <a:cubicBezTo>
                        <a:pt x="354851" y="156086"/>
                        <a:pt x="336232" y="137596"/>
                        <a:pt x="336232" y="114778"/>
                      </a:cubicBezTo>
                      <a:lnTo>
                        <a:pt x="336232" y="72781"/>
                      </a:lnTo>
                      <a:cubicBezTo>
                        <a:pt x="336232" y="61569"/>
                        <a:pt x="345394" y="52520"/>
                        <a:pt x="356624" y="52520"/>
                      </a:cubicBezTo>
                      <a:lnTo>
                        <a:pt x="449524" y="52520"/>
                      </a:lnTo>
                      <a:lnTo>
                        <a:pt x="440165" y="32260"/>
                      </a:lnTo>
                      <a:cubicBezTo>
                        <a:pt x="436717" y="24686"/>
                        <a:pt x="428934" y="19670"/>
                        <a:pt x="420560" y="19670"/>
                      </a:cubicBezTo>
                      <a:close/>
                      <a:moveTo>
                        <a:pt x="30835" y="0"/>
                      </a:moveTo>
                      <a:lnTo>
                        <a:pt x="420560" y="0"/>
                      </a:lnTo>
                      <a:cubicBezTo>
                        <a:pt x="436618" y="0"/>
                        <a:pt x="451396" y="9442"/>
                        <a:pt x="458095" y="23998"/>
                      </a:cubicBezTo>
                      <a:lnTo>
                        <a:pt x="511096" y="138776"/>
                      </a:lnTo>
                      <a:lnTo>
                        <a:pt x="583603" y="170937"/>
                      </a:lnTo>
                      <a:cubicBezTo>
                        <a:pt x="598479" y="177527"/>
                        <a:pt x="608133" y="192378"/>
                        <a:pt x="608133" y="208705"/>
                      </a:cubicBezTo>
                      <a:lnTo>
                        <a:pt x="608133" y="293091"/>
                      </a:lnTo>
                      <a:cubicBezTo>
                        <a:pt x="608133" y="310106"/>
                        <a:pt x="594341" y="323974"/>
                        <a:pt x="577298" y="323974"/>
                      </a:cubicBezTo>
                      <a:lnTo>
                        <a:pt x="565378" y="323974"/>
                      </a:lnTo>
                      <a:cubicBezTo>
                        <a:pt x="560649" y="353677"/>
                        <a:pt x="534838" y="376396"/>
                        <a:pt x="503707" y="376396"/>
                      </a:cubicBezTo>
                      <a:cubicBezTo>
                        <a:pt x="472675" y="376396"/>
                        <a:pt x="446864" y="353677"/>
                        <a:pt x="442135" y="323974"/>
                      </a:cubicBezTo>
                      <a:lnTo>
                        <a:pt x="187080" y="323974"/>
                      </a:lnTo>
                      <a:cubicBezTo>
                        <a:pt x="182351" y="353677"/>
                        <a:pt x="156540" y="376396"/>
                        <a:pt x="125410" y="376396"/>
                      </a:cubicBezTo>
                      <a:cubicBezTo>
                        <a:pt x="94377" y="376396"/>
                        <a:pt x="68566" y="353677"/>
                        <a:pt x="63838" y="323974"/>
                      </a:cubicBezTo>
                      <a:lnTo>
                        <a:pt x="30835" y="323974"/>
                      </a:lnTo>
                      <a:cubicBezTo>
                        <a:pt x="13891" y="323974"/>
                        <a:pt x="0" y="310106"/>
                        <a:pt x="0" y="293091"/>
                      </a:cubicBezTo>
                      <a:lnTo>
                        <a:pt x="0" y="30883"/>
                      </a:lnTo>
                      <a:cubicBezTo>
                        <a:pt x="0" y="13868"/>
                        <a:pt x="13891" y="0"/>
                        <a:pt x="308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8" name="文本框 9">
                <a:extLst>
                  <a:ext uri="{FF2B5EF4-FFF2-40B4-BE49-F238E27FC236}">
                    <a16:creationId xmlns="" xmlns:a16="http://schemas.microsoft.com/office/drawing/2014/main" id="{2BBABDC0-6B9C-457F-8ED8-A0B55B716B80}"/>
                  </a:ext>
                </a:extLst>
              </p:cNvPr>
              <p:cNvSpPr txBox="1"/>
              <p:nvPr/>
            </p:nvSpPr>
            <p:spPr>
              <a:xfrm>
                <a:off x="629653" y="2519990"/>
                <a:ext cx="2209963" cy="572579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67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此部分内容作为文字排版占位显示（建议使用主题字体）。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156CD18C-4A00-4BEF-9225-4322BA740B69}"/>
                </a:ext>
              </a:extLst>
            </p:cNvPr>
            <p:cNvGrpSpPr/>
            <p:nvPr/>
          </p:nvGrpSpPr>
          <p:grpSpPr>
            <a:xfrm>
              <a:off x="6531829" y="2068866"/>
              <a:ext cx="1657472" cy="784609"/>
              <a:chOff x="9048328" y="4080963"/>
              <a:chExt cx="2209963" cy="1046145"/>
            </a:xfrm>
          </p:grpSpPr>
          <p:sp>
            <p:nvSpPr>
              <p:cNvPr id="41" name="文本框 14">
                <a:extLst>
                  <a:ext uri="{FF2B5EF4-FFF2-40B4-BE49-F238E27FC236}">
                    <a16:creationId xmlns="" xmlns:a16="http://schemas.microsoft.com/office/drawing/2014/main" id="{E94B8E87-6502-47FA-AB3E-DEE055167E76}"/>
                  </a:ext>
                </a:extLst>
              </p:cNvPr>
              <p:cNvSpPr txBox="1"/>
              <p:nvPr/>
            </p:nvSpPr>
            <p:spPr>
              <a:xfrm>
                <a:off x="9808339" y="4080963"/>
                <a:ext cx="1415772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pPr algn="r"/>
                <a:r>
                  <a:rPr lang="zh-CN" altLang="en-US" sz="2133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zh-CN" altLang="en-US" sz="2133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="" xmlns:a16="http://schemas.microsoft.com/office/drawing/2014/main" id="{1B17E0D3-9E7C-4D05-967E-7EE4FD75DA6A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120336" y="4120461"/>
                <a:ext cx="288032" cy="288032"/>
                <a:chOff x="8544273" y="2820469"/>
                <a:chExt cx="619662" cy="619662"/>
              </a:xfrm>
            </p:grpSpPr>
            <p:sp>
              <p:nvSpPr>
                <p:cNvPr id="44" name="椭圆 43">
                  <a:extLst>
                    <a:ext uri="{FF2B5EF4-FFF2-40B4-BE49-F238E27FC236}">
                      <a16:creationId xmlns="" xmlns:a16="http://schemas.microsoft.com/office/drawing/2014/main" id="{8981B07C-0E40-4654-ABD8-DE224B6F7D42}"/>
                    </a:ext>
                  </a:extLst>
                </p:cNvPr>
                <p:cNvSpPr/>
                <p:nvPr/>
              </p:nvSpPr>
              <p:spPr>
                <a:xfrm>
                  <a:off x="8544273" y="2820469"/>
                  <a:ext cx="619662" cy="619662"/>
                </a:xfrm>
                <a:prstGeom prst="ellipse">
                  <a:avLst/>
                </a:prstGeom>
                <a:solidFill>
                  <a:schemeClr val="accent2"/>
                </a:solidFill>
                <a:ln w="9525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="" xmlns:a16="http://schemas.microsoft.com/office/drawing/2014/main" id="{FE62E264-A506-4502-8B12-7834CCF2D37D}"/>
                    </a:ext>
                  </a:extLst>
                </p:cNvPr>
                <p:cNvSpPr/>
                <p:nvPr/>
              </p:nvSpPr>
              <p:spPr>
                <a:xfrm>
                  <a:off x="8661024" y="2946163"/>
                  <a:ext cx="386158" cy="368276"/>
                </a:xfrm>
                <a:custGeom>
                  <a:avLst/>
                  <a:gdLst>
                    <a:gd name="connsiteX0" fmla="*/ 315778 w 607639"/>
                    <a:gd name="connsiteY0" fmla="*/ 173080 h 579502"/>
                    <a:gd name="connsiteX1" fmla="*/ 315778 w 607639"/>
                    <a:gd name="connsiteY1" fmla="*/ 266058 h 579502"/>
                    <a:gd name="connsiteX2" fmla="*/ 303493 w 607639"/>
                    <a:gd name="connsiteY2" fmla="*/ 278325 h 579502"/>
                    <a:gd name="connsiteX3" fmla="*/ 210375 w 607639"/>
                    <a:gd name="connsiteY3" fmla="*/ 278325 h 579502"/>
                    <a:gd name="connsiteX4" fmla="*/ 303493 w 607639"/>
                    <a:gd name="connsiteY4" fmla="*/ 359925 h 579502"/>
                    <a:gd name="connsiteX5" fmla="*/ 397500 w 607639"/>
                    <a:gd name="connsiteY5" fmla="*/ 266058 h 579502"/>
                    <a:gd name="connsiteX6" fmla="*/ 315778 w 607639"/>
                    <a:gd name="connsiteY6" fmla="*/ 173080 h 579502"/>
                    <a:gd name="connsiteX7" fmla="*/ 249814 w 607639"/>
                    <a:gd name="connsiteY7" fmla="*/ 160816 h 579502"/>
                    <a:gd name="connsiteX8" fmla="*/ 198110 w 607639"/>
                    <a:gd name="connsiteY8" fmla="*/ 212449 h 579502"/>
                    <a:gd name="connsiteX9" fmla="*/ 249814 w 607639"/>
                    <a:gd name="connsiteY9" fmla="*/ 212449 h 579502"/>
                    <a:gd name="connsiteX10" fmla="*/ 303493 w 607639"/>
                    <a:gd name="connsiteY10" fmla="*/ 147835 h 579502"/>
                    <a:gd name="connsiteX11" fmla="*/ 421981 w 607639"/>
                    <a:gd name="connsiteY11" fmla="*/ 266058 h 579502"/>
                    <a:gd name="connsiteX12" fmla="*/ 303493 w 607639"/>
                    <a:gd name="connsiteY12" fmla="*/ 384370 h 579502"/>
                    <a:gd name="connsiteX13" fmla="*/ 185093 w 607639"/>
                    <a:gd name="connsiteY13" fmla="*/ 266058 h 579502"/>
                    <a:gd name="connsiteX14" fmla="*/ 197289 w 607639"/>
                    <a:gd name="connsiteY14" fmla="*/ 253880 h 579502"/>
                    <a:gd name="connsiteX15" fmla="*/ 291297 w 607639"/>
                    <a:gd name="connsiteY15" fmla="*/ 253880 h 579502"/>
                    <a:gd name="connsiteX16" fmla="*/ 291297 w 607639"/>
                    <a:gd name="connsiteY16" fmla="*/ 160013 h 579502"/>
                    <a:gd name="connsiteX17" fmla="*/ 303493 w 607639"/>
                    <a:gd name="connsiteY17" fmla="*/ 147835 h 579502"/>
                    <a:gd name="connsiteX18" fmla="*/ 262095 w 607639"/>
                    <a:gd name="connsiteY18" fmla="*/ 135133 h 579502"/>
                    <a:gd name="connsiteX19" fmla="*/ 274287 w 607639"/>
                    <a:gd name="connsiteY19" fmla="*/ 147397 h 579502"/>
                    <a:gd name="connsiteX20" fmla="*/ 274287 w 607639"/>
                    <a:gd name="connsiteY20" fmla="*/ 224713 h 579502"/>
                    <a:gd name="connsiteX21" fmla="*/ 262095 w 607639"/>
                    <a:gd name="connsiteY21" fmla="*/ 236888 h 579502"/>
                    <a:gd name="connsiteX22" fmla="*/ 184672 w 607639"/>
                    <a:gd name="connsiteY22" fmla="*/ 236888 h 579502"/>
                    <a:gd name="connsiteX23" fmla="*/ 172391 w 607639"/>
                    <a:gd name="connsiteY23" fmla="*/ 224713 h 579502"/>
                    <a:gd name="connsiteX24" fmla="*/ 262095 w 607639"/>
                    <a:gd name="connsiteY24" fmla="*/ 135133 h 579502"/>
                    <a:gd name="connsiteX25" fmla="*/ 58120 w 607639"/>
                    <a:gd name="connsiteY25" fmla="*/ 108514 h 579502"/>
                    <a:gd name="connsiteX26" fmla="*/ 58120 w 607639"/>
                    <a:gd name="connsiteY26" fmla="*/ 413970 h 579502"/>
                    <a:gd name="connsiteX27" fmla="*/ 549430 w 607639"/>
                    <a:gd name="connsiteY27" fmla="*/ 413970 h 579502"/>
                    <a:gd name="connsiteX28" fmla="*/ 549430 w 607639"/>
                    <a:gd name="connsiteY28" fmla="*/ 108514 h 579502"/>
                    <a:gd name="connsiteX29" fmla="*/ 27236 w 607639"/>
                    <a:gd name="connsiteY29" fmla="*/ 56079 h 579502"/>
                    <a:gd name="connsiteX30" fmla="*/ 27236 w 607639"/>
                    <a:gd name="connsiteY30" fmla="*/ 81319 h 579502"/>
                    <a:gd name="connsiteX31" fmla="*/ 580403 w 607639"/>
                    <a:gd name="connsiteY31" fmla="*/ 81319 h 579502"/>
                    <a:gd name="connsiteX32" fmla="*/ 580403 w 607639"/>
                    <a:gd name="connsiteY32" fmla="*/ 56079 h 579502"/>
                    <a:gd name="connsiteX33" fmla="*/ 303775 w 607639"/>
                    <a:gd name="connsiteY33" fmla="*/ 0 h 579502"/>
                    <a:gd name="connsiteX34" fmla="*/ 317393 w 607639"/>
                    <a:gd name="connsiteY34" fmla="*/ 13597 h 579502"/>
                    <a:gd name="connsiteX35" fmla="*/ 317393 w 607639"/>
                    <a:gd name="connsiteY35" fmla="*/ 28884 h 579502"/>
                    <a:gd name="connsiteX36" fmla="*/ 580403 w 607639"/>
                    <a:gd name="connsiteY36" fmla="*/ 28884 h 579502"/>
                    <a:gd name="connsiteX37" fmla="*/ 607639 w 607639"/>
                    <a:gd name="connsiteY37" fmla="*/ 56079 h 579502"/>
                    <a:gd name="connsiteX38" fmla="*/ 607639 w 607639"/>
                    <a:gd name="connsiteY38" fmla="*/ 81319 h 579502"/>
                    <a:gd name="connsiteX39" fmla="*/ 580403 w 607639"/>
                    <a:gd name="connsiteY39" fmla="*/ 108514 h 579502"/>
                    <a:gd name="connsiteX40" fmla="*/ 576665 w 607639"/>
                    <a:gd name="connsiteY40" fmla="*/ 108514 h 579502"/>
                    <a:gd name="connsiteX41" fmla="*/ 576665 w 607639"/>
                    <a:gd name="connsiteY41" fmla="*/ 413970 h 579502"/>
                    <a:gd name="connsiteX42" fmla="*/ 549430 w 607639"/>
                    <a:gd name="connsiteY42" fmla="*/ 441165 h 579502"/>
                    <a:gd name="connsiteX43" fmla="*/ 317393 w 607639"/>
                    <a:gd name="connsiteY43" fmla="*/ 441165 h 579502"/>
                    <a:gd name="connsiteX44" fmla="*/ 317393 w 607639"/>
                    <a:gd name="connsiteY44" fmla="*/ 481069 h 579502"/>
                    <a:gd name="connsiteX45" fmla="*/ 418236 w 607639"/>
                    <a:gd name="connsiteY45" fmla="*/ 554923 h 579502"/>
                    <a:gd name="connsiteX46" fmla="*/ 421173 w 607639"/>
                    <a:gd name="connsiteY46" fmla="*/ 573942 h 579502"/>
                    <a:gd name="connsiteX47" fmla="*/ 410225 w 607639"/>
                    <a:gd name="connsiteY47" fmla="*/ 579452 h 579502"/>
                    <a:gd name="connsiteX48" fmla="*/ 402215 w 607639"/>
                    <a:gd name="connsiteY48" fmla="*/ 576874 h 579502"/>
                    <a:gd name="connsiteX49" fmla="*/ 317393 w 607639"/>
                    <a:gd name="connsiteY49" fmla="*/ 514752 h 579502"/>
                    <a:gd name="connsiteX50" fmla="*/ 317393 w 607639"/>
                    <a:gd name="connsiteY50" fmla="*/ 565854 h 579502"/>
                    <a:gd name="connsiteX51" fmla="*/ 303775 w 607639"/>
                    <a:gd name="connsiteY51" fmla="*/ 579452 h 579502"/>
                    <a:gd name="connsiteX52" fmla="*/ 290157 w 607639"/>
                    <a:gd name="connsiteY52" fmla="*/ 565854 h 579502"/>
                    <a:gd name="connsiteX53" fmla="*/ 290157 w 607639"/>
                    <a:gd name="connsiteY53" fmla="*/ 514752 h 579502"/>
                    <a:gd name="connsiteX54" fmla="*/ 205424 w 607639"/>
                    <a:gd name="connsiteY54" fmla="*/ 576874 h 579502"/>
                    <a:gd name="connsiteX55" fmla="*/ 186377 w 607639"/>
                    <a:gd name="connsiteY55" fmla="*/ 573942 h 579502"/>
                    <a:gd name="connsiteX56" fmla="*/ 189314 w 607639"/>
                    <a:gd name="connsiteY56" fmla="*/ 554923 h 579502"/>
                    <a:gd name="connsiteX57" fmla="*/ 290157 w 607639"/>
                    <a:gd name="connsiteY57" fmla="*/ 481069 h 579502"/>
                    <a:gd name="connsiteX58" fmla="*/ 290157 w 607639"/>
                    <a:gd name="connsiteY58" fmla="*/ 441165 h 579502"/>
                    <a:gd name="connsiteX59" fmla="*/ 58120 w 607639"/>
                    <a:gd name="connsiteY59" fmla="*/ 441165 h 579502"/>
                    <a:gd name="connsiteX60" fmla="*/ 30885 w 607639"/>
                    <a:gd name="connsiteY60" fmla="*/ 413970 h 579502"/>
                    <a:gd name="connsiteX61" fmla="*/ 30885 w 607639"/>
                    <a:gd name="connsiteY61" fmla="*/ 108514 h 579502"/>
                    <a:gd name="connsiteX62" fmla="*/ 27236 w 607639"/>
                    <a:gd name="connsiteY62" fmla="*/ 108514 h 579502"/>
                    <a:gd name="connsiteX63" fmla="*/ 0 w 607639"/>
                    <a:gd name="connsiteY63" fmla="*/ 81319 h 579502"/>
                    <a:gd name="connsiteX64" fmla="*/ 0 w 607639"/>
                    <a:gd name="connsiteY64" fmla="*/ 56079 h 579502"/>
                    <a:gd name="connsiteX65" fmla="*/ 27236 w 607639"/>
                    <a:gd name="connsiteY65" fmla="*/ 28884 h 579502"/>
                    <a:gd name="connsiteX66" fmla="*/ 290157 w 607639"/>
                    <a:gd name="connsiteY66" fmla="*/ 28884 h 579502"/>
                    <a:gd name="connsiteX67" fmla="*/ 290157 w 607639"/>
                    <a:gd name="connsiteY67" fmla="*/ 13597 h 579502"/>
                    <a:gd name="connsiteX68" fmla="*/ 303775 w 607639"/>
                    <a:gd name="connsiteY68" fmla="*/ 0 h 579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607639" h="579502">
                      <a:moveTo>
                        <a:pt x="315778" y="173080"/>
                      </a:moveTo>
                      <a:lnTo>
                        <a:pt x="315778" y="266058"/>
                      </a:lnTo>
                      <a:cubicBezTo>
                        <a:pt x="315778" y="272814"/>
                        <a:pt x="310258" y="278325"/>
                        <a:pt x="303493" y="278325"/>
                      </a:cubicBezTo>
                      <a:lnTo>
                        <a:pt x="210375" y="278325"/>
                      </a:lnTo>
                      <a:cubicBezTo>
                        <a:pt x="216429" y="324281"/>
                        <a:pt x="255866" y="359925"/>
                        <a:pt x="303493" y="359925"/>
                      </a:cubicBezTo>
                      <a:cubicBezTo>
                        <a:pt x="355303" y="359925"/>
                        <a:pt x="397500" y="317792"/>
                        <a:pt x="397500" y="266058"/>
                      </a:cubicBezTo>
                      <a:cubicBezTo>
                        <a:pt x="397500" y="218502"/>
                        <a:pt x="361802" y="179124"/>
                        <a:pt x="315778" y="173080"/>
                      </a:cubicBezTo>
                      <a:close/>
                      <a:moveTo>
                        <a:pt x="249814" y="160816"/>
                      </a:moveTo>
                      <a:cubicBezTo>
                        <a:pt x="223740" y="165793"/>
                        <a:pt x="203093" y="186410"/>
                        <a:pt x="198110" y="212449"/>
                      </a:cubicBezTo>
                      <a:lnTo>
                        <a:pt x="249814" y="212449"/>
                      </a:lnTo>
                      <a:close/>
                      <a:moveTo>
                        <a:pt x="303493" y="147835"/>
                      </a:moveTo>
                      <a:cubicBezTo>
                        <a:pt x="368835" y="147835"/>
                        <a:pt x="421981" y="200902"/>
                        <a:pt x="421981" y="266058"/>
                      </a:cubicBezTo>
                      <a:cubicBezTo>
                        <a:pt x="421981" y="331303"/>
                        <a:pt x="368835" y="384370"/>
                        <a:pt x="303493" y="384370"/>
                      </a:cubicBezTo>
                      <a:cubicBezTo>
                        <a:pt x="238239" y="384370"/>
                        <a:pt x="185093" y="331303"/>
                        <a:pt x="185093" y="266058"/>
                      </a:cubicBezTo>
                      <a:cubicBezTo>
                        <a:pt x="185093" y="259303"/>
                        <a:pt x="190523" y="253880"/>
                        <a:pt x="197289" y="253880"/>
                      </a:cubicBezTo>
                      <a:lnTo>
                        <a:pt x="291297" y="253880"/>
                      </a:lnTo>
                      <a:lnTo>
                        <a:pt x="291297" y="160013"/>
                      </a:lnTo>
                      <a:cubicBezTo>
                        <a:pt x="291297" y="153257"/>
                        <a:pt x="296727" y="147835"/>
                        <a:pt x="303493" y="147835"/>
                      </a:cubicBezTo>
                      <a:close/>
                      <a:moveTo>
                        <a:pt x="262095" y="135133"/>
                      </a:moveTo>
                      <a:cubicBezTo>
                        <a:pt x="268859" y="135133"/>
                        <a:pt x="274287" y="140643"/>
                        <a:pt x="274287" y="147397"/>
                      </a:cubicBezTo>
                      <a:lnTo>
                        <a:pt x="274287" y="224713"/>
                      </a:lnTo>
                      <a:cubicBezTo>
                        <a:pt x="274287" y="231467"/>
                        <a:pt x="268859" y="236888"/>
                        <a:pt x="262095" y="236888"/>
                      </a:cubicBezTo>
                      <a:lnTo>
                        <a:pt x="184672" y="236888"/>
                      </a:lnTo>
                      <a:cubicBezTo>
                        <a:pt x="177909" y="236888"/>
                        <a:pt x="172391" y="231467"/>
                        <a:pt x="172391" y="224713"/>
                      </a:cubicBezTo>
                      <a:cubicBezTo>
                        <a:pt x="172391" y="175302"/>
                        <a:pt x="212616" y="135133"/>
                        <a:pt x="262095" y="135133"/>
                      </a:cubicBezTo>
                      <a:close/>
                      <a:moveTo>
                        <a:pt x="58120" y="108514"/>
                      </a:moveTo>
                      <a:lnTo>
                        <a:pt x="58120" y="413970"/>
                      </a:lnTo>
                      <a:lnTo>
                        <a:pt x="549430" y="413970"/>
                      </a:lnTo>
                      <a:lnTo>
                        <a:pt x="549430" y="108514"/>
                      </a:lnTo>
                      <a:close/>
                      <a:moveTo>
                        <a:pt x="27236" y="56079"/>
                      </a:moveTo>
                      <a:lnTo>
                        <a:pt x="27236" y="81319"/>
                      </a:lnTo>
                      <a:lnTo>
                        <a:pt x="580403" y="81319"/>
                      </a:lnTo>
                      <a:lnTo>
                        <a:pt x="580403" y="56079"/>
                      </a:lnTo>
                      <a:close/>
                      <a:moveTo>
                        <a:pt x="303775" y="0"/>
                      </a:moveTo>
                      <a:cubicBezTo>
                        <a:pt x="311341" y="0"/>
                        <a:pt x="317393" y="6132"/>
                        <a:pt x="317393" y="13597"/>
                      </a:cubicBezTo>
                      <a:lnTo>
                        <a:pt x="317393" y="28884"/>
                      </a:lnTo>
                      <a:lnTo>
                        <a:pt x="580403" y="28884"/>
                      </a:lnTo>
                      <a:cubicBezTo>
                        <a:pt x="595356" y="28884"/>
                        <a:pt x="607639" y="41148"/>
                        <a:pt x="607639" y="56079"/>
                      </a:cubicBezTo>
                      <a:lnTo>
                        <a:pt x="607639" y="81319"/>
                      </a:lnTo>
                      <a:cubicBezTo>
                        <a:pt x="607639" y="96338"/>
                        <a:pt x="595356" y="108514"/>
                        <a:pt x="580403" y="108514"/>
                      </a:cubicBezTo>
                      <a:lnTo>
                        <a:pt x="576665" y="108514"/>
                      </a:lnTo>
                      <a:lnTo>
                        <a:pt x="576665" y="413970"/>
                      </a:lnTo>
                      <a:cubicBezTo>
                        <a:pt x="576665" y="428990"/>
                        <a:pt x="564472" y="441165"/>
                        <a:pt x="549430" y="441165"/>
                      </a:cubicBezTo>
                      <a:lnTo>
                        <a:pt x="317393" y="441165"/>
                      </a:lnTo>
                      <a:lnTo>
                        <a:pt x="317393" y="481069"/>
                      </a:lnTo>
                      <a:lnTo>
                        <a:pt x="418236" y="554923"/>
                      </a:lnTo>
                      <a:cubicBezTo>
                        <a:pt x="424377" y="559366"/>
                        <a:pt x="425623" y="567898"/>
                        <a:pt x="421173" y="573942"/>
                      </a:cubicBezTo>
                      <a:cubicBezTo>
                        <a:pt x="418503" y="577585"/>
                        <a:pt x="414409" y="579452"/>
                        <a:pt x="410225" y="579452"/>
                      </a:cubicBezTo>
                      <a:cubicBezTo>
                        <a:pt x="407466" y="579452"/>
                        <a:pt x="404618" y="578652"/>
                        <a:pt x="402215" y="576874"/>
                      </a:cubicBezTo>
                      <a:lnTo>
                        <a:pt x="317393" y="514752"/>
                      </a:lnTo>
                      <a:lnTo>
                        <a:pt x="317393" y="565854"/>
                      </a:lnTo>
                      <a:cubicBezTo>
                        <a:pt x="317393" y="573408"/>
                        <a:pt x="311341" y="579452"/>
                        <a:pt x="303775" y="579452"/>
                      </a:cubicBezTo>
                      <a:cubicBezTo>
                        <a:pt x="296299" y="579452"/>
                        <a:pt x="290157" y="573408"/>
                        <a:pt x="290157" y="565854"/>
                      </a:cubicBezTo>
                      <a:lnTo>
                        <a:pt x="290157" y="514752"/>
                      </a:lnTo>
                      <a:lnTo>
                        <a:pt x="205424" y="576874"/>
                      </a:lnTo>
                      <a:cubicBezTo>
                        <a:pt x="199372" y="581318"/>
                        <a:pt x="190827" y="579985"/>
                        <a:pt x="186377" y="573942"/>
                      </a:cubicBezTo>
                      <a:cubicBezTo>
                        <a:pt x="181927" y="567898"/>
                        <a:pt x="183262" y="559366"/>
                        <a:pt x="189314" y="554923"/>
                      </a:cubicBezTo>
                      <a:lnTo>
                        <a:pt x="290157" y="481069"/>
                      </a:lnTo>
                      <a:lnTo>
                        <a:pt x="290157" y="441165"/>
                      </a:lnTo>
                      <a:lnTo>
                        <a:pt x="58120" y="441165"/>
                      </a:lnTo>
                      <a:cubicBezTo>
                        <a:pt x="43167" y="441165"/>
                        <a:pt x="30885" y="428990"/>
                        <a:pt x="30885" y="413970"/>
                      </a:cubicBezTo>
                      <a:lnTo>
                        <a:pt x="30885" y="108514"/>
                      </a:lnTo>
                      <a:lnTo>
                        <a:pt x="27236" y="108514"/>
                      </a:lnTo>
                      <a:cubicBezTo>
                        <a:pt x="12194" y="108514"/>
                        <a:pt x="0" y="96338"/>
                        <a:pt x="0" y="81319"/>
                      </a:cubicBezTo>
                      <a:lnTo>
                        <a:pt x="0" y="56079"/>
                      </a:lnTo>
                      <a:cubicBezTo>
                        <a:pt x="0" y="41148"/>
                        <a:pt x="12194" y="28884"/>
                        <a:pt x="27236" y="28884"/>
                      </a:cubicBezTo>
                      <a:lnTo>
                        <a:pt x="290157" y="28884"/>
                      </a:lnTo>
                      <a:lnTo>
                        <a:pt x="290157" y="13597"/>
                      </a:lnTo>
                      <a:cubicBezTo>
                        <a:pt x="290157" y="6132"/>
                        <a:pt x="296299" y="0"/>
                        <a:pt x="30377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3" name="文本框 16">
                <a:extLst>
                  <a:ext uri="{FF2B5EF4-FFF2-40B4-BE49-F238E27FC236}">
                    <a16:creationId xmlns="" xmlns:a16="http://schemas.microsoft.com/office/drawing/2014/main" id="{52ED42C7-5310-4618-B8F5-A7BF4A677E0C}"/>
                  </a:ext>
                </a:extLst>
              </p:cNvPr>
              <p:cNvSpPr txBox="1"/>
              <p:nvPr/>
            </p:nvSpPr>
            <p:spPr>
              <a:xfrm>
                <a:off x="9048328" y="4554529"/>
                <a:ext cx="2209963" cy="572579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67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此部分内容作为文字排版占位显示（建议使用主题字体）。</a:t>
                </a:r>
                <a:endParaRPr lang="zh-CN" altLang="en-US" sz="14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BDDED264-A265-483F-83DC-3D985ED5650E}"/>
                </a:ext>
              </a:extLst>
            </p:cNvPr>
            <p:cNvGrpSpPr/>
            <p:nvPr/>
          </p:nvGrpSpPr>
          <p:grpSpPr>
            <a:xfrm>
              <a:off x="954700" y="2804662"/>
              <a:ext cx="1657472" cy="748958"/>
              <a:chOff x="677457" y="4164647"/>
              <a:chExt cx="2209963" cy="998610"/>
            </a:xfrm>
          </p:grpSpPr>
          <p:sp>
            <p:nvSpPr>
              <p:cNvPr id="36" name="文本框 21">
                <a:extLst>
                  <a:ext uri="{FF2B5EF4-FFF2-40B4-BE49-F238E27FC236}">
                    <a16:creationId xmlns="" xmlns:a16="http://schemas.microsoft.com/office/drawing/2014/main" id="{183D9402-65A5-4ACC-A98F-6D62021662F5}"/>
                  </a:ext>
                </a:extLst>
              </p:cNvPr>
              <p:cNvSpPr txBox="1"/>
              <p:nvPr/>
            </p:nvSpPr>
            <p:spPr>
              <a:xfrm>
                <a:off x="1450550" y="4164647"/>
                <a:ext cx="1415772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zh-CN" altLang="en-US" sz="2133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zh-CN" altLang="en-US" sz="2133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7" name="组合 36">
                <a:extLst>
                  <a:ext uri="{FF2B5EF4-FFF2-40B4-BE49-F238E27FC236}">
                    <a16:creationId xmlns="" xmlns:a16="http://schemas.microsoft.com/office/drawing/2014/main" id="{9C0558C8-8CFB-44D9-8D78-2B68EF62ED70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39094" y="4189908"/>
                <a:ext cx="288032" cy="288032"/>
                <a:chOff x="8544272" y="2820469"/>
                <a:chExt cx="619662" cy="619662"/>
              </a:xfrm>
            </p:grpSpPr>
            <p:sp>
              <p:nvSpPr>
                <p:cNvPr id="39" name="椭圆 38">
                  <a:extLst>
                    <a:ext uri="{FF2B5EF4-FFF2-40B4-BE49-F238E27FC236}">
                      <a16:creationId xmlns="" xmlns:a16="http://schemas.microsoft.com/office/drawing/2014/main" id="{62B9E990-1903-49DE-B232-185E54C2E25C}"/>
                    </a:ext>
                  </a:extLst>
                </p:cNvPr>
                <p:cNvSpPr/>
                <p:nvPr/>
              </p:nvSpPr>
              <p:spPr>
                <a:xfrm>
                  <a:off x="8544272" y="2820469"/>
                  <a:ext cx="619662" cy="619662"/>
                </a:xfrm>
                <a:prstGeom prst="ellipse">
                  <a:avLst/>
                </a:prstGeom>
                <a:solidFill>
                  <a:schemeClr val="accent3"/>
                </a:solidFill>
                <a:ln w="9525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="" xmlns:a16="http://schemas.microsoft.com/office/drawing/2014/main" id="{EE9155D0-2557-41D8-8FEE-2DA9F347F745}"/>
                    </a:ext>
                  </a:extLst>
                </p:cNvPr>
                <p:cNvSpPr/>
                <p:nvPr/>
              </p:nvSpPr>
              <p:spPr>
                <a:xfrm>
                  <a:off x="8683810" y="2937222"/>
                  <a:ext cx="340585" cy="386158"/>
                </a:xfrm>
                <a:custGeom>
                  <a:avLst/>
                  <a:gdLst>
                    <a:gd name="T0" fmla="*/ 2125 w 2288"/>
                    <a:gd name="T1" fmla="*/ 924 h 2598"/>
                    <a:gd name="T2" fmla="*/ 1863 w 2288"/>
                    <a:gd name="T3" fmla="*/ 1258 h 2598"/>
                    <a:gd name="T4" fmla="*/ 1848 w 2288"/>
                    <a:gd name="T5" fmla="*/ 1586 h 2598"/>
                    <a:gd name="T6" fmla="*/ 1899 w 2288"/>
                    <a:gd name="T7" fmla="*/ 1716 h 2598"/>
                    <a:gd name="T8" fmla="*/ 1211 w 2288"/>
                    <a:gd name="T9" fmla="*/ 2079 h 2598"/>
                    <a:gd name="T10" fmla="*/ 1176 w 2288"/>
                    <a:gd name="T11" fmla="*/ 2038 h 2598"/>
                    <a:gd name="T12" fmla="*/ 1200 w 2288"/>
                    <a:gd name="T13" fmla="*/ 965 h 2598"/>
                    <a:gd name="T14" fmla="*/ 1409 w 2288"/>
                    <a:gd name="T15" fmla="*/ 1012 h 2598"/>
                    <a:gd name="T16" fmla="*/ 1522 w 2288"/>
                    <a:gd name="T17" fmla="*/ 978 h 2598"/>
                    <a:gd name="T18" fmla="*/ 1526 w 2288"/>
                    <a:gd name="T19" fmla="*/ 847 h 2598"/>
                    <a:gd name="T20" fmla="*/ 1387 w 2288"/>
                    <a:gd name="T21" fmla="*/ 828 h 2598"/>
                    <a:gd name="T22" fmla="*/ 1193 w 2288"/>
                    <a:gd name="T23" fmla="*/ 584 h 2598"/>
                    <a:gd name="T24" fmla="*/ 1375 w 2288"/>
                    <a:gd name="T25" fmla="*/ 124 h 2598"/>
                    <a:gd name="T26" fmla="*/ 1109 w 2288"/>
                    <a:gd name="T27" fmla="*/ 37 h 2598"/>
                    <a:gd name="T28" fmla="*/ 1013 w 2288"/>
                    <a:gd name="T29" fmla="*/ 570 h 2598"/>
                    <a:gd name="T30" fmla="*/ 1056 w 2288"/>
                    <a:gd name="T31" fmla="*/ 808 h 2598"/>
                    <a:gd name="T32" fmla="*/ 891 w 2288"/>
                    <a:gd name="T33" fmla="*/ 784 h 2598"/>
                    <a:gd name="T34" fmla="*/ 748 w 2288"/>
                    <a:gd name="T35" fmla="*/ 921 h 2598"/>
                    <a:gd name="T36" fmla="*/ 899 w 2288"/>
                    <a:gd name="T37" fmla="*/ 946 h 2598"/>
                    <a:gd name="T38" fmla="*/ 1024 w 2288"/>
                    <a:gd name="T39" fmla="*/ 1479 h 2598"/>
                    <a:gd name="T40" fmla="*/ 1022 w 2288"/>
                    <a:gd name="T41" fmla="*/ 2081 h 2598"/>
                    <a:gd name="T42" fmla="*/ 434 w 2288"/>
                    <a:gd name="T43" fmla="*/ 1569 h 2598"/>
                    <a:gd name="T44" fmla="*/ 395 w 2288"/>
                    <a:gd name="T45" fmla="*/ 1470 h 2598"/>
                    <a:gd name="T46" fmla="*/ 88 w 2288"/>
                    <a:gd name="T47" fmla="*/ 1148 h 2598"/>
                    <a:gd name="T48" fmla="*/ 101 w 2288"/>
                    <a:gd name="T49" fmla="*/ 1658 h 2598"/>
                    <a:gd name="T50" fmla="*/ 906 w 2288"/>
                    <a:gd name="T51" fmla="*/ 2228 h 2598"/>
                    <a:gd name="T52" fmla="*/ 1177 w 2288"/>
                    <a:gd name="T53" fmla="*/ 2500 h 2598"/>
                    <a:gd name="T54" fmla="*/ 1223 w 2288"/>
                    <a:gd name="T55" fmla="*/ 2405 h 2598"/>
                    <a:gd name="T56" fmla="*/ 1273 w 2288"/>
                    <a:gd name="T57" fmla="*/ 2328 h 2598"/>
                    <a:gd name="T58" fmla="*/ 1280 w 2288"/>
                    <a:gd name="T59" fmla="*/ 2234 h 2598"/>
                    <a:gd name="T60" fmla="*/ 2094 w 2288"/>
                    <a:gd name="T61" fmla="*/ 1624 h 2598"/>
                    <a:gd name="T62" fmla="*/ 2274 w 2288"/>
                    <a:gd name="T63" fmla="*/ 1517 h 2598"/>
                    <a:gd name="T64" fmla="*/ 1065 w 2288"/>
                    <a:gd name="T65" fmla="*/ 420 h 2598"/>
                    <a:gd name="T66" fmla="*/ 1131 w 2288"/>
                    <a:gd name="T67" fmla="*/ 148 h 2598"/>
                    <a:gd name="T68" fmla="*/ 1165 w 2288"/>
                    <a:gd name="T69" fmla="*/ 430 h 2598"/>
                    <a:gd name="T70" fmla="*/ 1065 w 2288"/>
                    <a:gd name="T71" fmla="*/ 420 h 2598"/>
                    <a:gd name="T72" fmla="*/ 1040 w 2288"/>
                    <a:gd name="T73" fmla="*/ 2287 h 2598"/>
                    <a:gd name="T74" fmla="*/ 1032 w 2288"/>
                    <a:gd name="T75" fmla="*/ 2241 h 2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288" h="2598">
                      <a:moveTo>
                        <a:pt x="2281" y="1465"/>
                      </a:moveTo>
                      <a:cubicBezTo>
                        <a:pt x="2220" y="1286"/>
                        <a:pt x="2159" y="1111"/>
                        <a:pt x="2125" y="924"/>
                      </a:cubicBezTo>
                      <a:cubicBezTo>
                        <a:pt x="2112" y="850"/>
                        <a:pt x="2015" y="868"/>
                        <a:pt x="1992" y="924"/>
                      </a:cubicBezTo>
                      <a:cubicBezTo>
                        <a:pt x="1948" y="1035"/>
                        <a:pt x="1904" y="1146"/>
                        <a:pt x="1863" y="1258"/>
                      </a:cubicBezTo>
                      <a:cubicBezTo>
                        <a:pt x="1840" y="1319"/>
                        <a:pt x="1790" y="1411"/>
                        <a:pt x="1809" y="1480"/>
                      </a:cubicBezTo>
                      <a:cubicBezTo>
                        <a:pt x="1783" y="1516"/>
                        <a:pt x="1783" y="1565"/>
                        <a:pt x="1848" y="1586"/>
                      </a:cubicBezTo>
                      <a:cubicBezTo>
                        <a:pt x="1878" y="1596"/>
                        <a:pt x="1908" y="1602"/>
                        <a:pt x="1938" y="1607"/>
                      </a:cubicBezTo>
                      <a:cubicBezTo>
                        <a:pt x="1927" y="1644"/>
                        <a:pt x="1916" y="1681"/>
                        <a:pt x="1899" y="1716"/>
                      </a:cubicBezTo>
                      <a:cubicBezTo>
                        <a:pt x="1861" y="1789"/>
                        <a:pt x="1799" y="1850"/>
                        <a:pt x="1734" y="1899"/>
                      </a:cubicBezTo>
                      <a:cubicBezTo>
                        <a:pt x="1586" y="2012"/>
                        <a:pt x="1393" y="2062"/>
                        <a:pt x="1211" y="2079"/>
                      </a:cubicBezTo>
                      <a:cubicBezTo>
                        <a:pt x="1201" y="2080"/>
                        <a:pt x="1190" y="2080"/>
                        <a:pt x="1180" y="2081"/>
                      </a:cubicBezTo>
                      <a:cubicBezTo>
                        <a:pt x="1178" y="2066"/>
                        <a:pt x="1177" y="2052"/>
                        <a:pt x="1176" y="2038"/>
                      </a:cubicBezTo>
                      <a:cubicBezTo>
                        <a:pt x="1167" y="1852"/>
                        <a:pt x="1173" y="1665"/>
                        <a:pt x="1178" y="1479"/>
                      </a:cubicBezTo>
                      <a:cubicBezTo>
                        <a:pt x="1183" y="1309"/>
                        <a:pt x="1195" y="1137"/>
                        <a:pt x="1200" y="965"/>
                      </a:cubicBezTo>
                      <a:cubicBezTo>
                        <a:pt x="1262" y="972"/>
                        <a:pt x="1326" y="981"/>
                        <a:pt x="1388" y="979"/>
                      </a:cubicBezTo>
                      <a:cubicBezTo>
                        <a:pt x="1391" y="992"/>
                        <a:pt x="1399" y="1003"/>
                        <a:pt x="1409" y="1012"/>
                      </a:cubicBezTo>
                      <a:cubicBezTo>
                        <a:pt x="1434" y="1041"/>
                        <a:pt x="1476" y="1041"/>
                        <a:pt x="1501" y="1012"/>
                      </a:cubicBezTo>
                      <a:cubicBezTo>
                        <a:pt x="1511" y="1003"/>
                        <a:pt x="1519" y="991"/>
                        <a:pt x="1522" y="978"/>
                      </a:cubicBezTo>
                      <a:cubicBezTo>
                        <a:pt x="1528" y="956"/>
                        <a:pt x="1526" y="931"/>
                        <a:pt x="1526" y="908"/>
                      </a:cubicBezTo>
                      <a:lnTo>
                        <a:pt x="1526" y="847"/>
                      </a:lnTo>
                      <a:cubicBezTo>
                        <a:pt x="1526" y="809"/>
                        <a:pt x="1493" y="776"/>
                        <a:pt x="1455" y="776"/>
                      </a:cubicBezTo>
                      <a:cubicBezTo>
                        <a:pt x="1423" y="776"/>
                        <a:pt x="1395" y="799"/>
                        <a:pt x="1387" y="828"/>
                      </a:cubicBezTo>
                      <a:cubicBezTo>
                        <a:pt x="1327" y="813"/>
                        <a:pt x="1264" y="812"/>
                        <a:pt x="1202" y="810"/>
                      </a:cubicBezTo>
                      <a:cubicBezTo>
                        <a:pt x="1202" y="735"/>
                        <a:pt x="1199" y="659"/>
                        <a:pt x="1193" y="584"/>
                      </a:cubicBezTo>
                      <a:cubicBezTo>
                        <a:pt x="1297" y="558"/>
                        <a:pt x="1391" y="480"/>
                        <a:pt x="1431" y="385"/>
                      </a:cubicBezTo>
                      <a:cubicBezTo>
                        <a:pt x="1470" y="292"/>
                        <a:pt x="1441" y="197"/>
                        <a:pt x="1375" y="124"/>
                      </a:cubicBezTo>
                      <a:cubicBezTo>
                        <a:pt x="1315" y="57"/>
                        <a:pt x="1196" y="0"/>
                        <a:pt x="1109" y="37"/>
                      </a:cubicBezTo>
                      <a:cubicBezTo>
                        <a:pt x="1109" y="37"/>
                        <a:pt x="1109" y="37"/>
                        <a:pt x="1109" y="37"/>
                      </a:cubicBezTo>
                      <a:cubicBezTo>
                        <a:pt x="988" y="48"/>
                        <a:pt x="885" y="127"/>
                        <a:pt x="860" y="255"/>
                      </a:cubicBezTo>
                      <a:cubicBezTo>
                        <a:pt x="837" y="376"/>
                        <a:pt x="900" y="516"/>
                        <a:pt x="1013" y="570"/>
                      </a:cubicBezTo>
                      <a:cubicBezTo>
                        <a:pt x="1033" y="580"/>
                        <a:pt x="1055" y="586"/>
                        <a:pt x="1077" y="590"/>
                      </a:cubicBezTo>
                      <a:cubicBezTo>
                        <a:pt x="1068" y="662"/>
                        <a:pt x="1062" y="735"/>
                        <a:pt x="1056" y="808"/>
                      </a:cubicBezTo>
                      <a:cubicBezTo>
                        <a:pt x="1001" y="808"/>
                        <a:pt x="947" y="810"/>
                        <a:pt x="892" y="813"/>
                      </a:cubicBezTo>
                      <a:cubicBezTo>
                        <a:pt x="892" y="803"/>
                        <a:pt x="891" y="793"/>
                        <a:pt x="891" y="784"/>
                      </a:cubicBezTo>
                      <a:cubicBezTo>
                        <a:pt x="896" y="691"/>
                        <a:pt x="748" y="690"/>
                        <a:pt x="747" y="784"/>
                      </a:cubicBezTo>
                      <a:cubicBezTo>
                        <a:pt x="747" y="829"/>
                        <a:pt x="742" y="876"/>
                        <a:pt x="748" y="921"/>
                      </a:cubicBezTo>
                      <a:cubicBezTo>
                        <a:pt x="756" y="983"/>
                        <a:pt x="811" y="1002"/>
                        <a:pt x="851" y="981"/>
                      </a:cubicBezTo>
                      <a:cubicBezTo>
                        <a:pt x="872" y="980"/>
                        <a:pt x="891" y="967"/>
                        <a:pt x="899" y="946"/>
                      </a:cubicBezTo>
                      <a:cubicBezTo>
                        <a:pt x="948" y="949"/>
                        <a:pt x="998" y="951"/>
                        <a:pt x="1047" y="954"/>
                      </a:cubicBezTo>
                      <a:cubicBezTo>
                        <a:pt x="1037" y="1129"/>
                        <a:pt x="1031" y="1305"/>
                        <a:pt x="1024" y="1479"/>
                      </a:cubicBezTo>
                      <a:cubicBezTo>
                        <a:pt x="1017" y="1665"/>
                        <a:pt x="1014" y="1851"/>
                        <a:pt x="1021" y="2038"/>
                      </a:cubicBezTo>
                      <a:cubicBezTo>
                        <a:pt x="1022" y="2051"/>
                        <a:pt x="1022" y="2066"/>
                        <a:pt x="1022" y="2081"/>
                      </a:cubicBezTo>
                      <a:cubicBezTo>
                        <a:pt x="722" y="2061"/>
                        <a:pt x="421" y="1927"/>
                        <a:pt x="289" y="1649"/>
                      </a:cubicBezTo>
                      <a:cubicBezTo>
                        <a:pt x="342" y="1639"/>
                        <a:pt x="422" y="1633"/>
                        <a:pt x="434" y="1569"/>
                      </a:cubicBezTo>
                      <a:cubicBezTo>
                        <a:pt x="439" y="1539"/>
                        <a:pt x="429" y="1506"/>
                        <a:pt x="402" y="1492"/>
                      </a:cubicBezTo>
                      <a:cubicBezTo>
                        <a:pt x="401" y="1485"/>
                        <a:pt x="399" y="1478"/>
                        <a:pt x="395" y="1470"/>
                      </a:cubicBezTo>
                      <a:cubicBezTo>
                        <a:pt x="338" y="1362"/>
                        <a:pt x="258" y="1263"/>
                        <a:pt x="215" y="1148"/>
                      </a:cubicBezTo>
                      <a:cubicBezTo>
                        <a:pt x="192" y="1085"/>
                        <a:pt x="111" y="1085"/>
                        <a:pt x="88" y="1148"/>
                      </a:cubicBezTo>
                      <a:cubicBezTo>
                        <a:pt x="29" y="1306"/>
                        <a:pt x="0" y="1457"/>
                        <a:pt x="39" y="1624"/>
                      </a:cubicBezTo>
                      <a:cubicBezTo>
                        <a:pt x="45" y="1653"/>
                        <a:pt x="75" y="1663"/>
                        <a:pt x="101" y="1658"/>
                      </a:cubicBezTo>
                      <a:cubicBezTo>
                        <a:pt x="125" y="1661"/>
                        <a:pt x="149" y="1661"/>
                        <a:pt x="172" y="1661"/>
                      </a:cubicBezTo>
                      <a:cubicBezTo>
                        <a:pt x="253" y="2008"/>
                        <a:pt x="572" y="2179"/>
                        <a:pt x="906" y="2228"/>
                      </a:cubicBezTo>
                      <a:cubicBezTo>
                        <a:pt x="931" y="2337"/>
                        <a:pt x="982" y="2443"/>
                        <a:pt x="1043" y="2536"/>
                      </a:cubicBezTo>
                      <a:cubicBezTo>
                        <a:pt x="1083" y="2598"/>
                        <a:pt x="1172" y="2572"/>
                        <a:pt x="1177" y="2500"/>
                      </a:cubicBezTo>
                      <a:cubicBezTo>
                        <a:pt x="1177" y="2509"/>
                        <a:pt x="1185" y="2477"/>
                        <a:pt x="1189" y="2468"/>
                      </a:cubicBezTo>
                      <a:cubicBezTo>
                        <a:pt x="1199" y="2446"/>
                        <a:pt x="1211" y="2426"/>
                        <a:pt x="1223" y="2405"/>
                      </a:cubicBezTo>
                      <a:cubicBezTo>
                        <a:pt x="1234" y="2386"/>
                        <a:pt x="1247" y="2368"/>
                        <a:pt x="1259" y="2349"/>
                      </a:cubicBezTo>
                      <a:cubicBezTo>
                        <a:pt x="1264" y="2342"/>
                        <a:pt x="1268" y="2335"/>
                        <a:pt x="1273" y="2328"/>
                      </a:cubicBezTo>
                      <a:cubicBezTo>
                        <a:pt x="1277" y="2322"/>
                        <a:pt x="1293" y="2305"/>
                        <a:pt x="1277" y="2322"/>
                      </a:cubicBezTo>
                      <a:cubicBezTo>
                        <a:pt x="1304" y="2294"/>
                        <a:pt x="1300" y="2258"/>
                        <a:pt x="1280" y="2234"/>
                      </a:cubicBezTo>
                      <a:cubicBezTo>
                        <a:pt x="1483" y="2210"/>
                        <a:pt x="1683" y="2139"/>
                        <a:pt x="1845" y="2015"/>
                      </a:cubicBezTo>
                      <a:cubicBezTo>
                        <a:pt x="1948" y="1936"/>
                        <a:pt x="2086" y="1773"/>
                        <a:pt x="2094" y="1624"/>
                      </a:cubicBezTo>
                      <a:cubicBezTo>
                        <a:pt x="2146" y="1628"/>
                        <a:pt x="2201" y="1630"/>
                        <a:pt x="2245" y="1609"/>
                      </a:cubicBezTo>
                      <a:cubicBezTo>
                        <a:pt x="2278" y="1594"/>
                        <a:pt x="2287" y="1550"/>
                        <a:pt x="2274" y="1517"/>
                      </a:cubicBezTo>
                      <a:cubicBezTo>
                        <a:pt x="2284" y="1503"/>
                        <a:pt x="2288" y="1485"/>
                        <a:pt x="2281" y="1465"/>
                      </a:cubicBezTo>
                      <a:close/>
                      <a:moveTo>
                        <a:pt x="1065" y="420"/>
                      </a:moveTo>
                      <a:cubicBezTo>
                        <a:pt x="1019" y="392"/>
                        <a:pt x="1002" y="323"/>
                        <a:pt x="1010" y="274"/>
                      </a:cubicBezTo>
                      <a:cubicBezTo>
                        <a:pt x="1021" y="207"/>
                        <a:pt x="1073" y="171"/>
                        <a:pt x="1131" y="148"/>
                      </a:cubicBezTo>
                      <a:cubicBezTo>
                        <a:pt x="1208" y="195"/>
                        <a:pt x="1340" y="234"/>
                        <a:pt x="1280" y="343"/>
                      </a:cubicBezTo>
                      <a:cubicBezTo>
                        <a:pt x="1258" y="383"/>
                        <a:pt x="1213" y="417"/>
                        <a:pt x="1165" y="430"/>
                      </a:cubicBezTo>
                      <a:cubicBezTo>
                        <a:pt x="1148" y="418"/>
                        <a:pt x="1121" y="420"/>
                        <a:pt x="1105" y="434"/>
                      </a:cubicBezTo>
                      <a:cubicBezTo>
                        <a:pt x="1091" y="432"/>
                        <a:pt x="1077" y="428"/>
                        <a:pt x="1065" y="420"/>
                      </a:cubicBezTo>
                      <a:close/>
                      <a:moveTo>
                        <a:pt x="1032" y="2241"/>
                      </a:moveTo>
                      <a:cubicBezTo>
                        <a:pt x="1034" y="2257"/>
                        <a:pt x="1037" y="2272"/>
                        <a:pt x="1040" y="2287"/>
                      </a:cubicBezTo>
                      <a:cubicBezTo>
                        <a:pt x="1029" y="2271"/>
                        <a:pt x="1019" y="2255"/>
                        <a:pt x="1010" y="2239"/>
                      </a:cubicBezTo>
                      <a:cubicBezTo>
                        <a:pt x="1017" y="2240"/>
                        <a:pt x="1025" y="2241"/>
                        <a:pt x="1032" y="224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8" name="文本框 23">
                <a:extLst>
                  <a:ext uri="{FF2B5EF4-FFF2-40B4-BE49-F238E27FC236}">
                    <a16:creationId xmlns="" xmlns:a16="http://schemas.microsoft.com/office/drawing/2014/main" id="{CD7E5FD4-AC74-4FC7-85C3-4C28067AED23}"/>
                  </a:ext>
                </a:extLst>
              </p:cNvPr>
              <p:cNvSpPr txBox="1"/>
              <p:nvPr/>
            </p:nvSpPr>
            <p:spPr>
              <a:xfrm>
                <a:off x="677457" y="4590678"/>
                <a:ext cx="2209963" cy="572579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67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此部分内容作为文字排版占位显示（建议使用主题字体）。</a:t>
                </a:r>
                <a:endParaRPr lang="zh-CN" altLang="en-US" sz="14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B2EC7D70-5A17-41D4-B81E-1CC35E144834}"/>
                </a:ext>
              </a:extLst>
            </p:cNvPr>
            <p:cNvGrpSpPr/>
            <p:nvPr/>
          </p:nvGrpSpPr>
          <p:grpSpPr>
            <a:xfrm>
              <a:off x="6531829" y="3431858"/>
              <a:ext cx="1657472" cy="784609"/>
              <a:chOff x="9048328" y="4080963"/>
              <a:chExt cx="2209963" cy="1046145"/>
            </a:xfrm>
          </p:grpSpPr>
          <p:sp>
            <p:nvSpPr>
              <p:cNvPr id="31" name="文本框 35">
                <a:extLst>
                  <a:ext uri="{FF2B5EF4-FFF2-40B4-BE49-F238E27FC236}">
                    <a16:creationId xmlns="" xmlns:a16="http://schemas.microsoft.com/office/drawing/2014/main" id="{D99B4CB3-C544-497A-8D94-C21E97FA4F87}"/>
                  </a:ext>
                </a:extLst>
              </p:cNvPr>
              <p:cNvSpPr txBox="1"/>
              <p:nvPr/>
            </p:nvSpPr>
            <p:spPr>
              <a:xfrm>
                <a:off x="9808339" y="4080963"/>
                <a:ext cx="1415772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pPr algn="r"/>
                <a:r>
                  <a:rPr lang="zh-CN" altLang="en-US" sz="2133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zh-CN" altLang="en-US" sz="2133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2" name="组合 31">
                <a:extLst>
                  <a:ext uri="{FF2B5EF4-FFF2-40B4-BE49-F238E27FC236}">
                    <a16:creationId xmlns="" xmlns:a16="http://schemas.microsoft.com/office/drawing/2014/main" id="{7D656813-16A1-4862-A3C5-A63195D8C901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120336" y="4120461"/>
                <a:ext cx="288032" cy="288032"/>
                <a:chOff x="8544273" y="2820469"/>
                <a:chExt cx="619662" cy="619662"/>
              </a:xfrm>
            </p:grpSpPr>
            <p:sp>
              <p:nvSpPr>
                <p:cNvPr id="34" name="椭圆 33">
                  <a:extLst>
                    <a:ext uri="{FF2B5EF4-FFF2-40B4-BE49-F238E27FC236}">
                      <a16:creationId xmlns="" xmlns:a16="http://schemas.microsoft.com/office/drawing/2014/main" id="{8A3E1796-31A8-427A-8BEA-D5514AEE1006}"/>
                    </a:ext>
                  </a:extLst>
                </p:cNvPr>
                <p:cNvSpPr/>
                <p:nvPr/>
              </p:nvSpPr>
              <p:spPr>
                <a:xfrm>
                  <a:off x="8544273" y="2820469"/>
                  <a:ext cx="619662" cy="619662"/>
                </a:xfrm>
                <a:prstGeom prst="ellipse">
                  <a:avLst/>
                </a:prstGeom>
                <a:solidFill>
                  <a:schemeClr val="accent4"/>
                </a:solidFill>
                <a:ln w="9525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="" xmlns:a16="http://schemas.microsoft.com/office/drawing/2014/main" id="{516D356A-7CC3-4406-903A-9D96C76BFAF1}"/>
                    </a:ext>
                  </a:extLst>
                </p:cNvPr>
                <p:cNvSpPr/>
                <p:nvPr/>
              </p:nvSpPr>
              <p:spPr>
                <a:xfrm>
                  <a:off x="8661024" y="3004762"/>
                  <a:ext cx="386158" cy="251077"/>
                </a:xfrm>
                <a:custGeom>
                  <a:avLst/>
                  <a:gdLst>
                    <a:gd name="T0" fmla="*/ 43882 w 269348"/>
                    <a:gd name="T1" fmla="*/ 43882 w 269348"/>
                    <a:gd name="T2" fmla="*/ 43882 w 269348"/>
                    <a:gd name="T3" fmla="*/ 43882 w 269348"/>
                    <a:gd name="T4" fmla="*/ 43882 w 269348"/>
                    <a:gd name="T5" fmla="*/ 43882 w 269348"/>
                    <a:gd name="T6" fmla="*/ 43882 w 269348"/>
                    <a:gd name="T7" fmla="*/ 43882 w 269348"/>
                    <a:gd name="T8" fmla="*/ 43882 w 269348"/>
                    <a:gd name="T9" fmla="*/ 43882 w 269348"/>
                    <a:gd name="T10" fmla="*/ 43882 w 269348"/>
                    <a:gd name="T11" fmla="*/ 43882 w 269348"/>
                    <a:gd name="T12" fmla="*/ 43882 w 269348"/>
                    <a:gd name="T13" fmla="*/ 43882 w 269348"/>
                    <a:gd name="T14" fmla="*/ 43882 w 269348"/>
                    <a:gd name="T15" fmla="*/ 43882 w 269348"/>
                    <a:gd name="T16" fmla="*/ 43882 w 269348"/>
                    <a:gd name="T17" fmla="*/ 43882 w 269348"/>
                    <a:gd name="T18" fmla="*/ 43882 w 269348"/>
                    <a:gd name="T19" fmla="*/ 43882 w 269348"/>
                    <a:gd name="T20" fmla="*/ 43882 w 269348"/>
                    <a:gd name="T21" fmla="*/ 43882 w 269348"/>
                    <a:gd name="T22" fmla="*/ 43882 w 269348"/>
                    <a:gd name="T23" fmla="*/ 43882 w 269348"/>
                    <a:gd name="T24" fmla="*/ 43882 w 269348"/>
                    <a:gd name="T25" fmla="*/ 43882 w 269348"/>
                    <a:gd name="T26" fmla="*/ 43882 w 269348"/>
                    <a:gd name="T27" fmla="*/ 43882 w 269348"/>
                    <a:gd name="T28" fmla="*/ 43882 w 269348"/>
                    <a:gd name="T29" fmla="*/ 43882 w 269348"/>
                    <a:gd name="T30" fmla="*/ 43882 w 269348"/>
                    <a:gd name="T31" fmla="*/ 43882 w 269348"/>
                    <a:gd name="T32" fmla="*/ 43882 w 269348"/>
                    <a:gd name="T33" fmla="*/ 43882 w 269348"/>
                    <a:gd name="T34" fmla="*/ 43882 w 269348"/>
                    <a:gd name="T35" fmla="*/ 43882 w 269348"/>
                    <a:gd name="T36" fmla="*/ 43882 w 269348"/>
                    <a:gd name="T37" fmla="*/ 43882 w 269348"/>
                    <a:gd name="T38" fmla="*/ 43882 w 269348"/>
                    <a:gd name="T39" fmla="*/ 43882 w 269348"/>
                    <a:gd name="T40" fmla="*/ 43882 w 269348"/>
                    <a:gd name="T41" fmla="*/ 43882 w 269348"/>
                    <a:gd name="T42" fmla="*/ 43882 w 269348"/>
                    <a:gd name="T43" fmla="*/ 43882 w 269348"/>
                    <a:gd name="T44" fmla="*/ 43882 w 269348"/>
                    <a:gd name="T45" fmla="*/ 43882 w 269348"/>
                    <a:gd name="T46" fmla="*/ 43882 w 269348"/>
                    <a:gd name="T47" fmla="*/ 43882 w 269348"/>
                    <a:gd name="T48" fmla="*/ 43882 w 269348"/>
                    <a:gd name="T49" fmla="*/ 43882 w 269348"/>
                    <a:gd name="T50" fmla="*/ 43882 w 269348"/>
                    <a:gd name="T51" fmla="*/ 43882 w 269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356" h="1534">
                      <a:moveTo>
                        <a:pt x="857" y="765"/>
                      </a:moveTo>
                      <a:lnTo>
                        <a:pt x="0" y="1394"/>
                      </a:lnTo>
                      <a:lnTo>
                        <a:pt x="0" y="143"/>
                      </a:lnTo>
                      <a:lnTo>
                        <a:pt x="857" y="765"/>
                      </a:lnTo>
                      <a:close/>
                      <a:moveTo>
                        <a:pt x="1385" y="848"/>
                      </a:moveTo>
                      <a:lnTo>
                        <a:pt x="1217" y="970"/>
                      </a:lnTo>
                      <a:cubicBezTo>
                        <a:pt x="1206" y="979"/>
                        <a:pt x="1192" y="983"/>
                        <a:pt x="1178" y="983"/>
                      </a:cubicBezTo>
                      <a:cubicBezTo>
                        <a:pt x="1164" y="983"/>
                        <a:pt x="1150" y="979"/>
                        <a:pt x="1139" y="970"/>
                      </a:cubicBezTo>
                      <a:lnTo>
                        <a:pt x="970" y="848"/>
                      </a:lnTo>
                      <a:lnTo>
                        <a:pt x="49" y="1523"/>
                      </a:lnTo>
                      <a:cubicBezTo>
                        <a:pt x="62" y="1530"/>
                        <a:pt x="77" y="1534"/>
                        <a:pt x="93" y="1534"/>
                      </a:cubicBezTo>
                      <a:lnTo>
                        <a:pt x="2264" y="1534"/>
                      </a:lnTo>
                      <a:cubicBezTo>
                        <a:pt x="2279" y="1534"/>
                        <a:pt x="2294" y="1531"/>
                        <a:pt x="2306" y="1524"/>
                      </a:cubicBezTo>
                      <a:lnTo>
                        <a:pt x="1385" y="848"/>
                      </a:lnTo>
                      <a:close/>
                      <a:moveTo>
                        <a:pt x="1498" y="765"/>
                      </a:moveTo>
                      <a:lnTo>
                        <a:pt x="2356" y="1395"/>
                      </a:lnTo>
                      <a:lnTo>
                        <a:pt x="2356" y="139"/>
                      </a:lnTo>
                      <a:lnTo>
                        <a:pt x="1498" y="765"/>
                      </a:lnTo>
                      <a:close/>
                      <a:moveTo>
                        <a:pt x="2304" y="12"/>
                      </a:moveTo>
                      <a:cubicBezTo>
                        <a:pt x="2292" y="5"/>
                        <a:pt x="2279" y="0"/>
                        <a:pt x="2264" y="0"/>
                      </a:cubicBezTo>
                      <a:lnTo>
                        <a:pt x="93" y="0"/>
                      </a:lnTo>
                      <a:cubicBezTo>
                        <a:pt x="88" y="0"/>
                        <a:pt x="84" y="0"/>
                        <a:pt x="80" y="1"/>
                      </a:cubicBezTo>
                      <a:cubicBezTo>
                        <a:pt x="80" y="1"/>
                        <a:pt x="79" y="1"/>
                        <a:pt x="78" y="1"/>
                      </a:cubicBezTo>
                      <a:cubicBezTo>
                        <a:pt x="66" y="3"/>
                        <a:pt x="56" y="7"/>
                        <a:pt x="48" y="13"/>
                      </a:cubicBezTo>
                      <a:lnTo>
                        <a:pt x="1178" y="834"/>
                      </a:lnTo>
                      <a:lnTo>
                        <a:pt x="2304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3" name="文本框 37">
                <a:extLst>
                  <a:ext uri="{FF2B5EF4-FFF2-40B4-BE49-F238E27FC236}">
                    <a16:creationId xmlns="" xmlns:a16="http://schemas.microsoft.com/office/drawing/2014/main" id="{6397EF6A-66B8-47F2-819B-758AF4E31249}"/>
                  </a:ext>
                </a:extLst>
              </p:cNvPr>
              <p:cNvSpPr txBox="1"/>
              <p:nvPr/>
            </p:nvSpPr>
            <p:spPr>
              <a:xfrm>
                <a:off x="9048328" y="4554529"/>
                <a:ext cx="2209963" cy="572579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67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此部分内容作为文字排版占位显示（建议使用主题字体）。</a:t>
                </a:r>
                <a:endParaRPr lang="zh-CN" altLang="en-US" sz="14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0008251F-02D8-44AD-82D9-8475E3A197C4}"/>
                </a:ext>
              </a:extLst>
            </p:cNvPr>
            <p:cNvGrpSpPr/>
            <p:nvPr/>
          </p:nvGrpSpPr>
          <p:grpSpPr>
            <a:xfrm flipH="1" flipV="1">
              <a:off x="5684705" y="2381947"/>
              <a:ext cx="2478961" cy="1351604"/>
              <a:chOff x="3745012" y="2345440"/>
              <a:chExt cx="1008112" cy="1802138"/>
            </a:xfrm>
          </p:grpSpPr>
          <p:cxnSp>
            <p:nvCxnSpPr>
              <p:cNvPr id="13" name="直接连接符 12">
                <a:extLst>
                  <a:ext uri="{FF2B5EF4-FFF2-40B4-BE49-F238E27FC236}">
                    <a16:creationId xmlns="" xmlns:a16="http://schemas.microsoft.com/office/drawing/2014/main" id="{2FBF7EB1-2330-4DD1-A2F0-79B92228163D}"/>
                  </a:ext>
                </a:extLst>
              </p:cNvPr>
              <p:cNvCxnSpPr/>
              <p:nvPr/>
            </p:nvCxnSpPr>
            <p:spPr>
              <a:xfrm flipH="1">
                <a:off x="3745012" y="2345440"/>
                <a:ext cx="1008112" cy="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="" xmlns:a16="http://schemas.microsoft.com/office/drawing/2014/main" id="{5073A834-8F21-41ED-A12E-BDA57276C90E}"/>
                  </a:ext>
                </a:extLst>
              </p:cNvPr>
              <p:cNvCxnSpPr/>
              <p:nvPr/>
            </p:nvCxnSpPr>
            <p:spPr>
              <a:xfrm flipH="1" flipV="1">
                <a:off x="3745012" y="4147578"/>
                <a:ext cx="867626" cy="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4F105ADB-2896-43B6-8593-327967FC6864}"/>
                </a:ext>
              </a:extLst>
            </p:cNvPr>
            <p:cNvGrpSpPr/>
            <p:nvPr/>
          </p:nvGrpSpPr>
          <p:grpSpPr>
            <a:xfrm>
              <a:off x="1068041" y="1759080"/>
              <a:ext cx="2496802" cy="1351604"/>
              <a:chOff x="3745012" y="2345440"/>
              <a:chExt cx="1008112" cy="180213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="" xmlns:a16="http://schemas.microsoft.com/office/drawing/2014/main" id="{F56CD1BC-BCB1-49D1-A146-1E9E3B133536}"/>
                  </a:ext>
                </a:extLst>
              </p:cNvPr>
              <p:cNvCxnSpPr/>
              <p:nvPr/>
            </p:nvCxnSpPr>
            <p:spPr>
              <a:xfrm flipH="1">
                <a:off x="3745012" y="2345440"/>
                <a:ext cx="1008112" cy="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="" xmlns:a16="http://schemas.microsoft.com/office/drawing/2014/main" id="{1AD02E36-2B6C-4639-ADA7-A6CF0ACA9448}"/>
                  </a:ext>
                </a:extLst>
              </p:cNvPr>
              <p:cNvCxnSpPr/>
              <p:nvPr/>
            </p:nvCxnSpPr>
            <p:spPr>
              <a:xfrm flipH="1">
                <a:off x="3745012" y="4147578"/>
                <a:ext cx="847819" cy="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B6F9AE6D-C3D7-4A1F-989C-C33FBAC63F77}"/>
              </a:ext>
            </a:extLst>
          </p:cNvPr>
          <p:cNvSpPr txBox="1"/>
          <p:nvPr/>
        </p:nvSpPr>
        <p:spPr>
          <a:xfrm>
            <a:off x="1726569" y="705292"/>
            <a:ext cx="253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pic>
        <p:nvPicPr>
          <p:cNvPr id="55" name="图片 54">
            <a:extLst>
              <a:ext uri="{FF2B5EF4-FFF2-40B4-BE49-F238E27FC236}">
                <a16:creationId xmlns="" xmlns:a16="http://schemas.microsoft.com/office/drawing/2014/main" id="{7BBA6416-E35A-4EA9-B9C0-2DD4222F73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9" t="11296" r="13734" b="61752"/>
          <a:stretch/>
        </p:blipFill>
        <p:spPr>
          <a:xfrm>
            <a:off x="662538" y="398066"/>
            <a:ext cx="1064342" cy="95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83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50CEC212-49DD-4FFA-8CDB-27ED9ACC3259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6330556" y="2006967"/>
            <a:ext cx="4751565" cy="1552341"/>
            <a:chOff x="4747917" y="1505225"/>
            <a:chExt cx="3563674" cy="1164256"/>
          </a:xfrm>
        </p:grpSpPr>
        <p:sp>
          <p:nvSpPr>
            <p:cNvPr id="7" name="圆角矩形 1"/>
            <p:cNvSpPr/>
            <p:nvPr/>
          </p:nvSpPr>
          <p:spPr>
            <a:xfrm>
              <a:off x="4747917" y="1505225"/>
              <a:ext cx="3300182" cy="1164256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2"/>
            <p:cNvSpPr/>
            <p:nvPr/>
          </p:nvSpPr>
          <p:spPr>
            <a:xfrm>
              <a:off x="4860466" y="1505225"/>
              <a:ext cx="3451125" cy="11642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676682" y="2027107"/>
              <a:ext cx="2483966" cy="426353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50000"/>
                </a:lnSpc>
                <a:buClr>
                  <a:schemeClr val="tx1">
                    <a:lumMod val="50000"/>
                    <a:lumOff val="50000"/>
                  </a:schemeClr>
                </a:buClr>
              </a:pPr>
              <a:r>
                <a:rPr lang="zh-CN" altLang="en-US" sz="1467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67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67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0" name="任意多边形 69"/>
            <p:cNvSpPr/>
            <p:nvPr/>
          </p:nvSpPr>
          <p:spPr>
            <a:xfrm>
              <a:off x="5039234" y="1858012"/>
              <a:ext cx="458680" cy="458681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676682" y="1702494"/>
              <a:ext cx="2483966" cy="253915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algn="just">
                <a:buClr>
                  <a:schemeClr val="tx1">
                    <a:lumMod val="50000"/>
                    <a:lumOff val="50000"/>
                  </a:schemeClr>
                </a:buClr>
              </a:pPr>
              <a:r>
                <a:rPr lang="zh-CN" altLang="en-US" sz="2133" b="1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330556" y="3784872"/>
            <a:ext cx="4751565" cy="1552341"/>
            <a:chOff x="4747917" y="2838654"/>
            <a:chExt cx="3563674" cy="1164256"/>
          </a:xfrm>
        </p:grpSpPr>
        <p:sp>
          <p:nvSpPr>
            <p:cNvPr id="10" name="圆角矩形 4"/>
            <p:cNvSpPr/>
            <p:nvPr/>
          </p:nvSpPr>
          <p:spPr>
            <a:xfrm>
              <a:off x="4747917" y="2838654"/>
              <a:ext cx="3300182" cy="1164256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圆角矩形 5"/>
            <p:cNvSpPr/>
            <p:nvPr/>
          </p:nvSpPr>
          <p:spPr>
            <a:xfrm>
              <a:off x="4860466" y="2838654"/>
              <a:ext cx="3451125" cy="11642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676682" y="3360533"/>
              <a:ext cx="2483966" cy="426353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50000"/>
                </a:lnSpc>
                <a:buClr>
                  <a:schemeClr val="tx1">
                    <a:lumMod val="50000"/>
                    <a:lumOff val="50000"/>
                  </a:schemeClr>
                </a:buClr>
              </a:pPr>
              <a:r>
                <a:rPr lang="zh-CN" altLang="en-US" sz="1467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67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67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2" name="任意多边形 71"/>
            <p:cNvSpPr/>
            <p:nvPr/>
          </p:nvSpPr>
          <p:spPr>
            <a:xfrm>
              <a:off x="5039234" y="3194213"/>
              <a:ext cx="458680" cy="458681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676682" y="3035921"/>
              <a:ext cx="2483966" cy="253915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algn="just">
                <a:buClr>
                  <a:schemeClr val="tx1">
                    <a:lumMod val="50000"/>
                    <a:lumOff val="50000"/>
                  </a:schemeClr>
                </a:buClr>
              </a:pPr>
              <a:r>
                <a:rPr lang="zh-CN" altLang="en-US" sz="2133" b="1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09880" y="3784872"/>
            <a:ext cx="4751565" cy="1552341"/>
            <a:chOff x="832410" y="2838654"/>
            <a:chExt cx="3563674" cy="1164256"/>
          </a:xfrm>
        </p:grpSpPr>
        <p:sp>
          <p:nvSpPr>
            <p:cNvPr id="16" name="圆角矩形 10"/>
            <p:cNvSpPr/>
            <p:nvPr/>
          </p:nvSpPr>
          <p:spPr>
            <a:xfrm>
              <a:off x="832410" y="2838654"/>
              <a:ext cx="3300182" cy="1164256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圆角矩形 11"/>
            <p:cNvSpPr/>
            <p:nvPr/>
          </p:nvSpPr>
          <p:spPr>
            <a:xfrm>
              <a:off x="944959" y="2838654"/>
              <a:ext cx="3451125" cy="11642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761175" y="3360533"/>
              <a:ext cx="2483966" cy="426353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50000"/>
                </a:lnSpc>
                <a:buClr>
                  <a:schemeClr val="tx1">
                    <a:lumMod val="50000"/>
                    <a:lumOff val="50000"/>
                  </a:schemeClr>
                </a:buClr>
              </a:pPr>
              <a:r>
                <a:rPr lang="zh-CN" altLang="en-US" sz="1467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67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67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1" name="任意多边形 70"/>
            <p:cNvSpPr/>
            <p:nvPr/>
          </p:nvSpPr>
          <p:spPr>
            <a:xfrm>
              <a:off x="1123727" y="3194213"/>
              <a:ext cx="458680" cy="458681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761175" y="3035921"/>
              <a:ext cx="2483966" cy="253915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algn="just">
                <a:buClr>
                  <a:schemeClr val="tx1">
                    <a:lumMod val="50000"/>
                    <a:lumOff val="50000"/>
                  </a:schemeClr>
                </a:buClr>
              </a:pPr>
              <a:r>
                <a:rPr lang="zh-CN" altLang="en-US" sz="2133" b="1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109881" y="1969281"/>
            <a:ext cx="4754679" cy="1590028"/>
            <a:chOff x="832410" y="1476960"/>
            <a:chExt cx="3566009" cy="1192521"/>
          </a:xfrm>
        </p:grpSpPr>
        <p:sp>
          <p:nvSpPr>
            <p:cNvPr id="13" name="圆角矩形 7"/>
            <p:cNvSpPr/>
            <p:nvPr/>
          </p:nvSpPr>
          <p:spPr>
            <a:xfrm>
              <a:off x="832410" y="1505225"/>
              <a:ext cx="3300182" cy="116425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圆角矩形 8"/>
            <p:cNvSpPr/>
            <p:nvPr/>
          </p:nvSpPr>
          <p:spPr>
            <a:xfrm>
              <a:off x="944959" y="1505225"/>
              <a:ext cx="3451125" cy="11642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761175" y="2027107"/>
              <a:ext cx="2483966" cy="426353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50000"/>
                </a:lnSpc>
                <a:buClr>
                  <a:schemeClr val="tx1">
                    <a:lumMod val="50000"/>
                    <a:lumOff val="50000"/>
                  </a:schemeClr>
                </a:buClr>
              </a:pPr>
              <a:r>
                <a:rPr lang="zh-CN" altLang="en-US" sz="1467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67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67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9" name="任意多边形 68"/>
            <p:cNvSpPr/>
            <p:nvPr/>
          </p:nvSpPr>
          <p:spPr>
            <a:xfrm>
              <a:off x="1123727" y="1858012"/>
              <a:ext cx="458680" cy="458681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761175" y="1702494"/>
              <a:ext cx="2483966" cy="253915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algn="just">
                <a:buClr>
                  <a:schemeClr val="tx1">
                    <a:lumMod val="50000"/>
                    <a:lumOff val="50000"/>
                  </a:schemeClr>
                </a:buClr>
              </a:pPr>
              <a:r>
                <a:rPr lang="zh-CN" altLang="en-US" sz="2133" b="1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5" name="斜纹 4"/>
            <p:cNvSpPr/>
            <p:nvPr/>
          </p:nvSpPr>
          <p:spPr>
            <a:xfrm flipH="1">
              <a:off x="3842919" y="1516023"/>
              <a:ext cx="555500" cy="555500"/>
            </a:xfrm>
            <a:prstGeom prst="diagStripe">
              <a:avLst>
                <a:gd name="adj" fmla="val 31417"/>
              </a:avLst>
            </a:prstGeom>
            <a:solidFill>
              <a:srgbClr val="F082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 rot="2700000">
              <a:off x="3979601" y="1615459"/>
              <a:ext cx="484748" cy="20774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DC172F77-3B4D-48C4-B582-C80A3D626C04}"/>
              </a:ext>
            </a:extLst>
          </p:cNvPr>
          <p:cNvSpPr txBox="1"/>
          <p:nvPr/>
        </p:nvSpPr>
        <p:spPr>
          <a:xfrm>
            <a:off x="1726569" y="705292"/>
            <a:ext cx="253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6044DAB4-24C1-4418-B4A2-CC1C44A41D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9" t="11296" r="13734" b="61752"/>
          <a:stretch/>
        </p:blipFill>
        <p:spPr>
          <a:xfrm>
            <a:off x="662538" y="398066"/>
            <a:ext cx="1064342" cy="95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76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98E798E1-6A5C-43CC-847E-500FEF93A531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56623" y="2374434"/>
            <a:ext cx="3548037" cy="3070791"/>
            <a:chOff x="492467" y="1780825"/>
            <a:chExt cx="2661028" cy="2303093"/>
          </a:xfrm>
        </p:grpSpPr>
        <p:sp>
          <p:nvSpPr>
            <p:cNvPr id="4" name="矩形 3"/>
            <p:cNvSpPr/>
            <p:nvPr/>
          </p:nvSpPr>
          <p:spPr>
            <a:xfrm>
              <a:off x="969944" y="2139864"/>
              <a:ext cx="677552" cy="91195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918243" y="2273479"/>
              <a:ext cx="780956" cy="780956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1175644" y="2515086"/>
              <a:ext cx="266153" cy="272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1" h="20433" extrusionOk="0">
                  <a:moveTo>
                    <a:pt x="14102" y="6331"/>
                  </a:moveTo>
                  <a:cubicBezTo>
                    <a:pt x="13391" y="5619"/>
                    <a:pt x="13391" y="4469"/>
                    <a:pt x="14102" y="3759"/>
                  </a:cubicBezTo>
                  <a:cubicBezTo>
                    <a:pt x="14812" y="3049"/>
                    <a:pt x="15965" y="3049"/>
                    <a:pt x="16674" y="3759"/>
                  </a:cubicBezTo>
                  <a:cubicBezTo>
                    <a:pt x="17385" y="4469"/>
                    <a:pt x="17385" y="5619"/>
                    <a:pt x="16674" y="6331"/>
                  </a:cubicBezTo>
                  <a:cubicBezTo>
                    <a:pt x="15965" y="7041"/>
                    <a:pt x="14812" y="7041"/>
                    <a:pt x="14102" y="6331"/>
                  </a:cubicBezTo>
                  <a:close/>
                  <a:moveTo>
                    <a:pt x="12904" y="13199"/>
                  </a:moveTo>
                  <a:cubicBezTo>
                    <a:pt x="12904" y="13199"/>
                    <a:pt x="21289" y="7286"/>
                    <a:pt x="20359" y="518"/>
                  </a:cubicBezTo>
                  <a:cubicBezTo>
                    <a:pt x="20339" y="369"/>
                    <a:pt x="20289" y="271"/>
                    <a:pt x="20226" y="206"/>
                  </a:cubicBezTo>
                  <a:cubicBezTo>
                    <a:pt x="20162" y="145"/>
                    <a:pt x="20065" y="93"/>
                    <a:pt x="19914" y="72"/>
                  </a:cubicBezTo>
                  <a:cubicBezTo>
                    <a:pt x="13147" y="-856"/>
                    <a:pt x="7233" y="7529"/>
                    <a:pt x="7233" y="7529"/>
                  </a:cubicBezTo>
                  <a:cubicBezTo>
                    <a:pt x="2104" y="6928"/>
                    <a:pt x="2478" y="7929"/>
                    <a:pt x="137" y="13421"/>
                  </a:cubicBezTo>
                  <a:cubicBezTo>
                    <a:pt x="-311" y="14470"/>
                    <a:pt x="416" y="14829"/>
                    <a:pt x="1211" y="14536"/>
                  </a:cubicBezTo>
                  <a:cubicBezTo>
                    <a:pt x="2006" y="14242"/>
                    <a:pt x="3764" y="13593"/>
                    <a:pt x="3764" y="13593"/>
                  </a:cubicBezTo>
                  <a:lnTo>
                    <a:pt x="6840" y="16669"/>
                  </a:lnTo>
                  <a:cubicBezTo>
                    <a:pt x="6840" y="16669"/>
                    <a:pt x="6192" y="18426"/>
                    <a:pt x="5897" y="19222"/>
                  </a:cubicBezTo>
                  <a:cubicBezTo>
                    <a:pt x="5604" y="20018"/>
                    <a:pt x="5963" y="20744"/>
                    <a:pt x="7012" y="20297"/>
                  </a:cubicBezTo>
                  <a:cubicBezTo>
                    <a:pt x="12505" y="17955"/>
                    <a:pt x="13504" y="18328"/>
                    <a:pt x="12904" y="1319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2219800" y="2066915"/>
              <a:ext cx="346225" cy="361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203" extrusionOk="0">
                  <a:moveTo>
                    <a:pt x="14324" y="3544"/>
                  </a:moveTo>
                  <a:cubicBezTo>
                    <a:pt x="15314" y="3202"/>
                    <a:pt x="15854" y="2173"/>
                    <a:pt x="15494" y="1230"/>
                  </a:cubicBezTo>
                  <a:cubicBezTo>
                    <a:pt x="15134" y="202"/>
                    <a:pt x="13964" y="-227"/>
                    <a:pt x="12974" y="116"/>
                  </a:cubicBezTo>
                  <a:cubicBezTo>
                    <a:pt x="11984" y="459"/>
                    <a:pt x="11534" y="1487"/>
                    <a:pt x="11894" y="2430"/>
                  </a:cubicBezTo>
                  <a:cubicBezTo>
                    <a:pt x="12254" y="3373"/>
                    <a:pt x="13334" y="3887"/>
                    <a:pt x="14324" y="3544"/>
                  </a:cubicBezTo>
                  <a:close/>
                  <a:moveTo>
                    <a:pt x="21074" y="4659"/>
                  </a:moveTo>
                  <a:cubicBezTo>
                    <a:pt x="20624" y="4230"/>
                    <a:pt x="19994" y="4144"/>
                    <a:pt x="19544" y="4487"/>
                  </a:cubicBezTo>
                  <a:cubicBezTo>
                    <a:pt x="16934" y="6544"/>
                    <a:pt x="16934" y="6544"/>
                    <a:pt x="16934" y="6544"/>
                  </a:cubicBezTo>
                  <a:cubicBezTo>
                    <a:pt x="13244" y="4402"/>
                    <a:pt x="13244" y="4402"/>
                    <a:pt x="13244" y="4402"/>
                  </a:cubicBezTo>
                  <a:cubicBezTo>
                    <a:pt x="13064" y="4230"/>
                    <a:pt x="12884" y="4144"/>
                    <a:pt x="12704" y="4059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254" y="3887"/>
                    <a:pt x="11984" y="3887"/>
                    <a:pt x="11624" y="3973"/>
                  </a:cubicBezTo>
                  <a:cubicBezTo>
                    <a:pt x="11624" y="3887"/>
                    <a:pt x="11624" y="3887"/>
                    <a:pt x="11624" y="3887"/>
                  </a:cubicBezTo>
                  <a:cubicBezTo>
                    <a:pt x="6044" y="5687"/>
                    <a:pt x="6044" y="5687"/>
                    <a:pt x="6044" y="5687"/>
                  </a:cubicBezTo>
                  <a:cubicBezTo>
                    <a:pt x="5594" y="5773"/>
                    <a:pt x="5234" y="6202"/>
                    <a:pt x="5234" y="6716"/>
                  </a:cubicBezTo>
                  <a:cubicBezTo>
                    <a:pt x="5234" y="10659"/>
                    <a:pt x="5234" y="10659"/>
                    <a:pt x="5234" y="10659"/>
                  </a:cubicBezTo>
                  <a:cubicBezTo>
                    <a:pt x="5234" y="11173"/>
                    <a:pt x="5684" y="11687"/>
                    <a:pt x="6314" y="11687"/>
                  </a:cubicBezTo>
                  <a:cubicBezTo>
                    <a:pt x="6944" y="11687"/>
                    <a:pt x="7394" y="11173"/>
                    <a:pt x="7394" y="10659"/>
                  </a:cubicBezTo>
                  <a:cubicBezTo>
                    <a:pt x="7394" y="7487"/>
                    <a:pt x="7394" y="7487"/>
                    <a:pt x="7394" y="7487"/>
                  </a:cubicBezTo>
                  <a:cubicBezTo>
                    <a:pt x="9464" y="6802"/>
                    <a:pt x="9464" y="6802"/>
                    <a:pt x="9464" y="6802"/>
                  </a:cubicBezTo>
                  <a:cubicBezTo>
                    <a:pt x="7934" y="10573"/>
                    <a:pt x="7934" y="10573"/>
                    <a:pt x="7934" y="10573"/>
                  </a:cubicBezTo>
                  <a:cubicBezTo>
                    <a:pt x="7664" y="11087"/>
                    <a:pt x="7754" y="11602"/>
                    <a:pt x="8024" y="12116"/>
                  </a:cubicBezTo>
                  <a:cubicBezTo>
                    <a:pt x="7304" y="13659"/>
                    <a:pt x="7304" y="13659"/>
                    <a:pt x="7304" y="13659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454" y="13573"/>
                    <a:pt x="1094" y="13830"/>
                    <a:pt x="914" y="14259"/>
                  </a:cubicBezTo>
                  <a:cubicBezTo>
                    <a:pt x="104" y="15887"/>
                    <a:pt x="104" y="15887"/>
                    <a:pt x="104" y="15887"/>
                  </a:cubicBezTo>
                  <a:cubicBezTo>
                    <a:pt x="-166" y="16487"/>
                    <a:pt x="104" y="17173"/>
                    <a:pt x="734" y="17430"/>
                  </a:cubicBezTo>
                  <a:cubicBezTo>
                    <a:pt x="1364" y="17687"/>
                    <a:pt x="2084" y="17430"/>
                    <a:pt x="2354" y="16830"/>
                  </a:cubicBezTo>
                  <a:cubicBezTo>
                    <a:pt x="2804" y="15887"/>
                    <a:pt x="2804" y="15887"/>
                    <a:pt x="2804" y="15887"/>
                  </a:cubicBezTo>
                  <a:cubicBezTo>
                    <a:pt x="7934" y="15973"/>
                    <a:pt x="7934" y="15973"/>
                    <a:pt x="7934" y="15973"/>
                  </a:cubicBezTo>
                  <a:cubicBezTo>
                    <a:pt x="8474" y="16059"/>
                    <a:pt x="8924" y="15802"/>
                    <a:pt x="9194" y="15287"/>
                  </a:cubicBezTo>
                  <a:cubicBezTo>
                    <a:pt x="10094" y="13402"/>
                    <a:pt x="10094" y="13402"/>
                    <a:pt x="10094" y="13402"/>
                  </a:cubicBezTo>
                  <a:cubicBezTo>
                    <a:pt x="12434" y="14344"/>
                    <a:pt x="12434" y="14344"/>
                    <a:pt x="12434" y="14344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704" y="20002"/>
                    <a:pt x="12974" y="20344"/>
                    <a:pt x="13424" y="20516"/>
                  </a:cubicBezTo>
                  <a:cubicBezTo>
                    <a:pt x="15044" y="21116"/>
                    <a:pt x="15044" y="21116"/>
                    <a:pt x="15044" y="21116"/>
                  </a:cubicBezTo>
                  <a:cubicBezTo>
                    <a:pt x="15674" y="21373"/>
                    <a:pt x="16394" y="21030"/>
                    <a:pt x="16664" y="20430"/>
                  </a:cubicBezTo>
                  <a:cubicBezTo>
                    <a:pt x="16934" y="19830"/>
                    <a:pt x="16574" y="19144"/>
                    <a:pt x="15944" y="18887"/>
                  </a:cubicBezTo>
                  <a:cubicBezTo>
                    <a:pt x="15134" y="18544"/>
                    <a:pt x="15134" y="18544"/>
                    <a:pt x="15134" y="18544"/>
                  </a:cubicBezTo>
                  <a:cubicBezTo>
                    <a:pt x="14954" y="13487"/>
                    <a:pt x="14954" y="13487"/>
                    <a:pt x="14954" y="13487"/>
                  </a:cubicBezTo>
                  <a:cubicBezTo>
                    <a:pt x="14954" y="13487"/>
                    <a:pt x="14954" y="13402"/>
                    <a:pt x="14954" y="13402"/>
                  </a:cubicBezTo>
                  <a:cubicBezTo>
                    <a:pt x="14954" y="13402"/>
                    <a:pt x="14954" y="13402"/>
                    <a:pt x="14954" y="13402"/>
                  </a:cubicBezTo>
                  <a:cubicBezTo>
                    <a:pt x="14954" y="12973"/>
                    <a:pt x="14594" y="12544"/>
                    <a:pt x="14144" y="12373"/>
                  </a:cubicBezTo>
                  <a:cubicBezTo>
                    <a:pt x="11894" y="11002"/>
                    <a:pt x="11894" y="11002"/>
                    <a:pt x="11894" y="11002"/>
                  </a:cubicBezTo>
                  <a:cubicBezTo>
                    <a:pt x="13514" y="6973"/>
                    <a:pt x="13514" y="6973"/>
                    <a:pt x="13514" y="6973"/>
                  </a:cubicBezTo>
                  <a:cubicBezTo>
                    <a:pt x="16394" y="8687"/>
                    <a:pt x="16394" y="8687"/>
                    <a:pt x="16394" y="8687"/>
                  </a:cubicBezTo>
                  <a:cubicBezTo>
                    <a:pt x="16844" y="8944"/>
                    <a:pt x="17384" y="8944"/>
                    <a:pt x="17744" y="8602"/>
                  </a:cubicBezTo>
                  <a:cubicBezTo>
                    <a:pt x="20894" y="6116"/>
                    <a:pt x="20894" y="6116"/>
                    <a:pt x="20894" y="6116"/>
                  </a:cubicBezTo>
                  <a:cubicBezTo>
                    <a:pt x="21344" y="5687"/>
                    <a:pt x="21434" y="5087"/>
                    <a:pt x="21074" y="465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 rot="10800000" flipH="1">
              <a:off x="1638049" y="1780825"/>
              <a:ext cx="1515446" cy="3760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" y="0"/>
                  </a:moveTo>
                  <a:lnTo>
                    <a:pt x="0" y="21595"/>
                  </a:lnTo>
                  <a:lnTo>
                    <a:pt x="21600" y="21600"/>
                  </a:lnTo>
                </a:path>
              </a:pathLst>
            </a:custGeom>
            <a:noFill/>
            <a:ln w="12700" cap="flat">
              <a:solidFill>
                <a:schemeClr val="bg2">
                  <a:lumMod val="50000"/>
                </a:schemeClr>
              </a:solidFill>
              <a:prstDash val="solid"/>
              <a:round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93543" y="3495970"/>
              <a:ext cx="1631432" cy="587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33867" tIns="33867" rIns="33867" bIns="33867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492467" y="3265603"/>
              <a:ext cx="1631639" cy="2617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none" lIns="33867" tIns="33867" rIns="33867" bIns="33867" anchor="ctr">
              <a:normAutofit/>
            </a:bodyPr>
            <a:lstStyle/>
            <a:p>
              <a:pPr algn="ctr"/>
              <a:r>
                <a:rPr lang="zh-CN" altLang="en-US" sz="1333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558493" y="1900728"/>
            <a:ext cx="3550399" cy="3544497"/>
            <a:chOff x="2668869" y="1425545"/>
            <a:chExt cx="2662799" cy="2658373"/>
          </a:xfrm>
        </p:grpSpPr>
        <p:grpSp>
          <p:nvGrpSpPr>
            <p:cNvPr id="31" name="组合 30"/>
            <p:cNvGrpSpPr/>
            <p:nvPr/>
          </p:nvGrpSpPr>
          <p:grpSpPr>
            <a:xfrm>
              <a:off x="3094645" y="1425545"/>
              <a:ext cx="2237023" cy="1628890"/>
              <a:chOff x="3094645" y="1425545"/>
              <a:chExt cx="2237023" cy="162889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3142181" y="1775106"/>
                <a:ext cx="677552" cy="1276713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094645" y="2273480"/>
                <a:ext cx="780956" cy="780955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>
                <a:off x="3299327" y="2505966"/>
                <a:ext cx="363262" cy="2905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43" y="10800"/>
                    </a:moveTo>
                    <a:cubicBezTo>
                      <a:pt x="17065" y="10800"/>
                      <a:pt x="16800" y="11898"/>
                      <a:pt x="16709" y="12419"/>
                    </a:cubicBezTo>
                    <a:cubicBezTo>
                      <a:pt x="16115" y="15817"/>
                      <a:pt x="13696" y="18359"/>
                      <a:pt x="10800" y="18359"/>
                    </a:cubicBezTo>
                    <a:cubicBezTo>
                      <a:pt x="9130" y="18359"/>
                      <a:pt x="7618" y="17514"/>
                      <a:pt x="6524" y="16146"/>
                    </a:cubicBezTo>
                    <a:cubicBezTo>
                      <a:pt x="6018" y="15513"/>
                      <a:pt x="5198" y="15513"/>
                      <a:pt x="4691" y="16146"/>
                    </a:cubicBezTo>
                    <a:cubicBezTo>
                      <a:pt x="4185" y="16779"/>
                      <a:pt x="4185" y="17804"/>
                      <a:pt x="4691" y="18437"/>
                    </a:cubicBezTo>
                    <a:cubicBezTo>
                      <a:pt x="6255" y="20391"/>
                      <a:pt x="8415" y="21600"/>
                      <a:pt x="10800" y="21600"/>
                    </a:cubicBezTo>
                    <a:cubicBezTo>
                      <a:pt x="14669" y="21600"/>
                      <a:pt x="17943" y="18421"/>
                      <a:pt x="19043" y="14039"/>
                    </a:cubicBezTo>
                    <a:lnTo>
                      <a:pt x="21600" y="14039"/>
                    </a:lnTo>
                    <a:lnTo>
                      <a:pt x="21600" y="10800"/>
                    </a:lnTo>
                    <a:cubicBezTo>
                      <a:pt x="21600" y="10800"/>
                      <a:pt x="18143" y="10800"/>
                      <a:pt x="18143" y="10800"/>
                    </a:cubicBezTo>
                    <a:close/>
                    <a:moveTo>
                      <a:pt x="4891" y="9180"/>
                    </a:moveTo>
                    <a:cubicBezTo>
                      <a:pt x="5484" y="5783"/>
                      <a:pt x="7904" y="3240"/>
                      <a:pt x="10800" y="3240"/>
                    </a:cubicBezTo>
                    <a:cubicBezTo>
                      <a:pt x="12470" y="3240"/>
                      <a:pt x="13982" y="4086"/>
                      <a:pt x="15076" y="5454"/>
                    </a:cubicBezTo>
                    <a:cubicBezTo>
                      <a:pt x="15582" y="6086"/>
                      <a:pt x="16404" y="6086"/>
                      <a:pt x="16909" y="5454"/>
                    </a:cubicBezTo>
                    <a:cubicBezTo>
                      <a:pt x="17415" y="4821"/>
                      <a:pt x="17415" y="3796"/>
                      <a:pt x="16909" y="3163"/>
                    </a:cubicBezTo>
                    <a:cubicBezTo>
                      <a:pt x="15346" y="1209"/>
                      <a:pt x="13186" y="0"/>
                      <a:pt x="10800" y="0"/>
                    </a:cubicBezTo>
                    <a:cubicBezTo>
                      <a:pt x="6931" y="0"/>
                      <a:pt x="3658" y="3178"/>
                      <a:pt x="2557" y="7560"/>
                    </a:cubicBezTo>
                    <a:lnTo>
                      <a:pt x="0" y="7560"/>
                    </a:lnTo>
                    <a:lnTo>
                      <a:pt x="0" y="10800"/>
                    </a:lnTo>
                    <a:lnTo>
                      <a:pt x="3457" y="10800"/>
                    </a:lnTo>
                    <a:cubicBezTo>
                      <a:pt x="4535" y="10800"/>
                      <a:pt x="4800" y="9702"/>
                      <a:pt x="4891" y="9180"/>
                    </a:cubicBezTo>
                    <a:close/>
                    <a:moveTo>
                      <a:pt x="7343" y="10800"/>
                    </a:moveTo>
                    <a:cubicBezTo>
                      <a:pt x="7343" y="13185"/>
                      <a:pt x="8891" y="15120"/>
                      <a:pt x="10800" y="15120"/>
                    </a:cubicBezTo>
                    <a:cubicBezTo>
                      <a:pt x="12709" y="15120"/>
                      <a:pt x="14255" y="13185"/>
                      <a:pt x="14255" y="10800"/>
                    </a:cubicBezTo>
                    <a:cubicBezTo>
                      <a:pt x="14255" y="8415"/>
                      <a:pt x="12709" y="6480"/>
                      <a:pt x="10800" y="6480"/>
                    </a:cubicBezTo>
                    <a:cubicBezTo>
                      <a:pt x="8891" y="6480"/>
                      <a:pt x="7343" y="8415"/>
                      <a:pt x="7343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 rot="10800000" flipH="1">
                <a:off x="3815424" y="1425545"/>
                <a:ext cx="1516244" cy="3560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</a:path>
                </a:pathLst>
              </a:custGeom>
              <a:noFill/>
              <a:ln w="12700" cap="flat">
                <a:solidFill>
                  <a:schemeClr val="bg2">
                    <a:lumMod val="50000"/>
                  </a:schemeClr>
                </a:solidFill>
                <a:prstDash val="solid"/>
                <a:round/>
                <a:headEnd type="oval" w="med" len="med"/>
                <a:tailEnd type="triangle" w="med" len="med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4404220" y="1711997"/>
                <a:ext cx="346226" cy="3617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2669944" y="3495970"/>
              <a:ext cx="1631432" cy="587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33867" tIns="33867" rIns="33867" bIns="33867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2668869" y="3265603"/>
              <a:ext cx="1631639" cy="2617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none" lIns="33867" tIns="33867" rIns="33867" bIns="33867" anchor="ctr">
              <a:normAutofit/>
            </a:bodyPr>
            <a:lstStyle/>
            <a:p>
              <a:pPr algn="ctr"/>
              <a:r>
                <a:rPr lang="zh-CN" altLang="en-US" sz="1333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476606" y="1418621"/>
            <a:ext cx="3555397" cy="4026603"/>
            <a:chOff x="4857454" y="1063966"/>
            <a:chExt cx="2666548" cy="3019952"/>
          </a:xfrm>
        </p:grpSpPr>
        <p:sp>
          <p:nvSpPr>
            <p:cNvPr id="10" name="矩形 9"/>
            <p:cNvSpPr/>
            <p:nvPr/>
          </p:nvSpPr>
          <p:spPr>
            <a:xfrm>
              <a:off x="5334931" y="1418026"/>
              <a:ext cx="677552" cy="1633793"/>
            </a:xfrm>
            <a:prstGeom prst="rect">
              <a:avLst/>
            </a:prstGeom>
            <a:solidFill>
              <a:schemeClr val="accent3">
                <a:lumMod val="60000"/>
                <a:lumOff val="40000"/>
                <a:alpha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283230" y="2273480"/>
              <a:ext cx="780956" cy="780955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5534630" y="2527777"/>
              <a:ext cx="278154" cy="272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6" h="20334" extrusionOk="0">
                  <a:moveTo>
                    <a:pt x="19964" y="64"/>
                  </a:moveTo>
                  <a:cubicBezTo>
                    <a:pt x="19154" y="-762"/>
                    <a:pt x="10181" y="6693"/>
                    <a:pt x="7510" y="9416"/>
                  </a:cubicBezTo>
                  <a:cubicBezTo>
                    <a:pt x="6185" y="10767"/>
                    <a:pt x="5743" y="11492"/>
                    <a:pt x="5336" y="12034"/>
                  </a:cubicBezTo>
                  <a:cubicBezTo>
                    <a:pt x="5160" y="12268"/>
                    <a:pt x="5392" y="12341"/>
                    <a:pt x="5498" y="12397"/>
                  </a:cubicBezTo>
                  <a:cubicBezTo>
                    <a:pt x="6023" y="12675"/>
                    <a:pt x="6391" y="12933"/>
                    <a:pt x="6864" y="13417"/>
                  </a:cubicBezTo>
                  <a:cubicBezTo>
                    <a:pt x="7340" y="13900"/>
                    <a:pt x="7594" y="14275"/>
                    <a:pt x="7865" y="14809"/>
                  </a:cubicBezTo>
                  <a:cubicBezTo>
                    <a:pt x="7919" y="14917"/>
                    <a:pt x="7991" y="15156"/>
                    <a:pt x="8222" y="14975"/>
                  </a:cubicBezTo>
                  <a:cubicBezTo>
                    <a:pt x="8753" y="14561"/>
                    <a:pt x="9464" y="14110"/>
                    <a:pt x="10789" y="12758"/>
                  </a:cubicBezTo>
                  <a:cubicBezTo>
                    <a:pt x="13461" y="10036"/>
                    <a:pt x="20774" y="889"/>
                    <a:pt x="19964" y="64"/>
                  </a:cubicBezTo>
                  <a:close/>
                  <a:moveTo>
                    <a:pt x="2465" y="14020"/>
                  </a:moveTo>
                  <a:cubicBezTo>
                    <a:pt x="886" y="15630"/>
                    <a:pt x="2220" y="17281"/>
                    <a:pt x="121" y="19731"/>
                  </a:cubicBezTo>
                  <a:cubicBezTo>
                    <a:pt x="-826" y="20838"/>
                    <a:pt x="4021" y="20501"/>
                    <a:pt x="6421" y="18052"/>
                  </a:cubicBezTo>
                  <a:cubicBezTo>
                    <a:pt x="7439" y="17016"/>
                    <a:pt x="7152" y="15502"/>
                    <a:pt x="6060" y="14389"/>
                  </a:cubicBezTo>
                  <a:cubicBezTo>
                    <a:pt x="4968" y="13275"/>
                    <a:pt x="3483" y="12982"/>
                    <a:pt x="2465" y="140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 rot="10800000" flipH="1">
              <a:off x="6007758" y="1063966"/>
              <a:ext cx="1516244" cy="356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</a:path>
              </a:pathLst>
            </a:custGeom>
            <a:noFill/>
            <a:ln w="12700" cap="flat">
              <a:solidFill>
                <a:schemeClr val="bg2">
                  <a:lumMod val="50000"/>
                </a:schemeClr>
              </a:solidFill>
              <a:prstDash val="solid"/>
              <a:round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6588638" y="1362713"/>
              <a:ext cx="346225" cy="3617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203" extrusionOk="0">
                  <a:moveTo>
                    <a:pt x="14324" y="3544"/>
                  </a:moveTo>
                  <a:cubicBezTo>
                    <a:pt x="15314" y="3202"/>
                    <a:pt x="15854" y="2173"/>
                    <a:pt x="15494" y="1230"/>
                  </a:cubicBezTo>
                  <a:cubicBezTo>
                    <a:pt x="15134" y="202"/>
                    <a:pt x="13964" y="-227"/>
                    <a:pt x="12974" y="116"/>
                  </a:cubicBezTo>
                  <a:cubicBezTo>
                    <a:pt x="11984" y="459"/>
                    <a:pt x="11534" y="1487"/>
                    <a:pt x="11894" y="2430"/>
                  </a:cubicBezTo>
                  <a:cubicBezTo>
                    <a:pt x="12254" y="3373"/>
                    <a:pt x="13334" y="3887"/>
                    <a:pt x="14324" y="3544"/>
                  </a:cubicBezTo>
                  <a:close/>
                  <a:moveTo>
                    <a:pt x="21074" y="4659"/>
                  </a:moveTo>
                  <a:cubicBezTo>
                    <a:pt x="20624" y="4230"/>
                    <a:pt x="19994" y="4144"/>
                    <a:pt x="19544" y="4487"/>
                  </a:cubicBezTo>
                  <a:cubicBezTo>
                    <a:pt x="16934" y="6544"/>
                    <a:pt x="16934" y="6544"/>
                    <a:pt x="16934" y="6544"/>
                  </a:cubicBezTo>
                  <a:cubicBezTo>
                    <a:pt x="13244" y="4402"/>
                    <a:pt x="13244" y="4402"/>
                    <a:pt x="13244" y="4402"/>
                  </a:cubicBezTo>
                  <a:cubicBezTo>
                    <a:pt x="13064" y="4230"/>
                    <a:pt x="12884" y="4144"/>
                    <a:pt x="12704" y="4059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254" y="3887"/>
                    <a:pt x="11984" y="3887"/>
                    <a:pt x="11624" y="3973"/>
                  </a:cubicBezTo>
                  <a:cubicBezTo>
                    <a:pt x="11624" y="3887"/>
                    <a:pt x="11624" y="3887"/>
                    <a:pt x="11624" y="3887"/>
                  </a:cubicBezTo>
                  <a:cubicBezTo>
                    <a:pt x="6044" y="5687"/>
                    <a:pt x="6044" y="5687"/>
                    <a:pt x="6044" y="5687"/>
                  </a:cubicBezTo>
                  <a:cubicBezTo>
                    <a:pt x="5594" y="5773"/>
                    <a:pt x="5234" y="6202"/>
                    <a:pt x="5234" y="6716"/>
                  </a:cubicBezTo>
                  <a:cubicBezTo>
                    <a:pt x="5234" y="10659"/>
                    <a:pt x="5234" y="10659"/>
                    <a:pt x="5234" y="10659"/>
                  </a:cubicBezTo>
                  <a:cubicBezTo>
                    <a:pt x="5234" y="11173"/>
                    <a:pt x="5684" y="11687"/>
                    <a:pt x="6314" y="11687"/>
                  </a:cubicBezTo>
                  <a:cubicBezTo>
                    <a:pt x="6944" y="11687"/>
                    <a:pt x="7394" y="11173"/>
                    <a:pt x="7394" y="10659"/>
                  </a:cubicBezTo>
                  <a:cubicBezTo>
                    <a:pt x="7394" y="7487"/>
                    <a:pt x="7394" y="7487"/>
                    <a:pt x="7394" y="7487"/>
                  </a:cubicBezTo>
                  <a:cubicBezTo>
                    <a:pt x="9464" y="6802"/>
                    <a:pt x="9464" y="6802"/>
                    <a:pt x="9464" y="6802"/>
                  </a:cubicBezTo>
                  <a:cubicBezTo>
                    <a:pt x="7934" y="10573"/>
                    <a:pt x="7934" y="10573"/>
                    <a:pt x="7934" y="10573"/>
                  </a:cubicBezTo>
                  <a:cubicBezTo>
                    <a:pt x="7664" y="11087"/>
                    <a:pt x="7754" y="11602"/>
                    <a:pt x="8024" y="12116"/>
                  </a:cubicBezTo>
                  <a:cubicBezTo>
                    <a:pt x="7304" y="13659"/>
                    <a:pt x="7304" y="13659"/>
                    <a:pt x="7304" y="13659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454" y="13573"/>
                    <a:pt x="1094" y="13830"/>
                    <a:pt x="914" y="14259"/>
                  </a:cubicBezTo>
                  <a:cubicBezTo>
                    <a:pt x="104" y="15887"/>
                    <a:pt x="104" y="15887"/>
                    <a:pt x="104" y="15887"/>
                  </a:cubicBezTo>
                  <a:cubicBezTo>
                    <a:pt x="-166" y="16487"/>
                    <a:pt x="104" y="17173"/>
                    <a:pt x="734" y="17430"/>
                  </a:cubicBezTo>
                  <a:cubicBezTo>
                    <a:pt x="1364" y="17687"/>
                    <a:pt x="2084" y="17430"/>
                    <a:pt x="2354" y="16830"/>
                  </a:cubicBezTo>
                  <a:cubicBezTo>
                    <a:pt x="2804" y="15887"/>
                    <a:pt x="2804" y="15887"/>
                    <a:pt x="2804" y="15887"/>
                  </a:cubicBezTo>
                  <a:cubicBezTo>
                    <a:pt x="7934" y="15973"/>
                    <a:pt x="7934" y="15973"/>
                    <a:pt x="7934" y="15973"/>
                  </a:cubicBezTo>
                  <a:cubicBezTo>
                    <a:pt x="8474" y="16059"/>
                    <a:pt x="8924" y="15802"/>
                    <a:pt x="9194" y="15287"/>
                  </a:cubicBezTo>
                  <a:cubicBezTo>
                    <a:pt x="10094" y="13402"/>
                    <a:pt x="10094" y="13402"/>
                    <a:pt x="10094" y="13402"/>
                  </a:cubicBezTo>
                  <a:cubicBezTo>
                    <a:pt x="12434" y="14344"/>
                    <a:pt x="12434" y="14344"/>
                    <a:pt x="12434" y="14344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704" y="20002"/>
                    <a:pt x="12974" y="20344"/>
                    <a:pt x="13424" y="20516"/>
                  </a:cubicBezTo>
                  <a:cubicBezTo>
                    <a:pt x="15044" y="21116"/>
                    <a:pt x="15044" y="21116"/>
                    <a:pt x="15044" y="21116"/>
                  </a:cubicBezTo>
                  <a:cubicBezTo>
                    <a:pt x="15674" y="21373"/>
                    <a:pt x="16394" y="21030"/>
                    <a:pt x="16664" y="20430"/>
                  </a:cubicBezTo>
                  <a:cubicBezTo>
                    <a:pt x="16934" y="19830"/>
                    <a:pt x="16574" y="19144"/>
                    <a:pt x="15944" y="18887"/>
                  </a:cubicBezTo>
                  <a:cubicBezTo>
                    <a:pt x="15134" y="18544"/>
                    <a:pt x="15134" y="18544"/>
                    <a:pt x="15134" y="18544"/>
                  </a:cubicBezTo>
                  <a:cubicBezTo>
                    <a:pt x="14954" y="13487"/>
                    <a:pt x="14954" y="13487"/>
                    <a:pt x="14954" y="13487"/>
                  </a:cubicBezTo>
                  <a:cubicBezTo>
                    <a:pt x="14954" y="13487"/>
                    <a:pt x="14954" y="13402"/>
                    <a:pt x="14954" y="13402"/>
                  </a:cubicBezTo>
                  <a:cubicBezTo>
                    <a:pt x="14954" y="13402"/>
                    <a:pt x="14954" y="13402"/>
                    <a:pt x="14954" y="13402"/>
                  </a:cubicBezTo>
                  <a:cubicBezTo>
                    <a:pt x="14954" y="12973"/>
                    <a:pt x="14594" y="12544"/>
                    <a:pt x="14144" y="12373"/>
                  </a:cubicBezTo>
                  <a:cubicBezTo>
                    <a:pt x="11894" y="11002"/>
                    <a:pt x="11894" y="11002"/>
                    <a:pt x="11894" y="11002"/>
                  </a:cubicBezTo>
                  <a:cubicBezTo>
                    <a:pt x="13514" y="6973"/>
                    <a:pt x="13514" y="6973"/>
                    <a:pt x="13514" y="6973"/>
                  </a:cubicBezTo>
                  <a:cubicBezTo>
                    <a:pt x="16394" y="8687"/>
                    <a:pt x="16394" y="8687"/>
                    <a:pt x="16394" y="8687"/>
                  </a:cubicBezTo>
                  <a:cubicBezTo>
                    <a:pt x="16844" y="8944"/>
                    <a:pt x="17384" y="8944"/>
                    <a:pt x="17744" y="8602"/>
                  </a:cubicBezTo>
                  <a:cubicBezTo>
                    <a:pt x="20894" y="6116"/>
                    <a:pt x="20894" y="6116"/>
                    <a:pt x="20894" y="6116"/>
                  </a:cubicBezTo>
                  <a:cubicBezTo>
                    <a:pt x="21344" y="5687"/>
                    <a:pt x="21434" y="5087"/>
                    <a:pt x="21074" y="465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858529" y="3495970"/>
              <a:ext cx="1631432" cy="587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33867" tIns="33867" rIns="33867" bIns="33867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4857454" y="3265603"/>
              <a:ext cx="1631639" cy="2617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none" lIns="33867" tIns="33867" rIns="33867" bIns="33867" anchor="ctr">
              <a:normAutofit/>
            </a:bodyPr>
            <a:lstStyle/>
            <a:p>
              <a:pPr algn="ctr"/>
              <a:r>
                <a:rPr lang="zh-CN" altLang="en-US" sz="1333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358702" y="1412776"/>
            <a:ext cx="2176676" cy="4032448"/>
            <a:chOff x="7019026" y="1059582"/>
            <a:chExt cx="1632507" cy="3024336"/>
          </a:xfrm>
        </p:grpSpPr>
        <p:sp>
          <p:nvSpPr>
            <p:cNvPr id="13" name="矩形 12"/>
            <p:cNvSpPr/>
            <p:nvPr/>
          </p:nvSpPr>
          <p:spPr>
            <a:xfrm>
              <a:off x="7496503" y="1059582"/>
              <a:ext cx="677552" cy="1992237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444802" y="2273480"/>
              <a:ext cx="780956" cy="780955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7669060" y="2481344"/>
              <a:ext cx="332438" cy="339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020101" y="3495970"/>
              <a:ext cx="1631432" cy="587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33867" tIns="33867" rIns="33867" bIns="33867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019026" y="3265603"/>
              <a:ext cx="1631639" cy="2617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none" lIns="33867" tIns="33867" rIns="33867" bIns="33867" anchor="ctr">
              <a:normAutofit/>
            </a:bodyPr>
            <a:lstStyle/>
            <a:p>
              <a:pPr algn="ctr"/>
              <a:r>
                <a:rPr lang="zh-CN" altLang="en-US" sz="1333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BE92C686-AB4F-4882-A72E-2FF50524473E}"/>
              </a:ext>
            </a:extLst>
          </p:cNvPr>
          <p:cNvSpPr txBox="1"/>
          <p:nvPr/>
        </p:nvSpPr>
        <p:spPr>
          <a:xfrm>
            <a:off x="1726569" y="705292"/>
            <a:ext cx="253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D8C2AC06-23A8-4817-939A-EAC92A8B55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9" t="11296" r="13734" b="61752"/>
          <a:stretch/>
        </p:blipFill>
        <p:spPr>
          <a:xfrm>
            <a:off x="662538" y="398066"/>
            <a:ext cx="1064342" cy="95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33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78F2818-D079-4204-93B6-CB6AD9FE6E51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D557A62-3105-472A-B861-200A9632CF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0" t="14075" r="66601" b="61655"/>
          <a:stretch/>
        </p:blipFill>
        <p:spPr>
          <a:xfrm>
            <a:off x="571346" y="1066311"/>
            <a:ext cx="5973055" cy="431897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B3D7D5F2-977C-4C9A-B9D7-B266372240E2}"/>
              </a:ext>
            </a:extLst>
          </p:cNvPr>
          <p:cNvSpPr txBox="1"/>
          <p:nvPr/>
        </p:nvSpPr>
        <p:spPr>
          <a:xfrm>
            <a:off x="7675552" y="1886528"/>
            <a:ext cx="22048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rgbClr val="F3D03E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MBE</a:t>
            </a:r>
            <a:endParaRPr lang="zh-CN" altLang="en-US" sz="6600" dirty="0">
              <a:solidFill>
                <a:srgbClr val="F3D03E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2AEAC72-2248-45F3-88E3-8B72E737BB5E}"/>
              </a:ext>
            </a:extLst>
          </p:cNvPr>
          <p:cNvSpPr txBox="1"/>
          <p:nvPr/>
        </p:nvSpPr>
        <p:spPr>
          <a:xfrm>
            <a:off x="9362196" y="1928061"/>
            <a:ext cx="25758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F3D03E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风格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A0E47D03-B22D-4A72-9CE7-61D8C4D71B0F}"/>
              </a:ext>
            </a:extLst>
          </p:cNvPr>
          <p:cNvSpPr/>
          <p:nvPr/>
        </p:nvSpPr>
        <p:spPr>
          <a:xfrm flipV="1">
            <a:off x="6261100" y="3969603"/>
            <a:ext cx="4561596" cy="136489"/>
          </a:xfrm>
          <a:prstGeom prst="roundRect">
            <a:avLst>
              <a:gd name="adj" fmla="val 50000"/>
            </a:avLst>
          </a:prstGeom>
          <a:solidFill>
            <a:srgbClr val="F3D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91E1493-CB89-4B0F-BAC2-DAA8C2E2F6CD}"/>
              </a:ext>
            </a:extLst>
          </p:cNvPr>
          <p:cNvSpPr txBox="1"/>
          <p:nvPr/>
        </p:nvSpPr>
        <p:spPr>
          <a:xfrm>
            <a:off x="4785950" y="2838461"/>
            <a:ext cx="645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438CCB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谢谢观看</a:t>
            </a:r>
            <a:r>
              <a:rPr lang="en-US" altLang="zh-CN" sz="6000" dirty="0">
                <a:solidFill>
                  <a:srgbClr val="438CCB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THANKS</a:t>
            </a:r>
            <a:endParaRPr lang="zh-CN" altLang="en-US" sz="6000" dirty="0">
              <a:solidFill>
                <a:srgbClr val="438CCB"/>
              </a:solidFill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B259B04B-A8E8-4406-833D-03DCE213B5C6}"/>
              </a:ext>
            </a:extLst>
          </p:cNvPr>
          <p:cNvSpPr/>
          <p:nvPr/>
        </p:nvSpPr>
        <p:spPr>
          <a:xfrm>
            <a:off x="6274555" y="4354154"/>
            <a:ext cx="2146300" cy="411333"/>
          </a:xfrm>
          <a:prstGeom prst="roundRect">
            <a:avLst>
              <a:gd name="adj" fmla="val 50000"/>
            </a:avLst>
          </a:prstGeom>
          <a:solidFill>
            <a:srgbClr val="F3D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6E11C28-95DB-4696-B48B-5BF7E06883E6}"/>
              </a:ext>
            </a:extLst>
          </p:cNvPr>
          <p:cNvSpPr txBox="1"/>
          <p:nvPr/>
        </p:nvSpPr>
        <p:spPr>
          <a:xfrm>
            <a:off x="6544401" y="439046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xxx</a:t>
            </a:r>
            <a:endParaRPr lang="zh-CN" altLang="en-US" dirty="0">
              <a:solidFill>
                <a:schemeClr val="bg1"/>
              </a:solidFill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EDB3D8B7-73A5-4F81-A74C-0232FFC453F8}"/>
              </a:ext>
            </a:extLst>
          </p:cNvPr>
          <p:cNvSpPr/>
          <p:nvPr/>
        </p:nvSpPr>
        <p:spPr>
          <a:xfrm>
            <a:off x="8701796" y="4337050"/>
            <a:ext cx="2146300" cy="411333"/>
          </a:xfrm>
          <a:prstGeom prst="roundRect">
            <a:avLst>
              <a:gd name="adj" fmla="val 50000"/>
            </a:avLst>
          </a:prstGeom>
          <a:solidFill>
            <a:srgbClr val="438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513E9AE6-E203-4C5D-97FB-AFB03CF37F33}"/>
              </a:ext>
            </a:extLst>
          </p:cNvPr>
          <p:cNvSpPr txBox="1"/>
          <p:nvPr/>
        </p:nvSpPr>
        <p:spPr>
          <a:xfrm>
            <a:off x="8993896" y="4379051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汇报时间：</a:t>
            </a:r>
            <a:r>
              <a:rPr lang="en-US" altLang="zh-CN" dirty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xxx</a:t>
            </a:r>
            <a:endParaRPr lang="zh-CN" altLang="en-US" dirty="0">
              <a:solidFill>
                <a:schemeClr val="bg1"/>
              </a:solidFill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073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AA0F30C-1303-4C5A-BB85-349ADB413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F311592-AE4A-45F7-9238-F7B6704CBD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C389B32-A733-4883-9595-390D0614517C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332ED7A-C101-41A7-8C12-23E5CED039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0" t="14075" r="66601" b="61655"/>
          <a:stretch/>
        </p:blipFill>
        <p:spPr>
          <a:xfrm>
            <a:off x="3238499" y="2020680"/>
            <a:ext cx="3090001" cy="2234308"/>
          </a:xfrm>
          <a:prstGeom prst="rect">
            <a:avLst/>
          </a:prstGeom>
        </p:spPr>
      </p:pic>
      <p:sp>
        <p:nvSpPr>
          <p:cNvPr id="6" name="TextBox 18">
            <a:extLst>
              <a:ext uri="{FF2B5EF4-FFF2-40B4-BE49-F238E27FC236}">
                <a16:creationId xmlns="" xmlns:a16="http://schemas.microsoft.com/office/drawing/2014/main" id="{FEBE7E75-2E4F-432A-B7C0-0D8E19FA7917}"/>
              </a:ext>
            </a:extLst>
          </p:cNvPr>
          <p:cNvSpPr txBox="1"/>
          <p:nvPr/>
        </p:nvSpPr>
        <p:spPr>
          <a:xfrm>
            <a:off x="5642005" y="3162449"/>
            <a:ext cx="3440443" cy="644288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Autofit/>
          </a:bodyPr>
          <a:lstStyle/>
          <a:p>
            <a:r>
              <a:rPr lang="zh-CN" altLang="en-US" sz="3600" b="1" dirty="0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标题文本预设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0F6C6AE-5F92-430C-A6F8-DEB97393365B}"/>
              </a:ext>
            </a:extLst>
          </p:cNvPr>
          <p:cNvSpPr txBox="1"/>
          <p:nvPr/>
        </p:nvSpPr>
        <p:spPr>
          <a:xfrm>
            <a:off x="5981699" y="2581652"/>
            <a:ext cx="27610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438CCB"/>
                </a:solidFill>
              </a:rPr>
              <a:t>PART ONE</a:t>
            </a:r>
            <a:endParaRPr lang="zh-CN" altLang="en-US" sz="4000" b="1" dirty="0">
              <a:solidFill>
                <a:srgbClr val="438CC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2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D48FB34E-2886-4881-B45C-C3E12A6F9AAC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Rectangle 51"/>
          <p:cNvSpPr/>
          <p:nvPr/>
        </p:nvSpPr>
        <p:spPr>
          <a:xfrm>
            <a:off x="5987989" y="1088741"/>
            <a:ext cx="45719" cy="5220580"/>
          </a:xfrm>
          <a:prstGeom prst="rect">
            <a:avLst/>
          </a:prstGeom>
          <a:solidFill>
            <a:schemeClr val="bg2">
              <a:lumMod val="100000"/>
            </a:schemeClr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891645" y="2564845"/>
            <a:ext cx="3610972" cy="971272"/>
            <a:chOff x="2168733" y="1923634"/>
            <a:chExt cx="2708229" cy="728454"/>
          </a:xfrm>
        </p:grpSpPr>
        <p:grpSp>
          <p:nvGrpSpPr>
            <p:cNvPr id="5" name="Group 36"/>
            <p:cNvGrpSpPr/>
            <p:nvPr/>
          </p:nvGrpSpPr>
          <p:grpSpPr>
            <a:xfrm>
              <a:off x="4148508" y="1923634"/>
              <a:ext cx="728454" cy="728454"/>
              <a:chOff x="4876779" y="2512148"/>
              <a:chExt cx="971272" cy="971272"/>
            </a:xfrm>
          </p:grpSpPr>
          <p:sp>
            <p:nvSpPr>
              <p:cNvPr id="34" name="Oval 8"/>
              <p:cNvSpPr/>
              <p:nvPr/>
            </p:nvSpPr>
            <p:spPr>
              <a:xfrm>
                <a:off x="4876779" y="2512148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5" name="Oval 10"/>
              <p:cNvSpPr/>
              <p:nvPr/>
            </p:nvSpPr>
            <p:spPr>
              <a:xfrm>
                <a:off x="4993478" y="2628847"/>
                <a:ext cx="737874" cy="737874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Freeform: Shape 24"/>
              <p:cNvSpPr/>
              <p:nvPr/>
            </p:nvSpPr>
            <p:spPr>
              <a:xfrm>
                <a:off x="5223727" y="2794880"/>
                <a:ext cx="277375" cy="405807"/>
              </a:xfrm>
              <a:custGeom>
                <a:avLst/>
                <a:gdLst>
                  <a:gd name="connsiteX0" fmla="*/ 102012 w 208031"/>
                  <a:gd name="connsiteY0" fmla="*/ 264985 h 304355"/>
                  <a:gd name="connsiteX1" fmla="*/ 85817 w 208031"/>
                  <a:gd name="connsiteY1" fmla="*/ 283502 h 304355"/>
                  <a:gd name="connsiteX2" fmla="*/ 102012 w 208031"/>
                  <a:gd name="connsiteY2" fmla="*/ 302019 h 304355"/>
                  <a:gd name="connsiteX3" fmla="*/ 118207 w 208031"/>
                  <a:gd name="connsiteY3" fmla="*/ 283502 h 304355"/>
                  <a:gd name="connsiteX4" fmla="*/ 102012 w 208031"/>
                  <a:gd name="connsiteY4" fmla="*/ 264985 h 304355"/>
                  <a:gd name="connsiteX5" fmla="*/ 56997 w 208031"/>
                  <a:gd name="connsiteY5" fmla="*/ 57673 h 304355"/>
                  <a:gd name="connsiteX6" fmla="*/ 33778 w 208031"/>
                  <a:gd name="connsiteY6" fmla="*/ 80892 h 304355"/>
                  <a:gd name="connsiteX7" fmla="*/ 33778 w 208031"/>
                  <a:gd name="connsiteY7" fmla="*/ 231129 h 304355"/>
                  <a:gd name="connsiteX8" fmla="*/ 56997 w 208031"/>
                  <a:gd name="connsiteY8" fmla="*/ 254348 h 304355"/>
                  <a:gd name="connsiteX9" fmla="*/ 149871 w 208031"/>
                  <a:gd name="connsiteY9" fmla="*/ 254348 h 304355"/>
                  <a:gd name="connsiteX10" fmla="*/ 173090 w 208031"/>
                  <a:gd name="connsiteY10" fmla="*/ 231129 h 304355"/>
                  <a:gd name="connsiteX11" fmla="*/ 173090 w 208031"/>
                  <a:gd name="connsiteY11" fmla="*/ 80892 h 304355"/>
                  <a:gd name="connsiteX12" fmla="*/ 149871 w 208031"/>
                  <a:gd name="connsiteY12" fmla="*/ 57673 h 304355"/>
                  <a:gd name="connsiteX13" fmla="*/ 66050 w 208031"/>
                  <a:gd name="connsiteY13" fmla="*/ 20948 h 304355"/>
                  <a:gd name="connsiteX14" fmla="*/ 66050 w 208031"/>
                  <a:gd name="connsiteY14" fmla="*/ 29172 h 304355"/>
                  <a:gd name="connsiteX15" fmla="*/ 136737 w 208031"/>
                  <a:gd name="connsiteY15" fmla="*/ 29172 h 304355"/>
                  <a:gd name="connsiteX16" fmla="*/ 136737 w 208031"/>
                  <a:gd name="connsiteY16" fmla="*/ 20948 h 304355"/>
                  <a:gd name="connsiteX17" fmla="*/ 34673 w 208031"/>
                  <a:gd name="connsiteY17" fmla="*/ 0 h 304355"/>
                  <a:gd name="connsiteX18" fmla="*/ 173358 w 208031"/>
                  <a:gd name="connsiteY18" fmla="*/ 0 h 304355"/>
                  <a:gd name="connsiteX19" fmla="*/ 208031 w 208031"/>
                  <a:gd name="connsiteY19" fmla="*/ 34673 h 304355"/>
                  <a:gd name="connsiteX20" fmla="*/ 208031 w 208031"/>
                  <a:gd name="connsiteY20" fmla="*/ 269682 h 304355"/>
                  <a:gd name="connsiteX21" fmla="*/ 173358 w 208031"/>
                  <a:gd name="connsiteY21" fmla="*/ 304355 h 304355"/>
                  <a:gd name="connsiteX22" fmla="*/ 34673 w 208031"/>
                  <a:gd name="connsiteY22" fmla="*/ 304355 h 304355"/>
                  <a:gd name="connsiteX23" fmla="*/ 0 w 208031"/>
                  <a:gd name="connsiteY23" fmla="*/ 269682 h 304355"/>
                  <a:gd name="connsiteX24" fmla="*/ 0 w 208031"/>
                  <a:gd name="connsiteY24" fmla="*/ 34673 h 304355"/>
                  <a:gd name="connsiteX25" fmla="*/ 34673 w 208031"/>
                  <a:gd name="connsiteY25" fmla="*/ 0 h 30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8031" h="304355">
                    <a:moveTo>
                      <a:pt x="102012" y="264985"/>
                    </a:moveTo>
                    <a:cubicBezTo>
                      <a:pt x="93068" y="264985"/>
                      <a:pt x="85817" y="273275"/>
                      <a:pt x="85817" y="283502"/>
                    </a:cubicBezTo>
                    <a:cubicBezTo>
                      <a:pt x="85817" y="293729"/>
                      <a:pt x="93068" y="302019"/>
                      <a:pt x="102012" y="302019"/>
                    </a:cubicBezTo>
                    <a:cubicBezTo>
                      <a:pt x="110956" y="302019"/>
                      <a:pt x="118207" y="293729"/>
                      <a:pt x="118207" y="283502"/>
                    </a:cubicBezTo>
                    <a:cubicBezTo>
                      <a:pt x="118207" y="273275"/>
                      <a:pt x="110956" y="264985"/>
                      <a:pt x="102012" y="264985"/>
                    </a:cubicBezTo>
                    <a:close/>
                    <a:moveTo>
                      <a:pt x="56997" y="57673"/>
                    </a:moveTo>
                    <a:cubicBezTo>
                      <a:pt x="44174" y="57673"/>
                      <a:pt x="33778" y="68069"/>
                      <a:pt x="33778" y="80892"/>
                    </a:cubicBezTo>
                    <a:lnTo>
                      <a:pt x="33778" y="231129"/>
                    </a:lnTo>
                    <a:cubicBezTo>
                      <a:pt x="33778" y="243952"/>
                      <a:pt x="44174" y="254348"/>
                      <a:pt x="56997" y="254348"/>
                    </a:cubicBezTo>
                    <a:lnTo>
                      <a:pt x="149871" y="254348"/>
                    </a:lnTo>
                    <a:cubicBezTo>
                      <a:pt x="162694" y="254348"/>
                      <a:pt x="173090" y="243952"/>
                      <a:pt x="173090" y="231129"/>
                    </a:cubicBezTo>
                    <a:lnTo>
                      <a:pt x="173090" y="80892"/>
                    </a:lnTo>
                    <a:cubicBezTo>
                      <a:pt x="173090" y="68069"/>
                      <a:pt x="162694" y="57673"/>
                      <a:pt x="149871" y="57673"/>
                    </a:cubicBezTo>
                    <a:close/>
                    <a:moveTo>
                      <a:pt x="66050" y="20948"/>
                    </a:moveTo>
                    <a:lnTo>
                      <a:pt x="66050" y="29172"/>
                    </a:lnTo>
                    <a:lnTo>
                      <a:pt x="136737" y="29172"/>
                    </a:lnTo>
                    <a:lnTo>
                      <a:pt x="136737" y="20948"/>
                    </a:lnTo>
                    <a:close/>
                    <a:moveTo>
                      <a:pt x="34673" y="0"/>
                    </a:moveTo>
                    <a:lnTo>
                      <a:pt x="173358" y="0"/>
                    </a:lnTo>
                    <a:cubicBezTo>
                      <a:pt x="192507" y="0"/>
                      <a:pt x="208031" y="15524"/>
                      <a:pt x="208031" y="34673"/>
                    </a:cubicBezTo>
                    <a:lnTo>
                      <a:pt x="208031" y="269682"/>
                    </a:lnTo>
                    <a:cubicBezTo>
                      <a:pt x="208031" y="288831"/>
                      <a:pt x="192507" y="304355"/>
                      <a:pt x="173358" y="304355"/>
                    </a:cubicBezTo>
                    <a:lnTo>
                      <a:pt x="34673" y="304355"/>
                    </a:lnTo>
                    <a:cubicBezTo>
                      <a:pt x="15524" y="304355"/>
                      <a:pt x="0" y="288831"/>
                      <a:pt x="0" y="269682"/>
                    </a:cubicBezTo>
                    <a:lnTo>
                      <a:pt x="0" y="34673"/>
                    </a:lnTo>
                    <a:cubicBezTo>
                      <a:pt x="0" y="15524"/>
                      <a:pt x="15524" y="0"/>
                      <a:pt x="346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39"/>
            <p:cNvGrpSpPr/>
            <p:nvPr/>
          </p:nvGrpSpPr>
          <p:grpSpPr>
            <a:xfrm>
              <a:off x="2168733" y="1953497"/>
              <a:ext cx="1979775" cy="668729"/>
              <a:chOff x="1918379" y="1734048"/>
              <a:chExt cx="2348822" cy="891638"/>
            </a:xfrm>
          </p:grpSpPr>
          <p:sp>
            <p:nvSpPr>
              <p:cNvPr id="32" name="TextBox 40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48000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3" name="Rectangle 41"/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480000" bIns="0" anchor="b" anchorCtr="0">
                <a:normAutofit/>
              </a:bodyPr>
              <a:lstStyle/>
              <a:p>
                <a:pPr algn="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5545059" y="1322260"/>
            <a:ext cx="3599564" cy="971272"/>
            <a:chOff x="4158794" y="991695"/>
            <a:chExt cx="2699673" cy="728454"/>
          </a:xfrm>
        </p:grpSpPr>
        <p:grpSp>
          <p:nvGrpSpPr>
            <p:cNvPr id="7" name="Group 35"/>
            <p:cNvGrpSpPr/>
            <p:nvPr/>
          </p:nvGrpSpPr>
          <p:grpSpPr>
            <a:xfrm>
              <a:off x="4158794" y="991695"/>
              <a:ext cx="728454" cy="728454"/>
              <a:chOff x="3703843" y="1419388"/>
              <a:chExt cx="971272" cy="971272"/>
            </a:xfrm>
          </p:grpSpPr>
          <p:sp>
            <p:nvSpPr>
              <p:cNvPr id="29" name="Oval 4"/>
              <p:cNvSpPr/>
              <p:nvPr/>
            </p:nvSpPr>
            <p:spPr>
              <a:xfrm>
                <a:off x="3703843" y="1419388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Oval 6"/>
              <p:cNvSpPr/>
              <p:nvPr/>
            </p:nvSpPr>
            <p:spPr>
              <a:xfrm>
                <a:off x="3820542" y="1536087"/>
                <a:ext cx="737874" cy="737874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1" name="Freeform: Shape 23"/>
              <p:cNvSpPr/>
              <p:nvPr/>
            </p:nvSpPr>
            <p:spPr>
              <a:xfrm flipH="1">
                <a:off x="3980149" y="1745089"/>
                <a:ext cx="368428" cy="316537"/>
              </a:xfrm>
              <a:custGeom>
                <a:avLst/>
                <a:gdLst>
                  <a:gd name="connsiteX0" fmla="*/ 174969 w 276321"/>
                  <a:gd name="connsiteY0" fmla="*/ 216483 h 237403"/>
                  <a:gd name="connsiteX1" fmla="*/ 174969 w 276321"/>
                  <a:gd name="connsiteY1" fmla="*/ 229968 h 237403"/>
                  <a:gd name="connsiteX2" fmla="*/ 101352 w 276321"/>
                  <a:gd name="connsiteY2" fmla="*/ 229968 h 237403"/>
                  <a:gd name="connsiteX3" fmla="*/ 101352 w 276321"/>
                  <a:gd name="connsiteY3" fmla="*/ 216483 h 237403"/>
                  <a:gd name="connsiteX4" fmla="*/ 276321 w 276321"/>
                  <a:gd name="connsiteY4" fmla="*/ 209047 h 237403"/>
                  <a:gd name="connsiteX5" fmla="*/ 0 w 276321"/>
                  <a:gd name="connsiteY5" fmla="*/ 209047 h 237403"/>
                  <a:gd name="connsiteX6" fmla="*/ 0 w 276321"/>
                  <a:gd name="connsiteY6" fmla="*/ 222929 h 237403"/>
                  <a:gd name="connsiteX7" fmla="*/ 8876 w 276321"/>
                  <a:gd name="connsiteY7" fmla="*/ 237403 h 237403"/>
                  <a:gd name="connsiteX8" fmla="*/ 267445 w 276321"/>
                  <a:gd name="connsiteY8" fmla="*/ 237403 h 237403"/>
                  <a:gd name="connsiteX9" fmla="*/ 276321 w 276321"/>
                  <a:gd name="connsiteY9" fmla="*/ 222929 h 237403"/>
                  <a:gd name="connsiteX10" fmla="*/ 215868 w 276321"/>
                  <a:gd name="connsiteY10" fmla="*/ 23987 h 237403"/>
                  <a:gd name="connsiteX11" fmla="*/ 215868 w 276321"/>
                  <a:gd name="connsiteY11" fmla="*/ 170163 h 237403"/>
                  <a:gd name="connsiteX12" fmla="*/ 60453 w 276321"/>
                  <a:gd name="connsiteY12" fmla="*/ 170163 h 237403"/>
                  <a:gd name="connsiteX13" fmla="*/ 60453 w 276321"/>
                  <a:gd name="connsiteY13" fmla="*/ 23987 h 237403"/>
                  <a:gd name="connsiteX14" fmla="*/ 207026 w 276321"/>
                  <a:gd name="connsiteY14" fmla="*/ 0 h 237403"/>
                  <a:gd name="connsiteX15" fmla="*/ 69295 w 276321"/>
                  <a:gd name="connsiteY15" fmla="*/ 0 h 237403"/>
                  <a:gd name="connsiteX16" fmla="*/ 36936 w 276321"/>
                  <a:gd name="connsiteY16" fmla="*/ 32359 h 237403"/>
                  <a:gd name="connsiteX17" fmla="*/ 36936 w 276321"/>
                  <a:gd name="connsiteY17" fmla="*/ 161790 h 237403"/>
                  <a:gd name="connsiteX18" fmla="*/ 69295 w 276321"/>
                  <a:gd name="connsiteY18" fmla="*/ 194149 h 237403"/>
                  <a:gd name="connsiteX19" fmla="*/ 207026 w 276321"/>
                  <a:gd name="connsiteY19" fmla="*/ 194149 h 237403"/>
                  <a:gd name="connsiteX20" fmla="*/ 239385 w 276321"/>
                  <a:gd name="connsiteY20" fmla="*/ 161790 h 237403"/>
                  <a:gd name="connsiteX21" fmla="*/ 239385 w 276321"/>
                  <a:gd name="connsiteY21" fmla="*/ 32359 h 237403"/>
                  <a:gd name="connsiteX22" fmla="*/ 207026 w 276321"/>
                  <a:gd name="connsiteY22" fmla="*/ 0 h 237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76321" h="237403">
                    <a:moveTo>
                      <a:pt x="174969" y="216483"/>
                    </a:moveTo>
                    <a:lnTo>
                      <a:pt x="174969" y="229968"/>
                    </a:lnTo>
                    <a:lnTo>
                      <a:pt x="101352" y="229968"/>
                    </a:lnTo>
                    <a:lnTo>
                      <a:pt x="101352" y="216483"/>
                    </a:lnTo>
                    <a:close/>
                    <a:moveTo>
                      <a:pt x="276321" y="209047"/>
                    </a:moveTo>
                    <a:lnTo>
                      <a:pt x="0" y="209047"/>
                    </a:lnTo>
                    <a:lnTo>
                      <a:pt x="0" y="222929"/>
                    </a:lnTo>
                    <a:cubicBezTo>
                      <a:pt x="0" y="230923"/>
                      <a:pt x="3974" y="237403"/>
                      <a:pt x="8876" y="237403"/>
                    </a:cubicBezTo>
                    <a:lnTo>
                      <a:pt x="267445" y="237403"/>
                    </a:lnTo>
                    <a:cubicBezTo>
                      <a:pt x="272347" y="237403"/>
                      <a:pt x="276321" y="230923"/>
                      <a:pt x="276321" y="222929"/>
                    </a:cubicBezTo>
                    <a:close/>
                    <a:moveTo>
                      <a:pt x="215868" y="23987"/>
                    </a:moveTo>
                    <a:lnTo>
                      <a:pt x="215868" y="170163"/>
                    </a:lnTo>
                    <a:lnTo>
                      <a:pt x="60453" y="170163"/>
                    </a:lnTo>
                    <a:lnTo>
                      <a:pt x="60453" y="23987"/>
                    </a:lnTo>
                    <a:close/>
                    <a:moveTo>
                      <a:pt x="207026" y="0"/>
                    </a:moveTo>
                    <a:lnTo>
                      <a:pt x="69295" y="0"/>
                    </a:lnTo>
                    <a:cubicBezTo>
                      <a:pt x="51424" y="0"/>
                      <a:pt x="36936" y="14488"/>
                      <a:pt x="36936" y="32359"/>
                    </a:cubicBezTo>
                    <a:lnTo>
                      <a:pt x="36936" y="161790"/>
                    </a:lnTo>
                    <a:cubicBezTo>
                      <a:pt x="36936" y="179661"/>
                      <a:pt x="51424" y="194149"/>
                      <a:pt x="69295" y="194149"/>
                    </a:cubicBezTo>
                    <a:lnTo>
                      <a:pt x="207026" y="194149"/>
                    </a:lnTo>
                    <a:cubicBezTo>
                      <a:pt x="224897" y="194149"/>
                      <a:pt x="239385" y="179661"/>
                      <a:pt x="239385" y="161790"/>
                    </a:cubicBezTo>
                    <a:lnTo>
                      <a:pt x="239385" y="32359"/>
                    </a:lnTo>
                    <a:cubicBezTo>
                      <a:pt x="239385" y="14488"/>
                      <a:pt x="224897" y="0"/>
                      <a:pt x="207026" y="0"/>
                    </a:cubicBez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42"/>
            <p:cNvGrpSpPr/>
            <p:nvPr/>
          </p:nvGrpSpPr>
          <p:grpSpPr>
            <a:xfrm>
              <a:off x="4887248" y="1019845"/>
              <a:ext cx="1971219" cy="657872"/>
              <a:chOff x="7996808" y="1734930"/>
              <a:chExt cx="2348822" cy="877163"/>
            </a:xfrm>
          </p:grpSpPr>
          <p:sp>
            <p:nvSpPr>
              <p:cNvPr id="27" name="TextBox 43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480000" rIns="288000" anchor="ctr" anchorCtr="0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8" name="Rectangle 44"/>
              <p:cNvSpPr/>
              <p:nvPr/>
            </p:nvSpPr>
            <p:spPr>
              <a:xfrm>
                <a:off x="7996808" y="1734930"/>
                <a:ext cx="1482456" cy="323165"/>
              </a:xfrm>
              <a:prstGeom prst="rect">
                <a:avLst/>
              </a:prstGeom>
            </p:spPr>
            <p:txBody>
              <a:bodyPr wrap="none" lIns="480000" tIns="0" rIns="288000" bIns="0" anchor="ctr" anchorCtr="0">
                <a:normAutofit/>
              </a:bodyPr>
              <a:lstStyle/>
              <a:p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2891645" y="5050016"/>
            <a:ext cx="3610972" cy="971272"/>
            <a:chOff x="2168733" y="3787512"/>
            <a:chExt cx="2708229" cy="728454"/>
          </a:xfrm>
        </p:grpSpPr>
        <p:grpSp>
          <p:nvGrpSpPr>
            <p:cNvPr id="9" name="Group 38"/>
            <p:cNvGrpSpPr/>
            <p:nvPr/>
          </p:nvGrpSpPr>
          <p:grpSpPr>
            <a:xfrm>
              <a:off x="4148508" y="3787512"/>
              <a:ext cx="728454" cy="728454"/>
              <a:chOff x="7301044" y="4844782"/>
              <a:chExt cx="971272" cy="971272"/>
            </a:xfrm>
          </p:grpSpPr>
          <p:sp>
            <p:nvSpPr>
              <p:cNvPr id="20" name="Oval 16"/>
              <p:cNvSpPr/>
              <p:nvPr/>
            </p:nvSpPr>
            <p:spPr>
              <a:xfrm>
                <a:off x="7301044" y="4844782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1" name="Oval 18"/>
              <p:cNvSpPr/>
              <p:nvPr/>
            </p:nvSpPr>
            <p:spPr>
              <a:xfrm>
                <a:off x="7417743" y="4961481"/>
                <a:ext cx="737874" cy="737874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grpSp>
            <p:nvGrpSpPr>
              <p:cNvPr id="22" name="Group 25"/>
              <p:cNvGrpSpPr/>
              <p:nvPr/>
            </p:nvGrpSpPr>
            <p:grpSpPr>
              <a:xfrm>
                <a:off x="7630450" y="5137375"/>
                <a:ext cx="270417" cy="311212"/>
                <a:chOff x="5947555" y="3802810"/>
                <a:chExt cx="202813" cy="233409"/>
              </a:xfrm>
            </p:grpSpPr>
            <p:sp>
              <p:nvSpPr>
                <p:cNvPr id="23" name="Freeform: Shape 26"/>
                <p:cNvSpPr/>
                <p:nvPr/>
              </p:nvSpPr>
              <p:spPr>
                <a:xfrm rot="10800000" flipH="1">
                  <a:off x="5947555" y="3802810"/>
                  <a:ext cx="202813" cy="233409"/>
                </a:xfrm>
                <a:custGeom>
                  <a:avLst/>
                  <a:gdLst>
                    <a:gd name="connsiteX0" fmla="*/ 0 w 999747"/>
                    <a:gd name="connsiteY0" fmla="*/ 0 h 1605837"/>
                    <a:gd name="connsiteX1" fmla="*/ 999747 w 999747"/>
                    <a:gd name="connsiteY1" fmla="*/ 0 h 1605837"/>
                    <a:gd name="connsiteX2" fmla="*/ 999747 w 999747"/>
                    <a:gd name="connsiteY2" fmla="*/ 0 h 1605837"/>
                    <a:gd name="connsiteX3" fmla="*/ 0 w 999747"/>
                    <a:gd name="connsiteY3" fmla="*/ 0 h 1605837"/>
                    <a:gd name="connsiteX4" fmla="*/ 0 w 999747"/>
                    <a:gd name="connsiteY4" fmla="*/ 1605837 h 1605837"/>
                    <a:gd name="connsiteX5" fmla="*/ 0 w 999747"/>
                    <a:gd name="connsiteY5" fmla="*/ 1605837 h 1605837"/>
                    <a:gd name="connsiteX6" fmla="*/ 0 w 999747"/>
                    <a:gd name="connsiteY6" fmla="*/ 0 h 1605837"/>
                    <a:gd name="connsiteX0" fmla="*/ 0 w 999747"/>
                    <a:gd name="connsiteY0" fmla="*/ 8964 h 1614801"/>
                    <a:gd name="connsiteX1" fmla="*/ 999747 w 999747"/>
                    <a:gd name="connsiteY1" fmla="*/ 8964 h 1614801"/>
                    <a:gd name="connsiteX2" fmla="*/ 703911 w 999747"/>
                    <a:gd name="connsiteY2" fmla="*/ 0 h 1614801"/>
                    <a:gd name="connsiteX3" fmla="*/ 0 w 999747"/>
                    <a:gd name="connsiteY3" fmla="*/ 8964 h 1614801"/>
                    <a:gd name="connsiteX4" fmla="*/ 0 w 999747"/>
                    <a:gd name="connsiteY4" fmla="*/ 1614801 h 1614801"/>
                    <a:gd name="connsiteX5" fmla="*/ 0 w 999747"/>
                    <a:gd name="connsiteY5" fmla="*/ 1614801 h 1614801"/>
                    <a:gd name="connsiteX6" fmla="*/ 0 w 999747"/>
                    <a:gd name="connsiteY6" fmla="*/ 8964 h 1614801"/>
                    <a:gd name="connsiteX0" fmla="*/ 0 w 703911"/>
                    <a:gd name="connsiteY0" fmla="*/ 8964 h 1614801"/>
                    <a:gd name="connsiteX1" fmla="*/ 703911 w 703911"/>
                    <a:gd name="connsiteY1" fmla="*/ 0 h 1614801"/>
                    <a:gd name="connsiteX2" fmla="*/ 0 w 703911"/>
                    <a:gd name="connsiteY2" fmla="*/ 8964 h 1614801"/>
                    <a:gd name="connsiteX3" fmla="*/ 0 w 703911"/>
                    <a:gd name="connsiteY3" fmla="*/ 1614801 h 1614801"/>
                    <a:gd name="connsiteX4" fmla="*/ 0 w 703911"/>
                    <a:gd name="connsiteY4" fmla="*/ 1614801 h 1614801"/>
                    <a:gd name="connsiteX5" fmla="*/ 0 w 703911"/>
                    <a:gd name="connsiteY5" fmla="*/ 8964 h 1614801"/>
                    <a:gd name="connsiteX0" fmla="*/ 0 w 703911"/>
                    <a:gd name="connsiteY0" fmla="*/ 8964 h 1614801"/>
                    <a:gd name="connsiteX1" fmla="*/ 703911 w 703911"/>
                    <a:gd name="connsiteY1" fmla="*/ 0 h 1614801"/>
                    <a:gd name="connsiteX2" fmla="*/ 0 w 703911"/>
                    <a:gd name="connsiteY2" fmla="*/ 8964 h 1614801"/>
                    <a:gd name="connsiteX3" fmla="*/ 0 w 703911"/>
                    <a:gd name="connsiteY3" fmla="*/ 1614801 h 1614801"/>
                    <a:gd name="connsiteX4" fmla="*/ 0 w 703911"/>
                    <a:gd name="connsiteY4" fmla="*/ 1614801 h 1614801"/>
                    <a:gd name="connsiteX5" fmla="*/ 0 w 703911"/>
                    <a:gd name="connsiteY5" fmla="*/ 8964 h 1614801"/>
                    <a:gd name="connsiteX0" fmla="*/ 0 w 703911"/>
                    <a:gd name="connsiteY0" fmla="*/ 0 h 1605837"/>
                    <a:gd name="connsiteX1" fmla="*/ 703911 w 703911"/>
                    <a:gd name="connsiteY1" fmla="*/ 8965 h 1605837"/>
                    <a:gd name="connsiteX2" fmla="*/ 0 w 703911"/>
                    <a:gd name="connsiteY2" fmla="*/ 0 h 1605837"/>
                    <a:gd name="connsiteX3" fmla="*/ 0 w 703911"/>
                    <a:gd name="connsiteY3" fmla="*/ 1605837 h 1605837"/>
                    <a:gd name="connsiteX4" fmla="*/ 0 w 703911"/>
                    <a:gd name="connsiteY4" fmla="*/ 1605837 h 1605837"/>
                    <a:gd name="connsiteX5" fmla="*/ 0 w 703911"/>
                    <a:gd name="connsiteY5" fmla="*/ 0 h 1605837"/>
                    <a:gd name="connsiteX0" fmla="*/ 0 w 506687"/>
                    <a:gd name="connsiteY0" fmla="*/ 0 h 1605837"/>
                    <a:gd name="connsiteX1" fmla="*/ 506687 w 506687"/>
                    <a:gd name="connsiteY1" fmla="*/ 1 h 1605837"/>
                    <a:gd name="connsiteX2" fmla="*/ 0 w 506687"/>
                    <a:gd name="connsiteY2" fmla="*/ 0 h 1605837"/>
                    <a:gd name="connsiteX3" fmla="*/ 0 w 506687"/>
                    <a:gd name="connsiteY3" fmla="*/ 1605837 h 1605837"/>
                    <a:gd name="connsiteX4" fmla="*/ 0 w 506687"/>
                    <a:gd name="connsiteY4" fmla="*/ 1605837 h 1605837"/>
                    <a:gd name="connsiteX5" fmla="*/ 0 w 506687"/>
                    <a:gd name="connsiteY5" fmla="*/ 0 h 1605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6687" h="1605837">
                      <a:moveTo>
                        <a:pt x="0" y="0"/>
                      </a:moveTo>
                      <a:lnTo>
                        <a:pt x="506687" y="1"/>
                      </a:lnTo>
                      <a:lnTo>
                        <a:pt x="0" y="0"/>
                      </a:lnTo>
                      <a:lnTo>
                        <a:pt x="0" y="1605837"/>
                      </a:lnTo>
                      <a:lnTo>
                        <a:pt x="0" y="16058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lowchart: Process 27"/>
                <p:cNvSpPr/>
                <p:nvPr/>
              </p:nvSpPr>
              <p:spPr>
                <a:xfrm>
                  <a:off x="5987185" y="3897158"/>
                  <a:ext cx="26900" cy="131860"/>
                </a:xfrm>
                <a:prstGeom prst="flowChartProcess">
                  <a:avLst/>
                </a:pr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lowchart: Process 28"/>
                <p:cNvSpPr/>
                <p:nvPr/>
              </p:nvSpPr>
              <p:spPr>
                <a:xfrm>
                  <a:off x="6115122" y="3804596"/>
                  <a:ext cx="30774" cy="226979"/>
                </a:xfrm>
                <a:prstGeom prst="flowChartProcess">
                  <a:avLst/>
                </a:pr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lowchart: Process 29"/>
                <p:cNvSpPr/>
                <p:nvPr/>
              </p:nvSpPr>
              <p:spPr>
                <a:xfrm>
                  <a:off x="6048416" y="3850766"/>
                  <a:ext cx="26901" cy="177728"/>
                </a:xfrm>
                <a:prstGeom prst="flowChartProcess">
                  <a:avLst/>
                </a:pr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0" name="Group 45"/>
            <p:cNvGrpSpPr/>
            <p:nvPr/>
          </p:nvGrpSpPr>
          <p:grpSpPr>
            <a:xfrm>
              <a:off x="2168733" y="3817375"/>
              <a:ext cx="1979775" cy="668729"/>
              <a:chOff x="1918379" y="1734048"/>
              <a:chExt cx="2348822" cy="891638"/>
            </a:xfrm>
          </p:grpSpPr>
          <p:sp>
            <p:nvSpPr>
              <p:cNvPr id="18" name="TextBox 46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48000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9" name="Rectangle 47"/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480000" bIns="0" anchor="b" anchorCtr="0">
                <a:normAutofit/>
              </a:bodyPr>
              <a:lstStyle/>
              <a:p>
                <a:pPr algn="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5545059" y="3807431"/>
            <a:ext cx="3599564" cy="971272"/>
            <a:chOff x="4158794" y="2855573"/>
            <a:chExt cx="2699673" cy="728454"/>
          </a:xfrm>
        </p:grpSpPr>
        <p:grpSp>
          <p:nvGrpSpPr>
            <p:cNvPr id="11" name="Group 37"/>
            <p:cNvGrpSpPr/>
            <p:nvPr/>
          </p:nvGrpSpPr>
          <p:grpSpPr>
            <a:xfrm>
              <a:off x="4158794" y="2855573"/>
              <a:ext cx="728454" cy="728454"/>
              <a:chOff x="6017505" y="3607058"/>
              <a:chExt cx="971272" cy="971272"/>
            </a:xfrm>
          </p:grpSpPr>
          <p:sp>
            <p:nvSpPr>
              <p:cNvPr id="15" name="Oval 12"/>
              <p:cNvSpPr/>
              <p:nvPr/>
            </p:nvSpPr>
            <p:spPr>
              <a:xfrm>
                <a:off x="6017505" y="3607058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Oval 14"/>
              <p:cNvSpPr/>
              <p:nvPr/>
            </p:nvSpPr>
            <p:spPr>
              <a:xfrm>
                <a:off x="6171679" y="3761232"/>
                <a:ext cx="662924" cy="662924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Freeform: Shape 34"/>
              <p:cNvSpPr>
                <a:spLocks/>
              </p:cNvSpPr>
              <p:nvPr/>
            </p:nvSpPr>
            <p:spPr bwMode="auto">
              <a:xfrm>
                <a:off x="6345997" y="3891965"/>
                <a:ext cx="327376" cy="376417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48"/>
            <p:cNvGrpSpPr/>
            <p:nvPr/>
          </p:nvGrpSpPr>
          <p:grpSpPr>
            <a:xfrm>
              <a:off x="4887248" y="2883722"/>
              <a:ext cx="1971219" cy="657872"/>
              <a:chOff x="7996808" y="1734930"/>
              <a:chExt cx="2348822" cy="877163"/>
            </a:xfrm>
          </p:grpSpPr>
          <p:sp>
            <p:nvSpPr>
              <p:cNvPr id="13" name="TextBox 49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480000" rIns="288000" anchor="ctr" anchorCtr="0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4" name="Rectangle 50"/>
              <p:cNvSpPr/>
              <p:nvPr/>
            </p:nvSpPr>
            <p:spPr>
              <a:xfrm>
                <a:off x="7996808" y="1734930"/>
                <a:ext cx="1482456" cy="323165"/>
              </a:xfrm>
              <a:prstGeom prst="rect">
                <a:avLst/>
              </a:prstGeom>
            </p:spPr>
            <p:txBody>
              <a:bodyPr wrap="none" lIns="480000" tIns="0" rIns="288000" bIns="0" anchor="ctr" anchorCtr="0">
                <a:normAutofit/>
              </a:bodyPr>
              <a:lstStyle/>
              <a:p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1187D178-9E89-4B0B-A94C-4AFD1EA6CD7C}"/>
              </a:ext>
            </a:extLst>
          </p:cNvPr>
          <p:cNvSpPr txBox="1"/>
          <p:nvPr/>
        </p:nvSpPr>
        <p:spPr>
          <a:xfrm>
            <a:off x="1726569" y="705292"/>
            <a:ext cx="253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pic>
        <p:nvPicPr>
          <p:cNvPr id="45" name="图片 44">
            <a:extLst>
              <a:ext uri="{FF2B5EF4-FFF2-40B4-BE49-F238E27FC236}">
                <a16:creationId xmlns="" xmlns:a16="http://schemas.microsoft.com/office/drawing/2014/main" id="{70970DDA-FD69-471B-9435-8978FA9F89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9" t="11296" r="13734" b="61752"/>
          <a:stretch/>
        </p:blipFill>
        <p:spPr>
          <a:xfrm>
            <a:off x="662538" y="398066"/>
            <a:ext cx="1064342" cy="95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92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6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6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7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8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9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0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1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2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3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B1A1EBC0-D013-4573-8968-27737E506C81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e797fe1e-e4a5-41bc-9c4b-d461cb89c987">
            <a:extLst>
              <a:ext uri="{FF2B5EF4-FFF2-40B4-BE49-F238E27FC236}">
                <a16:creationId xmlns="" xmlns:a16="http://schemas.microsoft.com/office/drawing/2014/main" id="{5F4E0C95-1C21-43B2-BF92-F565A08FE6DE}"/>
              </a:ext>
            </a:extLst>
          </p:cNvPr>
          <p:cNvGrpSpPr>
            <a:grpSpLocks noChangeAspect="1"/>
          </p:cNvGrpSpPr>
          <p:nvPr/>
        </p:nvGrpSpPr>
        <p:grpSpPr>
          <a:xfrm>
            <a:off x="1307469" y="1736812"/>
            <a:ext cx="9613068" cy="3463424"/>
            <a:chOff x="1307468" y="1736812"/>
            <a:chExt cx="9613068" cy="3463424"/>
          </a:xfrm>
        </p:grpSpPr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A36E1300-B4A5-4478-A19B-A32FBA2E1582}"/>
                </a:ext>
              </a:extLst>
            </p:cNvPr>
            <p:cNvGrpSpPr/>
            <p:nvPr/>
          </p:nvGrpSpPr>
          <p:grpSpPr>
            <a:xfrm>
              <a:off x="4406313" y="2060848"/>
              <a:ext cx="3379372" cy="3011993"/>
              <a:chOff x="4406313" y="2168993"/>
              <a:chExt cx="3379372" cy="3011993"/>
            </a:xfrm>
          </p:grpSpPr>
          <p:sp>
            <p:nvSpPr>
              <p:cNvPr id="34" name="圆: 空心 33">
                <a:extLst>
                  <a:ext uri="{FF2B5EF4-FFF2-40B4-BE49-F238E27FC236}">
                    <a16:creationId xmlns="" xmlns:a16="http://schemas.microsoft.com/office/drawing/2014/main" id="{95F775B8-F6CE-430F-B10C-4B59B6C3CC76}"/>
                  </a:ext>
                </a:extLst>
              </p:cNvPr>
              <p:cNvSpPr/>
              <p:nvPr/>
            </p:nvSpPr>
            <p:spPr>
              <a:xfrm>
                <a:off x="4715885" y="2248798"/>
                <a:ext cx="2786164" cy="2785458"/>
              </a:xfrm>
              <a:prstGeom prst="donut">
                <a:avLst>
                  <a:gd name="adj" fmla="val 9168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="" xmlns:a16="http://schemas.microsoft.com/office/drawing/2014/main" id="{E91B3BA6-6FE8-4781-B130-E81859825EF6}"/>
                  </a:ext>
                </a:extLst>
              </p:cNvPr>
              <p:cNvSpPr/>
              <p:nvPr/>
            </p:nvSpPr>
            <p:spPr>
              <a:xfrm>
                <a:off x="6461936" y="2169939"/>
                <a:ext cx="637785" cy="63778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A2C23DE2-DE74-4D2B-B074-D4036AFDD9D2}"/>
                  </a:ext>
                </a:extLst>
              </p:cNvPr>
              <p:cNvSpPr/>
              <p:nvPr/>
            </p:nvSpPr>
            <p:spPr>
              <a:xfrm rot="1800000">
                <a:off x="5092278" y="4542256"/>
                <a:ext cx="637785" cy="63778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="" xmlns:a16="http://schemas.microsoft.com/office/drawing/2014/main" id="{EC34FA37-5801-4523-A721-AEE67D69B2BB}"/>
                  </a:ext>
                </a:extLst>
              </p:cNvPr>
              <p:cNvSpPr/>
              <p:nvPr/>
            </p:nvSpPr>
            <p:spPr>
              <a:xfrm>
                <a:off x="6462568" y="4543201"/>
                <a:ext cx="637785" cy="63778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="" xmlns:a16="http://schemas.microsoft.com/office/drawing/2014/main" id="{5BFDBE6B-DD20-4219-8011-5715182B3DA8}"/>
                  </a:ext>
                </a:extLst>
              </p:cNvPr>
              <p:cNvSpPr/>
              <p:nvPr/>
            </p:nvSpPr>
            <p:spPr>
              <a:xfrm rot="1800000">
                <a:off x="7147900" y="3356172"/>
                <a:ext cx="637785" cy="63778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98AB867E-CB63-4AF2-B756-B37309DC0176}"/>
                  </a:ext>
                </a:extLst>
              </p:cNvPr>
              <p:cNvSpPr/>
              <p:nvPr/>
            </p:nvSpPr>
            <p:spPr>
              <a:xfrm>
                <a:off x="4406313" y="3356022"/>
                <a:ext cx="637785" cy="63778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="" xmlns:a16="http://schemas.microsoft.com/office/drawing/2014/main" id="{99C09952-8E3C-4621-8AE3-9E2F34996481}"/>
                  </a:ext>
                </a:extLst>
              </p:cNvPr>
              <p:cNvSpPr/>
              <p:nvPr/>
            </p:nvSpPr>
            <p:spPr>
              <a:xfrm rot="1800000">
                <a:off x="5091645" y="2168993"/>
                <a:ext cx="637785" cy="63778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="" xmlns:a16="http://schemas.microsoft.com/office/drawing/2014/main" id="{F912B267-CBC9-4593-A9E5-3B4990780675}"/>
                  </a:ext>
                </a:extLst>
              </p:cNvPr>
              <p:cNvSpPr/>
              <p:nvPr/>
            </p:nvSpPr>
            <p:spPr>
              <a:xfrm>
                <a:off x="6575602" y="2339479"/>
                <a:ext cx="408124" cy="302739"/>
              </a:xfrm>
              <a:custGeom>
                <a:avLst/>
                <a:gdLst>
                  <a:gd name="connsiteX0" fmla="*/ 9246 w 338138"/>
                  <a:gd name="connsiteY0" fmla="*/ 217487 h 250825"/>
                  <a:gd name="connsiteX1" fmla="*/ 328892 w 338138"/>
                  <a:gd name="connsiteY1" fmla="*/ 217487 h 250825"/>
                  <a:gd name="connsiteX2" fmla="*/ 338138 w 338138"/>
                  <a:gd name="connsiteY2" fmla="*/ 226822 h 250825"/>
                  <a:gd name="connsiteX3" fmla="*/ 314363 w 338138"/>
                  <a:gd name="connsiteY3" fmla="*/ 250825 h 250825"/>
                  <a:gd name="connsiteX4" fmla="*/ 23775 w 338138"/>
                  <a:gd name="connsiteY4" fmla="*/ 250825 h 250825"/>
                  <a:gd name="connsiteX5" fmla="*/ 0 w 338138"/>
                  <a:gd name="connsiteY5" fmla="*/ 226822 h 250825"/>
                  <a:gd name="connsiteX6" fmla="*/ 9246 w 338138"/>
                  <a:gd name="connsiteY6" fmla="*/ 217487 h 250825"/>
                  <a:gd name="connsiteX7" fmla="*/ 100182 w 338138"/>
                  <a:gd name="connsiteY7" fmla="*/ 100012 h 250825"/>
                  <a:gd name="connsiteX8" fmla="*/ 123655 w 338138"/>
                  <a:gd name="connsiteY8" fmla="*/ 100012 h 250825"/>
                  <a:gd name="connsiteX9" fmla="*/ 130175 w 338138"/>
                  <a:gd name="connsiteY9" fmla="*/ 106705 h 250825"/>
                  <a:gd name="connsiteX10" fmla="*/ 130175 w 338138"/>
                  <a:gd name="connsiteY10" fmla="*/ 161583 h 250825"/>
                  <a:gd name="connsiteX11" fmla="*/ 123655 w 338138"/>
                  <a:gd name="connsiteY11" fmla="*/ 168275 h 250825"/>
                  <a:gd name="connsiteX12" fmla="*/ 100182 w 338138"/>
                  <a:gd name="connsiteY12" fmla="*/ 168275 h 250825"/>
                  <a:gd name="connsiteX13" fmla="*/ 93662 w 338138"/>
                  <a:gd name="connsiteY13" fmla="*/ 161583 h 250825"/>
                  <a:gd name="connsiteX14" fmla="*/ 93662 w 338138"/>
                  <a:gd name="connsiteY14" fmla="*/ 106705 h 250825"/>
                  <a:gd name="connsiteX15" fmla="*/ 100182 w 338138"/>
                  <a:gd name="connsiteY15" fmla="*/ 100012 h 250825"/>
                  <a:gd name="connsiteX16" fmla="*/ 157332 w 338138"/>
                  <a:gd name="connsiteY16" fmla="*/ 77787 h 250825"/>
                  <a:gd name="connsiteX17" fmla="*/ 180805 w 338138"/>
                  <a:gd name="connsiteY17" fmla="*/ 77787 h 250825"/>
                  <a:gd name="connsiteX18" fmla="*/ 187325 w 338138"/>
                  <a:gd name="connsiteY18" fmla="*/ 84441 h 250825"/>
                  <a:gd name="connsiteX19" fmla="*/ 187325 w 338138"/>
                  <a:gd name="connsiteY19" fmla="*/ 161622 h 250825"/>
                  <a:gd name="connsiteX20" fmla="*/ 180805 w 338138"/>
                  <a:gd name="connsiteY20" fmla="*/ 168275 h 250825"/>
                  <a:gd name="connsiteX21" fmla="*/ 157332 w 338138"/>
                  <a:gd name="connsiteY21" fmla="*/ 168275 h 250825"/>
                  <a:gd name="connsiteX22" fmla="*/ 150812 w 338138"/>
                  <a:gd name="connsiteY22" fmla="*/ 161622 h 250825"/>
                  <a:gd name="connsiteX23" fmla="*/ 150812 w 338138"/>
                  <a:gd name="connsiteY23" fmla="*/ 84441 h 250825"/>
                  <a:gd name="connsiteX24" fmla="*/ 157332 w 338138"/>
                  <a:gd name="connsiteY24" fmla="*/ 77787 h 250825"/>
                  <a:gd name="connsiteX25" fmla="*/ 216070 w 338138"/>
                  <a:gd name="connsiteY25" fmla="*/ 49212 h 250825"/>
                  <a:gd name="connsiteX26" fmla="*/ 239543 w 338138"/>
                  <a:gd name="connsiteY26" fmla="*/ 49212 h 250825"/>
                  <a:gd name="connsiteX27" fmla="*/ 246063 w 338138"/>
                  <a:gd name="connsiteY27" fmla="*/ 55827 h 250825"/>
                  <a:gd name="connsiteX28" fmla="*/ 246063 w 338138"/>
                  <a:gd name="connsiteY28" fmla="*/ 161661 h 250825"/>
                  <a:gd name="connsiteX29" fmla="*/ 239543 w 338138"/>
                  <a:gd name="connsiteY29" fmla="*/ 168275 h 250825"/>
                  <a:gd name="connsiteX30" fmla="*/ 216070 w 338138"/>
                  <a:gd name="connsiteY30" fmla="*/ 168275 h 250825"/>
                  <a:gd name="connsiteX31" fmla="*/ 209550 w 338138"/>
                  <a:gd name="connsiteY31" fmla="*/ 161661 h 250825"/>
                  <a:gd name="connsiteX32" fmla="*/ 209550 w 338138"/>
                  <a:gd name="connsiteY32" fmla="*/ 55827 h 250825"/>
                  <a:gd name="connsiteX33" fmla="*/ 216070 w 338138"/>
                  <a:gd name="connsiteY33" fmla="*/ 49212 h 250825"/>
                  <a:gd name="connsiteX34" fmla="*/ 53428 w 338138"/>
                  <a:gd name="connsiteY34" fmla="*/ 22225 h 250825"/>
                  <a:gd name="connsiteX35" fmla="*/ 50800 w 338138"/>
                  <a:gd name="connsiteY35" fmla="*/ 24858 h 250825"/>
                  <a:gd name="connsiteX36" fmla="*/ 50800 w 338138"/>
                  <a:gd name="connsiteY36" fmla="*/ 182834 h 250825"/>
                  <a:gd name="connsiteX37" fmla="*/ 53428 w 338138"/>
                  <a:gd name="connsiteY37" fmla="*/ 184150 h 250825"/>
                  <a:gd name="connsiteX38" fmla="*/ 284710 w 338138"/>
                  <a:gd name="connsiteY38" fmla="*/ 184150 h 250825"/>
                  <a:gd name="connsiteX39" fmla="*/ 287338 w 338138"/>
                  <a:gd name="connsiteY39" fmla="*/ 182834 h 250825"/>
                  <a:gd name="connsiteX40" fmla="*/ 287338 w 338138"/>
                  <a:gd name="connsiteY40" fmla="*/ 24858 h 250825"/>
                  <a:gd name="connsiteX41" fmla="*/ 284710 w 338138"/>
                  <a:gd name="connsiteY41" fmla="*/ 22225 h 250825"/>
                  <a:gd name="connsiteX42" fmla="*/ 53428 w 338138"/>
                  <a:gd name="connsiteY42" fmla="*/ 22225 h 250825"/>
                  <a:gd name="connsiteX43" fmla="*/ 53663 w 338138"/>
                  <a:gd name="connsiteY43" fmla="*/ 0 h 250825"/>
                  <a:gd name="connsiteX44" fmla="*/ 286062 w 338138"/>
                  <a:gd name="connsiteY44" fmla="*/ 0 h 250825"/>
                  <a:gd name="connsiteX45" fmla="*/ 311150 w 338138"/>
                  <a:gd name="connsiteY45" fmla="*/ 25008 h 250825"/>
                  <a:gd name="connsiteX46" fmla="*/ 311150 w 338138"/>
                  <a:gd name="connsiteY46" fmla="*/ 182955 h 250825"/>
                  <a:gd name="connsiteX47" fmla="*/ 286062 w 338138"/>
                  <a:gd name="connsiteY47" fmla="*/ 207963 h 250825"/>
                  <a:gd name="connsiteX48" fmla="*/ 53663 w 338138"/>
                  <a:gd name="connsiteY48" fmla="*/ 207963 h 250825"/>
                  <a:gd name="connsiteX49" fmla="*/ 28575 w 338138"/>
                  <a:gd name="connsiteY49" fmla="*/ 182955 h 250825"/>
                  <a:gd name="connsiteX50" fmla="*/ 28575 w 338138"/>
                  <a:gd name="connsiteY50" fmla="*/ 25008 h 250825"/>
                  <a:gd name="connsiteX51" fmla="*/ 53663 w 338138"/>
                  <a:gd name="connsiteY51" fmla="*/ 0 h 25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250825">
                    <a:moveTo>
                      <a:pt x="9246" y="217487"/>
                    </a:moveTo>
                    <a:cubicBezTo>
                      <a:pt x="9246" y="217487"/>
                      <a:pt x="9246" y="217487"/>
                      <a:pt x="328892" y="217487"/>
                    </a:cubicBezTo>
                    <a:cubicBezTo>
                      <a:pt x="334176" y="217487"/>
                      <a:pt x="338138" y="221488"/>
                      <a:pt x="338138" y="226822"/>
                    </a:cubicBezTo>
                    <a:cubicBezTo>
                      <a:pt x="338138" y="240157"/>
                      <a:pt x="327571" y="250825"/>
                      <a:pt x="314363" y="250825"/>
                    </a:cubicBezTo>
                    <a:cubicBezTo>
                      <a:pt x="314363" y="250825"/>
                      <a:pt x="314363" y="250825"/>
                      <a:pt x="23775" y="250825"/>
                    </a:cubicBezTo>
                    <a:cubicBezTo>
                      <a:pt x="10567" y="250825"/>
                      <a:pt x="0" y="240157"/>
                      <a:pt x="0" y="226822"/>
                    </a:cubicBezTo>
                    <a:cubicBezTo>
                      <a:pt x="0" y="221488"/>
                      <a:pt x="3962" y="217487"/>
                      <a:pt x="9246" y="217487"/>
                    </a:cubicBezTo>
                    <a:close/>
                    <a:moveTo>
                      <a:pt x="100182" y="100012"/>
                    </a:moveTo>
                    <a:cubicBezTo>
                      <a:pt x="100182" y="100012"/>
                      <a:pt x="100182" y="100012"/>
                      <a:pt x="123655" y="100012"/>
                    </a:cubicBezTo>
                    <a:cubicBezTo>
                      <a:pt x="127567" y="100012"/>
                      <a:pt x="130175" y="102689"/>
                      <a:pt x="130175" y="106705"/>
                    </a:cubicBezTo>
                    <a:cubicBezTo>
                      <a:pt x="130175" y="106705"/>
                      <a:pt x="130175" y="106705"/>
                      <a:pt x="130175" y="161583"/>
                    </a:cubicBezTo>
                    <a:cubicBezTo>
                      <a:pt x="130175" y="165598"/>
                      <a:pt x="127567" y="168275"/>
                      <a:pt x="123655" y="168275"/>
                    </a:cubicBezTo>
                    <a:cubicBezTo>
                      <a:pt x="123655" y="168275"/>
                      <a:pt x="123655" y="168275"/>
                      <a:pt x="100182" y="168275"/>
                    </a:cubicBezTo>
                    <a:cubicBezTo>
                      <a:pt x="96270" y="168275"/>
                      <a:pt x="93662" y="165598"/>
                      <a:pt x="93662" y="161583"/>
                    </a:cubicBezTo>
                    <a:cubicBezTo>
                      <a:pt x="93662" y="161583"/>
                      <a:pt x="93662" y="161583"/>
                      <a:pt x="93662" y="106705"/>
                    </a:cubicBezTo>
                    <a:cubicBezTo>
                      <a:pt x="93662" y="102689"/>
                      <a:pt x="96270" y="100012"/>
                      <a:pt x="100182" y="100012"/>
                    </a:cubicBezTo>
                    <a:close/>
                    <a:moveTo>
                      <a:pt x="157332" y="77787"/>
                    </a:moveTo>
                    <a:cubicBezTo>
                      <a:pt x="157332" y="77787"/>
                      <a:pt x="157332" y="77787"/>
                      <a:pt x="180805" y="77787"/>
                    </a:cubicBezTo>
                    <a:cubicBezTo>
                      <a:pt x="184717" y="77787"/>
                      <a:pt x="187325" y="81779"/>
                      <a:pt x="187325" y="84441"/>
                    </a:cubicBezTo>
                    <a:cubicBezTo>
                      <a:pt x="187325" y="84441"/>
                      <a:pt x="187325" y="84441"/>
                      <a:pt x="187325" y="161622"/>
                    </a:cubicBezTo>
                    <a:cubicBezTo>
                      <a:pt x="187325" y="165614"/>
                      <a:pt x="184717" y="168275"/>
                      <a:pt x="180805" y="168275"/>
                    </a:cubicBezTo>
                    <a:cubicBezTo>
                      <a:pt x="180805" y="168275"/>
                      <a:pt x="180805" y="168275"/>
                      <a:pt x="157332" y="168275"/>
                    </a:cubicBezTo>
                    <a:cubicBezTo>
                      <a:pt x="153420" y="168275"/>
                      <a:pt x="150812" y="165614"/>
                      <a:pt x="150812" y="161622"/>
                    </a:cubicBezTo>
                    <a:cubicBezTo>
                      <a:pt x="150812" y="161622"/>
                      <a:pt x="150812" y="161622"/>
                      <a:pt x="150812" y="84441"/>
                    </a:cubicBezTo>
                    <a:cubicBezTo>
                      <a:pt x="150812" y="81779"/>
                      <a:pt x="153420" y="77787"/>
                      <a:pt x="157332" y="77787"/>
                    </a:cubicBezTo>
                    <a:close/>
                    <a:moveTo>
                      <a:pt x="216070" y="49212"/>
                    </a:moveTo>
                    <a:cubicBezTo>
                      <a:pt x="216070" y="49212"/>
                      <a:pt x="216070" y="49212"/>
                      <a:pt x="239543" y="49212"/>
                    </a:cubicBezTo>
                    <a:cubicBezTo>
                      <a:pt x="243455" y="49212"/>
                      <a:pt x="246063" y="51858"/>
                      <a:pt x="246063" y="55827"/>
                    </a:cubicBezTo>
                    <a:cubicBezTo>
                      <a:pt x="246063" y="55827"/>
                      <a:pt x="246063" y="55827"/>
                      <a:pt x="246063" y="161661"/>
                    </a:cubicBezTo>
                    <a:cubicBezTo>
                      <a:pt x="246063" y="165629"/>
                      <a:pt x="243455" y="168275"/>
                      <a:pt x="239543" y="168275"/>
                    </a:cubicBezTo>
                    <a:cubicBezTo>
                      <a:pt x="239543" y="168275"/>
                      <a:pt x="239543" y="168275"/>
                      <a:pt x="216070" y="168275"/>
                    </a:cubicBezTo>
                    <a:cubicBezTo>
                      <a:pt x="212158" y="168275"/>
                      <a:pt x="209550" y="165629"/>
                      <a:pt x="209550" y="161661"/>
                    </a:cubicBezTo>
                    <a:cubicBezTo>
                      <a:pt x="209550" y="161661"/>
                      <a:pt x="209550" y="161661"/>
                      <a:pt x="209550" y="55827"/>
                    </a:cubicBezTo>
                    <a:cubicBezTo>
                      <a:pt x="209550" y="51858"/>
                      <a:pt x="212158" y="49212"/>
                      <a:pt x="216070" y="49212"/>
                    </a:cubicBezTo>
                    <a:close/>
                    <a:moveTo>
                      <a:pt x="53428" y="22225"/>
                    </a:moveTo>
                    <a:cubicBezTo>
                      <a:pt x="52114" y="22225"/>
                      <a:pt x="50800" y="23541"/>
                      <a:pt x="50800" y="24858"/>
                    </a:cubicBezTo>
                    <a:lnTo>
                      <a:pt x="50800" y="182834"/>
                    </a:lnTo>
                    <a:cubicBezTo>
                      <a:pt x="50800" y="184150"/>
                      <a:pt x="52114" y="184150"/>
                      <a:pt x="53428" y="184150"/>
                    </a:cubicBezTo>
                    <a:cubicBezTo>
                      <a:pt x="53428" y="184150"/>
                      <a:pt x="53428" y="184150"/>
                      <a:pt x="284710" y="184150"/>
                    </a:cubicBezTo>
                    <a:cubicBezTo>
                      <a:pt x="286024" y="184150"/>
                      <a:pt x="287338" y="184150"/>
                      <a:pt x="287338" y="182834"/>
                    </a:cubicBezTo>
                    <a:cubicBezTo>
                      <a:pt x="287338" y="182834"/>
                      <a:pt x="287338" y="182834"/>
                      <a:pt x="287338" y="24858"/>
                    </a:cubicBezTo>
                    <a:cubicBezTo>
                      <a:pt x="287338" y="23541"/>
                      <a:pt x="286024" y="22225"/>
                      <a:pt x="284710" y="22225"/>
                    </a:cubicBezTo>
                    <a:cubicBezTo>
                      <a:pt x="284710" y="22225"/>
                      <a:pt x="284710" y="22225"/>
                      <a:pt x="53428" y="22225"/>
                    </a:cubicBezTo>
                    <a:close/>
                    <a:moveTo>
                      <a:pt x="53663" y="0"/>
                    </a:moveTo>
                    <a:cubicBezTo>
                      <a:pt x="53663" y="0"/>
                      <a:pt x="53663" y="0"/>
                      <a:pt x="286062" y="0"/>
                    </a:cubicBezTo>
                    <a:cubicBezTo>
                      <a:pt x="300587" y="0"/>
                      <a:pt x="311150" y="10530"/>
                      <a:pt x="311150" y="25008"/>
                    </a:cubicBezTo>
                    <a:cubicBezTo>
                      <a:pt x="311150" y="25008"/>
                      <a:pt x="311150" y="25008"/>
                      <a:pt x="311150" y="182955"/>
                    </a:cubicBezTo>
                    <a:cubicBezTo>
                      <a:pt x="311150" y="196117"/>
                      <a:pt x="300587" y="207963"/>
                      <a:pt x="286062" y="207963"/>
                    </a:cubicBezTo>
                    <a:cubicBezTo>
                      <a:pt x="286062" y="207963"/>
                      <a:pt x="286062" y="207963"/>
                      <a:pt x="53663" y="207963"/>
                    </a:cubicBezTo>
                    <a:cubicBezTo>
                      <a:pt x="39138" y="207963"/>
                      <a:pt x="28575" y="196117"/>
                      <a:pt x="28575" y="182955"/>
                    </a:cubicBezTo>
                    <a:cubicBezTo>
                      <a:pt x="28575" y="182955"/>
                      <a:pt x="28575" y="182955"/>
                      <a:pt x="28575" y="25008"/>
                    </a:cubicBezTo>
                    <a:cubicBezTo>
                      <a:pt x="28575" y="10530"/>
                      <a:pt x="39138" y="0"/>
                      <a:pt x="53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="" xmlns:a16="http://schemas.microsoft.com/office/drawing/2014/main" id="{250DA120-2C41-4A68-AD8E-5AFB0E190D88}"/>
                  </a:ext>
                </a:extLst>
              </p:cNvPr>
              <p:cNvSpPr/>
              <p:nvPr/>
            </p:nvSpPr>
            <p:spPr>
              <a:xfrm>
                <a:off x="5205944" y="4711797"/>
                <a:ext cx="408124" cy="302739"/>
              </a:xfrm>
              <a:custGeom>
                <a:avLst/>
                <a:gdLst>
                  <a:gd name="connsiteX0" fmla="*/ 9246 w 338138"/>
                  <a:gd name="connsiteY0" fmla="*/ 217487 h 250825"/>
                  <a:gd name="connsiteX1" fmla="*/ 328892 w 338138"/>
                  <a:gd name="connsiteY1" fmla="*/ 217487 h 250825"/>
                  <a:gd name="connsiteX2" fmla="*/ 338138 w 338138"/>
                  <a:gd name="connsiteY2" fmla="*/ 226822 h 250825"/>
                  <a:gd name="connsiteX3" fmla="*/ 314363 w 338138"/>
                  <a:gd name="connsiteY3" fmla="*/ 250825 h 250825"/>
                  <a:gd name="connsiteX4" fmla="*/ 23775 w 338138"/>
                  <a:gd name="connsiteY4" fmla="*/ 250825 h 250825"/>
                  <a:gd name="connsiteX5" fmla="*/ 0 w 338138"/>
                  <a:gd name="connsiteY5" fmla="*/ 226822 h 250825"/>
                  <a:gd name="connsiteX6" fmla="*/ 9246 w 338138"/>
                  <a:gd name="connsiteY6" fmla="*/ 217487 h 250825"/>
                  <a:gd name="connsiteX7" fmla="*/ 100182 w 338138"/>
                  <a:gd name="connsiteY7" fmla="*/ 100012 h 250825"/>
                  <a:gd name="connsiteX8" fmla="*/ 123655 w 338138"/>
                  <a:gd name="connsiteY8" fmla="*/ 100012 h 250825"/>
                  <a:gd name="connsiteX9" fmla="*/ 130175 w 338138"/>
                  <a:gd name="connsiteY9" fmla="*/ 106705 h 250825"/>
                  <a:gd name="connsiteX10" fmla="*/ 130175 w 338138"/>
                  <a:gd name="connsiteY10" fmla="*/ 161583 h 250825"/>
                  <a:gd name="connsiteX11" fmla="*/ 123655 w 338138"/>
                  <a:gd name="connsiteY11" fmla="*/ 168275 h 250825"/>
                  <a:gd name="connsiteX12" fmla="*/ 100182 w 338138"/>
                  <a:gd name="connsiteY12" fmla="*/ 168275 h 250825"/>
                  <a:gd name="connsiteX13" fmla="*/ 93662 w 338138"/>
                  <a:gd name="connsiteY13" fmla="*/ 161583 h 250825"/>
                  <a:gd name="connsiteX14" fmla="*/ 93662 w 338138"/>
                  <a:gd name="connsiteY14" fmla="*/ 106705 h 250825"/>
                  <a:gd name="connsiteX15" fmla="*/ 100182 w 338138"/>
                  <a:gd name="connsiteY15" fmla="*/ 100012 h 250825"/>
                  <a:gd name="connsiteX16" fmla="*/ 157332 w 338138"/>
                  <a:gd name="connsiteY16" fmla="*/ 77787 h 250825"/>
                  <a:gd name="connsiteX17" fmla="*/ 180805 w 338138"/>
                  <a:gd name="connsiteY17" fmla="*/ 77787 h 250825"/>
                  <a:gd name="connsiteX18" fmla="*/ 187325 w 338138"/>
                  <a:gd name="connsiteY18" fmla="*/ 84441 h 250825"/>
                  <a:gd name="connsiteX19" fmla="*/ 187325 w 338138"/>
                  <a:gd name="connsiteY19" fmla="*/ 161622 h 250825"/>
                  <a:gd name="connsiteX20" fmla="*/ 180805 w 338138"/>
                  <a:gd name="connsiteY20" fmla="*/ 168275 h 250825"/>
                  <a:gd name="connsiteX21" fmla="*/ 157332 w 338138"/>
                  <a:gd name="connsiteY21" fmla="*/ 168275 h 250825"/>
                  <a:gd name="connsiteX22" fmla="*/ 150812 w 338138"/>
                  <a:gd name="connsiteY22" fmla="*/ 161622 h 250825"/>
                  <a:gd name="connsiteX23" fmla="*/ 150812 w 338138"/>
                  <a:gd name="connsiteY23" fmla="*/ 84441 h 250825"/>
                  <a:gd name="connsiteX24" fmla="*/ 157332 w 338138"/>
                  <a:gd name="connsiteY24" fmla="*/ 77787 h 250825"/>
                  <a:gd name="connsiteX25" fmla="*/ 216070 w 338138"/>
                  <a:gd name="connsiteY25" fmla="*/ 49212 h 250825"/>
                  <a:gd name="connsiteX26" fmla="*/ 239543 w 338138"/>
                  <a:gd name="connsiteY26" fmla="*/ 49212 h 250825"/>
                  <a:gd name="connsiteX27" fmla="*/ 246063 w 338138"/>
                  <a:gd name="connsiteY27" fmla="*/ 55827 h 250825"/>
                  <a:gd name="connsiteX28" fmla="*/ 246063 w 338138"/>
                  <a:gd name="connsiteY28" fmla="*/ 161661 h 250825"/>
                  <a:gd name="connsiteX29" fmla="*/ 239543 w 338138"/>
                  <a:gd name="connsiteY29" fmla="*/ 168275 h 250825"/>
                  <a:gd name="connsiteX30" fmla="*/ 216070 w 338138"/>
                  <a:gd name="connsiteY30" fmla="*/ 168275 h 250825"/>
                  <a:gd name="connsiteX31" fmla="*/ 209550 w 338138"/>
                  <a:gd name="connsiteY31" fmla="*/ 161661 h 250825"/>
                  <a:gd name="connsiteX32" fmla="*/ 209550 w 338138"/>
                  <a:gd name="connsiteY32" fmla="*/ 55827 h 250825"/>
                  <a:gd name="connsiteX33" fmla="*/ 216070 w 338138"/>
                  <a:gd name="connsiteY33" fmla="*/ 49212 h 250825"/>
                  <a:gd name="connsiteX34" fmla="*/ 53428 w 338138"/>
                  <a:gd name="connsiteY34" fmla="*/ 22225 h 250825"/>
                  <a:gd name="connsiteX35" fmla="*/ 50800 w 338138"/>
                  <a:gd name="connsiteY35" fmla="*/ 24858 h 250825"/>
                  <a:gd name="connsiteX36" fmla="*/ 50800 w 338138"/>
                  <a:gd name="connsiteY36" fmla="*/ 182834 h 250825"/>
                  <a:gd name="connsiteX37" fmla="*/ 53428 w 338138"/>
                  <a:gd name="connsiteY37" fmla="*/ 184150 h 250825"/>
                  <a:gd name="connsiteX38" fmla="*/ 284710 w 338138"/>
                  <a:gd name="connsiteY38" fmla="*/ 184150 h 250825"/>
                  <a:gd name="connsiteX39" fmla="*/ 287338 w 338138"/>
                  <a:gd name="connsiteY39" fmla="*/ 182834 h 250825"/>
                  <a:gd name="connsiteX40" fmla="*/ 287338 w 338138"/>
                  <a:gd name="connsiteY40" fmla="*/ 24858 h 250825"/>
                  <a:gd name="connsiteX41" fmla="*/ 284710 w 338138"/>
                  <a:gd name="connsiteY41" fmla="*/ 22225 h 250825"/>
                  <a:gd name="connsiteX42" fmla="*/ 53428 w 338138"/>
                  <a:gd name="connsiteY42" fmla="*/ 22225 h 250825"/>
                  <a:gd name="connsiteX43" fmla="*/ 53663 w 338138"/>
                  <a:gd name="connsiteY43" fmla="*/ 0 h 250825"/>
                  <a:gd name="connsiteX44" fmla="*/ 286062 w 338138"/>
                  <a:gd name="connsiteY44" fmla="*/ 0 h 250825"/>
                  <a:gd name="connsiteX45" fmla="*/ 311150 w 338138"/>
                  <a:gd name="connsiteY45" fmla="*/ 25008 h 250825"/>
                  <a:gd name="connsiteX46" fmla="*/ 311150 w 338138"/>
                  <a:gd name="connsiteY46" fmla="*/ 182955 h 250825"/>
                  <a:gd name="connsiteX47" fmla="*/ 286062 w 338138"/>
                  <a:gd name="connsiteY47" fmla="*/ 207963 h 250825"/>
                  <a:gd name="connsiteX48" fmla="*/ 53663 w 338138"/>
                  <a:gd name="connsiteY48" fmla="*/ 207963 h 250825"/>
                  <a:gd name="connsiteX49" fmla="*/ 28575 w 338138"/>
                  <a:gd name="connsiteY49" fmla="*/ 182955 h 250825"/>
                  <a:gd name="connsiteX50" fmla="*/ 28575 w 338138"/>
                  <a:gd name="connsiteY50" fmla="*/ 25008 h 250825"/>
                  <a:gd name="connsiteX51" fmla="*/ 53663 w 338138"/>
                  <a:gd name="connsiteY51" fmla="*/ 0 h 25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250825">
                    <a:moveTo>
                      <a:pt x="9246" y="217487"/>
                    </a:moveTo>
                    <a:cubicBezTo>
                      <a:pt x="9246" y="217487"/>
                      <a:pt x="9246" y="217487"/>
                      <a:pt x="328892" y="217487"/>
                    </a:cubicBezTo>
                    <a:cubicBezTo>
                      <a:pt x="334176" y="217487"/>
                      <a:pt x="338138" y="221488"/>
                      <a:pt x="338138" y="226822"/>
                    </a:cubicBezTo>
                    <a:cubicBezTo>
                      <a:pt x="338138" y="240157"/>
                      <a:pt x="327571" y="250825"/>
                      <a:pt x="314363" y="250825"/>
                    </a:cubicBezTo>
                    <a:cubicBezTo>
                      <a:pt x="314363" y="250825"/>
                      <a:pt x="314363" y="250825"/>
                      <a:pt x="23775" y="250825"/>
                    </a:cubicBezTo>
                    <a:cubicBezTo>
                      <a:pt x="10567" y="250825"/>
                      <a:pt x="0" y="240157"/>
                      <a:pt x="0" y="226822"/>
                    </a:cubicBezTo>
                    <a:cubicBezTo>
                      <a:pt x="0" y="221488"/>
                      <a:pt x="3962" y="217487"/>
                      <a:pt x="9246" y="217487"/>
                    </a:cubicBezTo>
                    <a:close/>
                    <a:moveTo>
                      <a:pt x="100182" y="100012"/>
                    </a:moveTo>
                    <a:cubicBezTo>
                      <a:pt x="100182" y="100012"/>
                      <a:pt x="100182" y="100012"/>
                      <a:pt x="123655" y="100012"/>
                    </a:cubicBezTo>
                    <a:cubicBezTo>
                      <a:pt x="127567" y="100012"/>
                      <a:pt x="130175" y="102689"/>
                      <a:pt x="130175" y="106705"/>
                    </a:cubicBezTo>
                    <a:cubicBezTo>
                      <a:pt x="130175" y="106705"/>
                      <a:pt x="130175" y="106705"/>
                      <a:pt x="130175" y="161583"/>
                    </a:cubicBezTo>
                    <a:cubicBezTo>
                      <a:pt x="130175" y="165598"/>
                      <a:pt x="127567" y="168275"/>
                      <a:pt x="123655" y="168275"/>
                    </a:cubicBezTo>
                    <a:cubicBezTo>
                      <a:pt x="123655" y="168275"/>
                      <a:pt x="123655" y="168275"/>
                      <a:pt x="100182" y="168275"/>
                    </a:cubicBezTo>
                    <a:cubicBezTo>
                      <a:pt x="96270" y="168275"/>
                      <a:pt x="93662" y="165598"/>
                      <a:pt x="93662" y="161583"/>
                    </a:cubicBezTo>
                    <a:cubicBezTo>
                      <a:pt x="93662" y="161583"/>
                      <a:pt x="93662" y="161583"/>
                      <a:pt x="93662" y="106705"/>
                    </a:cubicBezTo>
                    <a:cubicBezTo>
                      <a:pt x="93662" y="102689"/>
                      <a:pt x="96270" y="100012"/>
                      <a:pt x="100182" y="100012"/>
                    </a:cubicBezTo>
                    <a:close/>
                    <a:moveTo>
                      <a:pt x="157332" y="77787"/>
                    </a:moveTo>
                    <a:cubicBezTo>
                      <a:pt x="157332" y="77787"/>
                      <a:pt x="157332" y="77787"/>
                      <a:pt x="180805" y="77787"/>
                    </a:cubicBezTo>
                    <a:cubicBezTo>
                      <a:pt x="184717" y="77787"/>
                      <a:pt x="187325" y="81779"/>
                      <a:pt x="187325" y="84441"/>
                    </a:cubicBezTo>
                    <a:cubicBezTo>
                      <a:pt x="187325" y="84441"/>
                      <a:pt x="187325" y="84441"/>
                      <a:pt x="187325" y="161622"/>
                    </a:cubicBezTo>
                    <a:cubicBezTo>
                      <a:pt x="187325" y="165614"/>
                      <a:pt x="184717" y="168275"/>
                      <a:pt x="180805" y="168275"/>
                    </a:cubicBezTo>
                    <a:cubicBezTo>
                      <a:pt x="180805" y="168275"/>
                      <a:pt x="180805" y="168275"/>
                      <a:pt x="157332" y="168275"/>
                    </a:cubicBezTo>
                    <a:cubicBezTo>
                      <a:pt x="153420" y="168275"/>
                      <a:pt x="150812" y="165614"/>
                      <a:pt x="150812" y="161622"/>
                    </a:cubicBezTo>
                    <a:cubicBezTo>
                      <a:pt x="150812" y="161622"/>
                      <a:pt x="150812" y="161622"/>
                      <a:pt x="150812" y="84441"/>
                    </a:cubicBezTo>
                    <a:cubicBezTo>
                      <a:pt x="150812" y="81779"/>
                      <a:pt x="153420" y="77787"/>
                      <a:pt x="157332" y="77787"/>
                    </a:cubicBezTo>
                    <a:close/>
                    <a:moveTo>
                      <a:pt x="216070" y="49212"/>
                    </a:moveTo>
                    <a:cubicBezTo>
                      <a:pt x="216070" y="49212"/>
                      <a:pt x="216070" y="49212"/>
                      <a:pt x="239543" y="49212"/>
                    </a:cubicBezTo>
                    <a:cubicBezTo>
                      <a:pt x="243455" y="49212"/>
                      <a:pt x="246063" y="51858"/>
                      <a:pt x="246063" y="55827"/>
                    </a:cubicBezTo>
                    <a:cubicBezTo>
                      <a:pt x="246063" y="55827"/>
                      <a:pt x="246063" y="55827"/>
                      <a:pt x="246063" y="161661"/>
                    </a:cubicBezTo>
                    <a:cubicBezTo>
                      <a:pt x="246063" y="165629"/>
                      <a:pt x="243455" y="168275"/>
                      <a:pt x="239543" y="168275"/>
                    </a:cubicBezTo>
                    <a:cubicBezTo>
                      <a:pt x="239543" y="168275"/>
                      <a:pt x="239543" y="168275"/>
                      <a:pt x="216070" y="168275"/>
                    </a:cubicBezTo>
                    <a:cubicBezTo>
                      <a:pt x="212158" y="168275"/>
                      <a:pt x="209550" y="165629"/>
                      <a:pt x="209550" y="161661"/>
                    </a:cubicBezTo>
                    <a:cubicBezTo>
                      <a:pt x="209550" y="161661"/>
                      <a:pt x="209550" y="161661"/>
                      <a:pt x="209550" y="55827"/>
                    </a:cubicBezTo>
                    <a:cubicBezTo>
                      <a:pt x="209550" y="51858"/>
                      <a:pt x="212158" y="49212"/>
                      <a:pt x="216070" y="49212"/>
                    </a:cubicBezTo>
                    <a:close/>
                    <a:moveTo>
                      <a:pt x="53428" y="22225"/>
                    </a:moveTo>
                    <a:cubicBezTo>
                      <a:pt x="52114" y="22225"/>
                      <a:pt x="50800" y="23541"/>
                      <a:pt x="50800" y="24858"/>
                    </a:cubicBezTo>
                    <a:lnTo>
                      <a:pt x="50800" y="182834"/>
                    </a:lnTo>
                    <a:cubicBezTo>
                      <a:pt x="50800" y="184150"/>
                      <a:pt x="52114" y="184150"/>
                      <a:pt x="53428" y="184150"/>
                    </a:cubicBezTo>
                    <a:cubicBezTo>
                      <a:pt x="53428" y="184150"/>
                      <a:pt x="53428" y="184150"/>
                      <a:pt x="284710" y="184150"/>
                    </a:cubicBezTo>
                    <a:cubicBezTo>
                      <a:pt x="286024" y="184150"/>
                      <a:pt x="287338" y="184150"/>
                      <a:pt x="287338" y="182834"/>
                    </a:cubicBezTo>
                    <a:cubicBezTo>
                      <a:pt x="287338" y="182834"/>
                      <a:pt x="287338" y="182834"/>
                      <a:pt x="287338" y="24858"/>
                    </a:cubicBezTo>
                    <a:cubicBezTo>
                      <a:pt x="287338" y="23541"/>
                      <a:pt x="286024" y="22225"/>
                      <a:pt x="284710" y="22225"/>
                    </a:cubicBezTo>
                    <a:cubicBezTo>
                      <a:pt x="284710" y="22225"/>
                      <a:pt x="284710" y="22225"/>
                      <a:pt x="53428" y="22225"/>
                    </a:cubicBezTo>
                    <a:close/>
                    <a:moveTo>
                      <a:pt x="53663" y="0"/>
                    </a:moveTo>
                    <a:cubicBezTo>
                      <a:pt x="53663" y="0"/>
                      <a:pt x="53663" y="0"/>
                      <a:pt x="286062" y="0"/>
                    </a:cubicBezTo>
                    <a:cubicBezTo>
                      <a:pt x="300587" y="0"/>
                      <a:pt x="311150" y="10530"/>
                      <a:pt x="311150" y="25008"/>
                    </a:cubicBezTo>
                    <a:cubicBezTo>
                      <a:pt x="311150" y="25008"/>
                      <a:pt x="311150" y="25008"/>
                      <a:pt x="311150" y="182955"/>
                    </a:cubicBezTo>
                    <a:cubicBezTo>
                      <a:pt x="311150" y="196117"/>
                      <a:pt x="300587" y="207963"/>
                      <a:pt x="286062" y="207963"/>
                    </a:cubicBezTo>
                    <a:cubicBezTo>
                      <a:pt x="286062" y="207963"/>
                      <a:pt x="286062" y="207963"/>
                      <a:pt x="53663" y="207963"/>
                    </a:cubicBezTo>
                    <a:cubicBezTo>
                      <a:pt x="39138" y="207963"/>
                      <a:pt x="28575" y="196117"/>
                      <a:pt x="28575" y="182955"/>
                    </a:cubicBezTo>
                    <a:cubicBezTo>
                      <a:pt x="28575" y="182955"/>
                      <a:pt x="28575" y="182955"/>
                      <a:pt x="28575" y="25008"/>
                    </a:cubicBezTo>
                    <a:cubicBezTo>
                      <a:pt x="28575" y="10530"/>
                      <a:pt x="39138" y="0"/>
                      <a:pt x="53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="" xmlns:a16="http://schemas.microsoft.com/office/drawing/2014/main" id="{C26B488B-5B24-4F47-9105-299576790FE3}"/>
                  </a:ext>
                </a:extLst>
              </p:cNvPr>
              <p:cNvSpPr/>
              <p:nvPr/>
            </p:nvSpPr>
            <p:spPr>
              <a:xfrm>
                <a:off x="6576234" y="4712742"/>
                <a:ext cx="408124" cy="302739"/>
              </a:xfrm>
              <a:custGeom>
                <a:avLst/>
                <a:gdLst>
                  <a:gd name="connsiteX0" fmla="*/ 9246 w 338138"/>
                  <a:gd name="connsiteY0" fmla="*/ 217487 h 250825"/>
                  <a:gd name="connsiteX1" fmla="*/ 328892 w 338138"/>
                  <a:gd name="connsiteY1" fmla="*/ 217487 h 250825"/>
                  <a:gd name="connsiteX2" fmla="*/ 338138 w 338138"/>
                  <a:gd name="connsiteY2" fmla="*/ 226822 h 250825"/>
                  <a:gd name="connsiteX3" fmla="*/ 314363 w 338138"/>
                  <a:gd name="connsiteY3" fmla="*/ 250825 h 250825"/>
                  <a:gd name="connsiteX4" fmla="*/ 23775 w 338138"/>
                  <a:gd name="connsiteY4" fmla="*/ 250825 h 250825"/>
                  <a:gd name="connsiteX5" fmla="*/ 0 w 338138"/>
                  <a:gd name="connsiteY5" fmla="*/ 226822 h 250825"/>
                  <a:gd name="connsiteX6" fmla="*/ 9246 w 338138"/>
                  <a:gd name="connsiteY6" fmla="*/ 217487 h 250825"/>
                  <a:gd name="connsiteX7" fmla="*/ 100182 w 338138"/>
                  <a:gd name="connsiteY7" fmla="*/ 100012 h 250825"/>
                  <a:gd name="connsiteX8" fmla="*/ 123655 w 338138"/>
                  <a:gd name="connsiteY8" fmla="*/ 100012 h 250825"/>
                  <a:gd name="connsiteX9" fmla="*/ 130175 w 338138"/>
                  <a:gd name="connsiteY9" fmla="*/ 106705 h 250825"/>
                  <a:gd name="connsiteX10" fmla="*/ 130175 w 338138"/>
                  <a:gd name="connsiteY10" fmla="*/ 161583 h 250825"/>
                  <a:gd name="connsiteX11" fmla="*/ 123655 w 338138"/>
                  <a:gd name="connsiteY11" fmla="*/ 168275 h 250825"/>
                  <a:gd name="connsiteX12" fmla="*/ 100182 w 338138"/>
                  <a:gd name="connsiteY12" fmla="*/ 168275 h 250825"/>
                  <a:gd name="connsiteX13" fmla="*/ 93662 w 338138"/>
                  <a:gd name="connsiteY13" fmla="*/ 161583 h 250825"/>
                  <a:gd name="connsiteX14" fmla="*/ 93662 w 338138"/>
                  <a:gd name="connsiteY14" fmla="*/ 106705 h 250825"/>
                  <a:gd name="connsiteX15" fmla="*/ 100182 w 338138"/>
                  <a:gd name="connsiteY15" fmla="*/ 100012 h 250825"/>
                  <a:gd name="connsiteX16" fmla="*/ 157332 w 338138"/>
                  <a:gd name="connsiteY16" fmla="*/ 77787 h 250825"/>
                  <a:gd name="connsiteX17" fmla="*/ 180805 w 338138"/>
                  <a:gd name="connsiteY17" fmla="*/ 77787 h 250825"/>
                  <a:gd name="connsiteX18" fmla="*/ 187325 w 338138"/>
                  <a:gd name="connsiteY18" fmla="*/ 84441 h 250825"/>
                  <a:gd name="connsiteX19" fmla="*/ 187325 w 338138"/>
                  <a:gd name="connsiteY19" fmla="*/ 161622 h 250825"/>
                  <a:gd name="connsiteX20" fmla="*/ 180805 w 338138"/>
                  <a:gd name="connsiteY20" fmla="*/ 168275 h 250825"/>
                  <a:gd name="connsiteX21" fmla="*/ 157332 w 338138"/>
                  <a:gd name="connsiteY21" fmla="*/ 168275 h 250825"/>
                  <a:gd name="connsiteX22" fmla="*/ 150812 w 338138"/>
                  <a:gd name="connsiteY22" fmla="*/ 161622 h 250825"/>
                  <a:gd name="connsiteX23" fmla="*/ 150812 w 338138"/>
                  <a:gd name="connsiteY23" fmla="*/ 84441 h 250825"/>
                  <a:gd name="connsiteX24" fmla="*/ 157332 w 338138"/>
                  <a:gd name="connsiteY24" fmla="*/ 77787 h 250825"/>
                  <a:gd name="connsiteX25" fmla="*/ 216070 w 338138"/>
                  <a:gd name="connsiteY25" fmla="*/ 49212 h 250825"/>
                  <a:gd name="connsiteX26" fmla="*/ 239543 w 338138"/>
                  <a:gd name="connsiteY26" fmla="*/ 49212 h 250825"/>
                  <a:gd name="connsiteX27" fmla="*/ 246063 w 338138"/>
                  <a:gd name="connsiteY27" fmla="*/ 55827 h 250825"/>
                  <a:gd name="connsiteX28" fmla="*/ 246063 w 338138"/>
                  <a:gd name="connsiteY28" fmla="*/ 161661 h 250825"/>
                  <a:gd name="connsiteX29" fmla="*/ 239543 w 338138"/>
                  <a:gd name="connsiteY29" fmla="*/ 168275 h 250825"/>
                  <a:gd name="connsiteX30" fmla="*/ 216070 w 338138"/>
                  <a:gd name="connsiteY30" fmla="*/ 168275 h 250825"/>
                  <a:gd name="connsiteX31" fmla="*/ 209550 w 338138"/>
                  <a:gd name="connsiteY31" fmla="*/ 161661 h 250825"/>
                  <a:gd name="connsiteX32" fmla="*/ 209550 w 338138"/>
                  <a:gd name="connsiteY32" fmla="*/ 55827 h 250825"/>
                  <a:gd name="connsiteX33" fmla="*/ 216070 w 338138"/>
                  <a:gd name="connsiteY33" fmla="*/ 49212 h 250825"/>
                  <a:gd name="connsiteX34" fmla="*/ 53428 w 338138"/>
                  <a:gd name="connsiteY34" fmla="*/ 22225 h 250825"/>
                  <a:gd name="connsiteX35" fmla="*/ 50800 w 338138"/>
                  <a:gd name="connsiteY35" fmla="*/ 24858 h 250825"/>
                  <a:gd name="connsiteX36" fmla="*/ 50800 w 338138"/>
                  <a:gd name="connsiteY36" fmla="*/ 182834 h 250825"/>
                  <a:gd name="connsiteX37" fmla="*/ 53428 w 338138"/>
                  <a:gd name="connsiteY37" fmla="*/ 184150 h 250825"/>
                  <a:gd name="connsiteX38" fmla="*/ 284710 w 338138"/>
                  <a:gd name="connsiteY38" fmla="*/ 184150 h 250825"/>
                  <a:gd name="connsiteX39" fmla="*/ 287338 w 338138"/>
                  <a:gd name="connsiteY39" fmla="*/ 182834 h 250825"/>
                  <a:gd name="connsiteX40" fmla="*/ 287338 w 338138"/>
                  <a:gd name="connsiteY40" fmla="*/ 24858 h 250825"/>
                  <a:gd name="connsiteX41" fmla="*/ 284710 w 338138"/>
                  <a:gd name="connsiteY41" fmla="*/ 22225 h 250825"/>
                  <a:gd name="connsiteX42" fmla="*/ 53428 w 338138"/>
                  <a:gd name="connsiteY42" fmla="*/ 22225 h 250825"/>
                  <a:gd name="connsiteX43" fmla="*/ 53663 w 338138"/>
                  <a:gd name="connsiteY43" fmla="*/ 0 h 250825"/>
                  <a:gd name="connsiteX44" fmla="*/ 286062 w 338138"/>
                  <a:gd name="connsiteY44" fmla="*/ 0 h 250825"/>
                  <a:gd name="connsiteX45" fmla="*/ 311150 w 338138"/>
                  <a:gd name="connsiteY45" fmla="*/ 25008 h 250825"/>
                  <a:gd name="connsiteX46" fmla="*/ 311150 w 338138"/>
                  <a:gd name="connsiteY46" fmla="*/ 182955 h 250825"/>
                  <a:gd name="connsiteX47" fmla="*/ 286062 w 338138"/>
                  <a:gd name="connsiteY47" fmla="*/ 207963 h 250825"/>
                  <a:gd name="connsiteX48" fmla="*/ 53663 w 338138"/>
                  <a:gd name="connsiteY48" fmla="*/ 207963 h 250825"/>
                  <a:gd name="connsiteX49" fmla="*/ 28575 w 338138"/>
                  <a:gd name="connsiteY49" fmla="*/ 182955 h 250825"/>
                  <a:gd name="connsiteX50" fmla="*/ 28575 w 338138"/>
                  <a:gd name="connsiteY50" fmla="*/ 25008 h 250825"/>
                  <a:gd name="connsiteX51" fmla="*/ 53663 w 338138"/>
                  <a:gd name="connsiteY51" fmla="*/ 0 h 25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250825">
                    <a:moveTo>
                      <a:pt x="9246" y="217487"/>
                    </a:moveTo>
                    <a:cubicBezTo>
                      <a:pt x="9246" y="217487"/>
                      <a:pt x="9246" y="217487"/>
                      <a:pt x="328892" y="217487"/>
                    </a:cubicBezTo>
                    <a:cubicBezTo>
                      <a:pt x="334176" y="217487"/>
                      <a:pt x="338138" y="221488"/>
                      <a:pt x="338138" y="226822"/>
                    </a:cubicBezTo>
                    <a:cubicBezTo>
                      <a:pt x="338138" y="240157"/>
                      <a:pt x="327571" y="250825"/>
                      <a:pt x="314363" y="250825"/>
                    </a:cubicBezTo>
                    <a:cubicBezTo>
                      <a:pt x="314363" y="250825"/>
                      <a:pt x="314363" y="250825"/>
                      <a:pt x="23775" y="250825"/>
                    </a:cubicBezTo>
                    <a:cubicBezTo>
                      <a:pt x="10567" y="250825"/>
                      <a:pt x="0" y="240157"/>
                      <a:pt x="0" y="226822"/>
                    </a:cubicBezTo>
                    <a:cubicBezTo>
                      <a:pt x="0" y="221488"/>
                      <a:pt x="3962" y="217487"/>
                      <a:pt x="9246" y="217487"/>
                    </a:cubicBezTo>
                    <a:close/>
                    <a:moveTo>
                      <a:pt x="100182" y="100012"/>
                    </a:moveTo>
                    <a:cubicBezTo>
                      <a:pt x="100182" y="100012"/>
                      <a:pt x="100182" y="100012"/>
                      <a:pt x="123655" y="100012"/>
                    </a:cubicBezTo>
                    <a:cubicBezTo>
                      <a:pt x="127567" y="100012"/>
                      <a:pt x="130175" y="102689"/>
                      <a:pt x="130175" y="106705"/>
                    </a:cubicBezTo>
                    <a:cubicBezTo>
                      <a:pt x="130175" y="106705"/>
                      <a:pt x="130175" y="106705"/>
                      <a:pt x="130175" y="161583"/>
                    </a:cubicBezTo>
                    <a:cubicBezTo>
                      <a:pt x="130175" y="165598"/>
                      <a:pt x="127567" y="168275"/>
                      <a:pt x="123655" y="168275"/>
                    </a:cubicBezTo>
                    <a:cubicBezTo>
                      <a:pt x="123655" y="168275"/>
                      <a:pt x="123655" y="168275"/>
                      <a:pt x="100182" y="168275"/>
                    </a:cubicBezTo>
                    <a:cubicBezTo>
                      <a:pt x="96270" y="168275"/>
                      <a:pt x="93662" y="165598"/>
                      <a:pt x="93662" y="161583"/>
                    </a:cubicBezTo>
                    <a:cubicBezTo>
                      <a:pt x="93662" y="161583"/>
                      <a:pt x="93662" y="161583"/>
                      <a:pt x="93662" y="106705"/>
                    </a:cubicBezTo>
                    <a:cubicBezTo>
                      <a:pt x="93662" y="102689"/>
                      <a:pt x="96270" y="100012"/>
                      <a:pt x="100182" y="100012"/>
                    </a:cubicBezTo>
                    <a:close/>
                    <a:moveTo>
                      <a:pt x="157332" y="77787"/>
                    </a:moveTo>
                    <a:cubicBezTo>
                      <a:pt x="157332" y="77787"/>
                      <a:pt x="157332" y="77787"/>
                      <a:pt x="180805" y="77787"/>
                    </a:cubicBezTo>
                    <a:cubicBezTo>
                      <a:pt x="184717" y="77787"/>
                      <a:pt x="187325" y="81779"/>
                      <a:pt x="187325" y="84441"/>
                    </a:cubicBezTo>
                    <a:cubicBezTo>
                      <a:pt x="187325" y="84441"/>
                      <a:pt x="187325" y="84441"/>
                      <a:pt x="187325" y="161622"/>
                    </a:cubicBezTo>
                    <a:cubicBezTo>
                      <a:pt x="187325" y="165614"/>
                      <a:pt x="184717" y="168275"/>
                      <a:pt x="180805" y="168275"/>
                    </a:cubicBezTo>
                    <a:cubicBezTo>
                      <a:pt x="180805" y="168275"/>
                      <a:pt x="180805" y="168275"/>
                      <a:pt x="157332" y="168275"/>
                    </a:cubicBezTo>
                    <a:cubicBezTo>
                      <a:pt x="153420" y="168275"/>
                      <a:pt x="150812" y="165614"/>
                      <a:pt x="150812" y="161622"/>
                    </a:cubicBezTo>
                    <a:cubicBezTo>
                      <a:pt x="150812" y="161622"/>
                      <a:pt x="150812" y="161622"/>
                      <a:pt x="150812" y="84441"/>
                    </a:cubicBezTo>
                    <a:cubicBezTo>
                      <a:pt x="150812" y="81779"/>
                      <a:pt x="153420" y="77787"/>
                      <a:pt x="157332" y="77787"/>
                    </a:cubicBezTo>
                    <a:close/>
                    <a:moveTo>
                      <a:pt x="216070" y="49212"/>
                    </a:moveTo>
                    <a:cubicBezTo>
                      <a:pt x="216070" y="49212"/>
                      <a:pt x="216070" y="49212"/>
                      <a:pt x="239543" y="49212"/>
                    </a:cubicBezTo>
                    <a:cubicBezTo>
                      <a:pt x="243455" y="49212"/>
                      <a:pt x="246063" y="51858"/>
                      <a:pt x="246063" y="55827"/>
                    </a:cubicBezTo>
                    <a:cubicBezTo>
                      <a:pt x="246063" y="55827"/>
                      <a:pt x="246063" y="55827"/>
                      <a:pt x="246063" y="161661"/>
                    </a:cubicBezTo>
                    <a:cubicBezTo>
                      <a:pt x="246063" y="165629"/>
                      <a:pt x="243455" y="168275"/>
                      <a:pt x="239543" y="168275"/>
                    </a:cubicBezTo>
                    <a:cubicBezTo>
                      <a:pt x="239543" y="168275"/>
                      <a:pt x="239543" y="168275"/>
                      <a:pt x="216070" y="168275"/>
                    </a:cubicBezTo>
                    <a:cubicBezTo>
                      <a:pt x="212158" y="168275"/>
                      <a:pt x="209550" y="165629"/>
                      <a:pt x="209550" y="161661"/>
                    </a:cubicBezTo>
                    <a:cubicBezTo>
                      <a:pt x="209550" y="161661"/>
                      <a:pt x="209550" y="161661"/>
                      <a:pt x="209550" y="55827"/>
                    </a:cubicBezTo>
                    <a:cubicBezTo>
                      <a:pt x="209550" y="51858"/>
                      <a:pt x="212158" y="49212"/>
                      <a:pt x="216070" y="49212"/>
                    </a:cubicBezTo>
                    <a:close/>
                    <a:moveTo>
                      <a:pt x="53428" y="22225"/>
                    </a:moveTo>
                    <a:cubicBezTo>
                      <a:pt x="52114" y="22225"/>
                      <a:pt x="50800" y="23541"/>
                      <a:pt x="50800" y="24858"/>
                    </a:cubicBezTo>
                    <a:lnTo>
                      <a:pt x="50800" y="182834"/>
                    </a:lnTo>
                    <a:cubicBezTo>
                      <a:pt x="50800" y="184150"/>
                      <a:pt x="52114" y="184150"/>
                      <a:pt x="53428" y="184150"/>
                    </a:cubicBezTo>
                    <a:cubicBezTo>
                      <a:pt x="53428" y="184150"/>
                      <a:pt x="53428" y="184150"/>
                      <a:pt x="284710" y="184150"/>
                    </a:cubicBezTo>
                    <a:cubicBezTo>
                      <a:pt x="286024" y="184150"/>
                      <a:pt x="287338" y="184150"/>
                      <a:pt x="287338" y="182834"/>
                    </a:cubicBezTo>
                    <a:cubicBezTo>
                      <a:pt x="287338" y="182834"/>
                      <a:pt x="287338" y="182834"/>
                      <a:pt x="287338" y="24858"/>
                    </a:cubicBezTo>
                    <a:cubicBezTo>
                      <a:pt x="287338" y="23541"/>
                      <a:pt x="286024" y="22225"/>
                      <a:pt x="284710" y="22225"/>
                    </a:cubicBezTo>
                    <a:cubicBezTo>
                      <a:pt x="284710" y="22225"/>
                      <a:pt x="284710" y="22225"/>
                      <a:pt x="53428" y="22225"/>
                    </a:cubicBezTo>
                    <a:close/>
                    <a:moveTo>
                      <a:pt x="53663" y="0"/>
                    </a:moveTo>
                    <a:cubicBezTo>
                      <a:pt x="53663" y="0"/>
                      <a:pt x="53663" y="0"/>
                      <a:pt x="286062" y="0"/>
                    </a:cubicBezTo>
                    <a:cubicBezTo>
                      <a:pt x="300587" y="0"/>
                      <a:pt x="311150" y="10530"/>
                      <a:pt x="311150" y="25008"/>
                    </a:cubicBezTo>
                    <a:cubicBezTo>
                      <a:pt x="311150" y="25008"/>
                      <a:pt x="311150" y="25008"/>
                      <a:pt x="311150" y="182955"/>
                    </a:cubicBezTo>
                    <a:cubicBezTo>
                      <a:pt x="311150" y="196117"/>
                      <a:pt x="300587" y="207963"/>
                      <a:pt x="286062" y="207963"/>
                    </a:cubicBezTo>
                    <a:cubicBezTo>
                      <a:pt x="286062" y="207963"/>
                      <a:pt x="286062" y="207963"/>
                      <a:pt x="53663" y="207963"/>
                    </a:cubicBezTo>
                    <a:cubicBezTo>
                      <a:pt x="39138" y="207963"/>
                      <a:pt x="28575" y="196117"/>
                      <a:pt x="28575" y="182955"/>
                    </a:cubicBezTo>
                    <a:cubicBezTo>
                      <a:pt x="28575" y="182955"/>
                      <a:pt x="28575" y="182955"/>
                      <a:pt x="28575" y="25008"/>
                    </a:cubicBezTo>
                    <a:cubicBezTo>
                      <a:pt x="28575" y="10530"/>
                      <a:pt x="39138" y="0"/>
                      <a:pt x="53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="" xmlns:a16="http://schemas.microsoft.com/office/drawing/2014/main" id="{849EAAE4-0C48-41A2-8B62-D92BA07EEC09}"/>
                  </a:ext>
                </a:extLst>
              </p:cNvPr>
              <p:cNvSpPr/>
              <p:nvPr/>
            </p:nvSpPr>
            <p:spPr>
              <a:xfrm>
                <a:off x="7261566" y="3525712"/>
                <a:ext cx="408124" cy="302739"/>
              </a:xfrm>
              <a:custGeom>
                <a:avLst/>
                <a:gdLst>
                  <a:gd name="connsiteX0" fmla="*/ 9246 w 338138"/>
                  <a:gd name="connsiteY0" fmla="*/ 217487 h 250825"/>
                  <a:gd name="connsiteX1" fmla="*/ 328892 w 338138"/>
                  <a:gd name="connsiteY1" fmla="*/ 217487 h 250825"/>
                  <a:gd name="connsiteX2" fmla="*/ 338138 w 338138"/>
                  <a:gd name="connsiteY2" fmla="*/ 226822 h 250825"/>
                  <a:gd name="connsiteX3" fmla="*/ 314363 w 338138"/>
                  <a:gd name="connsiteY3" fmla="*/ 250825 h 250825"/>
                  <a:gd name="connsiteX4" fmla="*/ 23775 w 338138"/>
                  <a:gd name="connsiteY4" fmla="*/ 250825 h 250825"/>
                  <a:gd name="connsiteX5" fmla="*/ 0 w 338138"/>
                  <a:gd name="connsiteY5" fmla="*/ 226822 h 250825"/>
                  <a:gd name="connsiteX6" fmla="*/ 9246 w 338138"/>
                  <a:gd name="connsiteY6" fmla="*/ 217487 h 250825"/>
                  <a:gd name="connsiteX7" fmla="*/ 100182 w 338138"/>
                  <a:gd name="connsiteY7" fmla="*/ 100012 h 250825"/>
                  <a:gd name="connsiteX8" fmla="*/ 123655 w 338138"/>
                  <a:gd name="connsiteY8" fmla="*/ 100012 h 250825"/>
                  <a:gd name="connsiteX9" fmla="*/ 130175 w 338138"/>
                  <a:gd name="connsiteY9" fmla="*/ 106705 h 250825"/>
                  <a:gd name="connsiteX10" fmla="*/ 130175 w 338138"/>
                  <a:gd name="connsiteY10" fmla="*/ 161583 h 250825"/>
                  <a:gd name="connsiteX11" fmla="*/ 123655 w 338138"/>
                  <a:gd name="connsiteY11" fmla="*/ 168275 h 250825"/>
                  <a:gd name="connsiteX12" fmla="*/ 100182 w 338138"/>
                  <a:gd name="connsiteY12" fmla="*/ 168275 h 250825"/>
                  <a:gd name="connsiteX13" fmla="*/ 93662 w 338138"/>
                  <a:gd name="connsiteY13" fmla="*/ 161583 h 250825"/>
                  <a:gd name="connsiteX14" fmla="*/ 93662 w 338138"/>
                  <a:gd name="connsiteY14" fmla="*/ 106705 h 250825"/>
                  <a:gd name="connsiteX15" fmla="*/ 100182 w 338138"/>
                  <a:gd name="connsiteY15" fmla="*/ 100012 h 250825"/>
                  <a:gd name="connsiteX16" fmla="*/ 157332 w 338138"/>
                  <a:gd name="connsiteY16" fmla="*/ 77787 h 250825"/>
                  <a:gd name="connsiteX17" fmla="*/ 180805 w 338138"/>
                  <a:gd name="connsiteY17" fmla="*/ 77787 h 250825"/>
                  <a:gd name="connsiteX18" fmla="*/ 187325 w 338138"/>
                  <a:gd name="connsiteY18" fmla="*/ 84441 h 250825"/>
                  <a:gd name="connsiteX19" fmla="*/ 187325 w 338138"/>
                  <a:gd name="connsiteY19" fmla="*/ 161622 h 250825"/>
                  <a:gd name="connsiteX20" fmla="*/ 180805 w 338138"/>
                  <a:gd name="connsiteY20" fmla="*/ 168275 h 250825"/>
                  <a:gd name="connsiteX21" fmla="*/ 157332 w 338138"/>
                  <a:gd name="connsiteY21" fmla="*/ 168275 h 250825"/>
                  <a:gd name="connsiteX22" fmla="*/ 150812 w 338138"/>
                  <a:gd name="connsiteY22" fmla="*/ 161622 h 250825"/>
                  <a:gd name="connsiteX23" fmla="*/ 150812 w 338138"/>
                  <a:gd name="connsiteY23" fmla="*/ 84441 h 250825"/>
                  <a:gd name="connsiteX24" fmla="*/ 157332 w 338138"/>
                  <a:gd name="connsiteY24" fmla="*/ 77787 h 250825"/>
                  <a:gd name="connsiteX25" fmla="*/ 216070 w 338138"/>
                  <a:gd name="connsiteY25" fmla="*/ 49212 h 250825"/>
                  <a:gd name="connsiteX26" fmla="*/ 239543 w 338138"/>
                  <a:gd name="connsiteY26" fmla="*/ 49212 h 250825"/>
                  <a:gd name="connsiteX27" fmla="*/ 246063 w 338138"/>
                  <a:gd name="connsiteY27" fmla="*/ 55827 h 250825"/>
                  <a:gd name="connsiteX28" fmla="*/ 246063 w 338138"/>
                  <a:gd name="connsiteY28" fmla="*/ 161661 h 250825"/>
                  <a:gd name="connsiteX29" fmla="*/ 239543 w 338138"/>
                  <a:gd name="connsiteY29" fmla="*/ 168275 h 250825"/>
                  <a:gd name="connsiteX30" fmla="*/ 216070 w 338138"/>
                  <a:gd name="connsiteY30" fmla="*/ 168275 h 250825"/>
                  <a:gd name="connsiteX31" fmla="*/ 209550 w 338138"/>
                  <a:gd name="connsiteY31" fmla="*/ 161661 h 250825"/>
                  <a:gd name="connsiteX32" fmla="*/ 209550 w 338138"/>
                  <a:gd name="connsiteY32" fmla="*/ 55827 h 250825"/>
                  <a:gd name="connsiteX33" fmla="*/ 216070 w 338138"/>
                  <a:gd name="connsiteY33" fmla="*/ 49212 h 250825"/>
                  <a:gd name="connsiteX34" fmla="*/ 53428 w 338138"/>
                  <a:gd name="connsiteY34" fmla="*/ 22225 h 250825"/>
                  <a:gd name="connsiteX35" fmla="*/ 50800 w 338138"/>
                  <a:gd name="connsiteY35" fmla="*/ 24858 h 250825"/>
                  <a:gd name="connsiteX36" fmla="*/ 50800 w 338138"/>
                  <a:gd name="connsiteY36" fmla="*/ 182834 h 250825"/>
                  <a:gd name="connsiteX37" fmla="*/ 53428 w 338138"/>
                  <a:gd name="connsiteY37" fmla="*/ 184150 h 250825"/>
                  <a:gd name="connsiteX38" fmla="*/ 284710 w 338138"/>
                  <a:gd name="connsiteY38" fmla="*/ 184150 h 250825"/>
                  <a:gd name="connsiteX39" fmla="*/ 287338 w 338138"/>
                  <a:gd name="connsiteY39" fmla="*/ 182834 h 250825"/>
                  <a:gd name="connsiteX40" fmla="*/ 287338 w 338138"/>
                  <a:gd name="connsiteY40" fmla="*/ 24858 h 250825"/>
                  <a:gd name="connsiteX41" fmla="*/ 284710 w 338138"/>
                  <a:gd name="connsiteY41" fmla="*/ 22225 h 250825"/>
                  <a:gd name="connsiteX42" fmla="*/ 53428 w 338138"/>
                  <a:gd name="connsiteY42" fmla="*/ 22225 h 250825"/>
                  <a:gd name="connsiteX43" fmla="*/ 53663 w 338138"/>
                  <a:gd name="connsiteY43" fmla="*/ 0 h 250825"/>
                  <a:gd name="connsiteX44" fmla="*/ 286062 w 338138"/>
                  <a:gd name="connsiteY44" fmla="*/ 0 h 250825"/>
                  <a:gd name="connsiteX45" fmla="*/ 311150 w 338138"/>
                  <a:gd name="connsiteY45" fmla="*/ 25008 h 250825"/>
                  <a:gd name="connsiteX46" fmla="*/ 311150 w 338138"/>
                  <a:gd name="connsiteY46" fmla="*/ 182955 h 250825"/>
                  <a:gd name="connsiteX47" fmla="*/ 286062 w 338138"/>
                  <a:gd name="connsiteY47" fmla="*/ 207963 h 250825"/>
                  <a:gd name="connsiteX48" fmla="*/ 53663 w 338138"/>
                  <a:gd name="connsiteY48" fmla="*/ 207963 h 250825"/>
                  <a:gd name="connsiteX49" fmla="*/ 28575 w 338138"/>
                  <a:gd name="connsiteY49" fmla="*/ 182955 h 250825"/>
                  <a:gd name="connsiteX50" fmla="*/ 28575 w 338138"/>
                  <a:gd name="connsiteY50" fmla="*/ 25008 h 250825"/>
                  <a:gd name="connsiteX51" fmla="*/ 53663 w 338138"/>
                  <a:gd name="connsiteY51" fmla="*/ 0 h 25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250825">
                    <a:moveTo>
                      <a:pt x="9246" y="217487"/>
                    </a:moveTo>
                    <a:cubicBezTo>
                      <a:pt x="9246" y="217487"/>
                      <a:pt x="9246" y="217487"/>
                      <a:pt x="328892" y="217487"/>
                    </a:cubicBezTo>
                    <a:cubicBezTo>
                      <a:pt x="334176" y="217487"/>
                      <a:pt x="338138" y="221488"/>
                      <a:pt x="338138" y="226822"/>
                    </a:cubicBezTo>
                    <a:cubicBezTo>
                      <a:pt x="338138" y="240157"/>
                      <a:pt x="327571" y="250825"/>
                      <a:pt x="314363" y="250825"/>
                    </a:cubicBezTo>
                    <a:cubicBezTo>
                      <a:pt x="314363" y="250825"/>
                      <a:pt x="314363" y="250825"/>
                      <a:pt x="23775" y="250825"/>
                    </a:cubicBezTo>
                    <a:cubicBezTo>
                      <a:pt x="10567" y="250825"/>
                      <a:pt x="0" y="240157"/>
                      <a:pt x="0" y="226822"/>
                    </a:cubicBezTo>
                    <a:cubicBezTo>
                      <a:pt x="0" y="221488"/>
                      <a:pt x="3962" y="217487"/>
                      <a:pt x="9246" y="217487"/>
                    </a:cubicBezTo>
                    <a:close/>
                    <a:moveTo>
                      <a:pt x="100182" y="100012"/>
                    </a:moveTo>
                    <a:cubicBezTo>
                      <a:pt x="100182" y="100012"/>
                      <a:pt x="100182" y="100012"/>
                      <a:pt x="123655" y="100012"/>
                    </a:cubicBezTo>
                    <a:cubicBezTo>
                      <a:pt x="127567" y="100012"/>
                      <a:pt x="130175" y="102689"/>
                      <a:pt x="130175" y="106705"/>
                    </a:cubicBezTo>
                    <a:cubicBezTo>
                      <a:pt x="130175" y="106705"/>
                      <a:pt x="130175" y="106705"/>
                      <a:pt x="130175" y="161583"/>
                    </a:cubicBezTo>
                    <a:cubicBezTo>
                      <a:pt x="130175" y="165598"/>
                      <a:pt x="127567" y="168275"/>
                      <a:pt x="123655" y="168275"/>
                    </a:cubicBezTo>
                    <a:cubicBezTo>
                      <a:pt x="123655" y="168275"/>
                      <a:pt x="123655" y="168275"/>
                      <a:pt x="100182" y="168275"/>
                    </a:cubicBezTo>
                    <a:cubicBezTo>
                      <a:pt x="96270" y="168275"/>
                      <a:pt x="93662" y="165598"/>
                      <a:pt x="93662" y="161583"/>
                    </a:cubicBezTo>
                    <a:cubicBezTo>
                      <a:pt x="93662" y="161583"/>
                      <a:pt x="93662" y="161583"/>
                      <a:pt x="93662" y="106705"/>
                    </a:cubicBezTo>
                    <a:cubicBezTo>
                      <a:pt x="93662" y="102689"/>
                      <a:pt x="96270" y="100012"/>
                      <a:pt x="100182" y="100012"/>
                    </a:cubicBezTo>
                    <a:close/>
                    <a:moveTo>
                      <a:pt x="157332" y="77787"/>
                    </a:moveTo>
                    <a:cubicBezTo>
                      <a:pt x="157332" y="77787"/>
                      <a:pt x="157332" y="77787"/>
                      <a:pt x="180805" y="77787"/>
                    </a:cubicBezTo>
                    <a:cubicBezTo>
                      <a:pt x="184717" y="77787"/>
                      <a:pt x="187325" y="81779"/>
                      <a:pt x="187325" y="84441"/>
                    </a:cubicBezTo>
                    <a:cubicBezTo>
                      <a:pt x="187325" y="84441"/>
                      <a:pt x="187325" y="84441"/>
                      <a:pt x="187325" y="161622"/>
                    </a:cubicBezTo>
                    <a:cubicBezTo>
                      <a:pt x="187325" y="165614"/>
                      <a:pt x="184717" y="168275"/>
                      <a:pt x="180805" y="168275"/>
                    </a:cubicBezTo>
                    <a:cubicBezTo>
                      <a:pt x="180805" y="168275"/>
                      <a:pt x="180805" y="168275"/>
                      <a:pt x="157332" y="168275"/>
                    </a:cubicBezTo>
                    <a:cubicBezTo>
                      <a:pt x="153420" y="168275"/>
                      <a:pt x="150812" y="165614"/>
                      <a:pt x="150812" y="161622"/>
                    </a:cubicBezTo>
                    <a:cubicBezTo>
                      <a:pt x="150812" y="161622"/>
                      <a:pt x="150812" y="161622"/>
                      <a:pt x="150812" y="84441"/>
                    </a:cubicBezTo>
                    <a:cubicBezTo>
                      <a:pt x="150812" y="81779"/>
                      <a:pt x="153420" y="77787"/>
                      <a:pt x="157332" y="77787"/>
                    </a:cubicBezTo>
                    <a:close/>
                    <a:moveTo>
                      <a:pt x="216070" y="49212"/>
                    </a:moveTo>
                    <a:cubicBezTo>
                      <a:pt x="216070" y="49212"/>
                      <a:pt x="216070" y="49212"/>
                      <a:pt x="239543" y="49212"/>
                    </a:cubicBezTo>
                    <a:cubicBezTo>
                      <a:pt x="243455" y="49212"/>
                      <a:pt x="246063" y="51858"/>
                      <a:pt x="246063" y="55827"/>
                    </a:cubicBezTo>
                    <a:cubicBezTo>
                      <a:pt x="246063" y="55827"/>
                      <a:pt x="246063" y="55827"/>
                      <a:pt x="246063" y="161661"/>
                    </a:cubicBezTo>
                    <a:cubicBezTo>
                      <a:pt x="246063" y="165629"/>
                      <a:pt x="243455" y="168275"/>
                      <a:pt x="239543" y="168275"/>
                    </a:cubicBezTo>
                    <a:cubicBezTo>
                      <a:pt x="239543" y="168275"/>
                      <a:pt x="239543" y="168275"/>
                      <a:pt x="216070" y="168275"/>
                    </a:cubicBezTo>
                    <a:cubicBezTo>
                      <a:pt x="212158" y="168275"/>
                      <a:pt x="209550" y="165629"/>
                      <a:pt x="209550" y="161661"/>
                    </a:cubicBezTo>
                    <a:cubicBezTo>
                      <a:pt x="209550" y="161661"/>
                      <a:pt x="209550" y="161661"/>
                      <a:pt x="209550" y="55827"/>
                    </a:cubicBezTo>
                    <a:cubicBezTo>
                      <a:pt x="209550" y="51858"/>
                      <a:pt x="212158" y="49212"/>
                      <a:pt x="216070" y="49212"/>
                    </a:cubicBezTo>
                    <a:close/>
                    <a:moveTo>
                      <a:pt x="53428" y="22225"/>
                    </a:moveTo>
                    <a:cubicBezTo>
                      <a:pt x="52114" y="22225"/>
                      <a:pt x="50800" y="23541"/>
                      <a:pt x="50800" y="24858"/>
                    </a:cubicBezTo>
                    <a:lnTo>
                      <a:pt x="50800" y="182834"/>
                    </a:lnTo>
                    <a:cubicBezTo>
                      <a:pt x="50800" y="184150"/>
                      <a:pt x="52114" y="184150"/>
                      <a:pt x="53428" y="184150"/>
                    </a:cubicBezTo>
                    <a:cubicBezTo>
                      <a:pt x="53428" y="184150"/>
                      <a:pt x="53428" y="184150"/>
                      <a:pt x="284710" y="184150"/>
                    </a:cubicBezTo>
                    <a:cubicBezTo>
                      <a:pt x="286024" y="184150"/>
                      <a:pt x="287338" y="184150"/>
                      <a:pt x="287338" y="182834"/>
                    </a:cubicBezTo>
                    <a:cubicBezTo>
                      <a:pt x="287338" y="182834"/>
                      <a:pt x="287338" y="182834"/>
                      <a:pt x="287338" y="24858"/>
                    </a:cubicBezTo>
                    <a:cubicBezTo>
                      <a:pt x="287338" y="23541"/>
                      <a:pt x="286024" y="22225"/>
                      <a:pt x="284710" y="22225"/>
                    </a:cubicBezTo>
                    <a:cubicBezTo>
                      <a:pt x="284710" y="22225"/>
                      <a:pt x="284710" y="22225"/>
                      <a:pt x="53428" y="22225"/>
                    </a:cubicBezTo>
                    <a:close/>
                    <a:moveTo>
                      <a:pt x="53663" y="0"/>
                    </a:moveTo>
                    <a:cubicBezTo>
                      <a:pt x="53663" y="0"/>
                      <a:pt x="53663" y="0"/>
                      <a:pt x="286062" y="0"/>
                    </a:cubicBezTo>
                    <a:cubicBezTo>
                      <a:pt x="300587" y="0"/>
                      <a:pt x="311150" y="10530"/>
                      <a:pt x="311150" y="25008"/>
                    </a:cubicBezTo>
                    <a:cubicBezTo>
                      <a:pt x="311150" y="25008"/>
                      <a:pt x="311150" y="25008"/>
                      <a:pt x="311150" y="182955"/>
                    </a:cubicBezTo>
                    <a:cubicBezTo>
                      <a:pt x="311150" y="196117"/>
                      <a:pt x="300587" y="207963"/>
                      <a:pt x="286062" y="207963"/>
                    </a:cubicBezTo>
                    <a:cubicBezTo>
                      <a:pt x="286062" y="207963"/>
                      <a:pt x="286062" y="207963"/>
                      <a:pt x="53663" y="207963"/>
                    </a:cubicBezTo>
                    <a:cubicBezTo>
                      <a:pt x="39138" y="207963"/>
                      <a:pt x="28575" y="196117"/>
                      <a:pt x="28575" y="182955"/>
                    </a:cubicBezTo>
                    <a:cubicBezTo>
                      <a:pt x="28575" y="182955"/>
                      <a:pt x="28575" y="182955"/>
                      <a:pt x="28575" y="25008"/>
                    </a:cubicBezTo>
                    <a:cubicBezTo>
                      <a:pt x="28575" y="10530"/>
                      <a:pt x="39138" y="0"/>
                      <a:pt x="53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="" xmlns:a16="http://schemas.microsoft.com/office/drawing/2014/main" id="{EA3CF243-4598-45B2-A8DB-EDAB7A05CC8A}"/>
                  </a:ext>
                </a:extLst>
              </p:cNvPr>
              <p:cNvSpPr/>
              <p:nvPr/>
            </p:nvSpPr>
            <p:spPr>
              <a:xfrm>
                <a:off x="4519979" y="3525563"/>
                <a:ext cx="408124" cy="302739"/>
              </a:xfrm>
              <a:custGeom>
                <a:avLst/>
                <a:gdLst>
                  <a:gd name="connsiteX0" fmla="*/ 9246 w 338138"/>
                  <a:gd name="connsiteY0" fmla="*/ 217487 h 250825"/>
                  <a:gd name="connsiteX1" fmla="*/ 328892 w 338138"/>
                  <a:gd name="connsiteY1" fmla="*/ 217487 h 250825"/>
                  <a:gd name="connsiteX2" fmla="*/ 338138 w 338138"/>
                  <a:gd name="connsiteY2" fmla="*/ 226822 h 250825"/>
                  <a:gd name="connsiteX3" fmla="*/ 314363 w 338138"/>
                  <a:gd name="connsiteY3" fmla="*/ 250825 h 250825"/>
                  <a:gd name="connsiteX4" fmla="*/ 23775 w 338138"/>
                  <a:gd name="connsiteY4" fmla="*/ 250825 h 250825"/>
                  <a:gd name="connsiteX5" fmla="*/ 0 w 338138"/>
                  <a:gd name="connsiteY5" fmla="*/ 226822 h 250825"/>
                  <a:gd name="connsiteX6" fmla="*/ 9246 w 338138"/>
                  <a:gd name="connsiteY6" fmla="*/ 217487 h 250825"/>
                  <a:gd name="connsiteX7" fmla="*/ 100182 w 338138"/>
                  <a:gd name="connsiteY7" fmla="*/ 100012 h 250825"/>
                  <a:gd name="connsiteX8" fmla="*/ 123655 w 338138"/>
                  <a:gd name="connsiteY8" fmla="*/ 100012 h 250825"/>
                  <a:gd name="connsiteX9" fmla="*/ 130175 w 338138"/>
                  <a:gd name="connsiteY9" fmla="*/ 106705 h 250825"/>
                  <a:gd name="connsiteX10" fmla="*/ 130175 w 338138"/>
                  <a:gd name="connsiteY10" fmla="*/ 161583 h 250825"/>
                  <a:gd name="connsiteX11" fmla="*/ 123655 w 338138"/>
                  <a:gd name="connsiteY11" fmla="*/ 168275 h 250825"/>
                  <a:gd name="connsiteX12" fmla="*/ 100182 w 338138"/>
                  <a:gd name="connsiteY12" fmla="*/ 168275 h 250825"/>
                  <a:gd name="connsiteX13" fmla="*/ 93662 w 338138"/>
                  <a:gd name="connsiteY13" fmla="*/ 161583 h 250825"/>
                  <a:gd name="connsiteX14" fmla="*/ 93662 w 338138"/>
                  <a:gd name="connsiteY14" fmla="*/ 106705 h 250825"/>
                  <a:gd name="connsiteX15" fmla="*/ 100182 w 338138"/>
                  <a:gd name="connsiteY15" fmla="*/ 100012 h 250825"/>
                  <a:gd name="connsiteX16" fmla="*/ 157332 w 338138"/>
                  <a:gd name="connsiteY16" fmla="*/ 77787 h 250825"/>
                  <a:gd name="connsiteX17" fmla="*/ 180805 w 338138"/>
                  <a:gd name="connsiteY17" fmla="*/ 77787 h 250825"/>
                  <a:gd name="connsiteX18" fmla="*/ 187325 w 338138"/>
                  <a:gd name="connsiteY18" fmla="*/ 84441 h 250825"/>
                  <a:gd name="connsiteX19" fmla="*/ 187325 w 338138"/>
                  <a:gd name="connsiteY19" fmla="*/ 161622 h 250825"/>
                  <a:gd name="connsiteX20" fmla="*/ 180805 w 338138"/>
                  <a:gd name="connsiteY20" fmla="*/ 168275 h 250825"/>
                  <a:gd name="connsiteX21" fmla="*/ 157332 w 338138"/>
                  <a:gd name="connsiteY21" fmla="*/ 168275 h 250825"/>
                  <a:gd name="connsiteX22" fmla="*/ 150812 w 338138"/>
                  <a:gd name="connsiteY22" fmla="*/ 161622 h 250825"/>
                  <a:gd name="connsiteX23" fmla="*/ 150812 w 338138"/>
                  <a:gd name="connsiteY23" fmla="*/ 84441 h 250825"/>
                  <a:gd name="connsiteX24" fmla="*/ 157332 w 338138"/>
                  <a:gd name="connsiteY24" fmla="*/ 77787 h 250825"/>
                  <a:gd name="connsiteX25" fmla="*/ 216070 w 338138"/>
                  <a:gd name="connsiteY25" fmla="*/ 49212 h 250825"/>
                  <a:gd name="connsiteX26" fmla="*/ 239543 w 338138"/>
                  <a:gd name="connsiteY26" fmla="*/ 49212 h 250825"/>
                  <a:gd name="connsiteX27" fmla="*/ 246063 w 338138"/>
                  <a:gd name="connsiteY27" fmla="*/ 55827 h 250825"/>
                  <a:gd name="connsiteX28" fmla="*/ 246063 w 338138"/>
                  <a:gd name="connsiteY28" fmla="*/ 161661 h 250825"/>
                  <a:gd name="connsiteX29" fmla="*/ 239543 w 338138"/>
                  <a:gd name="connsiteY29" fmla="*/ 168275 h 250825"/>
                  <a:gd name="connsiteX30" fmla="*/ 216070 w 338138"/>
                  <a:gd name="connsiteY30" fmla="*/ 168275 h 250825"/>
                  <a:gd name="connsiteX31" fmla="*/ 209550 w 338138"/>
                  <a:gd name="connsiteY31" fmla="*/ 161661 h 250825"/>
                  <a:gd name="connsiteX32" fmla="*/ 209550 w 338138"/>
                  <a:gd name="connsiteY32" fmla="*/ 55827 h 250825"/>
                  <a:gd name="connsiteX33" fmla="*/ 216070 w 338138"/>
                  <a:gd name="connsiteY33" fmla="*/ 49212 h 250825"/>
                  <a:gd name="connsiteX34" fmla="*/ 53428 w 338138"/>
                  <a:gd name="connsiteY34" fmla="*/ 22225 h 250825"/>
                  <a:gd name="connsiteX35" fmla="*/ 50800 w 338138"/>
                  <a:gd name="connsiteY35" fmla="*/ 24858 h 250825"/>
                  <a:gd name="connsiteX36" fmla="*/ 50800 w 338138"/>
                  <a:gd name="connsiteY36" fmla="*/ 182834 h 250825"/>
                  <a:gd name="connsiteX37" fmla="*/ 53428 w 338138"/>
                  <a:gd name="connsiteY37" fmla="*/ 184150 h 250825"/>
                  <a:gd name="connsiteX38" fmla="*/ 284710 w 338138"/>
                  <a:gd name="connsiteY38" fmla="*/ 184150 h 250825"/>
                  <a:gd name="connsiteX39" fmla="*/ 287338 w 338138"/>
                  <a:gd name="connsiteY39" fmla="*/ 182834 h 250825"/>
                  <a:gd name="connsiteX40" fmla="*/ 287338 w 338138"/>
                  <a:gd name="connsiteY40" fmla="*/ 24858 h 250825"/>
                  <a:gd name="connsiteX41" fmla="*/ 284710 w 338138"/>
                  <a:gd name="connsiteY41" fmla="*/ 22225 h 250825"/>
                  <a:gd name="connsiteX42" fmla="*/ 53428 w 338138"/>
                  <a:gd name="connsiteY42" fmla="*/ 22225 h 250825"/>
                  <a:gd name="connsiteX43" fmla="*/ 53663 w 338138"/>
                  <a:gd name="connsiteY43" fmla="*/ 0 h 250825"/>
                  <a:gd name="connsiteX44" fmla="*/ 286062 w 338138"/>
                  <a:gd name="connsiteY44" fmla="*/ 0 h 250825"/>
                  <a:gd name="connsiteX45" fmla="*/ 311150 w 338138"/>
                  <a:gd name="connsiteY45" fmla="*/ 25008 h 250825"/>
                  <a:gd name="connsiteX46" fmla="*/ 311150 w 338138"/>
                  <a:gd name="connsiteY46" fmla="*/ 182955 h 250825"/>
                  <a:gd name="connsiteX47" fmla="*/ 286062 w 338138"/>
                  <a:gd name="connsiteY47" fmla="*/ 207963 h 250825"/>
                  <a:gd name="connsiteX48" fmla="*/ 53663 w 338138"/>
                  <a:gd name="connsiteY48" fmla="*/ 207963 h 250825"/>
                  <a:gd name="connsiteX49" fmla="*/ 28575 w 338138"/>
                  <a:gd name="connsiteY49" fmla="*/ 182955 h 250825"/>
                  <a:gd name="connsiteX50" fmla="*/ 28575 w 338138"/>
                  <a:gd name="connsiteY50" fmla="*/ 25008 h 250825"/>
                  <a:gd name="connsiteX51" fmla="*/ 53663 w 338138"/>
                  <a:gd name="connsiteY51" fmla="*/ 0 h 25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250825">
                    <a:moveTo>
                      <a:pt x="9246" y="217487"/>
                    </a:moveTo>
                    <a:cubicBezTo>
                      <a:pt x="9246" y="217487"/>
                      <a:pt x="9246" y="217487"/>
                      <a:pt x="328892" y="217487"/>
                    </a:cubicBezTo>
                    <a:cubicBezTo>
                      <a:pt x="334176" y="217487"/>
                      <a:pt x="338138" y="221488"/>
                      <a:pt x="338138" y="226822"/>
                    </a:cubicBezTo>
                    <a:cubicBezTo>
                      <a:pt x="338138" y="240157"/>
                      <a:pt x="327571" y="250825"/>
                      <a:pt x="314363" y="250825"/>
                    </a:cubicBezTo>
                    <a:cubicBezTo>
                      <a:pt x="314363" y="250825"/>
                      <a:pt x="314363" y="250825"/>
                      <a:pt x="23775" y="250825"/>
                    </a:cubicBezTo>
                    <a:cubicBezTo>
                      <a:pt x="10567" y="250825"/>
                      <a:pt x="0" y="240157"/>
                      <a:pt x="0" y="226822"/>
                    </a:cubicBezTo>
                    <a:cubicBezTo>
                      <a:pt x="0" y="221488"/>
                      <a:pt x="3962" y="217487"/>
                      <a:pt x="9246" y="217487"/>
                    </a:cubicBezTo>
                    <a:close/>
                    <a:moveTo>
                      <a:pt x="100182" y="100012"/>
                    </a:moveTo>
                    <a:cubicBezTo>
                      <a:pt x="100182" y="100012"/>
                      <a:pt x="100182" y="100012"/>
                      <a:pt x="123655" y="100012"/>
                    </a:cubicBezTo>
                    <a:cubicBezTo>
                      <a:pt x="127567" y="100012"/>
                      <a:pt x="130175" y="102689"/>
                      <a:pt x="130175" y="106705"/>
                    </a:cubicBezTo>
                    <a:cubicBezTo>
                      <a:pt x="130175" y="106705"/>
                      <a:pt x="130175" y="106705"/>
                      <a:pt x="130175" y="161583"/>
                    </a:cubicBezTo>
                    <a:cubicBezTo>
                      <a:pt x="130175" y="165598"/>
                      <a:pt x="127567" y="168275"/>
                      <a:pt x="123655" y="168275"/>
                    </a:cubicBezTo>
                    <a:cubicBezTo>
                      <a:pt x="123655" y="168275"/>
                      <a:pt x="123655" y="168275"/>
                      <a:pt x="100182" y="168275"/>
                    </a:cubicBezTo>
                    <a:cubicBezTo>
                      <a:pt x="96270" y="168275"/>
                      <a:pt x="93662" y="165598"/>
                      <a:pt x="93662" y="161583"/>
                    </a:cubicBezTo>
                    <a:cubicBezTo>
                      <a:pt x="93662" y="161583"/>
                      <a:pt x="93662" y="161583"/>
                      <a:pt x="93662" y="106705"/>
                    </a:cubicBezTo>
                    <a:cubicBezTo>
                      <a:pt x="93662" y="102689"/>
                      <a:pt x="96270" y="100012"/>
                      <a:pt x="100182" y="100012"/>
                    </a:cubicBezTo>
                    <a:close/>
                    <a:moveTo>
                      <a:pt x="157332" y="77787"/>
                    </a:moveTo>
                    <a:cubicBezTo>
                      <a:pt x="157332" y="77787"/>
                      <a:pt x="157332" y="77787"/>
                      <a:pt x="180805" y="77787"/>
                    </a:cubicBezTo>
                    <a:cubicBezTo>
                      <a:pt x="184717" y="77787"/>
                      <a:pt x="187325" y="81779"/>
                      <a:pt x="187325" y="84441"/>
                    </a:cubicBezTo>
                    <a:cubicBezTo>
                      <a:pt x="187325" y="84441"/>
                      <a:pt x="187325" y="84441"/>
                      <a:pt x="187325" y="161622"/>
                    </a:cubicBezTo>
                    <a:cubicBezTo>
                      <a:pt x="187325" y="165614"/>
                      <a:pt x="184717" y="168275"/>
                      <a:pt x="180805" y="168275"/>
                    </a:cubicBezTo>
                    <a:cubicBezTo>
                      <a:pt x="180805" y="168275"/>
                      <a:pt x="180805" y="168275"/>
                      <a:pt x="157332" y="168275"/>
                    </a:cubicBezTo>
                    <a:cubicBezTo>
                      <a:pt x="153420" y="168275"/>
                      <a:pt x="150812" y="165614"/>
                      <a:pt x="150812" y="161622"/>
                    </a:cubicBezTo>
                    <a:cubicBezTo>
                      <a:pt x="150812" y="161622"/>
                      <a:pt x="150812" y="161622"/>
                      <a:pt x="150812" y="84441"/>
                    </a:cubicBezTo>
                    <a:cubicBezTo>
                      <a:pt x="150812" y="81779"/>
                      <a:pt x="153420" y="77787"/>
                      <a:pt x="157332" y="77787"/>
                    </a:cubicBezTo>
                    <a:close/>
                    <a:moveTo>
                      <a:pt x="216070" y="49212"/>
                    </a:moveTo>
                    <a:cubicBezTo>
                      <a:pt x="216070" y="49212"/>
                      <a:pt x="216070" y="49212"/>
                      <a:pt x="239543" y="49212"/>
                    </a:cubicBezTo>
                    <a:cubicBezTo>
                      <a:pt x="243455" y="49212"/>
                      <a:pt x="246063" y="51858"/>
                      <a:pt x="246063" y="55827"/>
                    </a:cubicBezTo>
                    <a:cubicBezTo>
                      <a:pt x="246063" y="55827"/>
                      <a:pt x="246063" y="55827"/>
                      <a:pt x="246063" y="161661"/>
                    </a:cubicBezTo>
                    <a:cubicBezTo>
                      <a:pt x="246063" y="165629"/>
                      <a:pt x="243455" y="168275"/>
                      <a:pt x="239543" y="168275"/>
                    </a:cubicBezTo>
                    <a:cubicBezTo>
                      <a:pt x="239543" y="168275"/>
                      <a:pt x="239543" y="168275"/>
                      <a:pt x="216070" y="168275"/>
                    </a:cubicBezTo>
                    <a:cubicBezTo>
                      <a:pt x="212158" y="168275"/>
                      <a:pt x="209550" y="165629"/>
                      <a:pt x="209550" y="161661"/>
                    </a:cubicBezTo>
                    <a:cubicBezTo>
                      <a:pt x="209550" y="161661"/>
                      <a:pt x="209550" y="161661"/>
                      <a:pt x="209550" y="55827"/>
                    </a:cubicBezTo>
                    <a:cubicBezTo>
                      <a:pt x="209550" y="51858"/>
                      <a:pt x="212158" y="49212"/>
                      <a:pt x="216070" y="49212"/>
                    </a:cubicBezTo>
                    <a:close/>
                    <a:moveTo>
                      <a:pt x="53428" y="22225"/>
                    </a:moveTo>
                    <a:cubicBezTo>
                      <a:pt x="52114" y="22225"/>
                      <a:pt x="50800" y="23541"/>
                      <a:pt x="50800" y="24858"/>
                    </a:cubicBezTo>
                    <a:lnTo>
                      <a:pt x="50800" y="182834"/>
                    </a:lnTo>
                    <a:cubicBezTo>
                      <a:pt x="50800" y="184150"/>
                      <a:pt x="52114" y="184150"/>
                      <a:pt x="53428" y="184150"/>
                    </a:cubicBezTo>
                    <a:cubicBezTo>
                      <a:pt x="53428" y="184150"/>
                      <a:pt x="53428" y="184150"/>
                      <a:pt x="284710" y="184150"/>
                    </a:cubicBezTo>
                    <a:cubicBezTo>
                      <a:pt x="286024" y="184150"/>
                      <a:pt x="287338" y="184150"/>
                      <a:pt x="287338" y="182834"/>
                    </a:cubicBezTo>
                    <a:cubicBezTo>
                      <a:pt x="287338" y="182834"/>
                      <a:pt x="287338" y="182834"/>
                      <a:pt x="287338" y="24858"/>
                    </a:cubicBezTo>
                    <a:cubicBezTo>
                      <a:pt x="287338" y="23541"/>
                      <a:pt x="286024" y="22225"/>
                      <a:pt x="284710" y="22225"/>
                    </a:cubicBezTo>
                    <a:cubicBezTo>
                      <a:pt x="284710" y="22225"/>
                      <a:pt x="284710" y="22225"/>
                      <a:pt x="53428" y="22225"/>
                    </a:cubicBezTo>
                    <a:close/>
                    <a:moveTo>
                      <a:pt x="53663" y="0"/>
                    </a:moveTo>
                    <a:cubicBezTo>
                      <a:pt x="53663" y="0"/>
                      <a:pt x="53663" y="0"/>
                      <a:pt x="286062" y="0"/>
                    </a:cubicBezTo>
                    <a:cubicBezTo>
                      <a:pt x="300587" y="0"/>
                      <a:pt x="311150" y="10530"/>
                      <a:pt x="311150" y="25008"/>
                    </a:cubicBezTo>
                    <a:cubicBezTo>
                      <a:pt x="311150" y="25008"/>
                      <a:pt x="311150" y="25008"/>
                      <a:pt x="311150" y="182955"/>
                    </a:cubicBezTo>
                    <a:cubicBezTo>
                      <a:pt x="311150" y="196117"/>
                      <a:pt x="300587" y="207963"/>
                      <a:pt x="286062" y="207963"/>
                    </a:cubicBezTo>
                    <a:cubicBezTo>
                      <a:pt x="286062" y="207963"/>
                      <a:pt x="286062" y="207963"/>
                      <a:pt x="53663" y="207963"/>
                    </a:cubicBezTo>
                    <a:cubicBezTo>
                      <a:pt x="39138" y="207963"/>
                      <a:pt x="28575" y="196117"/>
                      <a:pt x="28575" y="182955"/>
                    </a:cubicBezTo>
                    <a:cubicBezTo>
                      <a:pt x="28575" y="182955"/>
                      <a:pt x="28575" y="182955"/>
                      <a:pt x="28575" y="25008"/>
                    </a:cubicBezTo>
                    <a:cubicBezTo>
                      <a:pt x="28575" y="10530"/>
                      <a:pt x="39138" y="0"/>
                      <a:pt x="53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="" xmlns:a16="http://schemas.microsoft.com/office/drawing/2014/main" id="{44E1D00A-FE22-4F9C-B63B-17C768D74219}"/>
                  </a:ext>
                </a:extLst>
              </p:cNvPr>
              <p:cNvSpPr/>
              <p:nvPr/>
            </p:nvSpPr>
            <p:spPr>
              <a:xfrm>
                <a:off x="5205311" y="2338533"/>
                <a:ext cx="408124" cy="302739"/>
              </a:xfrm>
              <a:custGeom>
                <a:avLst/>
                <a:gdLst>
                  <a:gd name="connsiteX0" fmla="*/ 9246 w 338138"/>
                  <a:gd name="connsiteY0" fmla="*/ 217487 h 250825"/>
                  <a:gd name="connsiteX1" fmla="*/ 328892 w 338138"/>
                  <a:gd name="connsiteY1" fmla="*/ 217487 h 250825"/>
                  <a:gd name="connsiteX2" fmla="*/ 338138 w 338138"/>
                  <a:gd name="connsiteY2" fmla="*/ 226822 h 250825"/>
                  <a:gd name="connsiteX3" fmla="*/ 314363 w 338138"/>
                  <a:gd name="connsiteY3" fmla="*/ 250825 h 250825"/>
                  <a:gd name="connsiteX4" fmla="*/ 23775 w 338138"/>
                  <a:gd name="connsiteY4" fmla="*/ 250825 h 250825"/>
                  <a:gd name="connsiteX5" fmla="*/ 0 w 338138"/>
                  <a:gd name="connsiteY5" fmla="*/ 226822 h 250825"/>
                  <a:gd name="connsiteX6" fmla="*/ 9246 w 338138"/>
                  <a:gd name="connsiteY6" fmla="*/ 217487 h 250825"/>
                  <a:gd name="connsiteX7" fmla="*/ 100182 w 338138"/>
                  <a:gd name="connsiteY7" fmla="*/ 100012 h 250825"/>
                  <a:gd name="connsiteX8" fmla="*/ 123655 w 338138"/>
                  <a:gd name="connsiteY8" fmla="*/ 100012 h 250825"/>
                  <a:gd name="connsiteX9" fmla="*/ 130175 w 338138"/>
                  <a:gd name="connsiteY9" fmla="*/ 106705 h 250825"/>
                  <a:gd name="connsiteX10" fmla="*/ 130175 w 338138"/>
                  <a:gd name="connsiteY10" fmla="*/ 161583 h 250825"/>
                  <a:gd name="connsiteX11" fmla="*/ 123655 w 338138"/>
                  <a:gd name="connsiteY11" fmla="*/ 168275 h 250825"/>
                  <a:gd name="connsiteX12" fmla="*/ 100182 w 338138"/>
                  <a:gd name="connsiteY12" fmla="*/ 168275 h 250825"/>
                  <a:gd name="connsiteX13" fmla="*/ 93662 w 338138"/>
                  <a:gd name="connsiteY13" fmla="*/ 161583 h 250825"/>
                  <a:gd name="connsiteX14" fmla="*/ 93662 w 338138"/>
                  <a:gd name="connsiteY14" fmla="*/ 106705 h 250825"/>
                  <a:gd name="connsiteX15" fmla="*/ 100182 w 338138"/>
                  <a:gd name="connsiteY15" fmla="*/ 100012 h 250825"/>
                  <a:gd name="connsiteX16" fmla="*/ 157332 w 338138"/>
                  <a:gd name="connsiteY16" fmla="*/ 77787 h 250825"/>
                  <a:gd name="connsiteX17" fmla="*/ 180805 w 338138"/>
                  <a:gd name="connsiteY17" fmla="*/ 77787 h 250825"/>
                  <a:gd name="connsiteX18" fmla="*/ 187325 w 338138"/>
                  <a:gd name="connsiteY18" fmla="*/ 84441 h 250825"/>
                  <a:gd name="connsiteX19" fmla="*/ 187325 w 338138"/>
                  <a:gd name="connsiteY19" fmla="*/ 161622 h 250825"/>
                  <a:gd name="connsiteX20" fmla="*/ 180805 w 338138"/>
                  <a:gd name="connsiteY20" fmla="*/ 168275 h 250825"/>
                  <a:gd name="connsiteX21" fmla="*/ 157332 w 338138"/>
                  <a:gd name="connsiteY21" fmla="*/ 168275 h 250825"/>
                  <a:gd name="connsiteX22" fmla="*/ 150812 w 338138"/>
                  <a:gd name="connsiteY22" fmla="*/ 161622 h 250825"/>
                  <a:gd name="connsiteX23" fmla="*/ 150812 w 338138"/>
                  <a:gd name="connsiteY23" fmla="*/ 84441 h 250825"/>
                  <a:gd name="connsiteX24" fmla="*/ 157332 w 338138"/>
                  <a:gd name="connsiteY24" fmla="*/ 77787 h 250825"/>
                  <a:gd name="connsiteX25" fmla="*/ 216070 w 338138"/>
                  <a:gd name="connsiteY25" fmla="*/ 49212 h 250825"/>
                  <a:gd name="connsiteX26" fmla="*/ 239543 w 338138"/>
                  <a:gd name="connsiteY26" fmla="*/ 49212 h 250825"/>
                  <a:gd name="connsiteX27" fmla="*/ 246063 w 338138"/>
                  <a:gd name="connsiteY27" fmla="*/ 55827 h 250825"/>
                  <a:gd name="connsiteX28" fmla="*/ 246063 w 338138"/>
                  <a:gd name="connsiteY28" fmla="*/ 161661 h 250825"/>
                  <a:gd name="connsiteX29" fmla="*/ 239543 w 338138"/>
                  <a:gd name="connsiteY29" fmla="*/ 168275 h 250825"/>
                  <a:gd name="connsiteX30" fmla="*/ 216070 w 338138"/>
                  <a:gd name="connsiteY30" fmla="*/ 168275 h 250825"/>
                  <a:gd name="connsiteX31" fmla="*/ 209550 w 338138"/>
                  <a:gd name="connsiteY31" fmla="*/ 161661 h 250825"/>
                  <a:gd name="connsiteX32" fmla="*/ 209550 w 338138"/>
                  <a:gd name="connsiteY32" fmla="*/ 55827 h 250825"/>
                  <a:gd name="connsiteX33" fmla="*/ 216070 w 338138"/>
                  <a:gd name="connsiteY33" fmla="*/ 49212 h 250825"/>
                  <a:gd name="connsiteX34" fmla="*/ 53428 w 338138"/>
                  <a:gd name="connsiteY34" fmla="*/ 22225 h 250825"/>
                  <a:gd name="connsiteX35" fmla="*/ 50800 w 338138"/>
                  <a:gd name="connsiteY35" fmla="*/ 24858 h 250825"/>
                  <a:gd name="connsiteX36" fmla="*/ 50800 w 338138"/>
                  <a:gd name="connsiteY36" fmla="*/ 182834 h 250825"/>
                  <a:gd name="connsiteX37" fmla="*/ 53428 w 338138"/>
                  <a:gd name="connsiteY37" fmla="*/ 184150 h 250825"/>
                  <a:gd name="connsiteX38" fmla="*/ 284710 w 338138"/>
                  <a:gd name="connsiteY38" fmla="*/ 184150 h 250825"/>
                  <a:gd name="connsiteX39" fmla="*/ 287338 w 338138"/>
                  <a:gd name="connsiteY39" fmla="*/ 182834 h 250825"/>
                  <a:gd name="connsiteX40" fmla="*/ 287338 w 338138"/>
                  <a:gd name="connsiteY40" fmla="*/ 24858 h 250825"/>
                  <a:gd name="connsiteX41" fmla="*/ 284710 w 338138"/>
                  <a:gd name="connsiteY41" fmla="*/ 22225 h 250825"/>
                  <a:gd name="connsiteX42" fmla="*/ 53428 w 338138"/>
                  <a:gd name="connsiteY42" fmla="*/ 22225 h 250825"/>
                  <a:gd name="connsiteX43" fmla="*/ 53663 w 338138"/>
                  <a:gd name="connsiteY43" fmla="*/ 0 h 250825"/>
                  <a:gd name="connsiteX44" fmla="*/ 286062 w 338138"/>
                  <a:gd name="connsiteY44" fmla="*/ 0 h 250825"/>
                  <a:gd name="connsiteX45" fmla="*/ 311150 w 338138"/>
                  <a:gd name="connsiteY45" fmla="*/ 25008 h 250825"/>
                  <a:gd name="connsiteX46" fmla="*/ 311150 w 338138"/>
                  <a:gd name="connsiteY46" fmla="*/ 182955 h 250825"/>
                  <a:gd name="connsiteX47" fmla="*/ 286062 w 338138"/>
                  <a:gd name="connsiteY47" fmla="*/ 207963 h 250825"/>
                  <a:gd name="connsiteX48" fmla="*/ 53663 w 338138"/>
                  <a:gd name="connsiteY48" fmla="*/ 207963 h 250825"/>
                  <a:gd name="connsiteX49" fmla="*/ 28575 w 338138"/>
                  <a:gd name="connsiteY49" fmla="*/ 182955 h 250825"/>
                  <a:gd name="connsiteX50" fmla="*/ 28575 w 338138"/>
                  <a:gd name="connsiteY50" fmla="*/ 25008 h 250825"/>
                  <a:gd name="connsiteX51" fmla="*/ 53663 w 338138"/>
                  <a:gd name="connsiteY51" fmla="*/ 0 h 25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250825">
                    <a:moveTo>
                      <a:pt x="9246" y="217487"/>
                    </a:moveTo>
                    <a:cubicBezTo>
                      <a:pt x="9246" y="217487"/>
                      <a:pt x="9246" y="217487"/>
                      <a:pt x="328892" y="217487"/>
                    </a:cubicBezTo>
                    <a:cubicBezTo>
                      <a:pt x="334176" y="217487"/>
                      <a:pt x="338138" y="221488"/>
                      <a:pt x="338138" y="226822"/>
                    </a:cubicBezTo>
                    <a:cubicBezTo>
                      <a:pt x="338138" y="240157"/>
                      <a:pt x="327571" y="250825"/>
                      <a:pt x="314363" y="250825"/>
                    </a:cubicBezTo>
                    <a:cubicBezTo>
                      <a:pt x="314363" y="250825"/>
                      <a:pt x="314363" y="250825"/>
                      <a:pt x="23775" y="250825"/>
                    </a:cubicBezTo>
                    <a:cubicBezTo>
                      <a:pt x="10567" y="250825"/>
                      <a:pt x="0" y="240157"/>
                      <a:pt x="0" y="226822"/>
                    </a:cubicBezTo>
                    <a:cubicBezTo>
                      <a:pt x="0" y="221488"/>
                      <a:pt x="3962" y="217487"/>
                      <a:pt x="9246" y="217487"/>
                    </a:cubicBezTo>
                    <a:close/>
                    <a:moveTo>
                      <a:pt x="100182" y="100012"/>
                    </a:moveTo>
                    <a:cubicBezTo>
                      <a:pt x="100182" y="100012"/>
                      <a:pt x="100182" y="100012"/>
                      <a:pt x="123655" y="100012"/>
                    </a:cubicBezTo>
                    <a:cubicBezTo>
                      <a:pt x="127567" y="100012"/>
                      <a:pt x="130175" y="102689"/>
                      <a:pt x="130175" y="106705"/>
                    </a:cubicBezTo>
                    <a:cubicBezTo>
                      <a:pt x="130175" y="106705"/>
                      <a:pt x="130175" y="106705"/>
                      <a:pt x="130175" y="161583"/>
                    </a:cubicBezTo>
                    <a:cubicBezTo>
                      <a:pt x="130175" y="165598"/>
                      <a:pt x="127567" y="168275"/>
                      <a:pt x="123655" y="168275"/>
                    </a:cubicBezTo>
                    <a:cubicBezTo>
                      <a:pt x="123655" y="168275"/>
                      <a:pt x="123655" y="168275"/>
                      <a:pt x="100182" y="168275"/>
                    </a:cubicBezTo>
                    <a:cubicBezTo>
                      <a:pt x="96270" y="168275"/>
                      <a:pt x="93662" y="165598"/>
                      <a:pt x="93662" y="161583"/>
                    </a:cubicBezTo>
                    <a:cubicBezTo>
                      <a:pt x="93662" y="161583"/>
                      <a:pt x="93662" y="161583"/>
                      <a:pt x="93662" y="106705"/>
                    </a:cubicBezTo>
                    <a:cubicBezTo>
                      <a:pt x="93662" y="102689"/>
                      <a:pt x="96270" y="100012"/>
                      <a:pt x="100182" y="100012"/>
                    </a:cubicBezTo>
                    <a:close/>
                    <a:moveTo>
                      <a:pt x="157332" y="77787"/>
                    </a:moveTo>
                    <a:cubicBezTo>
                      <a:pt x="157332" y="77787"/>
                      <a:pt x="157332" y="77787"/>
                      <a:pt x="180805" y="77787"/>
                    </a:cubicBezTo>
                    <a:cubicBezTo>
                      <a:pt x="184717" y="77787"/>
                      <a:pt x="187325" y="81779"/>
                      <a:pt x="187325" y="84441"/>
                    </a:cubicBezTo>
                    <a:cubicBezTo>
                      <a:pt x="187325" y="84441"/>
                      <a:pt x="187325" y="84441"/>
                      <a:pt x="187325" y="161622"/>
                    </a:cubicBezTo>
                    <a:cubicBezTo>
                      <a:pt x="187325" y="165614"/>
                      <a:pt x="184717" y="168275"/>
                      <a:pt x="180805" y="168275"/>
                    </a:cubicBezTo>
                    <a:cubicBezTo>
                      <a:pt x="180805" y="168275"/>
                      <a:pt x="180805" y="168275"/>
                      <a:pt x="157332" y="168275"/>
                    </a:cubicBezTo>
                    <a:cubicBezTo>
                      <a:pt x="153420" y="168275"/>
                      <a:pt x="150812" y="165614"/>
                      <a:pt x="150812" y="161622"/>
                    </a:cubicBezTo>
                    <a:cubicBezTo>
                      <a:pt x="150812" y="161622"/>
                      <a:pt x="150812" y="161622"/>
                      <a:pt x="150812" y="84441"/>
                    </a:cubicBezTo>
                    <a:cubicBezTo>
                      <a:pt x="150812" y="81779"/>
                      <a:pt x="153420" y="77787"/>
                      <a:pt x="157332" y="77787"/>
                    </a:cubicBezTo>
                    <a:close/>
                    <a:moveTo>
                      <a:pt x="216070" y="49212"/>
                    </a:moveTo>
                    <a:cubicBezTo>
                      <a:pt x="216070" y="49212"/>
                      <a:pt x="216070" y="49212"/>
                      <a:pt x="239543" y="49212"/>
                    </a:cubicBezTo>
                    <a:cubicBezTo>
                      <a:pt x="243455" y="49212"/>
                      <a:pt x="246063" y="51858"/>
                      <a:pt x="246063" y="55827"/>
                    </a:cubicBezTo>
                    <a:cubicBezTo>
                      <a:pt x="246063" y="55827"/>
                      <a:pt x="246063" y="55827"/>
                      <a:pt x="246063" y="161661"/>
                    </a:cubicBezTo>
                    <a:cubicBezTo>
                      <a:pt x="246063" y="165629"/>
                      <a:pt x="243455" y="168275"/>
                      <a:pt x="239543" y="168275"/>
                    </a:cubicBezTo>
                    <a:cubicBezTo>
                      <a:pt x="239543" y="168275"/>
                      <a:pt x="239543" y="168275"/>
                      <a:pt x="216070" y="168275"/>
                    </a:cubicBezTo>
                    <a:cubicBezTo>
                      <a:pt x="212158" y="168275"/>
                      <a:pt x="209550" y="165629"/>
                      <a:pt x="209550" y="161661"/>
                    </a:cubicBezTo>
                    <a:cubicBezTo>
                      <a:pt x="209550" y="161661"/>
                      <a:pt x="209550" y="161661"/>
                      <a:pt x="209550" y="55827"/>
                    </a:cubicBezTo>
                    <a:cubicBezTo>
                      <a:pt x="209550" y="51858"/>
                      <a:pt x="212158" y="49212"/>
                      <a:pt x="216070" y="49212"/>
                    </a:cubicBezTo>
                    <a:close/>
                    <a:moveTo>
                      <a:pt x="53428" y="22225"/>
                    </a:moveTo>
                    <a:cubicBezTo>
                      <a:pt x="52114" y="22225"/>
                      <a:pt x="50800" y="23541"/>
                      <a:pt x="50800" y="24858"/>
                    </a:cubicBezTo>
                    <a:lnTo>
                      <a:pt x="50800" y="182834"/>
                    </a:lnTo>
                    <a:cubicBezTo>
                      <a:pt x="50800" y="184150"/>
                      <a:pt x="52114" y="184150"/>
                      <a:pt x="53428" y="184150"/>
                    </a:cubicBezTo>
                    <a:cubicBezTo>
                      <a:pt x="53428" y="184150"/>
                      <a:pt x="53428" y="184150"/>
                      <a:pt x="284710" y="184150"/>
                    </a:cubicBezTo>
                    <a:cubicBezTo>
                      <a:pt x="286024" y="184150"/>
                      <a:pt x="287338" y="184150"/>
                      <a:pt x="287338" y="182834"/>
                    </a:cubicBezTo>
                    <a:cubicBezTo>
                      <a:pt x="287338" y="182834"/>
                      <a:pt x="287338" y="182834"/>
                      <a:pt x="287338" y="24858"/>
                    </a:cubicBezTo>
                    <a:cubicBezTo>
                      <a:pt x="287338" y="23541"/>
                      <a:pt x="286024" y="22225"/>
                      <a:pt x="284710" y="22225"/>
                    </a:cubicBezTo>
                    <a:cubicBezTo>
                      <a:pt x="284710" y="22225"/>
                      <a:pt x="284710" y="22225"/>
                      <a:pt x="53428" y="22225"/>
                    </a:cubicBezTo>
                    <a:close/>
                    <a:moveTo>
                      <a:pt x="53663" y="0"/>
                    </a:moveTo>
                    <a:cubicBezTo>
                      <a:pt x="53663" y="0"/>
                      <a:pt x="53663" y="0"/>
                      <a:pt x="286062" y="0"/>
                    </a:cubicBezTo>
                    <a:cubicBezTo>
                      <a:pt x="300587" y="0"/>
                      <a:pt x="311150" y="10530"/>
                      <a:pt x="311150" y="25008"/>
                    </a:cubicBezTo>
                    <a:cubicBezTo>
                      <a:pt x="311150" y="25008"/>
                      <a:pt x="311150" y="25008"/>
                      <a:pt x="311150" y="182955"/>
                    </a:cubicBezTo>
                    <a:cubicBezTo>
                      <a:pt x="311150" y="196117"/>
                      <a:pt x="300587" y="207963"/>
                      <a:pt x="286062" y="207963"/>
                    </a:cubicBezTo>
                    <a:cubicBezTo>
                      <a:pt x="286062" y="207963"/>
                      <a:pt x="286062" y="207963"/>
                      <a:pt x="53663" y="207963"/>
                    </a:cubicBezTo>
                    <a:cubicBezTo>
                      <a:pt x="39138" y="207963"/>
                      <a:pt x="28575" y="196117"/>
                      <a:pt x="28575" y="182955"/>
                    </a:cubicBezTo>
                    <a:cubicBezTo>
                      <a:pt x="28575" y="182955"/>
                      <a:pt x="28575" y="182955"/>
                      <a:pt x="28575" y="25008"/>
                    </a:cubicBezTo>
                    <a:cubicBezTo>
                      <a:pt x="28575" y="10530"/>
                      <a:pt x="39138" y="0"/>
                      <a:pt x="53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CC39DB75-462A-415B-95F3-6E52E475FF0E}"/>
                </a:ext>
              </a:extLst>
            </p:cNvPr>
            <p:cNvGrpSpPr/>
            <p:nvPr/>
          </p:nvGrpSpPr>
          <p:grpSpPr>
            <a:xfrm>
              <a:off x="8170814" y="1736812"/>
              <a:ext cx="2749722" cy="3463424"/>
              <a:chOff x="8170814" y="1912116"/>
              <a:chExt cx="2749722" cy="3463424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5355E3C8-9BCD-447B-8DA4-D724DB1D124D}"/>
                  </a:ext>
                </a:extLst>
              </p:cNvPr>
              <p:cNvGrpSpPr/>
              <p:nvPr/>
            </p:nvGrpSpPr>
            <p:grpSpPr>
              <a:xfrm>
                <a:off x="8170814" y="1912116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25" name="组合 24">
                  <a:extLst>
                    <a:ext uri="{FF2B5EF4-FFF2-40B4-BE49-F238E27FC236}">
                      <a16:creationId xmlns="" xmlns:a16="http://schemas.microsoft.com/office/drawing/2014/main" id="{4901C5E7-F1E9-430C-ADFE-5BAC64F02F2F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32" name="文本框 33">
                    <a:extLst>
                      <a:ext uri="{FF2B5EF4-FFF2-40B4-BE49-F238E27FC236}">
                        <a16:creationId xmlns="" xmlns:a16="http://schemas.microsoft.com/office/drawing/2014/main" id="{134CD550-6362-4BB7-BC7A-BA8F12C4625C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67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此部分内容作为文字排版占位显示</a:t>
                    </a:r>
                  </a:p>
                  <a:p>
                    <a:pPr algn="r"/>
                    <a:r>
                      <a:rPr lang="zh-CN" altLang="en-US" sz="1067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33" name="矩形 32">
                    <a:extLst>
                      <a:ext uri="{FF2B5EF4-FFF2-40B4-BE49-F238E27FC236}">
                        <a16:creationId xmlns="" xmlns:a16="http://schemas.microsoft.com/office/drawing/2014/main" id="{DF991002-C7B3-48C4-977E-AF5A4A74A080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26" name="组合 25">
                  <a:extLst>
                    <a:ext uri="{FF2B5EF4-FFF2-40B4-BE49-F238E27FC236}">
                      <a16:creationId xmlns="" xmlns:a16="http://schemas.microsoft.com/office/drawing/2014/main" id="{370AA9FA-87C6-43B5-90E6-721D3507959B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30" name="文本框 31">
                    <a:extLst>
                      <a:ext uri="{FF2B5EF4-FFF2-40B4-BE49-F238E27FC236}">
                        <a16:creationId xmlns="" xmlns:a16="http://schemas.microsoft.com/office/drawing/2014/main" id="{88B05958-3E0D-4ADF-BA77-EA9ADF52AA28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67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此部分内容作为文字排版占位显示</a:t>
                    </a:r>
                  </a:p>
                  <a:p>
                    <a:pPr algn="r"/>
                    <a:r>
                      <a:rPr lang="zh-CN" altLang="en-US" sz="1067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31" name="矩形 30">
                    <a:extLst>
                      <a:ext uri="{FF2B5EF4-FFF2-40B4-BE49-F238E27FC236}">
                        <a16:creationId xmlns="" xmlns:a16="http://schemas.microsoft.com/office/drawing/2014/main" id="{D2228D0C-047C-4A2D-9542-8A935554F631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27" name="组合 26">
                  <a:extLst>
                    <a:ext uri="{FF2B5EF4-FFF2-40B4-BE49-F238E27FC236}">
                      <a16:creationId xmlns="" xmlns:a16="http://schemas.microsoft.com/office/drawing/2014/main" id="{CC44499C-FEA6-4E96-9950-4830673D3D5F}"/>
                    </a:ext>
                  </a:extLst>
                </p:cNvPr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8" name="文本框 29">
                    <a:extLst>
                      <a:ext uri="{FF2B5EF4-FFF2-40B4-BE49-F238E27FC236}">
                        <a16:creationId xmlns="" xmlns:a16="http://schemas.microsoft.com/office/drawing/2014/main" id="{9644D7A5-CC80-4550-B5BB-5E65FE1027B1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67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此部分内容作为文字排版占位显示</a:t>
                    </a:r>
                  </a:p>
                  <a:p>
                    <a:pPr algn="r"/>
                    <a:r>
                      <a:rPr lang="zh-CN" altLang="en-US" sz="1067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9" name="矩形 28">
                    <a:extLst>
                      <a:ext uri="{FF2B5EF4-FFF2-40B4-BE49-F238E27FC236}">
                        <a16:creationId xmlns="" xmlns:a16="http://schemas.microsoft.com/office/drawing/2014/main" id="{91552E43-91F2-4E94-86D1-634CB5DDC5EE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23" name="直接连接符 22">
                <a:extLst>
                  <a:ext uri="{FF2B5EF4-FFF2-40B4-BE49-F238E27FC236}">
                    <a16:creationId xmlns="" xmlns:a16="http://schemas.microsoft.com/office/drawing/2014/main" id="{91D293B3-4048-43A4-B682-2741C4CE04F4}"/>
                  </a:ext>
                </a:extLst>
              </p:cNvPr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="" xmlns:a16="http://schemas.microsoft.com/office/drawing/2014/main" id="{0D2945A5-1DD8-48C6-A08D-8DA54453CB11}"/>
                  </a:ext>
                </a:extLst>
              </p:cNvPr>
              <p:cNvCxnSpPr/>
              <p:nvPr/>
            </p:nvCxnSpPr>
            <p:spPr>
              <a:xfrm>
                <a:off x="8472264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7DCD70DB-D8D2-4557-A635-382C35C365D4}"/>
                </a:ext>
              </a:extLst>
            </p:cNvPr>
            <p:cNvGrpSpPr/>
            <p:nvPr/>
          </p:nvGrpSpPr>
          <p:grpSpPr>
            <a:xfrm>
              <a:off x="1307468" y="1736812"/>
              <a:ext cx="2713719" cy="3463424"/>
              <a:chOff x="1307468" y="1697288"/>
              <a:chExt cx="2713719" cy="3463424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="" xmlns:a16="http://schemas.microsoft.com/office/drawing/2014/main" id="{B83B190F-3112-4192-A6F0-A2CA072F7A04}"/>
                  </a:ext>
                </a:extLst>
              </p:cNvPr>
              <p:cNvGrpSpPr/>
              <p:nvPr/>
            </p:nvGrpSpPr>
            <p:grpSpPr>
              <a:xfrm>
                <a:off x="1410010" y="1697288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13" name="组合 12">
                  <a:extLst>
                    <a:ext uri="{FF2B5EF4-FFF2-40B4-BE49-F238E27FC236}">
                      <a16:creationId xmlns="" xmlns:a16="http://schemas.microsoft.com/office/drawing/2014/main" id="{2B1A5232-E7E2-47F9-B986-ECCBABE5CD62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0" name="文本框 47">
                    <a:extLst>
                      <a:ext uri="{FF2B5EF4-FFF2-40B4-BE49-F238E27FC236}">
                        <a16:creationId xmlns="" xmlns:a16="http://schemas.microsoft.com/office/drawing/2014/main" id="{F393CB27-481A-4A19-9D5D-266370BAA83D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67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此部分内容作为文字排版占位显示</a:t>
                    </a:r>
                  </a:p>
                  <a:p>
                    <a:r>
                      <a:rPr lang="zh-CN" altLang="en-US" sz="1067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1" name="矩形 20">
                    <a:extLst>
                      <a:ext uri="{FF2B5EF4-FFF2-40B4-BE49-F238E27FC236}">
                        <a16:creationId xmlns="" xmlns:a16="http://schemas.microsoft.com/office/drawing/2014/main" id="{2F335358-AFD2-495C-9FC6-A01416173B0F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r>
                      <a:rPr lang="zh-CN" altLang="en-US" sz="1600" b="1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4" name="组合 13">
                  <a:extLst>
                    <a:ext uri="{FF2B5EF4-FFF2-40B4-BE49-F238E27FC236}">
                      <a16:creationId xmlns="" xmlns:a16="http://schemas.microsoft.com/office/drawing/2014/main" id="{036828EA-F4BC-4C5C-AA62-F7845909829D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8" name="文本框 45">
                    <a:extLst>
                      <a:ext uri="{FF2B5EF4-FFF2-40B4-BE49-F238E27FC236}">
                        <a16:creationId xmlns="" xmlns:a16="http://schemas.microsoft.com/office/drawing/2014/main" id="{51979DD3-22A9-40EF-826A-681C2BEC8780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67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此部分内容作为文字排版占位显示</a:t>
                    </a:r>
                  </a:p>
                  <a:p>
                    <a:r>
                      <a:rPr lang="zh-CN" altLang="en-US" sz="1067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9" name="矩形 18">
                    <a:extLst>
                      <a:ext uri="{FF2B5EF4-FFF2-40B4-BE49-F238E27FC236}">
                        <a16:creationId xmlns="" xmlns:a16="http://schemas.microsoft.com/office/drawing/2014/main" id="{3DAEB720-4ACA-4BB8-9356-342C27B45B68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5" name="组合 14">
                  <a:extLst>
                    <a:ext uri="{FF2B5EF4-FFF2-40B4-BE49-F238E27FC236}">
                      <a16:creationId xmlns="" xmlns:a16="http://schemas.microsoft.com/office/drawing/2014/main" id="{A366FB7E-C2DC-465D-9C03-A1FC39487A95}"/>
                    </a:ext>
                  </a:extLst>
                </p:cNvPr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6" name="文本框 43">
                    <a:extLst>
                      <a:ext uri="{FF2B5EF4-FFF2-40B4-BE49-F238E27FC236}">
                        <a16:creationId xmlns="" xmlns:a16="http://schemas.microsoft.com/office/drawing/2014/main" id="{229FF0F3-B58D-4010-886A-F71DFD413248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67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此部分内容作为文字排版占位显示</a:t>
                    </a:r>
                  </a:p>
                  <a:p>
                    <a:r>
                      <a:rPr lang="zh-CN" altLang="en-US" sz="1067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7" name="矩形 16">
                    <a:extLst>
                      <a:ext uri="{FF2B5EF4-FFF2-40B4-BE49-F238E27FC236}">
                        <a16:creationId xmlns="" xmlns:a16="http://schemas.microsoft.com/office/drawing/2014/main" id="{1BC9004B-7AEB-434A-83BC-40495A723A4B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r>
                      <a:rPr lang="zh-CN" altLang="en-US" sz="1600" b="1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标题文本预设</a:t>
                    </a:r>
                  </a:p>
                </p:txBody>
              </p:sp>
            </p:grpSp>
          </p:grpSp>
          <p:grpSp>
            <p:nvGrpSpPr>
              <p:cNvPr id="10" name="组合 9">
                <a:extLst>
                  <a:ext uri="{FF2B5EF4-FFF2-40B4-BE49-F238E27FC236}">
                    <a16:creationId xmlns="" xmlns:a16="http://schemas.microsoft.com/office/drawing/2014/main" id="{FFD7DFA2-814C-452B-8E66-49AEC945374F}"/>
                  </a:ext>
                </a:extLst>
              </p:cNvPr>
              <p:cNvGrpSpPr/>
              <p:nvPr/>
            </p:nvGrpSpPr>
            <p:grpSpPr>
              <a:xfrm>
                <a:off x="1307468" y="2710116"/>
                <a:ext cx="2448272" cy="1338747"/>
                <a:chOff x="1307468" y="2924944"/>
                <a:chExt cx="2448272" cy="1338747"/>
              </a:xfrm>
            </p:grpSpPr>
            <p:cxnSp>
              <p:nvCxnSpPr>
                <p:cNvPr id="11" name="直接连接符 10">
                  <a:extLst>
                    <a:ext uri="{FF2B5EF4-FFF2-40B4-BE49-F238E27FC236}">
                      <a16:creationId xmlns="" xmlns:a16="http://schemas.microsoft.com/office/drawing/2014/main" id="{F8D0B3F1-C4B0-42B4-9271-E2096D90610B}"/>
                    </a:ext>
                  </a:extLst>
                </p:cNvPr>
                <p:cNvCxnSpPr/>
                <p:nvPr/>
              </p:nvCxnSpPr>
              <p:spPr>
                <a:xfrm>
                  <a:off x="1307468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>
                  <a:extLst>
                    <a:ext uri="{FF2B5EF4-FFF2-40B4-BE49-F238E27FC236}">
                      <a16:creationId xmlns="" xmlns:a16="http://schemas.microsoft.com/office/drawing/2014/main" id="{259EA2EF-7BB3-4AD8-843E-241F7BF8AF0C}"/>
                    </a:ext>
                  </a:extLst>
                </p:cNvPr>
                <p:cNvCxnSpPr/>
                <p:nvPr/>
              </p:nvCxnSpPr>
              <p:spPr>
                <a:xfrm>
                  <a:off x="1307468" y="4263691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0ADEE247-13CE-45F4-9529-5CB252DB4ECD}"/>
                </a:ext>
              </a:extLst>
            </p:cNvPr>
            <p:cNvSpPr/>
            <p:nvPr/>
          </p:nvSpPr>
          <p:spPr>
            <a:xfrm>
              <a:off x="5488305" y="2688286"/>
              <a:ext cx="1231566" cy="1225782"/>
            </a:xfrm>
            <a:custGeom>
              <a:avLst/>
              <a:gdLst>
                <a:gd name="connsiteX0" fmla="*/ 196850 w 338138"/>
                <a:gd name="connsiteY0" fmla="*/ 301625 h 336550"/>
                <a:gd name="connsiteX1" fmla="*/ 184150 w 338138"/>
                <a:gd name="connsiteY1" fmla="*/ 314325 h 336550"/>
                <a:gd name="connsiteX2" fmla="*/ 196850 w 338138"/>
                <a:gd name="connsiteY2" fmla="*/ 327025 h 336550"/>
                <a:gd name="connsiteX3" fmla="*/ 209550 w 338138"/>
                <a:gd name="connsiteY3" fmla="*/ 314325 h 336550"/>
                <a:gd name="connsiteX4" fmla="*/ 196850 w 338138"/>
                <a:gd name="connsiteY4" fmla="*/ 301625 h 336550"/>
                <a:gd name="connsiteX5" fmla="*/ 140495 w 338138"/>
                <a:gd name="connsiteY5" fmla="*/ 301625 h 336550"/>
                <a:gd name="connsiteX6" fmla="*/ 128588 w 338138"/>
                <a:gd name="connsiteY6" fmla="*/ 314325 h 336550"/>
                <a:gd name="connsiteX7" fmla="*/ 140495 w 338138"/>
                <a:gd name="connsiteY7" fmla="*/ 327025 h 336550"/>
                <a:gd name="connsiteX8" fmla="*/ 152402 w 338138"/>
                <a:gd name="connsiteY8" fmla="*/ 314325 h 336550"/>
                <a:gd name="connsiteX9" fmla="*/ 140495 w 338138"/>
                <a:gd name="connsiteY9" fmla="*/ 301625 h 336550"/>
                <a:gd name="connsiteX10" fmla="*/ 295275 w 338138"/>
                <a:gd name="connsiteY10" fmla="*/ 266700 h 336550"/>
                <a:gd name="connsiteX11" fmla="*/ 282575 w 338138"/>
                <a:gd name="connsiteY11" fmla="*/ 278607 h 336550"/>
                <a:gd name="connsiteX12" fmla="*/ 295275 w 338138"/>
                <a:gd name="connsiteY12" fmla="*/ 290514 h 336550"/>
                <a:gd name="connsiteX13" fmla="*/ 307975 w 338138"/>
                <a:gd name="connsiteY13" fmla="*/ 278607 h 336550"/>
                <a:gd name="connsiteX14" fmla="*/ 295275 w 338138"/>
                <a:gd name="connsiteY14" fmla="*/ 266700 h 336550"/>
                <a:gd name="connsiteX15" fmla="*/ 42863 w 338138"/>
                <a:gd name="connsiteY15" fmla="*/ 266700 h 336550"/>
                <a:gd name="connsiteX16" fmla="*/ 30163 w 338138"/>
                <a:gd name="connsiteY16" fmla="*/ 278607 h 336550"/>
                <a:gd name="connsiteX17" fmla="*/ 42863 w 338138"/>
                <a:gd name="connsiteY17" fmla="*/ 290514 h 336550"/>
                <a:gd name="connsiteX18" fmla="*/ 55563 w 338138"/>
                <a:gd name="connsiteY18" fmla="*/ 278607 h 336550"/>
                <a:gd name="connsiteX19" fmla="*/ 42863 w 338138"/>
                <a:gd name="connsiteY19" fmla="*/ 266700 h 336550"/>
                <a:gd name="connsiteX20" fmla="*/ 219538 w 338138"/>
                <a:gd name="connsiteY20" fmla="*/ 200025 h 336550"/>
                <a:gd name="connsiteX21" fmla="*/ 254805 w 338138"/>
                <a:gd name="connsiteY21" fmla="*/ 200025 h 336550"/>
                <a:gd name="connsiteX22" fmla="*/ 260029 w 338138"/>
                <a:gd name="connsiteY22" fmla="*/ 205303 h 336550"/>
                <a:gd name="connsiteX23" fmla="*/ 260029 w 338138"/>
                <a:gd name="connsiteY23" fmla="*/ 272596 h 336550"/>
                <a:gd name="connsiteX24" fmla="*/ 271785 w 338138"/>
                <a:gd name="connsiteY24" fmla="*/ 272596 h 336550"/>
                <a:gd name="connsiteX25" fmla="*/ 293990 w 338138"/>
                <a:gd name="connsiteY25" fmla="*/ 254124 h 336550"/>
                <a:gd name="connsiteX26" fmla="*/ 317501 w 338138"/>
                <a:gd name="connsiteY26" fmla="*/ 277874 h 336550"/>
                <a:gd name="connsiteX27" fmla="*/ 293990 w 338138"/>
                <a:gd name="connsiteY27" fmla="*/ 301625 h 336550"/>
                <a:gd name="connsiteX28" fmla="*/ 271785 w 338138"/>
                <a:gd name="connsiteY28" fmla="*/ 283152 h 336550"/>
                <a:gd name="connsiteX29" fmla="*/ 254805 w 338138"/>
                <a:gd name="connsiteY29" fmla="*/ 283152 h 336550"/>
                <a:gd name="connsiteX30" fmla="*/ 249580 w 338138"/>
                <a:gd name="connsiteY30" fmla="*/ 277874 h 336550"/>
                <a:gd name="connsiteX31" fmla="*/ 249580 w 338138"/>
                <a:gd name="connsiteY31" fmla="*/ 210581 h 336550"/>
                <a:gd name="connsiteX32" fmla="*/ 219538 w 338138"/>
                <a:gd name="connsiteY32" fmla="*/ 210581 h 336550"/>
                <a:gd name="connsiteX33" fmla="*/ 214313 w 338138"/>
                <a:gd name="connsiteY33" fmla="*/ 205303 h 336550"/>
                <a:gd name="connsiteX34" fmla="*/ 219538 w 338138"/>
                <a:gd name="connsiteY34" fmla="*/ 200025 h 336550"/>
                <a:gd name="connsiteX35" fmla="*/ 162217 w 338138"/>
                <a:gd name="connsiteY35" fmla="*/ 200025 h 336550"/>
                <a:gd name="connsiteX36" fmla="*/ 198081 w 338138"/>
                <a:gd name="connsiteY36" fmla="*/ 200025 h 336550"/>
                <a:gd name="connsiteX37" fmla="*/ 203395 w 338138"/>
                <a:gd name="connsiteY37" fmla="*/ 205276 h 336550"/>
                <a:gd name="connsiteX38" fmla="*/ 203395 w 338138"/>
                <a:gd name="connsiteY38" fmla="*/ 290604 h 336550"/>
                <a:gd name="connsiteX39" fmla="*/ 220663 w 338138"/>
                <a:gd name="connsiteY39" fmla="*/ 312921 h 336550"/>
                <a:gd name="connsiteX40" fmla="*/ 198081 w 338138"/>
                <a:gd name="connsiteY40" fmla="*/ 336550 h 336550"/>
                <a:gd name="connsiteX41" fmla="*/ 174172 w 338138"/>
                <a:gd name="connsiteY41" fmla="*/ 312921 h 336550"/>
                <a:gd name="connsiteX42" fmla="*/ 192768 w 338138"/>
                <a:gd name="connsiteY42" fmla="*/ 290604 h 336550"/>
                <a:gd name="connsiteX43" fmla="*/ 192768 w 338138"/>
                <a:gd name="connsiteY43" fmla="*/ 210527 h 336550"/>
                <a:gd name="connsiteX44" fmla="*/ 162217 w 338138"/>
                <a:gd name="connsiteY44" fmla="*/ 210527 h 336550"/>
                <a:gd name="connsiteX45" fmla="*/ 155575 w 338138"/>
                <a:gd name="connsiteY45" fmla="*/ 205276 h 336550"/>
                <a:gd name="connsiteX46" fmla="*/ 162217 w 338138"/>
                <a:gd name="connsiteY46" fmla="*/ 200025 h 336550"/>
                <a:gd name="connsiteX47" fmla="*/ 103738 w 338138"/>
                <a:gd name="connsiteY47" fmla="*/ 200025 h 336550"/>
                <a:gd name="connsiteX48" fmla="*/ 139603 w 338138"/>
                <a:gd name="connsiteY48" fmla="*/ 200025 h 336550"/>
                <a:gd name="connsiteX49" fmla="*/ 144916 w 338138"/>
                <a:gd name="connsiteY49" fmla="*/ 205276 h 336550"/>
                <a:gd name="connsiteX50" fmla="*/ 144916 w 338138"/>
                <a:gd name="connsiteY50" fmla="*/ 290604 h 336550"/>
                <a:gd name="connsiteX51" fmla="*/ 163513 w 338138"/>
                <a:gd name="connsiteY51" fmla="*/ 312921 h 336550"/>
                <a:gd name="connsiteX52" fmla="*/ 139603 w 338138"/>
                <a:gd name="connsiteY52" fmla="*/ 336550 h 336550"/>
                <a:gd name="connsiteX53" fmla="*/ 117022 w 338138"/>
                <a:gd name="connsiteY53" fmla="*/ 312921 h 336550"/>
                <a:gd name="connsiteX54" fmla="*/ 134290 w 338138"/>
                <a:gd name="connsiteY54" fmla="*/ 290604 h 336550"/>
                <a:gd name="connsiteX55" fmla="*/ 134290 w 338138"/>
                <a:gd name="connsiteY55" fmla="*/ 210527 h 336550"/>
                <a:gd name="connsiteX56" fmla="*/ 103738 w 338138"/>
                <a:gd name="connsiteY56" fmla="*/ 210527 h 336550"/>
                <a:gd name="connsiteX57" fmla="*/ 98425 w 338138"/>
                <a:gd name="connsiteY57" fmla="*/ 205276 h 336550"/>
                <a:gd name="connsiteX58" fmla="*/ 103738 w 338138"/>
                <a:gd name="connsiteY58" fmla="*/ 200025 h 336550"/>
                <a:gd name="connsiteX59" fmla="*/ 256382 w 338138"/>
                <a:gd name="connsiteY59" fmla="*/ 72732 h 336550"/>
                <a:gd name="connsiteX60" fmla="*/ 262996 w 338138"/>
                <a:gd name="connsiteY60" fmla="*/ 75319 h 336550"/>
                <a:gd name="connsiteX61" fmla="*/ 268288 w 338138"/>
                <a:gd name="connsiteY61" fmla="*/ 101189 h 336550"/>
                <a:gd name="connsiteX62" fmla="*/ 262996 w 338138"/>
                <a:gd name="connsiteY62" fmla="*/ 106363 h 336550"/>
                <a:gd name="connsiteX63" fmla="*/ 257705 w 338138"/>
                <a:gd name="connsiteY63" fmla="*/ 101189 h 336550"/>
                <a:gd name="connsiteX64" fmla="*/ 253736 w 338138"/>
                <a:gd name="connsiteY64" fmla="*/ 79199 h 336550"/>
                <a:gd name="connsiteX65" fmla="*/ 256382 w 338138"/>
                <a:gd name="connsiteY65" fmla="*/ 72732 h 336550"/>
                <a:gd name="connsiteX66" fmla="*/ 195792 w 338138"/>
                <a:gd name="connsiteY66" fmla="*/ 28575 h 336550"/>
                <a:gd name="connsiteX67" fmla="*/ 252677 w 338138"/>
                <a:gd name="connsiteY67" fmla="*/ 55622 h 336550"/>
                <a:gd name="connsiteX68" fmla="*/ 251354 w 338138"/>
                <a:gd name="connsiteY68" fmla="*/ 63736 h 336550"/>
                <a:gd name="connsiteX69" fmla="*/ 247385 w 338138"/>
                <a:gd name="connsiteY69" fmla="*/ 65088 h 336550"/>
                <a:gd name="connsiteX70" fmla="*/ 243417 w 338138"/>
                <a:gd name="connsiteY70" fmla="*/ 62383 h 336550"/>
                <a:gd name="connsiteX71" fmla="*/ 195792 w 338138"/>
                <a:gd name="connsiteY71" fmla="*/ 39394 h 336550"/>
                <a:gd name="connsiteX72" fmla="*/ 190500 w 338138"/>
                <a:gd name="connsiteY72" fmla="*/ 33984 h 336550"/>
                <a:gd name="connsiteX73" fmla="*/ 195792 w 338138"/>
                <a:gd name="connsiteY73" fmla="*/ 28575 h 336550"/>
                <a:gd name="connsiteX74" fmla="*/ 195486 w 338138"/>
                <a:gd name="connsiteY74" fmla="*/ 0 h 336550"/>
                <a:gd name="connsiteX75" fmla="*/ 266812 w 338138"/>
                <a:gd name="connsiteY75" fmla="*/ 28977 h 336550"/>
                <a:gd name="connsiteX76" fmla="*/ 297192 w 338138"/>
                <a:gd name="connsiteY76" fmla="*/ 97468 h 336550"/>
                <a:gd name="connsiteX77" fmla="*/ 324930 w 338138"/>
                <a:gd name="connsiteY77" fmla="*/ 115908 h 336550"/>
                <a:gd name="connsiteX78" fmla="*/ 338138 w 338138"/>
                <a:gd name="connsiteY78" fmla="*/ 152788 h 336550"/>
                <a:gd name="connsiteX79" fmla="*/ 280021 w 338138"/>
                <a:gd name="connsiteY79" fmla="*/ 210742 h 336550"/>
                <a:gd name="connsiteX80" fmla="*/ 277379 w 338138"/>
                <a:gd name="connsiteY80" fmla="*/ 210742 h 336550"/>
                <a:gd name="connsiteX81" fmla="*/ 272095 w 338138"/>
                <a:gd name="connsiteY81" fmla="*/ 205474 h 336550"/>
                <a:gd name="connsiteX82" fmla="*/ 277379 w 338138"/>
                <a:gd name="connsiteY82" fmla="*/ 200205 h 336550"/>
                <a:gd name="connsiteX83" fmla="*/ 280021 w 338138"/>
                <a:gd name="connsiteY83" fmla="*/ 200205 h 336550"/>
                <a:gd name="connsiteX84" fmla="*/ 327571 w 338138"/>
                <a:gd name="connsiteY84" fmla="*/ 152788 h 336550"/>
                <a:gd name="connsiteX85" fmla="*/ 290587 w 338138"/>
                <a:gd name="connsiteY85" fmla="*/ 106688 h 336550"/>
                <a:gd name="connsiteX86" fmla="*/ 286625 w 338138"/>
                <a:gd name="connsiteY86" fmla="*/ 101420 h 336550"/>
                <a:gd name="connsiteX87" fmla="*/ 195486 w 338138"/>
                <a:gd name="connsiteY87" fmla="*/ 10537 h 336550"/>
                <a:gd name="connsiteX88" fmla="*/ 114914 w 338138"/>
                <a:gd name="connsiteY88" fmla="*/ 57954 h 336550"/>
                <a:gd name="connsiteX89" fmla="*/ 108310 w 338138"/>
                <a:gd name="connsiteY89" fmla="*/ 60588 h 336550"/>
                <a:gd name="connsiteX90" fmla="*/ 93781 w 338138"/>
                <a:gd name="connsiteY90" fmla="*/ 56637 h 336550"/>
                <a:gd name="connsiteX91" fmla="*/ 58118 w 338138"/>
                <a:gd name="connsiteY91" fmla="*/ 88248 h 336550"/>
                <a:gd name="connsiteX92" fmla="*/ 54155 w 338138"/>
                <a:gd name="connsiteY92" fmla="*/ 93517 h 336550"/>
                <a:gd name="connsiteX93" fmla="*/ 10567 w 338138"/>
                <a:gd name="connsiteY93" fmla="*/ 146203 h 336550"/>
                <a:gd name="connsiteX94" fmla="*/ 64722 w 338138"/>
                <a:gd name="connsiteY94" fmla="*/ 200205 h 336550"/>
                <a:gd name="connsiteX95" fmla="*/ 83214 w 338138"/>
                <a:gd name="connsiteY95" fmla="*/ 200205 h 336550"/>
                <a:gd name="connsiteX96" fmla="*/ 88497 w 338138"/>
                <a:gd name="connsiteY96" fmla="*/ 205474 h 336550"/>
                <a:gd name="connsiteX97" fmla="*/ 88497 w 338138"/>
                <a:gd name="connsiteY97" fmla="*/ 277917 h 336550"/>
                <a:gd name="connsiteX98" fmla="*/ 83214 w 338138"/>
                <a:gd name="connsiteY98" fmla="*/ 283185 h 336550"/>
                <a:gd name="connsiteX99" fmla="*/ 66043 w 338138"/>
                <a:gd name="connsiteY99" fmla="*/ 283185 h 336550"/>
                <a:gd name="connsiteX100" fmla="*/ 43588 w 338138"/>
                <a:gd name="connsiteY100" fmla="*/ 301625 h 336550"/>
                <a:gd name="connsiteX101" fmla="*/ 19813 w 338138"/>
                <a:gd name="connsiteY101" fmla="*/ 277917 h 336550"/>
                <a:gd name="connsiteX102" fmla="*/ 43588 w 338138"/>
                <a:gd name="connsiteY102" fmla="*/ 254208 h 336550"/>
                <a:gd name="connsiteX103" fmla="*/ 66043 w 338138"/>
                <a:gd name="connsiteY103" fmla="*/ 272648 h 336550"/>
                <a:gd name="connsiteX104" fmla="*/ 77930 w 338138"/>
                <a:gd name="connsiteY104" fmla="*/ 272648 h 336550"/>
                <a:gd name="connsiteX105" fmla="*/ 77930 w 338138"/>
                <a:gd name="connsiteY105" fmla="*/ 210742 h 336550"/>
                <a:gd name="connsiteX106" fmla="*/ 64722 w 338138"/>
                <a:gd name="connsiteY106" fmla="*/ 210742 h 336550"/>
                <a:gd name="connsiteX107" fmla="*/ 0 w 338138"/>
                <a:gd name="connsiteY107" fmla="*/ 146203 h 336550"/>
                <a:gd name="connsiteX108" fmla="*/ 48872 w 338138"/>
                <a:gd name="connsiteY108" fmla="*/ 82980 h 336550"/>
                <a:gd name="connsiteX109" fmla="*/ 93781 w 338138"/>
                <a:gd name="connsiteY109" fmla="*/ 46100 h 336550"/>
                <a:gd name="connsiteX110" fmla="*/ 108310 w 338138"/>
                <a:gd name="connsiteY110" fmla="*/ 48734 h 336550"/>
                <a:gd name="connsiteX111" fmla="*/ 195486 w 338138"/>
                <a:gd name="connsiteY11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338138" h="336550">
                  <a:moveTo>
                    <a:pt x="196850" y="301625"/>
                  </a:moveTo>
                  <a:cubicBezTo>
                    <a:pt x="189836" y="301625"/>
                    <a:pt x="184150" y="307311"/>
                    <a:pt x="184150" y="314325"/>
                  </a:cubicBezTo>
                  <a:cubicBezTo>
                    <a:pt x="184150" y="321339"/>
                    <a:pt x="189836" y="327025"/>
                    <a:pt x="196850" y="327025"/>
                  </a:cubicBezTo>
                  <a:cubicBezTo>
                    <a:pt x="203864" y="327025"/>
                    <a:pt x="209550" y="321339"/>
                    <a:pt x="209550" y="314325"/>
                  </a:cubicBezTo>
                  <a:cubicBezTo>
                    <a:pt x="209550" y="307311"/>
                    <a:pt x="203864" y="301625"/>
                    <a:pt x="196850" y="301625"/>
                  </a:cubicBezTo>
                  <a:close/>
                  <a:moveTo>
                    <a:pt x="140495" y="301625"/>
                  </a:moveTo>
                  <a:cubicBezTo>
                    <a:pt x="133919" y="301625"/>
                    <a:pt x="128588" y="307311"/>
                    <a:pt x="128588" y="314325"/>
                  </a:cubicBezTo>
                  <a:cubicBezTo>
                    <a:pt x="128588" y="321339"/>
                    <a:pt x="133919" y="327025"/>
                    <a:pt x="140495" y="327025"/>
                  </a:cubicBezTo>
                  <a:cubicBezTo>
                    <a:pt x="147071" y="327025"/>
                    <a:pt x="152402" y="321339"/>
                    <a:pt x="152402" y="314325"/>
                  </a:cubicBezTo>
                  <a:cubicBezTo>
                    <a:pt x="152402" y="307311"/>
                    <a:pt x="147071" y="301625"/>
                    <a:pt x="140495" y="301625"/>
                  </a:cubicBezTo>
                  <a:close/>
                  <a:moveTo>
                    <a:pt x="295275" y="266700"/>
                  </a:moveTo>
                  <a:cubicBezTo>
                    <a:pt x="288261" y="266700"/>
                    <a:pt x="282575" y="272031"/>
                    <a:pt x="282575" y="278607"/>
                  </a:cubicBezTo>
                  <a:cubicBezTo>
                    <a:pt x="282575" y="285183"/>
                    <a:pt x="288261" y="290514"/>
                    <a:pt x="295275" y="290514"/>
                  </a:cubicBezTo>
                  <a:cubicBezTo>
                    <a:pt x="302289" y="290514"/>
                    <a:pt x="307975" y="285183"/>
                    <a:pt x="307975" y="278607"/>
                  </a:cubicBezTo>
                  <a:cubicBezTo>
                    <a:pt x="307975" y="272031"/>
                    <a:pt x="302289" y="266700"/>
                    <a:pt x="295275" y="266700"/>
                  </a:cubicBezTo>
                  <a:close/>
                  <a:moveTo>
                    <a:pt x="42863" y="266700"/>
                  </a:moveTo>
                  <a:cubicBezTo>
                    <a:pt x="35849" y="266700"/>
                    <a:pt x="30163" y="272031"/>
                    <a:pt x="30163" y="278607"/>
                  </a:cubicBezTo>
                  <a:cubicBezTo>
                    <a:pt x="30163" y="285183"/>
                    <a:pt x="35849" y="290514"/>
                    <a:pt x="42863" y="290514"/>
                  </a:cubicBezTo>
                  <a:cubicBezTo>
                    <a:pt x="49877" y="290514"/>
                    <a:pt x="55563" y="285183"/>
                    <a:pt x="55563" y="278607"/>
                  </a:cubicBezTo>
                  <a:cubicBezTo>
                    <a:pt x="55563" y="272031"/>
                    <a:pt x="49877" y="266700"/>
                    <a:pt x="42863" y="266700"/>
                  </a:cubicBezTo>
                  <a:close/>
                  <a:moveTo>
                    <a:pt x="219538" y="200025"/>
                  </a:moveTo>
                  <a:cubicBezTo>
                    <a:pt x="219538" y="200025"/>
                    <a:pt x="219538" y="200025"/>
                    <a:pt x="254805" y="200025"/>
                  </a:cubicBezTo>
                  <a:cubicBezTo>
                    <a:pt x="258723" y="200025"/>
                    <a:pt x="260029" y="201344"/>
                    <a:pt x="260029" y="205303"/>
                  </a:cubicBezTo>
                  <a:cubicBezTo>
                    <a:pt x="260029" y="205303"/>
                    <a:pt x="260029" y="205303"/>
                    <a:pt x="260029" y="272596"/>
                  </a:cubicBezTo>
                  <a:cubicBezTo>
                    <a:pt x="260029" y="272596"/>
                    <a:pt x="260029" y="272596"/>
                    <a:pt x="271785" y="272596"/>
                  </a:cubicBezTo>
                  <a:cubicBezTo>
                    <a:pt x="274397" y="262041"/>
                    <a:pt x="283540" y="254124"/>
                    <a:pt x="293990" y="254124"/>
                  </a:cubicBezTo>
                  <a:cubicBezTo>
                    <a:pt x="307052" y="254124"/>
                    <a:pt x="317501" y="264680"/>
                    <a:pt x="317501" y="277874"/>
                  </a:cubicBezTo>
                  <a:cubicBezTo>
                    <a:pt x="317501" y="291069"/>
                    <a:pt x="307052" y="301625"/>
                    <a:pt x="293990" y="301625"/>
                  </a:cubicBezTo>
                  <a:cubicBezTo>
                    <a:pt x="283540" y="301625"/>
                    <a:pt x="274397" y="293708"/>
                    <a:pt x="271785" y="283152"/>
                  </a:cubicBezTo>
                  <a:cubicBezTo>
                    <a:pt x="271785" y="283152"/>
                    <a:pt x="271785" y="283152"/>
                    <a:pt x="254805" y="283152"/>
                  </a:cubicBezTo>
                  <a:cubicBezTo>
                    <a:pt x="252192" y="283152"/>
                    <a:pt x="249580" y="280513"/>
                    <a:pt x="249580" y="277874"/>
                  </a:cubicBezTo>
                  <a:cubicBezTo>
                    <a:pt x="249580" y="277874"/>
                    <a:pt x="249580" y="277874"/>
                    <a:pt x="249580" y="210581"/>
                  </a:cubicBezTo>
                  <a:cubicBezTo>
                    <a:pt x="249580" y="210581"/>
                    <a:pt x="249580" y="210581"/>
                    <a:pt x="219538" y="210581"/>
                  </a:cubicBezTo>
                  <a:cubicBezTo>
                    <a:pt x="216925" y="210581"/>
                    <a:pt x="214313" y="207942"/>
                    <a:pt x="214313" y="205303"/>
                  </a:cubicBezTo>
                  <a:cubicBezTo>
                    <a:pt x="214313" y="201344"/>
                    <a:pt x="216925" y="200025"/>
                    <a:pt x="219538" y="200025"/>
                  </a:cubicBezTo>
                  <a:close/>
                  <a:moveTo>
                    <a:pt x="162217" y="200025"/>
                  </a:moveTo>
                  <a:cubicBezTo>
                    <a:pt x="162217" y="200025"/>
                    <a:pt x="162217" y="200025"/>
                    <a:pt x="198081" y="200025"/>
                  </a:cubicBezTo>
                  <a:cubicBezTo>
                    <a:pt x="200738" y="200025"/>
                    <a:pt x="203395" y="201338"/>
                    <a:pt x="203395" y="205276"/>
                  </a:cubicBezTo>
                  <a:cubicBezTo>
                    <a:pt x="203395" y="205276"/>
                    <a:pt x="203395" y="205276"/>
                    <a:pt x="203395" y="290604"/>
                  </a:cubicBezTo>
                  <a:cubicBezTo>
                    <a:pt x="214021" y="293230"/>
                    <a:pt x="220663" y="302419"/>
                    <a:pt x="220663" y="312921"/>
                  </a:cubicBezTo>
                  <a:cubicBezTo>
                    <a:pt x="220663" y="326048"/>
                    <a:pt x="211365" y="336550"/>
                    <a:pt x="198081" y="336550"/>
                  </a:cubicBezTo>
                  <a:cubicBezTo>
                    <a:pt x="184798" y="336550"/>
                    <a:pt x="174172" y="326048"/>
                    <a:pt x="174172" y="312921"/>
                  </a:cubicBezTo>
                  <a:cubicBezTo>
                    <a:pt x="174172" y="302419"/>
                    <a:pt x="182142" y="293230"/>
                    <a:pt x="192768" y="290604"/>
                  </a:cubicBezTo>
                  <a:cubicBezTo>
                    <a:pt x="192768" y="290604"/>
                    <a:pt x="192768" y="290604"/>
                    <a:pt x="192768" y="210527"/>
                  </a:cubicBezTo>
                  <a:cubicBezTo>
                    <a:pt x="192768" y="210527"/>
                    <a:pt x="192768" y="210527"/>
                    <a:pt x="162217" y="210527"/>
                  </a:cubicBezTo>
                  <a:cubicBezTo>
                    <a:pt x="158232" y="210527"/>
                    <a:pt x="155575" y="207901"/>
                    <a:pt x="155575" y="205276"/>
                  </a:cubicBezTo>
                  <a:cubicBezTo>
                    <a:pt x="155575" y="201338"/>
                    <a:pt x="158232" y="200025"/>
                    <a:pt x="162217" y="200025"/>
                  </a:cubicBezTo>
                  <a:close/>
                  <a:moveTo>
                    <a:pt x="103738" y="200025"/>
                  </a:moveTo>
                  <a:cubicBezTo>
                    <a:pt x="103738" y="200025"/>
                    <a:pt x="103738" y="200025"/>
                    <a:pt x="139603" y="200025"/>
                  </a:cubicBezTo>
                  <a:cubicBezTo>
                    <a:pt x="142260" y="200025"/>
                    <a:pt x="144916" y="201338"/>
                    <a:pt x="144916" y="205276"/>
                  </a:cubicBezTo>
                  <a:cubicBezTo>
                    <a:pt x="144916" y="205276"/>
                    <a:pt x="144916" y="205276"/>
                    <a:pt x="144916" y="290604"/>
                  </a:cubicBezTo>
                  <a:cubicBezTo>
                    <a:pt x="155543" y="293230"/>
                    <a:pt x="163513" y="302419"/>
                    <a:pt x="163513" y="312921"/>
                  </a:cubicBezTo>
                  <a:cubicBezTo>
                    <a:pt x="163513" y="326048"/>
                    <a:pt x="152886" y="336550"/>
                    <a:pt x="139603" y="336550"/>
                  </a:cubicBezTo>
                  <a:cubicBezTo>
                    <a:pt x="126320" y="336550"/>
                    <a:pt x="117022" y="326048"/>
                    <a:pt x="117022" y="312921"/>
                  </a:cubicBezTo>
                  <a:cubicBezTo>
                    <a:pt x="117022" y="302419"/>
                    <a:pt x="123663" y="293230"/>
                    <a:pt x="134290" y="290604"/>
                  </a:cubicBezTo>
                  <a:cubicBezTo>
                    <a:pt x="134290" y="290604"/>
                    <a:pt x="134290" y="290604"/>
                    <a:pt x="134290" y="210527"/>
                  </a:cubicBezTo>
                  <a:cubicBezTo>
                    <a:pt x="134290" y="210527"/>
                    <a:pt x="134290" y="210527"/>
                    <a:pt x="103738" y="210527"/>
                  </a:cubicBezTo>
                  <a:cubicBezTo>
                    <a:pt x="101082" y="210527"/>
                    <a:pt x="98425" y="207901"/>
                    <a:pt x="98425" y="205276"/>
                  </a:cubicBezTo>
                  <a:cubicBezTo>
                    <a:pt x="98425" y="201338"/>
                    <a:pt x="101082" y="200025"/>
                    <a:pt x="103738" y="200025"/>
                  </a:cubicBezTo>
                  <a:close/>
                  <a:moveTo>
                    <a:pt x="256382" y="72732"/>
                  </a:moveTo>
                  <a:cubicBezTo>
                    <a:pt x="259028" y="71438"/>
                    <a:pt x="262996" y="72732"/>
                    <a:pt x="262996" y="75319"/>
                  </a:cubicBezTo>
                  <a:cubicBezTo>
                    <a:pt x="266965" y="84373"/>
                    <a:pt x="268288" y="92134"/>
                    <a:pt x="268288" y="101189"/>
                  </a:cubicBezTo>
                  <a:cubicBezTo>
                    <a:pt x="268288" y="103776"/>
                    <a:pt x="265642" y="106363"/>
                    <a:pt x="262996" y="106363"/>
                  </a:cubicBezTo>
                  <a:cubicBezTo>
                    <a:pt x="260351" y="106363"/>
                    <a:pt x="257705" y="103776"/>
                    <a:pt x="257705" y="101189"/>
                  </a:cubicBezTo>
                  <a:cubicBezTo>
                    <a:pt x="257705" y="93428"/>
                    <a:pt x="256382" y="86960"/>
                    <a:pt x="253736" y="79199"/>
                  </a:cubicBezTo>
                  <a:cubicBezTo>
                    <a:pt x="252413" y="76612"/>
                    <a:pt x="253736" y="74025"/>
                    <a:pt x="256382" y="72732"/>
                  </a:cubicBezTo>
                  <a:close/>
                  <a:moveTo>
                    <a:pt x="195792" y="28575"/>
                  </a:moveTo>
                  <a:cubicBezTo>
                    <a:pt x="216958" y="28575"/>
                    <a:pt x="238125" y="38041"/>
                    <a:pt x="252677" y="55622"/>
                  </a:cubicBezTo>
                  <a:cubicBezTo>
                    <a:pt x="254000" y="58326"/>
                    <a:pt x="254000" y="61031"/>
                    <a:pt x="251354" y="63736"/>
                  </a:cubicBezTo>
                  <a:cubicBezTo>
                    <a:pt x="250031" y="63736"/>
                    <a:pt x="248708" y="65088"/>
                    <a:pt x="247385" y="65088"/>
                  </a:cubicBezTo>
                  <a:cubicBezTo>
                    <a:pt x="246063" y="65088"/>
                    <a:pt x="244740" y="63736"/>
                    <a:pt x="243417" y="62383"/>
                  </a:cubicBezTo>
                  <a:cubicBezTo>
                    <a:pt x="231510" y="47508"/>
                    <a:pt x="214313" y="39394"/>
                    <a:pt x="195792" y="39394"/>
                  </a:cubicBezTo>
                  <a:cubicBezTo>
                    <a:pt x="191823" y="39394"/>
                    <a:pt x="190500" y="36689"/>
                    <a:pt x="190500" y="33984"/>
                  </a:cubicBezTo>
                  <a:cubicBezTo>
                    <a:pt x="190500" y="31280"/>
                    <a:pt x="191823" y="28575"/>
                    <a:pt x="195792" y="28575"/>
                  </a:cubicBezTo>
                  <a:close/>
                  <a:moveTo>
                    <a:pt x="195486" y="0"/>
                  </a:moveTo>
                  <a:cubicBezTo>
                    <a:pt x="221903" y="0"/>
                    <a:pt x="248320" y="10537"/>
                    <a:pt x="266812" y="28977"/>
                  </a:cubicBezTo>
                  <a:cubicBezTo>
                    <a:pt x="285304" y="47417"/>
                    <a:pt x="295871" y="71126"/>
                    <a:pt x="297192" y="97468"/>
                  </a:cubicBezTo>
                  <a:cubicBezTo>
                    <a:pt x="307758" y="100103"/>
                    <a:pt x="318325" y="106688"/>
                    <a:pt x="324930" y="115908"/>
                  </a:cubicBezTo>
                  <a:cubicBezTo>
                    <a:pt x="334175" y="126445"/>
                    <a:pt x="338138" y="139617"/>
                    <a:pt x="338138" y="152788"/>
                  </a:cubicBezTo>
                  <a:cubicBezTo>
                    <a:pt x="338138" y="184400"/>
                    <a:pt x="311721" y="210742"/>
                    <a:pt x="280021" y="210742"/>
                  </a:cubicBezTo>
                  <a:cubicBezTo>
                    <a:pt x="280021" y="210742"/>
                    <a:pt x="280021" y="210742"/>
                    <a:pt x="277379" y="210742"/>
                  </a:cubicBezTo>
                  <a:cubicBezTo>
                    <a:pt x="273416" y="210742"/>
                    <a:pt x="272095" y="208108"/>
                    <a:pt x="272095" y="205474"/>
                  </a:cubicBezTo>
                  <a:cubicBezTo>
                    <a:pt x="272095" y="201522"/>
                    <a:pt x="273416" y="200205"/>
                    <a:pt x="277379" y="200205"/>
                  </a:cubicBezTo>
                  <a:cubicBezTo>
                    <a:pt x="277379" y="200205"/>
                    <a:pt x="277379" y="200205"/>
                    <a:pt x="280021" y="200205"/>
                  </a:cubicBezTo>
                  <a:cubicBezTo>
                    <a:pt x="306438" y="200205"/>
                    <a:pt x="327571" y="177814"/>
                    <a:pt x="327571" y="152788"/>
                  </a:cubicBezTo>
                  <a:cubicBezTo>
                    <a:pt x="327571" y="130397"/>
                    <a:pt x="311721" y="110640"/>
                    <a:pt x="290587" y="106688"/>
                  </a:cubicBezTo>
                  <a:cubicBezTo>
                    <a:pt x="287946" y="105371"/>
                    <a:pt x="286625" y="104054"/>
                    <a:pt x="286625" y="101420"/>
                  </a:cubicBezTo>
                  <a:cubicBezTo>
                    <a:pt x="286625" y="51368"/>
                    <a:pt x="245678" y="10537"/>
                    <a:pt x="195486" y="10537"/>
                  </a:cubicBezTo>
                  <a:cubicBezTo>
                    <a:pt x="162465" y="10537"/>
                    <a:pt x="130764" y="28977"/>
                    <a:pt x="114914" y="57954"/>
                  </a:cubicBezTo>
                  <a:cubicBezTo>
                    <a:pt x="113593" y="60588"/>
                    <a:pt x="110952" y="61906"/>
                    <a:pt x="108310" y="60588"/>
                  </a:cubicBezTo>
                  <a:cubicBezTo>
                    <a:pt x="104347" y="57954"/>
                    <a:pt x="99064" y="56637"/>
                    <a:pt x="93781" y="56637"/>
                  </a:cubicBezTo>
                  <a:cubicBezTo>
                    <a:pt x="76609" y="56637"/>
                    <a:pt x="60759" y="71126"/>
                    <a:pt x="58118" y="88248"/>
                  </a:cubicBezTo>
                  <a:cubicBezTo>
                    <a:pt x="58118" y="90883"/>
                    <a:pt x="56797" y="92200"/>
                    <a:pt x="54155" y="93517"/>
                  </a:cubicBezTo>
                  <a:cubicBezTo>
                    <a:pt x="29059" y="97468"/>
                    <a:pt x="10567" y="119860"/>
                    <a:pt x="10567" y="146203"/>
                  </a:cubicBezTo>
                  <a:cubicBezTo>
                    <a:pt x="10567" y="175180"/>
                    <a:pt x="35663" y="200205"/>
                    <a:pt x="64722" y="200205"/>
                  </a:cubicBezTo>
                  <a:cubicBezTo>
                    <a:pt x="64722" y="200205"/>
                    <a:pt x="64722" y="200205"/>
                    <a:pt x="83214" y="200205"/>
                  </a:cubicBezTo>
                  <a:cubicBezTo>
                    <a:pt x="85855" y="200205"/>
                    <a:pt x="88497" y="201522"/>
                    <a:pt x="88497" y="205474"/>
                  </a:cubicBezTo>
                  <a:cubicBezTo>
                    <a:pt x="88497" y="205474"/>
                    <a:pt x="88497" y="205474"/>
                    <a:pt x="88497" y="277917"/>
                  </a:cubicBezTo>
                  <a:cubicBezTo>
                    <a:pt x="88497" y="280551"/>
                    <a:pt x="85855" y="283185"/>
                    <a:pt x="83214" y="283185"/>
                  </a:cubicBezTo>
                  <a:cubicBezTo>
                    <a:pt x="83214" y="283185"/>
                    <a:pt x="83214" y="283185"/>
                    <a:pt x="66043" y="283185"/>
                  </a:cubicBezTo>
                  <a:cubicBezTo>
                    <a:pt x="63401" y="293722"/>
                    <a:pt x="54155" y="301625"/>
                    <a:pt x="43588" y="301625"/>
                  </a:cubicBezTo>
                  <a:cubicBezTo>
                    <a:pt x="30380" y="301625"/>
                    <a:pt x="19813" y="291088"/>
                    <a:pt x="19813" y="277917"/>
                  </a:cubicBezTo>
                  <a:cubicBezTo>
                    <a:pt x="19813" y="264745"/>
                    <a:pt x="30380" y="254208"/>
                    <a:pt x="43588" y="254208"/>
                  </a:cubicBezTo>
                  <a:cubicBezTo>
                    <a:pt x="54155" y="254208"/>
                    <a:pt x="63401" y="262111"/>
                    <a:pt x="66043" y="272648"/>
                  </a:cubicBezTo>
                  <a:cubicBezTo>
                    <a:pt x="66043" y="272648"/>
                    <a:pt x="66043" y="272648"/>
                    <a:pt x="77930" y="272648"/>
                  </a:cubicBezTo>
                  <a:cubicBezTo>
                    <a:pt x="77930" y="272648"/>
                    <a:pt x="77930" y="272648"/>
                    <a:pt x="77930" y="210742"/>
                  </a:cubicBezTo>
                  <a:cubicBezTo>
                    <a:pt x="77930" y="210742"/>
                    <a:pt x="77930" y="210742"/>
                    <a:pt x="64722" y="210742"/>
                  </a:cubicBezTo>
                  <a:cubicBezTo>
                    <a:pt x="29059" y="210742"/>
                    <a:pt x="0" y="181765"/>
                    <a:pt x="0" y="146203"/>
                  </a:cubicBezTo>
                  <a:cubicBezTo>
                    <a:pt x="0" y="115908"/>
                    <a:pt x="19813" y="90883"/>
                    <a:pt x="48872" y="82980"/>
                  </a:cubicBezTo>
                  <a:cubicBezTo>
                    <a:pt x="52834" y="61906"/>
                    <a:pt x="72647" y="46100"/>
                    <a:pt x="93781" y="46100"/>
                  </a:cubicBezTo>
                  <a:cubicBezTo>
                    <a:pt x="99064" y="46100"/>
                    <a:pt x="103026" y="47417"/>
                    <a:pt x="108310" y="48734"/>
                  </a:cubicBezTo>
                  <a:cubicBezTo>
                    <a:pt x="126802" y="18440"/>
                    <a:pt x="159823" y="0"/>
                    <a:pt x="195486" y="0"/>
                  </a:cubicBezTo>
                  <a:close/>
                </a:path>
              </a:pathLst>
            </a:custGeom>
            <a:solidFill>
              <a:srgbClr val="D857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53">
              <a:extLst>
                <a:ext uri="{FF2B5EF4-FFF2-40B4-BE49-F238E27FC236}">
                  <a16:creationId xmlns="" xmlns:a16="http://schemas.microsoft.com/office/drawing/2014/main" id="{1C9B2EF0-0BD7-48D4-B91A-8768AB9B6444}"/>
                </a:ext>
              </a:extLst>
            </p:cNvPr>
            <p:cNvSpPr txBox="1"/>
            <p:nvPr/>
          </p:nvSpPr>
          <p:spPr>
            <a:xfrm>
              <a:off x="5438687" y="4002535"/>
              <a:ext cx="143198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E174DE17-FED5-485D-AB3E-31C06234C331}"/>
              </a:ext>
            </a:extLst>
          </p:cNvPr>
          <p:cNvSpPr txBox="1"/>
          <p:nvPr/>
        </p:nvSpPr>
        <p:spPr>
          <a:xfrm>
            <a:off x="1726569" y="705292"/>
            <a:ext cx="253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ACE4E5C4-4786-4916-81C2-74B0F85E93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9" t="11296" r="13734" b="61752"/>
          <a:stretch/>
        </p:blipFill>
        <p:spPr>
          <a:xfrm>
            <a:off x="662538" y="398066"/>
            <a:ext cx="1064342" cy="95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2E4619C7-CB40-43E2-B505-6FB287F755A2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Group 30"/>
          <p:cNvGrpSpPr/>
          <p:nvPr/>
        </p:nvGrpSpPr>
        <p:grpSpPr>
          <a:xfrm>
            <a:off x="3954040" y="2108497"/>
            <a:ext cx="672715" cy="360267"/>
            <a:chOff x="3246637" y="2558266"/>
            <a:chExt cx="883575" cy="616450"/>
          </a:xfrm>
        </p:grpSpPr>
        <p:sp>
          <p:nvSpPr>
            <p:cNvPr id="37" name="Arrow: Chevron 31"/>
            <p:cNvSpPr/>
            <p:nvPr/>
          </p:nvSpPr>
          <p:spPr>
            <a:xfrm>
              <a:off x="324663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8" name="Arrow: Chevron 32"/>
            <p:cNvSpPr/>
            <p:nvPr/>
          </p:nvSpPr>
          <p:spPr>
            <a:xfrm>
              <a:off x="348807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9" name="Arrow: Chevron 33"/>
            <p:cNvSpPr/>
            <p:nvPr/>
          </p:nvSpPr>
          <p:spPr>
            <a:xfrm>
              <a:off x="3729520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7" name="Group 34"/>
          <p:cNvGrpSpPr/>
          <p:nvPr/>
        </p:nvGrpSpPr>
        <p:grpSpPr>
          <a:xfrm>
            <a:off x="7601801" y="2108497"/>
            <a:ext cx="672715" cy="360267"/>
            <a:chOff x="3246637" y="2558266"/>
            <a:chExt cx="883575" cy="616450"/>
          </a:xfrm>
        </p:grpSpPr>
        <p:sp>
          <p:nvSpPr>
            <p:cNvPr id="34" name="Arrow: Chevron 35"/>
            <p:cNvSpPr/>
            <p:nvPr/>
          </p:nvSpPr>
          <p:spPr>
            <a:xfrm>
              <a:off x="324663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5" name="Arrow: Chevron 36"/>
            <p:cNvSpPr/>
            <p:nvPr/>
          </p:nvSpPr>
          <p:spPr>
            <a:xfrm>
              <a:off x="348807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6" name="Arrow: Chevron 37"/>
            <p:cNvSpPr/>
            <p:nvPr/>
          </p:nvSpPr>
          <p:spPr>
            <a:xfrm>
              <a:off x="3729520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14" name="Group 81"/>
          <p:cNvGrpSpPr/>
          <p:nvPr/>
        </p:nvGrpSpPr>
        <p:grpSpPr>
          <a:xfrm>
            <a:off x="9164675" y="1691263"/>
            <a:ext cx="1194732" cy="1194731"/>
            <a:chOff x="9164674" y="1691263"/>
            <a:chExt cx="1194732" cy="1194731"/>
          </a:xfrm>
        </p:grpSpPr>
        <p:sp>
          <p:nvSpPr>
            <p:cNvPr id="32" name="Oval 26"/>
            <p:cNvSpPr/>
            <p:nvPr/>
          </p:nvSpPr>
          <p:spPr>
            <a:xfrm>
              <a:off x="9164674" y="1691263"/>
              <a:ext cx="1194732" cy="11947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3" name="Freeform: Shape 76"/>
            <p:cNvSpPr>
              <a:spLocks/>
            </p:cNvSpPr>
            <p:nvPr/>
          </p:nvSpPr>
          <p:spPr bwMode="auto">
            <a:xfrm>
              <a:off x="9461831" y="1978535"/>
              <a:ext cx="600418" cy="600418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15" name="Group 79"/>
          <p:cNvGrpSpPr/>
          <p:nvPr/>
        </p:nvGrpSpPr>
        <p:grpSpPr>
          <a:xfrm>
            <a:off x="1869151" y="1691264"/>
            <a:ext cx="1194732" cy="1194731"/>
            <a:chOff x="1869151" y="1691264"/>
            <a:chExt cx="1194732" cy="1194731"/>
          </a:xfrm>
        </p:grpSpPr>
        <p:sp>
          <p:nvSpPr>
            <p:cNvPr id="30" name="Oval 4"/>
            <p:cNvSpPr/>
            <p:nvPr/>
          </p:nvSpPr>
          <p:spPr>
            <a:xfrm>
              <a:off x="1869151" y="1691264"/>
              <a:ext cx="1194732" cy="11947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1" name="Freeform: Shape 77"/>
            <p:cNvSpPr>
              <a:spLocks/>
            </p:cNvSpPr>
            <p:nvPr/>
          </p:nvSpPr>
          <p:spPr bwMode="auto">
            <a:xfrm>
              <a:off x="2171564" y="1990350"/>
              <a:ext cx="600418" cy="600418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16" name="Group 80"/>
          <p:cNvGrpSpPr/>
          <p:nvPr/>
        </p:nvGrpSpPr>
        <p:grpSpPr>
          <a:xfrm>
            <a:off x="5516913" y="1691263"/>
            <a:ext cx="1194732" cy="1194731"/>
            <a:chOff x="5539402" y="1691263"/>
            <a:chExt cx="1194732" cy="1194731"/>
          </a:xfrm>
        </p:grpSpPr>
        <p:sp>
          <p:nvSpPr>
            <p:cNvPr id="28" name="Oval 17"/>
            <p:cNvSpPr/>
            <p:nvPr/>
          </p:nvSpPr>
          <p:spPr>
            <a:xfrm>
              <a:off x="5539402" y="1691263"/>
              <a:ext cx="1194732" cy="119473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9" name="Freeform: Shape 78"/>
            <p:cNvSpPr>
              <a:spLocks/>
            </p:cNvSpPr>
            <p:nvPr/>
          </p:nvSpPr>
          <p:spPr bwMode="auto">
            <a:xfrm>
              <a:off x="5831975" y="2001635"/>
              <a:ext cx="600418" cy="600418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69141" y="3176973"/>
            <a:ext cx="3735256" cy="2538231"/>
            <a:chOff x="3201856" y="2382729"/>
            <a:chExt cx="2801442" cy="1903673"/>
          </a:xfrm>
        </p:grpSpPr>
        <p:sp>
          <p:nvSpPr>
            <p:cNvPr id="8" name="Rectangle 38"/>
            <p:cNvSpPr/>
            <p:nvPr/>
          </p:nvSpPr>
          <p:spPr>
            <a:xfrm>
              <a:off x="3201856" y="2382729"/>
              <a:ext cx="2801442" cy="190367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9" name="Rectangle 40"/>
            <p:cNvSpPr/>
            <p:nvPr/>
          </p:nvSpPr>
          <p:spPr>
            <a:xfrm>
              <a:off x="3365936" y="2587453"/>
              <a:ext cx="2473281" cy="19993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867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0" name="Rectangle 43"/>
            <p:cNvSpPr/>
            <p:nvPr/>
          </p:nvSpPr>
          <p:spPr>
            <a:xfrm>
              <a:off x="3365936" y="3448145"/>
              <a:ext cx="2473281" cy="19993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867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7" name="TextBox 88"/>
            <p:cNvSpPr txBox="1">
              <a:spLocks/>
            </p:cNvSpPr>
            <p:nvPr/>
          </p:nvSpPr>
          <p:spPr bwMode="auto">
            <a:xfrm>
              <a:off x="3365936" y="2787389"/>
              <a:ext cx="2473281" cy="468092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（建议使用主题字体）</a:t>
              </a:r>
            </a:p>
          </p:txBody>
        </p:sp>
        <p:sp>
          <p:nvSpPr>
            <p:cNvPr id="18" name="TextBox 89"/>
            <p:cNvSpPr txBox="1">
              <a:spLocks/>
            </p:cNvSpPr>
            <p:nvPr/>
          </p:nvSpPr>
          <p:spPr bwMode="auto">
            <a:xfrm>
              <a:off x="3365936" y="3648081"/>
              <a:ext cx="2473281" cy="468092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（建议使用主题字体）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560187" y="3176973"/>
            <a:ext cx="2448811" cy="2538231"/>
            <a:chOff x="6420140" y="2382729"/>
            <a:chExt cx="1836608" cy="1903673"/>
          </a:xfrm>
        </p:grpSpPr>
        <p:sp>
          <p:nvSpPr>
            <p:cNvPr id="5" name="Rectangle 2"/>
            <p:cNvSpPr/>
            <p:nvPr/>
          </p:nvSpPr>
          <p:spPr>
            <a:xfrm>
              <a:off x="6420140" y="2382729"/>
              <a:ext cx="1836605" cy="190367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1" name="Oval 65"/>
            <p:cNvSpPr/>
            <p:nvPr/>
          </p:nvSpPr>
          <p:spPr>
            <a:xfrm>
              <a:off x="6520084" y="2562373"/>
              <a:ext cx="401540" cy="4015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3733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2" name="Oval 69"/>
            <p:cNvSpPr/>
            <p:nvPr/>
          </p:nvSpPr>
          <p:spPr>
            <a:xfrm>
              <a:off x="6520084" y="3138505"/>
              <a:ext cx="401540" cy="4015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3733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3" name="Oval 73"/>
            <p:cNvSpPr/>
            <p:nvPr/>
          </p:nvSpPr>
          <p:spPr>
            <a:xfrm>
              <a:off x="6520081" y="3714636"/>
              <a:ext cx="401540" cy="4015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3733" b="1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9" name="TextBox 91"/>
            <p:cNvSpPr txBox="1">
              <a:spLocks/>
            </p:cNvSpPr>
            <p:nvPr/>
          </p:nvSpPr>
          <p:spPr bwMode="auto">
            <a:xfrm>
              <a:off x="6921624" y="2596942"/>
              <a:ext cx="1335124" cy="332399"/>
            </a:xfrm>
            <a:prstGeom prst="rect">
              <a:avLst/>
            </a:prstGeom>
          </p:spPr>
          <p:txBody>
            <a:bodyPr wrap="square" lIns="19200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</a:t>
              </a:r>
              <a:b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显示（建议使用主题字体）</a:t>
              </a:r>
            </a:p>
          </p:txBody>
        </p:sp>
        <p:sp>
          <p:nvSpPr>
            <p:cNvPr id="20" name="TextBox 92"/>
            <p:cNvSpPr txBox="1">
              <a:spLocks/>
            </p:cNvSpPr>
            <p:nvPr/>
          </p:nvSpPr>
          <p:spPr bwMode="auto">
            <a:xfrm>
              <a:off x="6921624" y="3168366"/>
              <a:ext cx="1335124" cy="332399"/>
            </a:xfrm>
            <a:prstGeom prst="rect">
              <a:avLst/>
            </a:prstGeom>
          </p:spPr>
          <p:txBody>
            <a:bodyPr wrap="square" lIns="19200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</a:t>
              </a:r>
              <a:b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显示（建议使用主题字体）</a:t>
              </a:r>
            </a:p>
          </p:txBody>
        </p:sp>
        <p:sp>
          <p:nvSpPr>
            <p:cNvPr id="21" name="TextBox 93"/>
            <p:cNvSpPr txBox="1">
              <a:spLocks/>
            </p:cNvSpPr>
            <p:nvPr/>
          </p:nvSpPr>
          <p:spPr bwMode="auto">
            <a:xfrm>
              <a:off x="6921620" y="3739789"/>
              <a:ext cx="1335124" cy="332399"/>
            </a:xfrm>
            <a:prstGeom prst="rect">
              <a:avLst/>
            </a:prstGeom>
          </p:spPr>
          <p:txBody>
            <a:bodyPr wrap="square" lIns="19200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</a:t>
              </a:r>
              <a:b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显示（建议使用主题字体）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352825" y="3176973"/>
            <a:ext cx="2474924" cy="2538231"/>
            <a:chOff x="1014618" y="2382729"/>
            <a:chExt cx="1856193" cy="1903673"/>
          </a:xfrm>
        </p:grpSpPr>
        <p:sp>
          <p:nvSpPr>
            <p:cNvPr id="4" name="Rectangle 1"/>
            <p:cNvSpPr/>
            <p:nvPr/>
          </p:nvSpPr>
          <p:spPr>
            <a:xfrm>
              <a:off x="1014618" y="2382729"/>
              <a:ext cx="1856190" cy="190367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2" name="Oval 49"/>
            <p:cNvSpPr/>
            <p:nvPr/>
          </p:nvSpPr>
          <p:spPr>
            <a:xfrm>
              <a:off x="1111829" y="2562373"/>
              <a:ext cx="401540" cy="40153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3733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23" name="Oval 53"/>
            <p:cNvSpPr/>
            <p:nvPr/>
          </p:nvSpPr>
          <p:spPr>
            <a:xfrm>
              <a:off x="1111829" y="3138505"/>
              <a:ext cx="401540" cy="40153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3733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24" name="Oval 57"/>
            <p:cNvSpPr/>
            <p:nvPr/>
          </p:nvSpPr>
          <p:spPr>
            <a:xfrm>
              <a:off x="1111826" y="3714636"/>
              <a:ext cx="401540" cy="40153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3733" b="1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25" name="TextBox 61"/>
            <p:cNvSpPr txBox="1">
              <a:spLocks/>
            </p:cNvSpPr>
            <p:nvPr/>
          </p:nvSpPr>
          <p:spPr bwMode="auto">
            <a:xfrm>
              <a:off x="1513369" y="2596942"/>
              <a:ext cx="1357442" cy="332399"/>
            </a:xfrm>
            <a:prstGeom prst="rect">
              <a:avLst/>
            </a:prstGeom>
          </p:spPr>
          <p:txBody>
            <a:bodyPr wrap="square" lIns="19200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</a:t>
              </a:r>
              <a:b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显示（建议使用主题字体）</a:t>
              </a:r>
            </a:p>
          </p:txBody>
        </p:sp>
        <p:sp>
          <p:nvSpPr>
            <p:cNvPr id="26" name="TextBox 63"/>
            <p:cNvSpPr txBox="1">
              <a:spLocks/>
            </p:cNvSpPr>
            <p:nvPr/>
          </p:nvSpPr>
          <p:spPr bwMode="auto">
            <a:xfrm>
              <a:off x="1513369" y="3168366"/>
              <a:ext cx="1357442" cy="332399"/>
            </a:xfrm>
            <a:prstGeom prst="rect">
              <a:avLst/>
            </a:prstGeom>
          </p:spPr>
          <p:txBody>
            <a:bodyPr wrap="square" lIns="19200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</a:t>
              </a:r>
              <a:b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显示（建议使用主题字体）</a:t>
              </a:r>
            </a:p>
          </p:txBody>
        </p:sp>
        <p:sp>
          <p:nvSpPr>
            <p:cNvPr id="27" name="TextBox 64"/>
            <p:cNvSpPr txBox="1">
              <a:spLocks/>
            </p:cNvSpPr>
            <p:nvPr/>
          </p:nvSpPr>
          <p:spPr bwMode="auto">
            <a:xfrm>
              <a:off x="1513366" y="3739789"/>
              <a:ext cx="1357442" cy="332399"/>
            </a:xfrm>
            <a:prstGeom prst="rect">
              <a:avLst/>
            </a:prstGeom>
          </p:spPr>
          <p:txBody>
            <a:bodyPr wrap="square" lIns="19200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</a:t>
              </a:r>
              <a:b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显示（建议使用主题字体）</a:t>
              </a: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D5DDBF85-FCA9-4BE1-82D3-FDA4F64D97E8}"/>
              </a:ext>
            </a:extLst>
          </p:cNvPr>
          <p:cNvSpPr txBox="1"/>
          <p:nvPr/>
        </p:nvSpPr>
        <p:spPr>
          <a:xfrm>
            <a:off x="1726569" y="705292"/>
            <a:ext cx="253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79180BB2-2C82-4D92-ABF8-FB0B112BA7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9" t="11296" r="13734" b="61752"/>
          <a:stretch/>
        </p:blipFill>
        <p:spPr>
          <a:xfrm>
            <a:off x="662538" y="398066"/>
            <a:ext cx="1064342" cy="95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03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5DB83D50-5AAF-48D3-944C-E056F959D28B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1201311" y="3079443"/>
            <a:ext cx="2099103" cy="2511381"/>
            <a:chOff x="900983" y="2309582"/>
            <a:chExt cx="1574327" cy="1883536"/>
          </a:xfrm>
        </p:grpSpPr>
        <p:sp>
          <p:nvSpPr>
            <p:cNvPr id="4" name="Freeform: Shape 1"/>
            <p:cNvSpPr>
              <a:spLocks/>
            </p:cNvSpPr>
            <p:nvPr/>
          </p:nvSpPr>
          <p:spPr bwMode="auto">
            <a:xfrm>
              <a:off x="1812159" y="2684578"/>
              <a:ext cx="276971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r>
                <a:rPr lang="id-ID"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  <p:sp>
          <p:nvSpPr>
            <p:cNvPr id="5" name="Freeform: Shape 2"/>
            <p:cNvSpPr>
              <a:spLocks/>
            </p:cNvSpPr>
            <p:nvPr/>
          </p:nvSpPr>
          <p:spPr bwMode="auto">
            <a:xfrm>
              <a:off x="1425978" y="2309582"/>
              <a:ext cx="1049332" cy="1170385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8" y="0"/>
                  </a:moveTo>
                  <a:cubicBezTo>
                    <a:pt x="7321" y="0"/>
                    <a:pt x="4802" y="944"/>
                    <a:pt x="2881" y="2835"/>
                  </a:cubicBezTo>
                  <a:cubicBezTo>
                    <a:pt x="-961" y="6616"/>
                    <a:pt x="-961" y="12749"/>
                    <a:pt x="2881" y="16530"/>
                  </a:cubicBezTo>
                  <a:cubicBezTo>
                    <a:pt x="4639" y="18260"/>
                    <a:pt x="6897" y="19188"/>
                    <a:pt x="9197" y="19335"/>
                  </a:cubicBezTo>
                  <a:cubicBezTo>
                    <a:pt x="8918" y="20157"/>
                    <a:pt x="8453" y="20930"/>
                    <a:pt x="7797" y="21600"/>
                  </a:cubicBezTo>
                  <a:cubicBezTo>
                    <a:pt x="8874" y="21508"/>
                    <a:pt x="9927" y="21069"/>
                    <a:pt x="10751" y="20282"/>
                  </a:cubicBezTo>
                  <a:cubicBezTo>
                    <a:pt x="11091" y="19958"/>
                    <a:pt x="11357" y="19595"/>
                    <a:pt x="11572" y="19211"/>
                  </a:cubicBezTo>
                  <a:cubicBezTo>
                    <a:pt x="13486" y="18876"/>
                    <a:pt x="15317" y="17986"/>
                    <a:pt x="16796" y="16530"/>
                  </a:cubicBezTo>
                  <a:cubicBezTo>
                    <a:pt x="20638" y="12749"/>
                    <a:pt x="20638" y="6616"/>
                    <a:pt x="16796" y="2835"/>
                  </a:cubicBezTo>
                  <a:cubicBezTo>
                    <a:pt x="14875" y="944"/>
                    <a:pt x="12356" y="0"/>
                    <a:pt x="9838" y="0"/>
                  </a:cubicBezTo>
                  <a:close/>
                  <a:moveTo>
                    <a:pt x="9838" y="3047"/>
                  </a:moveTo>
                  <a:cubicBezTo>
                    <a:pt x="11564" y="3047"/>
                    <a:pt x="13290" y="3694"/>
                    <a:pt x="14607" y="4990"/>
                  </a:cubicBezTo>
                  <a:cubicBezTo>
                    <a:pt x="17240" y="7581"/>
                    <a:pt x="17240" y="11784"/>
                    <a:pt x="14607" y="14375"/>
                  </a:cubicBezTo>
                  <a:cubicBezTo>
                    <a:pt x="11973" y="16967"/>
                    <a:pt x="7703" y="16967"/>
                    <a:pt x="5070" y="14375"/>
                  </a:cubicBezTo>
                  <a:cubicBezTo>
                    <a:pt x="2437" y="11784"/>
                    <a:pt x="2437" y="7581"/>
                    <a:pt x="5070" y="4990"/>
                  </a:cubicBezTo>
                  <a:cubicBezTo>
                    <a:pt x="6387" y="3694"/>
                    <a:pt x="8113" y="3047"/>
                    <a:pt x="9838" y="30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: Shape 13"/>
            <p:cNvSpPr>
              <a:spLocks/>
            </p:cNvSpPr>
            <p:nvPr/>
          </p:nvSpPr>
          <p:spPr bwMode="auto">
            <a:xfrm>
              <a:off x="900983" y="3560886"/>
              <a:ext cx="1569722" cy="6322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00414" y="1267177"/>
            <a:ext cx="2099103" cy="2512259"/>
            <a:chOff x="2475310" y="950383"/>
            <a:chExt cx="1574327" cy="1884194"/>
          </a:xfrm>
        </p:grpSpPr>
        <p:sp>
          <p:nvSpPr>
            <p:cNvPr id="6" name="Freeform: Shape 3"/>
            <p:cNvSpPr>
              <a:spLocks/>
            </p:cNvSpPr>
            <p:nvPr/>
          </p:nvSpPr>
          <p:spPr bwMode="auto">
            <a:xfrm>
              <a:off x="2475310" y="1649719"/>
              <a:ext cx="1049332" cy="1184858"/>
            </a:xfrm>
            <a:custGeom>
              <a:avLst/>
              <a:gdLst>
                <a:gd name="T0" fmla="+- 0 10800 961"/>
                <a:gd name="T1" fmla="*/ T0 w 19679"/>
                <a:gd name="T2" fmla="*/ 10352 h 20704"/>
                <a:gd name="T3" fmla="+- 0 10800 961"/>
                <a:gd name="T4" fmla="*/ T3 w 19679"/>
                <a:gd name="T5" fmla="*/ 10352 h 20704"/>
                <a:gd name="T6" fmla="+- 0 10800 961"/>
                <a:gd name="T7" fmla="*/ T6 w 19679"/>
                <a:gd name="T8" fmla="*/ 10352 h 20704"/>
                <a:gd name="T9" fmla="+- 0 10800 961"/>
                <a:gd name="T10" fmla="*/ T9 w 19679"/>
                <a:gd name="T11" fmla="*/ 10352 h 20704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704">
                  <a:moveTo>
                    <a:pt x="11880" y="0"/>
                  </a:moveTo>
                  <a:cubicBezTo>
                    <a:pt x="10803" y="87"/>
                    <a:pt x="9750" y="505"/>
                    <a:pt x="8926" y="1250"/>
                  </a:cubicBezTo>
                  <a:cubicBezTo>
                    <a:pt x="8506" y="1629"/>
                    <a:pt x="8190" y="2063"/>
                    <a:pt x="7960" y="2524"/>
                  </a:cubicBezTo>
                  <a:cubicBezTo>
                    <a:pt x="6100" y="2860"/>
                    <a:pt x="4322" y="3700"/>
                    <a:pt x="2881" y="5043"/>
                  </a:cubicBezTo>
                  <a:cubicBezTo>
                    <a:pt x="-961" y="8625"/>
                    <a:pt x="-961" y="14435"/>
                    <a:pt x="2881" y="18017"/>
                  </a:cubicBezTo>
                  <a:cubicBezTo>
                    <a:pt x="6723" y="21600"/>
                    <a:pt x="12954" y="21599"/>
                    <a:pt x="16796" y="18017"/>
                  </a:cubicBezTo>
                  <a:cubicBezTo>
                    <a:pt x="20638" y="14435"/>
                    <a:pt x="20638" y="8625"/>
                    <a:pt x="16796" y="5043"/>
                  </a:cubicBezTo>
                  <a:cubicBezTo>
                    <a:pt x="15021" y="3388"/>
                    <a:pt x="12736" y="2509"/>
                    <a:pt x="10412" y="2383"/>
                  </a:cubicBezTo>
                  <a:cubicBezTo>
                    <a:pt x="10678" y="1519"/>
                    <a:pt x="11159" y="697"/>
                    <a:pt x="11880" y="0"/>
                  </a:cubicBezTo>
                  <a:close/>
                  <a:moveTo>
                    <a:pt x="9838" y="5244"/>
                  </a:moveTo>
                  <a:cubicBezTo>
                    <a:pt x="11564" y="5244"/>
                    <a:pt x="13290" y="5857"/>
                    <a:pt x="14607" y="7085"/>
                  </a:cubicBezTo>
                  <a:cubicBezTo>
                    <a:pt x="17240" y="9540"/>
                    <a:pt x="17240" y="13521"/>
                    <a:pt x="14607" y="15976"/>
                  </a:cubicBezTo>
                  <a:cubicBezTo>
                    <a:pt x="11974" y="18431"/>
                    <a:pt x="7703" y="18431"/>
                    <a:pt x="5070" y="15976"/>
                  </a:cubicBezTo>
                  <a:cubicBezTo>
                    <a:pt x="2437" y="13521"/>
                    <a:pt x="2437" y="9540"/>
                    <a:pt x="5070" y="7085"/>
                  </a:cubicBezTo>
                  <a:cubicBezTo>
                    <a:pt x="6387" y="5857"/>
                    <a:pt x="8113" y="5244"/>
                    <a:pt x="9838" y="5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: Shape 8"/>
            <p:cNvSpPr>
              <a:spLocks/>
            </p:cNvSpPr>
            <p:nvPr/>
          </p:nvSpPr>
          <p:spPr bwMode="auto">
            <a:xfrm>
              <a:off x="2479915" y="950383"/>
              <a:ext cx="1569722" cy="6328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7" name="Freeform: Shape 14"/>
            <p:cNvSpPr>
              <a:spLocks/>
            </p:cNvSpPr>
            <p:nvPr/>
          </p:nvSpPr>
          <p:spPr bwMode="auto">
            <a:xfrm>
              <a:off x="2861491" y="2159583"/>
              <a:ext cx="276971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r>
                <a:rPr lang="id-ID"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00407" y="3079443"/>
            <a:ext cx="2099103" cy="2511381"/>
            <a:chOff x="3000305" y="2309582"/>
            <a:chExt cx="1574327" cy="1883536"/>
          </a:xfrm>
        </p:grpSpPr>
        <p:sp>
          <p:nvSpPr>
            <p:cNvPr id="7" name="Freeform: Shape 4"/>
            <p:cNvSpPr>
              <a:spLocks/>
            </p:cNvSpPr>
            <p:nvPr/>
          </p:nvSpPr>
          <p:spPr bwMode="auto">
            <a:xfrm>
              <a:off x="3524642" y="2309582"/>
              <a:ext cx="1049990" cy="1170385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8" y="0"/>
                  </a:moveTo>
                  <a:cubicBezTo>
                    <a:pt x="7321" y="0"/>
                    <a:pt x="4802" y="944"/>
                    <a:pt x="2881" y="2835"/>
                  </a:cubicBezTo>
                  <a:cubicBezTo>
                    <a:pt x="-961" y="6616"/>
                    <a:pt x="-961" y="12749"/>
                    <a:pt x="2881" y="16530"/>
                  </a:cubicBezTo>
                  <a:cubicBezTo>
                    <a:pt x="4648" y="18270"/>
                    <a:pt x="6921" y="19199"/>
                    <a:pt x="9234" y="19338"/>
                  </a:cubicBezTo>
                  <a:cubicBezTo>
                    <a:pt x="8955" y="20157"/>
                    <a:pt x="8491" y="20932"/>
                    <a:pt x="7837" y="21600"/>
                  </a:cubicBezTo>
                  <a:cubicBezTo>
                    <a:pt x="8914" y="21508"/>
                    <a:pt x="9967" y="21069"/>
                    <a:pt x="10791" y="20282"/>
                  </a:cubicBezTo>
                  <a:cubicBezTo>
                    <a:pt x="11132" y="19957"/>
                    <a:pt x="11400" y="19590"/>
                    <a:pt x="11615" y="19205"/>
                  </a:cubicBezTo>
                  <a:cubicBezTo>
                    <a:pt x="13512" y="18863"/>
                    <a:pt x="15329" y="17974"/>
                    <a:pt x="16796" y="16530"/>
                  </a:cubicBezTo>
                  <a:cubicBezTo>
                    <a:pt x="20638" y="12749"/>
                    <a:pt x="20638" y="6616"/>
                    <a:pt x="16796" y="2835"/>
                  </a:cubicBezTo>
                  <a:cubicBezTo>
                    <a:pt x="14875" y="944"/>
                    <a:pt x="12356" y="0"/>
                    <a:pt x="9838" y="0"/>
                  </a:cubicBezTo>
                  <a:close/>
                  <a:moveTo>
                    <a:pt x="9838" y="3047"/>
                  </a:moveTo>
                  <a:cubicBezTo>
                    <a:pt x="11564" y="3047"/>
                    <a:pt x="13290" y="3694"/>
                    <a:pt x="14607" y="4990"/>
                  </a:cubicBezTo>
                  <a:cubicBezTo>
                    <a:pt x="17240" y="7581"/>
                    <a:pt x="17240" y="11784"/>
                    <a:pt x="14607" y="14375"/>
                  </a:cubicBezTo>
                  <a:cubicBezTo>
                    <a:pt x="11973" y="16967"/>
                    <a:pt x="7703" y="16967"/>
                    <a:pt x="5070" y="14375"/>
                  </a:cubicBezTo>
                  <a:cubicBezTo>
                    <a:pt x="2437" y="11784"/>
                    <a:pt x="2437" y="7581"/>
                    <a:pt x="5070" y="4990"/>
                  </a:cubicBezTo>
                  <a:cubicBezTo>
                    <a:pt x="6387" y="3694"/>
                    <a:pt x="8113" y="3047"/>
                    <a:pt x="9838" y="30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: Shape 12"/>
            <p:cNvSpPr>
              <a:spLocks/>
            </p:cNvSpPr>
            <p:nvPr/>
          </p:nvSpPr>
          <p:spPr bwMode="auto">
            <a:xfrm>
              <a:off x="3000305" y="3560886"/>
              <a:ext cx="1569722" cy="6322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8" name="Freeform: Shape 15"/>
            <p:cNvSpPr>
              <a:spLocks/>
            </p:cNvSpPr>
            <p:nvPr/>
          </p:nvSpPr>
          <p:spPr bwMode="auto">
            <a:xfrm>
              <a:off x="3910823" y="2684578"/>
              <a:ext cx="277629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r>
                <a:rPr lang="id-ID"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98632" y="1267177"/>
            <a:ext cx="2092963" cy="2512259"/>
            <a:chOff x="4573974" y="950383"/>
            <a:chExt cx="1569722" cy="1884194"/>
          </a:xfrm>
        </p:grpSpPr>
        <p:sp>
          <p:nvSpPr>
            <p:cNvPr id="8" name="Freeform: Shape 5"/>
            <p:cNvSpPr>
              <a:spLocks/>
            </p:cNvSpPr>
            <p:nvPr/>
          </p:nvSpPr>
          <p:spPr bwMode="auto">
            <a:xfrm>
              <a:off x="4573974" y="1649719"/>
              <a:ext cx="1049990" cy="1184858"/>
            </a:xfrm>
            <a:custGeom>
              <a:avLst/>
              <a:gdLst>
                <a:gd name="T0" fmla="+- 0 10800 961"/>
                <a:gd name="T1" fmla="*/ T0 w 19679"/>
                <a:gd name="T2" fmla="*/ 10352 h 20704"/>
                <a:gd name="T3" fmla="+- 0 10800 961"/>
                <a:gd name="T4" fmla="*/ T3 w 19679"/>
                <a:gd name="T5" fmla="*/ 10352 h 20704"/>
                <a:gd name="T6" fmla="+- 0 10800 961"/>
                <a:gd name="T7" fmla="*/ T6 w 19679"/>
                <a:gd name="T8" fmla="*/ 10352 h 20704"/>
                <a:gd name="T9" fmla="+- 0 10800 961"/>
                <a:gd name="T10" fmla="*/ T9 w 19679"/>
                <a:gd name="T11" fmla="*/ 10352 h 20704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704">
                  <a:moveTo>
                    <a:pt x="11963" y="0"/>
                  </a:moveTo>
                  <a:cubicBezTo>
                    <a:pt x="10886" y="87"/>
                    <a:pt x="9837" y="505"/>
                    <a:pt x="9012" y="1250"/>
                  </a:cubicBezTo>
                  <a:cubicBezTo>
                    <a:pt x="8596" y="1626"/>
                    <a:pt x="8279" y="2055"/>
                    <a:pt x="8050" y="2513"/>
                  </a:cubicBezTo>
                  <a:cubicBezTo>
                    <a:pt x="6157" y="2837"/>
                    <a:pt x="4344" y="3678"/>
                    <a:pt x="2881" y="5043"/>
                  </a:cubicBezTo>
                  <a:cubicBezTo>
                    <a:pt x="-961" y="8625"/>
                    <a:pt x="-961" y="14435"/>
                    <a:pt x="2881" y="18017"/>
                  </a:cubicBezTo>
                  <a:cubicBezTo>
                    <a:pt x="6723" y="21600"/>
                    <a:pt x="12954" y="21599"/>
                    <a:pt x="16796" y="18017"/>
                  </a:cubicBezTo>
                  <a:cubicBezTo>
                    <a:pt x="20638" y="14435"/>
                    <a:pt x="20638" y="8625"/>
                    <a:pt x="16796" y="5043"/>
                  </a:cubicBezTo>
                  <a:cubicBezTo>
                    <a:pt x="15042" y="3408"/>
                    <a:pt x="12790" y="2528"/>
                    <a:pt x="10495" y="2386"/>
                  </a:cubicBezTo>
                  <a:cubicBezTo>
                    <a:pt x="10761" y="1521"/>
                    <a:pt x="11241" y="697"/>
                    <a:pt x="11963" y="0"/>
                  </a:cubicBezTo>
                  <a:close/>
                  <a:moveTo>
                    <a:pt x="9838" y="5244"/>
                  </a:moveTo>
                  <a:cubicBezTo>
                    <a:pt x="11564" y="5244"/>
                    <a:pt x="13290" y="5857"/>
                    <a:pt x="14607" y="7085"/>
                  </a:cubicBezTo>
                  <a:cubicBezTo>
                    <a:pt x="17240" y="9540"/>
                    <a:pt x="17240" y="13521"/>
                    <a:pt x="14607" y="15976"/>
                  </a:cubicBezTo>
                  <a:cubicBezTo>
                    <a:pt x="11974" y="18431"/>
                    <a:pt x="7703" y="18431"/>
                    <a:pt x="5070" y="15976"/>
                  </a:cubicBezTo>
                  <a:cubicBezTo>
                    <a:pt x="2437" y="13521"/>
                    <a:pt x="2437" y="9540"/>
                    <a:pt x="5070" y="7085"/>
                  </a:cubicBezTo>
                  <a:cubicBezTo>
                    <a:pt x="6387" y="5857"/>
                    <a:pt x="8113" y="5244"/>
                    <a:pt x="9838" y="524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: Shape 9"/>
            <p:cNvSpPr>
              <a:spLocks/>
            </p:cNvSpPr>
            <p:nvPr/>
          </p:nvSpPr>
          <p:spPr bwMode="auto">
            <a:xfrm>
              <a:off x="4574632" y="950383"/>
              <a:ext cx="1569064" cy="6328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9" name="Freeform: Shape 16"/>
            <p:cNvSpPr>
              <a:spLocks/>
            </p:cNvSpPr>
            <p:nvPr/>
          </p:nvSpPr>
          <p:spPr bwMode="auto">
            <a:xfrm>
              <a:off x="4964760" y="2159583"/>
              <a:ext cx="277629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r>
                <a:rPr lang="id-ID"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04765" y="3079443"/>
            <a:ext cx="2092963" cy="2511381"/>
            <a:chOff x="5103574" y="2309582"/>
            <a:chExt cx="1569722" cy="1883536"/>
          </a:xfrm>
        </p:grpSpPr>
        <p:sp>
          <p:nvSpPr>
            <p:cNvPr id="9" name="Freeform: Shape 6"/>
            <p:cNvSpPr>
              <a:spLocks/>
            </p:cNvSpPr>
            <p:nvPr/>
          </p:nvSpPr>
          <p:spPr bwMode="auto">
            <a:xfrm>
              <a:off x="5623964" y="2309582"/>
              <a:ext cx="1049332" cy="1170385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8" y="0"/>
                  </a:moveTo>
                  <a:cubicBezTo>
                    <a:pt x="7321" y="0"/>
                    <a:pt x="4802" y="944"/>
                    <a:pt x="2881" y="2835"/>
                  </a:cubicBezTo>
                  <a:cubicBezTo>
                    <a:pt x="-961" y="6616"/>
                    <a:pt x="-961" y="12749"/>
                    <a:pt x="2881" y="16530"/>
                  </a:cubicBezTo>
                  <a:cubicBezTo>
                    <a:pt x="4617" y="18240"/>
                    <a:pt x="6842" y="19168"/>
                    <a:pt x="9114" y="19332"/>
                  </a:cubicBezTo>
                  <a:cubicBezTo>
                    <a:pt x="8835" y="20154"/>
                    <a:pt x="8369" y="20930"/>
                    <a:pt x="7714" y="21600"/>
                  </a:cubicBezTo>
                  <a:cubicBezTo>
                    <a:pt x="8791" y="21508"/>
                    <a:pt x="9844" y="21069"/>
                    <a:pt x="10668" y="20282"/>
                  </a:cubicBezTo>
                  <a:cubicBezTo>
                    <a:pt x="11003" y="19962"/>
                    <a:pt x="11269" y="19602"/>
                    <a:pt x="11482" y="19223"/>
                  </a:cubicBezTo>
                  <a:cubicBezTo>
                    <a:pt x="13428" y="18900"/>
                    <a:pt x="15295" y="18008"/>
                    <a:pt x="16796" y="16530"/>
                  </a:cubicBezTo>
                  <a:cubicBezTo>
                    <a:pt x="20638" y="12749"/>
                    <a:pt x="20638" y="6616"/>
                    <a:pt x="16796" y="2835"/>
                  </a:cubicBezTo>
                  <a:cubicBezTo>
                    <a:pt x="14875" y="944"/>
                    <a:pt x="12356" y="0"/>
                    <a:pt x="9838" y="0"/>
                  </a:cubicBezTo>
                  <a:close/>
                  <a:moveTo>
                    <a:pt x="9838" y="3047"/>
                  </a:moveTo>
                  <a:cubicBezTo>
                    <a:pt x="11564" y="3047"/>
                    <a:pt x="13290" y="3694"/>
                    <a:pt x="14607" y="4990"/>
                  </a:cubicBezTo>
                  <a:cubicBezTo>
                    <a:pt x="17240" y="7581"/>
                    <a:pt x="17240" y="11784"/>
                    <a:pt x="14607" y="14375"/>
                  </a:cubicBezTo>
                  <a:cubicBezTo>
                    <a:pt x="11974" y="16967"/>
                    <a:pt x="7703" y="16967"/>
                    <a:pt x="5070" y="14375"/>
                  </a:cubicBezTo>
                  <a:cubicBezTo>
                    <a:pt x="2437" y="11784"/>
                    <a:pt x="2437" y="7581"/>
                    <a:pt x="5070" y="4990"/>
                  </a:cubicBezTo>
                  <a:cubicBezTo>
                    <a:pt x="6387" y="3694"/>
                    <a:pt x="8113" y="3047"/>
                    <a:pt x="9838" y="304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: Shape 11"/>
            <p:cNvSpPr>
              <a:spLocks/>
            </p:cNvSpPr>
            <p:nvPr/>
          </p:nvSpPr>
          <p:spPr bwMode="auto">
            <a:xfrm>
              <a:off x="5103574" y="3560886"/>
              <a:ext cx="1569722" cy="6322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20" name="Freeform: Shape 17"/>
            <p:cNvSpPr>
              <a:spLocks/>
            </p:cNvSpPr>
            <p:nvPr/>
          </p:nvSpPr>
          <p:spPr bwMode="auto">
            <a:xfrm>
              <a:off x="6005540" y="2684578"/>
              <a:ext cx="276971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r>
                <a:rPr lang="id-ID"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897728" y="1267177"/>
            <a:ext cx="2092963" cy="2512259"/>
            <a:chOff x="6673296" y="950383"/>
            <a:chExt cx="1569722" cy="1884194"/>
          </a:xfrm>
        </p:grpSpPr>
        <p:sp>
          <p:nvSpPr>
            <p:cNvPr id="10" name="Freeform: Shape 7"/>
            <p:cNvSpPr>
              <a:spLocks/>
            </p:cNvSpPr>
            <p:nvPr/>
          </p:nvSpPr>
          <p:spPr bwMode="auto">
            <a:xfrm>
              <a:off x="6673296" y="1649719"/>
              <a:ext cx="1049332" cy="1184858"/>
            </a:xfrm>
            <a:custGeom>
              <a:avLst/>
              <a:gdLst>
                <a:gd name="T0" fmla="+- 0 10800 961"/>
                <a:gd name="T1" fmla="*/ T0 w 19679"/>
                <a:gd name="T2" fmla="*/ 10352 h 20704"/>
                <a:gd name="T3" fmla="+- 0 10800 961"/>
                <a:gd name="T4" fmla="*/ T3 w 19679"/>
                <a:gd name="T5" fmla="*/ 10352 h 20704"/>
                <a:gd name="T6" fmla="+- 0 10800 961"/>
                <a:gd name="T7" fmla="*/ T6 w 19679"/>
                <a:gd name="T8" fmla="*/ 10352 h 20704"/>
                <a:gd name="T9" fmla="+- 0 10800 961"/>
                <a:gd name="T10" fmla="*/ T9 w 19679"/>
                <a:gd name="T11" fmla="*/ 10352 h 20704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704">
                  <a:moveTo>
                    <a:pt x="11880" y="0"/>
                  </a:moveTo>
                  <a:cubicBezTo>
                    <a:pt x="10803" y="87"/>
                    <a:pt x="9750" y="505"/>
                    <a:pt x="8926" y="1250"/>
                  </a:cubicBezTo>
                  <a:cubicBezTo>
                    <a:pt x="8506" y="1629"/>
                    <a:pt x="8190" y="2063"/>
                    <a:pt x="7960" y="2524"/>
                  </a:cubicBezTo>
                  <a:cubicBezTo>
                    <a:pt x="6098" y="2859"/>
                    <a:pt x="4322" y="3699"/>
                    <a:pt x="2881" y="5043"/>
                  </a:cubicBezTo>
                  <a:cubicBezTo>
                    <a:pt x="-961" y="8625"/>
                    <a:pt x="-961" y="14435"/>
                    <a:pt x="2881" y="18017"/>
                  </a:cubicBezTo>
                  <a:cubicBezTo>
                    <a:pt x="6723" y="21600"/>
                    <a:pt x="12954" y="21599"/>
                    <a:pt x="16796" y="18017"/>
                  </a:cubicBezTo>
                  <a:cubicBezTo>
                    <a:pt x="20638" y="14435"/>
                    <a:pt x="20638" y="8625"/>
                    <a:pt x="16796" y="5043"/>
                  </a:cubicBezTo>
                  <a:cubicBezTo>
                    <a:pt x="15021" y="3388"/>
                    <a:pt x="12736" y="2509"/>
                    <a:pt x="10412" y="2383"/>
                  </a:cubicBezTo>
                  <a:cubicBezTo>
                    <a:pt x="10678" y="1519"/>
                    <a:pt x="11159" y="697"/>
                    <a:pt x="11880" y="0"/>
                  </a:cubicBezTo>
                  <a:close/>
                  <a:moveTo>
                    <a:pt x="9838" y="5244"/>
                  </a:moveTo>
                  <a:cubicBezTo>
                    <a:pt x="11564" y="5244"/>
                    <a:pt x="13290" y="5857"/>
                    <a:pt x="14607" y="7085"/>
                  </a:cubicBezTo>
                  <a:cubicBezTo>
                    <a:pt x="17240" y="9540"/>
                    <a:pt x="17240" y="13521"/>
                    <a:pt x="14607" y="15976"/>
                  </a:cubicBezTo>
                  <a:cubicBezTo>
                    <a:pt x="11974" y="18431"/>
                    <a:pt x="7703" y="18431"/>
                    <a:pt x="5070" y="15976"/>
                  </a:cubicBezTo>
                  <a:cubicBezTo>
                    <a:pt x="2437" y="13521"/>
                    <a:pt x="2437" y="9540"/>
                    <a:pt x="5070" y="7085"/>
                  </a:cubicBezTo>
                  <a:cubicBezTo>
                    <a:pt x="6387" y="5857"/>
                    <a:pt x="8113" y="5244"/>
                    <a:pt x="9838" y="524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: Shape 10"/>
            <p:cNvSpPr>
              <a:spLocks/>
            </p:cNvSpPr>
            <p:nvPr/>
          </p:nvSpPr>
          <p:spPr bwMode="auto">
            <a:xfrm>
              <a:off x="6673296" y="950383"/>
              <a:ext cx="1569722" cy="6328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21" name="Freeform: Shape 18"/>
            <p:cNvSpPr>
              <a:spLocks/>
            </p:cNvSpPr>
            <p:nvPr/>
          </p:nvSpPr>
          <p:spPr bwMode="auto">
            <a:xfrm>
              <a:off x="7059477" y="2159583"/>
              <a:ext cx="276971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r>
                <a:rPr lang="id-ID"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3F261CCE-9B52-41CE-A881-1AA1B0C80FC4}"/>
              </a:ext>
            </a:extLst>
          </p:cNvPr>
          <p:cNvSpPr txBox="1"/>
          <p:nvPr/>
        </p:nvSpPr>
        <p:spPr>
          <a:xfrm>
            <a:off x="1726569" y="705292"/>
            <a:ext cx="253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66BE0601-A694-40C2-8982-6DD55E05B4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9" t="11296" r="13734" b="61752"/>
          <a:stretch/>
        </p:blipFill>
        <p:spPr>
          <a:xfrm>
            <a:off x="662538" y="398066"/>
            <a:ext cx="1064342" cy="95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94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D0D7C507-7FA9-4EB0-A2BB-D426820F8BCD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4905398" y="2498577"/>
            <a:ext cx="2080137" cy="1949775"/>
            <a:chOff x="3679048" y="1873932"/>
            <a:chExt cx="1560103" cy="1462331"/>
          </a:xfrm>
        </p:grpSpPr>
        <p:sp>
          <p:nvSpPr>
            <p:cNvPr id="6" name="Rectangle: Rounded Corners 8"/>
            <p:cNvSpPr/>
            <p:nvPr/>
          </p:nvSpPr>
          <p:spPr>
            <a:xfrm>
              <a:off x="3679048" y="1873932"/>
              <a:ext cx="1560103" cy="1462331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92000" tIns="960000" rIns="192000" anchor="t" anchorCtr="1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67">
                  <a:solidFill>
                    <a:schemeClr val="bg1"/>
                  </a:solidFill>
                </a:rPr>
                <a:t>此部分内容作为文字排版占位显示 （建议使用主题字体）</a:t>
              </a:r>
            </a:p>
          </p:txBody>
        </p:sp>
        <p:sp>
          <p:nvSpPr>
            <p:cNvPr id="7" name="TextBox 10"/>
            <p:cNvSpPr txBox="1">
              <a:spLocks/>
            </p:cNvSpPr>
            <p:nvPr/>
          </p:nvSpPr>
          <p:spPr bwMode="auto">
            <a:xfrm>
              <a:off x="3842343" y="2063572"/>
              <a:ext cx="1233511" cy="246173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t" anchorCtr="1">
              <a:normAutofit fontScale="92500" lnSpcReduction="20000"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 eaLnBrk="1" hangingPunct="1">
                <a:defRPr/>
              </a:pPr>
              <a:r>
                <a:rPr lang="zh-CN" altLang="en-US" sz="2844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103445" y="1307594"/>
            <a:ext cx="9666864" cy="4242813"/>
            <a:chOff x="827584" y="980695"/>
            <a:chExt cx="7250148" cy="3182110"/>
          </a:xfrm>
        </p:grpSpPr>
        <p:grpSp>
          <p:nvGrpSpPr>
            <p:cNvPr id="4" name="Group 1"/>
            <p:cNvGrpSpPr/>
            <p:nvPr/>
          </p:nvGrpSpPr>
          <p:grpSpPr>
            <a:xfrm>
              <a:off x="1249710" y="2164582"/>
              <a:ext cx="1850347" cy="880836"/>
              <a:chOff x="1247621" y="3752850"/>
              <a:chExt cx="2467129" cy="971550"/>
            </a:xfrm>
          </p:grpSpPr>
          <p:cxnSp>
            <p:nvCxnSpPr>
              <p:cNvPr id="32" name="Straight Connector 2"/>
              <p:cNvCxnSpPr/>
              <p:nvPr/>
            </p:nvCxnSpPr>
            <p:spPr>
              <a:xfrm>
                <a:off x="1247621" y="3752850"/>
                <a:ext cx="0" cy="9715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"/>
              <p:cNvCxnSpPr/>
              <p:nvPr/>
            </p:nvCxnSpPr>
            <p:spPr>
              <a:xfrm>
                <a:off x="1247621" y="4236843"/>
                <a:ext cx="246712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Group 4"/>
            <p:cNvGrpSpPr/>
            <p:nvPr/>
          </p:nvGrpSpPr>
          <p:grpSpPr>
            <a:xfrm>
              <a:off x="4393075" y="2164582"/>
              <a:ext cx="1832544" cy="880836"/>
              <a:chOff x="5438775" y="3752850"/>
              <a:chExt cx="2443392" cy="971550"/>
            </a:xfrm>
          </p:grpSpPr>
          <p:cxnSp>
            <p:nvCxnSpPr>
              <p:cNvPr id="30" name="Straight Connector 5"/>
              <p:cNvCxnSpPr/>
              <p:nvPr/>
            </p:nvCxnSpPr>
            <p:spPr>
              <a:xfrm>
                <a:off x="7882167" y="3752850"/>
                <a:ext cx="0" cy="9715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6"/>
              <p:cNvCxnSpPr/>
              <p:nvPr/>
            </p:nvCxnSpPr>
            <p:spPr>
              <a:xfrm>
                <a:off x="5438775" y="4236843"/>
                <a:ext cx="2443392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Oval 15"/>
            <p:cNvSpPr/>
            <p:nvPr/>
          </p:nvSpPr>
          <p:spPr>
            <a:xfrm>
              <a:off x="1010310" y="1349563"/>
              <a:ext cx="864000" cy="86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/>
                </a:solidFill>
              </a:endParaRPr>
            </a:p>
          </p:txBody>
        </p:sp>
        <p:sp>
          <p:nvSpPr>
            <p:cNvPr id="9" name="Oval 18"/>
            <p:cNvSpPr/>
            <p:nvPr/>
          </p:nvSpPr>
          <p:spPr>
            <a:xfrm>
              <a:off x="7025382" y="1349563"/>
              <a:ext cx="864000" cy="864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/>
                </a:solidFill>
              </a:endParaRPr>
            </a:p>
          </p:txBody>
        </p:sp>
        <p:sp>
          <p:nvSpPr>
            <p:cNvPr id="10" name="Oval 21"/>
            <p:cNvSpPr/>
            <p:nvPr/>
          </p:nvSpPr>
          <p:spPr>
            <a:xfrm>
              <a:off x="7025382" y="3045418"/>
              <a:ext cx="864000" cy="864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/>
                </a:solidFill>
              </a:endParaRPr>
            </a:p>
          </p:txBody>
        </p:sp>
        <p:sp>
          <p:nvSpPr>
            <p:cNvPr id="11" name="Oval 24"/>
            <p:cNvSpPr/>
            <p:nvPr/>
          </p:nvSpPr>
          <p:spPr>
            <a:xfrm>
              <a:off x="1010310" y="3045418"/>
              <a:ext cx="864000" cy="86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/>
                </a:solidFill>
              </a:endParaRPr>
            </a:p>
          </p:txBody>
        </p:sp>
        <p:sp>
          <p:nvSpPr>
            <p:cNvPr id="12" name="Oval 29"/>
            <p:cNvSpPr/>
            <p:nvPr/>
          </p:nvSpPr>
          <p:spPr>
            <a:xfrm>
              <a:off x="5786973" y="2195875"/>
              <a:ext cx="864000" cy="864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/>
                </a:solidFill>
              </a:endParaRPr>
            </a:p>
          </p:txBody>
        </p:sp>
        <p:sp>
          <p:nvSpPr>
            <p:cNvPr id="13" name="TextBox 38"/>
            <p:cNvSpPr txBox="1">
              <a:spLocks/>
            </p:cNvSpPr>
            <p:nvPr/>
          </p:nvSpPr>
          <p:spPr>
            <a:xfrm>
              <a:off x="827584" y="980695"/>
              <a:ext cx="1235076" cy="29194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lvl="1" algn="ctr"/>
              <a:r>
                <a:rPr lang="zh-CN" altLang="en-US" sz="18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4" name="TextBox 39"/>
            <p:cNvSpPr txBox="1">
              <a:spLocks/>
            </p:cNvSpPr>
            <p:nvPr/>
          </p:nvSpPr>
          <p:spPr>
            <a:xfrm>
              <a:off x="6842656" y="980695"/>
              <a:ext cx="1235076" cy="29194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lvl="1" algn="ctr"/>
              <a:r>
                <a:rPr lang="zh-CN" altLang="en-US" sz="18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5" name="Oval 32"/>
            <p:cNvSpPr/>
            <p:nvPr/>
          </p:nvSpPr>
          <p:spPr>
            <a:xfrm>
              <a:off x="2261607" y="2195875"/>
              <a:ext cx="864000" cy="864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/>
                </a:solidFill>
              </a:endParaRPr>
            </a:p>
          </p:txBody>
        </p:sp>
        <p:sp>
          <p:nvSpPr>
            <p:cNvPr id="16" name="Freeform: Shape 43"/>
            <p:cNvSpPr>
              <a:spLocks/>
            </p:cNvSpPr>
            <p:nvPr/>
          </p:nvSpPr>
          <p:spPr bwMode="auto">
            <a:xfrm>
              <a:off x="7217556" y="1544112"/>
              <a:ext cx="474903" cy="47490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7" name="Freeform: Shape 44"/>
            <p:cNvSpPr>
              <a:spLocks/>
            </p:cNvSpPr>
            <p:nvPr/>
          </p:nvSpPr>
          <p:spPr bwMode="auto">
            <a:xfrm>
              <a:off x="5981521" y="2390424"/>
              <a:ext cx="474903" cy="474903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8" name="Freeform: Shape 45"/>
            <p:cNvSpPr>
              <a:spLocks/>
            </p:cNvSpPr>
            <p:nvPr/>
          </p:nvSpPr>
          <p:spPr bwMode="auto">
            <a:xfrm>
              <a:off x="2456155" y="2390424"/>
              <a:ext cx="474903" cy="47490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9" name="Freeform: Shape 46"/>
            <p:cNvSpPr>
              <a:spLocks/>
            </p:cNvSpPr>
            <p:nvPr/>
          </p:nvSpPr>
          <p:spPr bwMode="auto">
            <a:xfrm>
              <a:off x="1204858" y="1562404"/>
              <a:ext cx="474903" cy="474903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0" name="Freeform: Shape 47"/>
            <p:cNvSpPr>
              <a:spLocks/>
            </p:cNvSpPr>
            <p:nvPr/>
          </p:nvSpPr>
          <p:spPr bwMode="auto">
            <a:xfrm>
              <a:off x="1204858" y="3239967"/>
              <a:ext cx="474903" cy="474903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1" name="Freeform: Shape 48"/>
            <p:cNvSpPr>
              <a:spLocks/>
            </p:cNvSpPr>
            <p:nvPr/>
          </p:nvSpPr>
          <p:spPr bwMode="auto">
            <a:xfrm>
              <a:off x="7222743" y="3247180"/>
              <a:ext cx="474903" cy="474903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2" name="TextBox 33"/>
            <p:cNvSpPr txBox="1">
              <a:spLocks/>
            </p:cNvSpPr>
            <p:nvPr/>
          </p:nvSpPr>
          <p:spPr>
            <a:xfrm>
              <a:off x="827584" y="3870865"/>
              <a:ext cx="1235076" cy="29194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lvl="1" algn="ctr"/>
              <a:r>
                <a:rPr lang="zh-CN" altLang="en-US" sz="18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3" name="TextBox 34"/>
            <p:cNvSpPr txBox="1">
              <a:spLocks/>
            </p:cNvSpPr>
            <p:nvPr/>
          </p:nvSpPr>
          <p:spPr>
            <a:xfrm>
              <a:off x="6842656" y="3870865"/>
              <a:ext cx="1235076" cy="29194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lvl="1" algn="ctr"/>
              <a:r>
                <a:rPr lang="zh-CN" altLang="en-US" sz="1867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grpSp>
          <p:nvGrpSpPr>
            <p:cNvPr id="24" name="Group 35"/>
            <p:cNvGrpSpPr/>
            <p:nvPr/>
          </p:nvGrpSpPr>
          <p:grpSpPr>
            <a:xfrm>
              <a:off x="1942737" y="3010892"/>
              <a:ext cx="1504476" cy="919793"/>
              <a:chOff x="1173709" y="4780387"/>
              <a:chExt cx="2005968" cy="1226390"/>
            </a:xfrm>
          </p:grpSpPr>
          <p:sp>
            <p:nvSpPr>
              <p:cNvPr id="28" name="TextBox 41"/>
              <p:cNvSpPr txBox="1">
                <a:spLocks/>
              </p:cNvSpPr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96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sz="1867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9" name="TextBox 50"/>
              <p:cNvSpPr txBox="1">
                <a:spLocks/>
              </p:cNvSpPr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67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</a:t>
                </a:r>
                <a:br>
                  <a:rPr lang="zh-CN" altLang="en-US" sz="1067"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067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显示 （建议使用主题字体）</a:t>
                </a:r>
              </a:p>
            </p:txBody>
          </p:sp>
        </p:grpSp>
        <p:grpSp>
          <p:nvGrpSpPr>
            <p:cNvPr id="25" name="Group 51"/>
            <p:cNvGrpSpPr/>
            <p:nvPr/>
          </p:nvGrpSpPr>
          <p:grpSpPr>
            <a:xfrm>
              <a:off x="5458104" y="3010892"/>
              <a:ext cx="1504476" cy="919793"/>
              <a:chOff x="1173709" y="4780387"/>
              <a:chExt cx="2005968" cy="1226390"/>
            </a:xfrm>
          </p:grpSpPr>
          <p:sp>
            <p:nvSpPr>
              <p:cNvPr id="26" name="TextBox 52"/>
              <p:cNvSpPr txBox="1">
                <a:spLocks/>
              </p:cNvSpPr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96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sz="1867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7" name="TextBox 53"/>
              <p:cNvSpPr txBox="1">
                <a:spLocks/>
              </p:cNvSpPr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67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</a:t>
                </a:r>
                <a:br>
                  <a:rPr lang="zh-CN" altLang="en-US" sz="1067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067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显示 （建议使用主题字体）</a:t>
                </a:r>
              </a:p>
            </p:txBody>
          </p:sp>
        </p:grpSp>
      </p:grp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C3DF2E65-CE68-4A13-912C-B0CAFB548666}"/>
              </a:ext>
            </a:extLst>
          </p:cNvPr>
          <p:cNvSpPr txBox="1"/>
          <p:nvPr/>
        </p:nvSpPr>
        <p:spPr>
          <a:xfrm>
            <a:off x="1726569" y="705292"/>
            <a:ext cx="253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3F214917-C5B1-4B0F-AF47-C9574DEDBE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9" t="11296" r="13734" b="61752"/>
          <a:stretch/>
        </p:blipFill>
        <p:spPr>
          <a:xfrm>
            <a:off x="662538" y="398066"/>
            <a:ext cx="1064342" cy="95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AA0F30C-1303-4C5A-BB85-349ADB413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F311592-AE4A-45F7-9238-F7B6704CBD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C389B32-A733-4883-9595-390D0614517C}"/>
              </a:ext>
            </a:extLst>
          </p:cNvPr>
          <p:cNvSpPr/>
          <p:nvPr/>
        </p:nvSpPr>
        <p:spPr>
          <a:xfrm>
            <a:off x="368300" y="322022"/>
            <a:ext cx="11455400" cy="6213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332ED7A-C101-41A7-8C12-23E5CED039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0" t="14075" r="66601" b="61655"/>
          <a:stretch/>
        </p:blipFill>
        <p:spPr>
          <a:xfrm>
            <a:off x="3238499" y="2020680"/>
            <a:ext cx="3090001" cy="2234308"/>
          </a:xfrm>
          <a:prstGeom prst="rect">
            <a:avLst/>
          </a:prstGeom>
        </p:spPr>
      </p:pic>
      <p:sp>
        <p:nvSpPr>
          <p:cNvPr id="6" name="TextBox 18">
            <a:extLst>
              <a:ext uri="{FF2B5EF4-FFF2-40B4-BE49-F238E27FC236}">
                <a16:creationId xmlns="" xmlns:a16="http://schemas.microsoft.com/office/drawing/2014/main" id="{FEBE7E75-2E4F-432A-B7C0-0D8E19FA7917}"/>
              </a:ext>
            </a:extLst>
          </p:cNvPr>
          <p:cNvSpPr txBox="1"/>
          <p:nvPr/>
        </p:nvSpPr>
        <p:spPr>
          <a:xfrm>
            <a:off x="5642005" y="3162449"/>
            <a:ext cx="3440443" cy="644288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Autofit/>
          </a:bodyPr>
          <a:lstStyle/>
          <a:p>
            <a:r>
              <a:rPr lang="zh-CN" altLang="en-US" sz="3600" b="1" dirty="0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标题文本预设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0F6C6AE-5F92-430C-A6F8-DEB97393365B}"/>
              </a:ext>
            </a:extLst>
          </p:cNvPr>
          <p:cNvSpPr txBox="1"/>
          <p:nvPr/>
        </p:nvSpPr>
        <p:spPr>
          <a:xfrm>
            <a:off x="5981699" y="2581652"/>
            <a:ext cx="27610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438CCB"/>
                </a:solidFill>
              </a:rPr>
              <a:t>PART TWO</a:t>
            </a:r>
            <a:endParaRPr lang="zh-CN" altLang="en-US" sz="4000" b="1" dirty="0">
              <a:solidFill>
                <a:srgbClr val="438CC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330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28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D03E"/>
      </a:accent1>
      <a:accent2>
        <a:srgbClr val="438CCB"/>
      </a:accent2>
      <a:accent3>
        <a:srgbClr val="F3D03E"/>
      </a:accent3>
      <a:accent4>
        <a:srgbClr val="438CCB"/>
      </a:accent4>
      <a:accent5>
        <a:srgbClr val="F3D03E"/>
      </a:accent5>
      <a:accent6>
        <a:srgbClr val="438CCB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1345</Words>
  <Application>Microsoft Office PowerPoint</Application>
  <PresentationFormat>宽屏</PresentationFormat>
  <Paragraphs>227</Paragraphs>
  <Slides>24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Broadway BT</vt:lpstr>
      <vt:lpstr>Lora</vt:lpstr>
      <vt:lpstr>맑은 고딕</vt:lpstr>
      <vt:lpstr>Wingdings</vt:lpstr>
      <vt:lpstr>等线</vt:lpstr>
      <vt:lpstr>等线 Light</vt:lpstr>
      <vt:lpstr>华文琥珀</vt:lpstr>
      <vt:lpstr>华文细黑</vt:lpstr>
      <vt:lpstr>迷你简汉真广标</vt:lpstr>
      <vt:lpstr>宋体</vt:lpstr>
      <vt:lpstr>微软雅黑</vt:lpstr>
      <vt:lpstr>幼圆</vt:lpstr>
      <vt:lpstr>站酷快乐体2016修订版</vt:lpstr>
      <vt:lpstr>Arial</vt:lpstr>
      <vt:lpstr>Calibri</vt:lpstr>
      <vt:lpstr>Poppins SemiBold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14</cp:revision>
  <dcterms:created xsi:type="dcterms:W3CDTF">2018-05-29T03:55:36Z</dcterms:created>
  <dcterms:modified xsi:type="dcterms:W3CDTF">2018-06-19T08:09:04Z</dcterms:modified>
</cp:coreProperties>
</file>