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0" r:id="rId2"/>
    <p:sldId id="297" r:id="rId3"/>
    <p:sldId id="263" r:id="rId4"/>
    <p:sldId id="264" r:id="rId5"/>
    <p:sldId id="265" r:id="rId6"/>
    <p:sldId id="266" r:id="rId7"/>
    <p:sldId id="267" r:id="rId8"/>
    <p:sldId id="298" r:id="rId9"/>
    <p:sldId id="269" r:id="rId10"/>
    <p:sldId id="270" r:id="rId11"/>
    <p:sldId id="256" r:id="rId12"/>
    <p:sldId id="258" r:id="rId13"/>
    <p:sldId id="259" r:id="rId14"/>
    <p:sldId id="260" r:id="rId15"/>
    <p:sldId id="261" r:id="rId16"/>
    <p:sldId id="282" r:id="rId17"/>
    <p:sldId id="292" r:id="rId18"/>
    <p:sldId id="299" r:id="rId19"/>
    <p:sldId id="300" r:id="rId20"/>
    <p:sldId id="294" r:id="rId21"/>
    <p:sldId id="301" r:id="rId22"/>
    <p:sldId id="286" r:id="rId23"/>
    <p:sldId id="283" r:id="rId24"/>
    <p:sldId id="281" r:id="rId25"/>
    <p:sldId id="29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74B2"/>
    <a:srgbClr val="5587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60" y="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04B6D9-692C-46FB-83A2-CEE631315E8C}" type="datetimeFigureOut">
              <a:rPr lang="zh-CN" altLang="en-US" smtClean="0"/>
              <a:t>2018/4/17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907FE-AFAC-4994-98E2-0B5CF72492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489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0752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953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635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3513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2657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0928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502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7304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3EC28-9B03-4B91-9D83-6B84D5705AF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60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7364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603CF-7DEA-4455-81DC-A3AD057CB05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724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195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5802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5854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062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880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062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939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696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3049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5774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907FE-AFAC-4994-98E2-0B5CF724929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345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2018/4/17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31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2018/4/17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17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2018/4/17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24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2018/4/17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86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2018/4/17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99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2018/4/17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16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2018/4/17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44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2018/4/17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70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2018/4/17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8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2018/4/17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02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469F9-BC85-4193-AF7F-40E357325872}" type="datetimeFigureOut">
              <a:rPr lang="zh-CN" altLang="en-US" smtClean="0"/>
              <a:t>2018/4/17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45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969FE226-64CE-40C5-B40E-A6F02339C23E}"/>
              </a:ext>
            </a:extLst>
          </p:cNvPr>
          <p:cNvSpPr/>
          <p:nvPr userDrawn="1"/>
        </p:nvSpPr>
        <p:spPr>
          <a:xfrm>
            <a:off x="6096000" y="9278"/>
            <a:ext cx="6096000" cy="6858000"/>
          </a:xfrm>
          <a:prstGeom prst="rect">
            <a:avLst/>
          </a:prstGeom>
          <a:solidFill>
            <a:srgbClr val="FC74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469F9-BC85-4193-AF7F-40E357325872}" type="datetimeFigureOut">
              <a:rPr lang="zh-CN" altLang="en-US" smtClean="0"/>
              <a:t>2018/4/17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EBFFE-EB95-4D2F-A1C6-0405B7F1A6D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8317D18-1E6F-48D4-B4B1-973D8C6FF236}"/>
              </a:ext>
            </a:extLst>
          </p:cNvPr>
          <p:cNvSpPr/>
          <p:nvPr userDrawn="1"/>
        </p:nvSpPr>
        <p:spPr>
          <a:xfrm>
            <a:off x="0" y="9278"/>
            <a:ext cx="6096000" cy="6858000"/>
          </a:xfrm>
          <a:prstGeom prst="rect">
            <a:avLst/>
          </a:prstGeom>
          <a:solidFill>
            <a:srgbClr val="5587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349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250" advClick="0" advTm="250">
        <p:push dir="u"/>
      </p:transition>
    </mc:Choice>
    <mc:Fallback xmlns="">
      <p:transition advClick="0" advTm="250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91642" y="1628800"/>
            <a:ext cx="64087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FC74B2"/>
                </a:solidFill>
                <a:latin typeface="字体管家糖果" panose="00020600040101010101" pitchFamily="18" charset="-122"/>
                <a:ea typeface="字体管家糖果" panose="00020600040101010101" pitchFamily="18" charset="-122"/>
              </a:rPr>
              <a:t>快闪</a:t>
            </a:r>
            <a:r>
              <a:rPr lang="zh-CN" altLang="en-US" sz="6600" b="1" dirty="0">
                <a:solidFill>
                  <a:srgbClr val="5587C2"/>
                </a:solidFill>
                <a:latin typeface="字体管家糖果" panose="00020600040101010101" pitchFamily="18" charset="-122"/>
                <a:ea typeface="字体管家糖果" panose="00020600040101010101" pitchFamily="18" charset="-122"/>
              </a:rPr>
              <a:t>动画</a:t>
            </a:r>
            <a:endParaRPr lang="en-US" altLang="zh-CN" sz="6600" b="1" dirty="0">
              <a:solidFill>
                <a:srgbClr val="5587C2"/>
              </a:solidFill>
              <a:latin typeface="字体管家糖果" panose="00020600040101010101" pitchFamily="18" charset="-122"/>
              <a:ea typeface="字体管家糖果" panose="00020600040101010101" pitchFamily="18" charset="-122"/>
            </a:endParaRPr>
          </a:p>
          <a:p>
            <a:pPr algn="ctr"/>
            <a:r>
              <a:rPr lang="zh-CN" altLang="en-US" sz="6600" b="1" dirty="0">
                <a:solidFill>
                  <a:srgbClr val="FC74B2"/>
                </a:solidFill>
                <a:latin typeface="字体管家糖果" panose="00020600040101010101" pitchFamily="18" charset="-122"/>
                <a:ea typeface="字体管家糖果" panose="00020600040101010101" pitchFamily="18" charset="-122"/>
              </a:rPr>
              <a:t>告白</a:t>
            </a:r>
            <a:r>
              <a:rPr lang="zh-CN" altLang="en-US" sz="6600" b="1" dirty="0">
                <a:solidFill>
                  <a:srgbClr val="5587C2"/>
                </a:solidFill>
                <a:latin typeface="字体管家糖果" panose="00020600040101010101" pitchFamily="18" charset="-122"/>
                <a:ea typeface="字体管家糖果" panose="00020600040101010101" pitchFamily="18" charset="-122"/>
              </a:rPr>
              <a:t>相册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03712" y="3880875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latin typeface="+mj-ea"/>
                <a:ea typeface="+mj-ea"/>
              </a:rPr>
              <a:t>告白</a:t>
            </a:r>
            <a:r>
              <a:rPr lang="en-US" altLang="zh-CN" sz="2400" spc="600" dirty="0">
                <a:solidFill>
                  <a:schemeClr val="bg1"/>
                </a:solidFill>
                <a:latin typeface="+mj-ea"/>
                <a:ea typeface="+mj-ea"/>
              </a:rPr>
              <a:t>/</a:t>
            </a:r>
            <a:r>
              <a:rPr lang="zh-CN" altLang="en-US" sz="2400" spc="600" dirty="0">
                <a:solidFill>
                  <a:schemeClr val="bg1"/>
                </a:solidFill>
                <a:latin typeface="+mj-ea"/>
                <a:ea typeface="+mj-ea"/>
              </a:rPr>
              <a:t>求婚</a:t>
            </a:r>
            <a:r>
              <a:rPr lang="en-US" altLang="zh-CN" sz="2400" spc="600" dirty="0">
                <a:solidFill>
                  <a:schemeClr val="bg1"/>
                </a:solidFill>
                <a:latin typeface="+mj-ea"/>
                <a:ea typeface="+mj-ea"/>
              </a:rPr>
              <a:t>/</a:t>
            </a:r>
            <a:r>
              <a:rPr lang="zh-CN" altLang="en-US" sz="2400" spc="600" dirty="0">
                <a:solidFill>
                  <a:schemeClr val="bg1"/>
                </a:solidFill>
                <a:latin typeface="+mj-ea"/>
                <a:ea typeface="+mj-ea"/>
              </a:rPr>
              <a:t>情侣</a:t>
            </a:r>
            <a:r>
              <a:rPr lang="en-US" altLang="zh-CN" sz="2400" spc="600" dirty="0">
                <a:solidFill>
                  <a:schemeClr val="bg1"/>
                </a:solidFill>
                <a:latin typeface="+mj-ea"/>
                <a:ea typeface="+mj-ea"/>
              </a:rPr>
              <a:t>/</a:t>
            </a:r>
            <a:r>
              <a:rPr lang="zh-CN" altLang="en-US" sz="2400" spc="600" dirty="0">
                <a:solidFill>
                  <a:schemeClr val="bg1"/>
                </a:solidFill>
                <a:latin typeface="+mj-ea"/>
                <a:ea typeface="+mj-ea"/>
              </a:rPr>
              <a:t>夫妻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223792" y="4535688"/>
            <a:ext cx="3505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报告者：熊猫办公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23792" y="5003246"/>
            <a:ext cx="3505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设计时间：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pic>
        <p:nvPicPr>
          <p:cNvPr id="8" name="Approaching Nirvana,Iain Mannix - Clos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958763" y="1495425"/>
            <a:ext cx="609600" cy="6096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2B8A3702-3F9B-4FA9-B601-9D397B76CA43}"/>
              </a:ext>
            </a:extLst>
          </p:cNvPr>
          <p:cNvSpPr/>
          <p:nvPr/>
        </p:nvSpPr>
        <p:spPr>
          <a:xfrm>
            <a:off x="2207566" y="1412776"/>
            <a:ext cx="7776864" cy="417646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604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8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告白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3707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6" y="1851645"/>
            <a:ext cx="273664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你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7058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准备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9504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6" y="1851645"/>
            <a:ext cx="273664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好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2589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6" y="1851645"/>
            <a:ext cx="273664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了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4006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20668" y="2644169"/>
            <a:ext cx="141577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吗</a:t>
            </a:r>
            <a:endParaRPr lang="zh-CN" altLang="en-US" sz="9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71827" y="2105560"/>
            <a:ext cx="2313454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吗</a:t>
            </a:r>
            <a:endParaRPr lang="zh-CN" altLang="en-US" sz="16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03750" y="1543868"/>
            <a:ext cx="3249608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3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吗</a:t>
            </a:r>
            <a:endParaRPr lang="zh-CN" altLang="en-US" sz="23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558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 L -3.54167E-6 0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 L -3.54167E-6 0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0 L 2.29167E-6 0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L -3.54167E-6 0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网Chenying0907出品 12">
            <a:extLst>
              <a:ext uri="{FF2B5EF4-FFF2-40B4-BE49-F238E27FC236}">
                <a16:creationId xmlns:a16="http://schemas.microsoft.com/office/drawing/2014/main" id="{1C33E44B-C41E-41C0-8A6F-B132C7316CC1}"/>
              </a:ext>
            </a:extLst>
          </p:cNvPr>
          <p:cNvSpPr txBox="1"/>
          <p:nvPr/>
        </p:nvSpPr>
        <p:spPr>
          <a:xfrm>
            <a:off x="6351958" y="3012192"/>
            <a:ext cx="3522461" cy="730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感谢那一次的邂逅，让两条欢乐的生命线终于交汇在了一起</a:t>
            </a:r>
            <a:r>
              <a:rPr lang="en-US" altLang="zh-CN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15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网Chenying0907出品 26">
            <a:extLst>
              <a:ext uri="{FF2B5EF4-FFF2-40B4-BE49-F238E27FC236}">
                <a16:creationId xmlns:a16="http://schemas.microsoft.com/office/drawing/2014/main" id="{61190818-FB47-4DA0-9378-142034419883}"/>
              </a:ext>
            </a:extLst>
          </p:cNvPr>
          <p:cNvSpPr txBox="1"/>
          <p:nvPr/>
        </p:nvSpPr>
        <p:spPr>
          <a:xfrm>
            <a:off x="6351958" y="2501424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那一年，我们十八岁</a:t>
            </a:r>
          </a:p>
        </p:txBody>
      </p:sp>
      <p:sp>
        <p:nvSpPr>
          <p:cNvPr id="11" name="网Chenying0907出品 18">
            <a:extLst>
              <a:ext uri="{FF2B5EF4-FFF2-40B4-BE49-F238E27FC236}">
                <a16:creationId xmlns:a16="http://schemas.microsoft.com/office/drawing/2014/main" id="{85FA0099-F4C8-4656-AF26-21D7AC2C37D4}"/>
              </a:ext>
            </a:extLst>
          </p:cNvPr>
          <p:cNvSpPr/>
          <p:nvPr/>
        </p:nvSpPr>
        <p:spPr>
          <a:xfrm rot="291056">
            <a:off x="2039926" y="536358"/>
            <a:ext cx="3317932" cy="217104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网Chenying0907出品 20">
            <a:extLst>
              <a:ext uri="{FF2B5EF4-FFF2-40B4-BE49-F238E27FC236}">
                <a16:creationId xmlns:a16="http://schemas.microsoft.com/office/drawing/2014/main" id="{70A7450F-6D1E-4ACF-B510-A2FE588E1CE4}"/>
              </a:ext>
            </a:extLst>
          </p:cNvPr>
          <p:cNvSpPr/>
          <p:nvPr/>
        </p:nvSpPr>
        <p:spPr>
          <a:xfrm rot="21264117">
            <a:off x="2551468" y="2434436"/>
            <a:ext cx="3317932" cy="217104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心形 12">
            <a:extLst>
              <a:ext uri="{FF2B5EF4-FFF2-40B4-BE49-F238E27FC236}">
                <a16:creationId xmlns:a16="http://schemas.microsoft.com/office/drawing/2014/main" id="{D9A27382-DD03-4D74-9071-35EAFF7E80F7}"/>
              </a:ext>
            </a:extLst>
          </p:cNvPr>
          <p:cNvSpPr/>
          <p:nvPr/>
        </p:nvSpPr>
        <p:spPr>
          <a:xfrm rot="19800000">
            <a:off x="6460926" y="1522364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728FA0"/>
              </a:solidFill>
            </a:endParaRPr>
          </a:p>
        </p:txBody>
      </p:sp>
      <p:sp>
        <p:nvSpPr>
          <p:cNvPr id="14" name="心形 13">
            <a:extLst>
              <a:ext uri="{FF2B5EF4-FFF2-40B4-BE49-F238E27FC236}">
                <a16:creationId xmlns:a16="http://schemas.microsoft.com/office/drawing/2014/main" id="{1AF917C2-59C7-43E7-ABB2-EFDD3F75BF0D}"/>
              </a:ext>
            </a:extLst>
          </p:cNvPr>
          <p:cNvSpPr/>
          <p:nvPr/>
        </p:nvSpPr>
        <p:spPr>
          <a:xfrm rot="2700000">
            <a:off x="6746841" y="1456866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728FA0"/>
              </a:solidFill>
            </a:endParaRPr>
          </a:p>
        </p:txBody>
      </p:sp>
      <p:sp>
        <p:nvSpPr>
          <p:cNvPr id="15" name="网Chenying0907出品 27">
            <a:extLst>
              <a:ext uri="{FF2B5EF4-FFF2-40B4-BE49-F238E27FC236}">
                <a16:creationId xmlns:a16="http://schemas.microsoft.com/office/drawing/2014/main" id="{CC308274-17A3-4ED2-A8C2-69C70988A0EF}"/>
              </a:ext>
            </a:extLst>
          </p:cNvPr>
          <p:cNvSpPr/>
          <p:nvPr/>
        </p:nvSpPr>
        <p:spPr>
          <a:xfrm>
            <a:off x="7374108" y="1346478"/>
            <a:ext cx="10855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相遇</a:t>
            </a:r>
          </a:p>
        </p:txBody>
      </p:sp>
      <p:sp>
        <p:nvSpPr>
          <p:cNvPr id="16" name="网Chenying0907出品 21">
            <a:extLst>
              <a:ext uri="{FF2B5EF4-FFF2-40B4-BE49-F238E27FC236}">
                <a16:creationId xmlns:a16="http://schemas.microsoft.com/office/drawing/2014/main" id="{D723C6C1-EC2D-4AAE-B989-88297C0F55D4}"/>
              </a:ext>
            </a:extLst>
          </p:cNvPr>
          <p:cNvSpPr/>
          <p:nvPr/>
        </p:nvSpPr>
        <p:spPr>
          <a:xfrm>
            <a:off x="5898968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7" name="网Chenying0907出品 22">
            <a:extLst>
              <a:ext uri="{FF2B5EF4-FFF2-40B4-BE49-F238E27FC236}">
                <a16:creationId xmlns:a16="http://schemas.microsoft.com/office/drawing/2014/main" id="{54214161-DACF-45E6-9913-F4F1CFB29341}"/>
              </a:ext>
            </a:extLst>
          </p:cNvPr>
          <p:cNvSpPr/>
          <p:nvPr/>
        </p:nvSpPr>
        <p:spPr>
          <a:xfrm>
            <a:off x="6491736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8" name="网Chenying0907出品 25">
            <a:extLst>
              <a:ext uri="{FF2B5EF4-FFF2-40B4-BE49-F238E27FC236}">
                <a16:creationId xmlns:a16="http://schemas.microsoft.com/office/drawing/2014/main" id="{9574AA7B-05A1-47D1-A22C-BB869D384E83}"/>
              </a:ext>
            </a:extLst>
          </p:cNvPr>
          <p:cNvSpPr/>
          <p:nvPr/>
        </p:nvSpPr>
        <p:spPr>
          <a:xfrm>
            <a:off x="8622930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网Chenying0907出品 40">
            <a:extLst>
              <a:ext uri="{FF2B5EF4-FFF2-40B4-BE49-F238E27FC236}">
                <a16:creationId xmlns:a16="http://schemas.microsoft.com/office/drawing/2014/main" id="{475F0516-4A78-4BF4-9C1B-A429DBCD32B6}"/>
              </a:ext>
            </a:extLst>
          </p:cNvPr>
          <p:cNvSpPr/>
          <p:nvPr/>
        </p:nvSpPr>
        <p:spPr>
          <a:xfrm>
            <a:off x="8925636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" name="网Chenying0907出品 41">
            <a:extLst>
              <a:ext uri="{FF2B5EF4-FFF2-40B4-BE49-F238E27FC236}">
                <a16:creationId xmlns:a16="http://schemas.microsoft.com/office/drawing/2014/main" id="{756E466E-7CCB-4CDB-B27D-AF7E7A1ED504}"/>
              </a:ext>
            </a:extLst>
          </p:cNvPr>
          <p:cNvSpPr/>
          <p:nvPr/>
        </p:nvSpPr>
        <p:spPr>
          <a:xfrm>
            <a:off x="8898747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1" name="网Chenying0907出品 42">
            <a:extLst>
              <a:ext uri="{FF2B5EF4-FFF2-40B4-BE49-F238E27FC236}">
                <a16:creationId xmlns:a16="http://schemas.microsoft.com/office/drawing/2014/main" id="{9789EF16-AB90-4087-8E7B-CAB5B4140580}"/>
              </a:ext>
            </a:extLst>
          </p:cNvPr>
          <p:cNvSpPr/>
          <p:nvPr/>
        </p:nvSpPr>
        <p:spPr>
          <a:xfrm>
            <a:off x="8300533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2" name="网Chenying0907出品 43">
            <a:extLst>
              <a:ext uri="{FF2B5EF4-FFF2-40B4-BE49-F238E27FC236}">
                <a16:creationId xmlns:a16="http://schemas.microsoft.com/office/drawing/2014/main" id="{2E593B78-9C3D-4EDC-B6C9-AF8B3F7C5369}"/>
              </a:ext>
            </a:extLst>
          </p:cNvPr>
          <p:cNvSpPr/>
          <p:nvPr/>
        </p:nvSpPr>
        <p:spPr>
          <a:xfrm>
            <a:off x="2492565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3" name="网Chenying0907出品 44">
            <a:extLst>
              <a:ext uri="{FF2B5EF4-FFF2-40B4-BE49-F238E27FC236}">
                <a16:creationId xmlns:a16="http://schemas.microsoft.com/office/drawing/2014/main" id="{974EB6EF-A01A-490A-B459-DF2004C248CC}"/>
              </a:ext>
            </a:extLst>
          </p:cNvPr>
          <p:cNvSpPr/>
          <p:nvPr/>
        </p:nvSpPr>
        <p:spPr>
          <a:xfrm>
            <a:off x="3035391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15301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903 C -0.52409 -0.00486 -0.51732 -0.02939 -0.5125 -0.04097 C -0.5125 -0.0405 -0.5026 -0.05833 -0.50104 -0.06134 C -0.49622 -0.06967 -0.49232 -0.07986 -0.48646 -0.08703 C -0.48346 -0.09513 -0.47969 -0.09907 -0.47604 -0.10555 C -0.46966 -0.11689 -0.46445 -0.12569 -0.45729 -0.13541 C -0.45039 -0.14444 -0.44466 -0.15763 -0.4375 -0.16666 C -0.43203 -0.17384 -0.42435 -0.17685 -0.41875 -0.18356 C -0.41107 -0.19166 -0.39987 -0.2074 -0.39153 -0.21134 C -0.38476 -0.21921 -0.37695 -0.22777 -0.36836 -0.23148 C -0.36302 -0.23796 -0.35846 -0.24537 -0.35169 -0.24814 C -0.34388 -0.25902 -0.33398 -0.26412 -0.325 -0.27222 C -0.32278 -0.27407 -0.3194 -0.27986 -0.31771 -0.28148 C -0.30898 -0.29166 -0.29896 -0.29838 -0.28958 -0.30555 C -0.2733 -0.31782 -0.28463 -0.31226 -0.275 -0.31666 C -0.25039 -0.34282 -0.21263 -0.36088 -0.18437 -0.36481 C -0.16927 -0.37013 -0.15364 -0.37245 -0.13854 -0.37777 C -0.13073 -0.38495 -0.12461 -0.38634 -0.11562 -0.39074 C -0.08502 -0.40486 -0.05573 -0.41643 -0.02396 -0.42037 C -0.01497 -0.4243 -0.00716 -0.42615 0.00209 -0.42777 C 0.04948 -0.44467 0.10052 -0.43148 0.14896 -0.42963 C 0.16263 -0.42685 0.17722 -0.42384 0.19063 -0.41666 C 0.20847 -0.40717 0.18594 -0.41944 0.20209 -0.4074 C 0.20925 -0.40208 0.21914 -0.39838 0.22604 -0.39444 C 0.22852 -0.39282 0.23008 -0.38888 0.23229 -0.38703 C 0.23698 -0.38263 0.24271 -0.378 0.24792 -0.37592 C 0.25742 -0.36574 0.2681 -0.35833 0.27709 -0.34629 C 0.28347 -0.33773 0.2892 -0.32777 0.29688 -0.32222 C 0.30365 -0.31018 0.31081 -0.29976 0.31771 -0.28726 C 0.31914 -0.28449 0.31966 -0.28078 0.32084 -0.27777 C 0.3224 -0.2743 0.32409 -0.27129 0.32604 -0.26851 C 0.33216 -0.25856 0.33893 -0.2493 0.34479 -0.23912 C 0.34935 -0.23078 0.353 -0.22037 0.35834 -0.21319 C 0.36185 -0.20856 0.36289 -0.2074 0.36563 -0.20185 C 0.37071 -0.19166 0.37487 -0.17986 0.38021 -0.1706 C 0.38373 -0.15486 0.39102 -0.14444 0.39479 -0.12963 C 0.39779 -0.11782 0.39948 -0.11088 0.40313 -0.1 C 0.40352 -0.09629 0.40326 -0.09236 0.40417 -0.08888 C 0.40469 -0.08703 0.40677 -0.08726 0.40729 -0.08518 C 0.40886 -0.0787 0.41159 -0.05578 0.4125 -0.04814 C 0.41459 -0.02939 0.41511 -0.00995 0.41771 0.00903 C 0.41732 0.03033 0.425 0.17848 0.40417 0.22778 C 0.40248 0.24075 0.40456 0.23033 0.4 0.24075 C 0.39414 0.2544 0.39219 0.26227 0.38334 0.27037 C 0.3793 0.28125 0.38386 0.272 0.37709 0.27778 C 0.37383 0.28056 0.37084 0.28519 0.36771 0.28889 C 0.36524 0.29167 0.36198 0.29051 0.35938 0.29237 C 0.35143 0.29977 0.34219 0.30301 0.33334 0.30556 C 0.3306 0.30625 0.32774 0.30672 0.325 0.30718 C 0.32084 0.30857 0.3125 0.31112 0.3125 0.31135 C 0.28542 0.30996 0.25834 0.31042 0.23125 0.30718 C 0.22383 0.30649 0.2168 0.29977 0.20938 0.29815 C 0.2018 0.29144 0.19336 0.28866 0.18542 0.28334 C 0.17813 0.27848 0.17123 0.2713 0.16354 0.26852 C 0.15573 0.26135 0.14063 0.24561 0.13229 0.2426 C 0.12826 0.2382 0.12513 0.23218 0.12084 0.22963 C 0.1125 0.2176 0.10248 0.21274 0.09375 0.20186 C 0.08659 0.19283 0.08477 0.18797 0.07709 0.18334 C 0.07253 0.17709 0.07097 0.17107 0.06563 0.16852 C 0.06289 0.16088 0.05742 0.15533 0.05313 0.14977 C 0.04948 0.14005 0.04375 0.13542 0.03959 0.1257 C 0.03229 0.10903 0.025 0.0919 0.01875 0.07385 C 0.01237 0.05579 0.0099 0.0345 0.00313 0.01667 C 0.00248 0.01135 0.00209 0.00556 -2.5E-6 -0.00023 " pathEditMode="relative" rAng="0" ptsTypes="AAAAAAAAAAAAAAAAAAAAAAAAAAAAAAAAAAAAAAAAAAAAAAAAAAAAAAAAAAAAAAAA">
                                      <p:cBhvr>
                                        <p:cTn id="16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5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4 0.47778 C -0.37566 0.48704 -0.3724 0.49653 -0.36667 0.50926 C -0.35743 0.5294 -0.33998 0.55996 -0.325 0.56852 C -0.31316 0.58449 -0.29753 0.59005 -0.28438 0.60185 C -0.27982 0.60579 -0.27396 0.61181 -0.26901 0.61297 C -0.26042 0.61505 -0.24388 0.61667 -0.24388 0.6169 C -0.24258 0.61736 -0.24024 0.61736 -0.23855 0.61852 C -0.23698 0.61968 -0.23659 0.62315 -0.23438 0.62408 C -0.22657 0.62871 -0.21706 0.62685 -0.20834 0.62778 C -0.19883 0.63334 -0.1892 0.63403 -0.1793 0.63519 C -0.14271 0.65672 -0.08034 0.65394 -0.04909 0.65556 C 0.09335 0.67755 -0.02553 0.66111 0.3082 0.65741 C 0.3302 0.64885 0.35091 0.63334 0.37291 0.62408 C 0.40416 0.61088 0.43632 0.5963 0.46445 0.56852 C 0.47877 0.5544 0.48906 0.53403 0.50195 0.51667 C 0.51471 0.4713 0.50781 0.41922 0.5121 0.37037 C 0.51184 0.3081 0.51145 0.2456 0.51028 0.18334 C 0.5095 0.14931 0.49335 0.12107 0.48437 0.09445 C 0.47955 0.07986 0.46979 0.06273 0.46041 0.05926 C 0.45052 0.04167 0.42604 0.01875 0.41237 0.01482 C 0.40221 0.00023 0.41302 0.01273 0.39583 0.00556 C 0.39362 0.00463 0.39179 0.00116 0.38958 -2.59259E-6 C 0.38541 -0.00208 0.37695 -0.0037 0.37695 -0.00347 C 0.36184 -0.01921 0.32304 -0.0206 0.30507 -0.02222 C 0.22382 -0.04629 0.14674 -0.02662 0.06028 -0.02592 C 0.05781 -0.0243 0.05572 -0.02153 0.05312 -0.02037 C 0.04283 -0.01597 0.03268 -0.01643 0.02278 -0.01111 C 0.01523 -0.00717 0.00924 -2.59259E-6 4.58333E-6 -2.59259E-6 " pathEditMode="relative" rAng="0" ptsTypes="AAAAAAAAAAAAAAAAAAAAAAAAAAAA">
                                      <p:cBhvr>
                                        <p:cTn id="2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66" y="-1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6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069 L -0.00312 -7.40741E-7 C -0.00299 -0.09907 -0.00312 -0.19815 -0.00247 -0.29606 C -0.00221 -0.31273 0.0004 -0.325 0.00261 -0.34051 C 0.00378 -0.34907 0.00586 -0.36597 0.00769 -0.37523 C 0.01042 -0.39143 0.0129 -0.40347 0.01667 -0.41736 C 0.01888 -0.425 0.02071 -0.43333 0.02344 -0.43958 C 0.02487 -0.44259 0.02618 -0.44514 0.02761 -0.44884 C 0.02878 -0.45116 0.02956 -0.45532 0.03086 -0.45764 C 0.03347 -0.46319 0.03607 -0.46875 0.0392 -0.47222 C 0.04024 -0.47338 0.04154 -0.4743 0.04258 -0.47616 C 0.04467 -0.48032 0.04623 -0.48495 0.04831 -0.48889 C 0.05 -0.4919 0.0517 -0.49468 0.05326 -0.49792 C 0.0573 -0.50671 0.05313 -0.50023 0.05586 -0.50903 C 0.05638 -0.51134 0.05743 -0.51296 0.05834 -0.51505 C 0.06198 -0.53796 0.06133 -0.5294 0.05925 -0.57106 C 0.05899 -0.57338 0.05795 -0.575 0.05743 -0.57685 C 0.0573 -0.57893 0.0573 -0.58171 0.05665 -0.58403 C 0.05573 -0.58727 0.05456 -0.59005 0.05326 -0.59329 C 0.05118 -0.59838 0.04948 -0.60208 0.04675 -0.60625 C 0.04441 -0.60926 0.04219 -0.61204 0.04011 -0.61551 C 0.03894 -0.6169 0.0379 -0.61921 0.03659 -0.6206 C 0.03542 -0.62222 0.03386 -0.62315 0.03243 -0.62407 C 0.0254 -0.63171 0.03165 -0.62801 0.02435 -0.63148 C 0.02175 -0.63518 0.02136 -0.63611 0.01836 -0.63866 C 0.01758 -0.63958 0.01667 -0.63981 0.01602 -0.64074 C 0.01563 -0.64259 0.01459 -0.64444 0.01511 -0.64606 C 0.01576 -0.64815 0.01732 -0.64815 0.01836 -0.64977 C 0.01967 -0.65116 0.02071 -0.65347 0.02175 -0.65532 L 0.025 -0.66296 " pathEditMode="relative" rAng="0" ptsTypes="AAAAAAAAAAAAAAAAAAAAAAAAAAAAAA">
                                      <p:cBhvr>
                                        <p:cTn id="39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069 L -0.00312 -4.44444E-6 C -0.00312 -0.09907 0.02604 -0.06319 0.02669 -0.1618 C 0.0276 -0.21643 -0.00169 -0.28726 -0.00456 -0.30254 C -0.00742 -0.31759 0.00169 -0.3331 0.0026 -0.3405 C 0.00378 -0.34907 0.00586 -0.36597 0.00768 -0.37523 C 0.01042 -0.39143 0.01289 -0.4037 0.01667 -0.41736 C 0.01888 -0.42523 0.0207 -0.43333 0.02344 -0.43958 C 0.02487 -0.44328 0.02617 -0.44513 0.0276 -0.44884 C 0.02878 -0.45115 0.02956 -0.45578 0.03086 -0.45763 C 0.03346 -0.46388 0.03607 -0.46921 0.03919 -0.47291 C 0.04023 -0.47384 0.04154 -0.4743 0.04258 -0.47615 C 0.04466 -0.48032 0.04622 -0.48518 0.04831 -0.48888 L 0.05326 -0.49791 C 0.05729 -0.50671 0.05313 -0.50069 0.05586 -0.50949 C 0.05638 -0.51134 0.05742 -0.51296 0.05833 -0.51504 C 0.06198 -0.53819 0.06133 -0.52939 0.05924 -0.57106 C 0.05898 -0.57338 0.05794 -0.57476 0.05742 -0.57615 C 0.05729 -0.57893 0.05729 -0.58171 0.05664 -0.58356 C 0.05573 -0.58703 0.05456 -0.58981 0.05326 -0.59328 C 0.05117 -0.59791 0.04948 -0.60208 0.04674 -0.60578 L 0.0401 -0.61481 C 0.03893 -0.61666 0.03789 -0.61921 0.03659 -0.62037 C 0.03542 -0.62199 0.03385 -0.62291 0.03242 -0.62384 C 0.02539 -0.63171 0.03164 -0.628 0.02435 -0.63078 C 0.02174 -0.63449 0.02135 -0.63611 0.01836 -0.63819 C 0.01758 -0.63912 0.01667 -0.63981 0.01602 -0.64074 C 0.01563 -0.64259 0.01458 -0.64444 0.0151 -0.64606 C 0.01576 -0.64814 0.01732 -0.64814 0.01836 -0.64976 C 0.01966 -0.65069 0.0207 -0.65347 0.02174 -0.65532 L 0.025 -0.66296 " pathEditMode="relative" rAng="0" ptsTypes="AAAAAAAAAAAAAAAAAAAAAAAAAAAAAAA">
                                      <p:cBhvr>
                                        <p:cTn id="41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-3307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3 -0.00069 L -0.00313 -3.7037E-6 C -0.003 -0.09907 -0.00313 -0.19814 -0.00247 -0.29606 C -0.00221 -0.31273 0.00039 -0.325 0.0026 -0.34051 C 0.00378 -0.34907 0.00586 -0.36597 0.00768 -0.37523 C 0.01042 -0.39143 0.01289 -0.40347 0.01667 -0.41736 C 0.01888 -0.425 0.0207 -0.43333 0.02344 -0.43958 C 0.02487 -0.44259 0.02617 -0.44514 0.0276 -0.44884 C 0.02878 -0.45115 0.02956 -0.45532 0.03086 -0.45764 C 0.03346 -0.46319 0.03607 -0.46875 0.03919 -0.47222 C 0.04023 -0.47338 0.04154 -0.4743 0.04258 -0.47615 C 0.04466 -0.48032 0.04622 -0.48495 0.04831 -0.48889 C 0.05 -0.49189 0.05169 -0.49467 0.05325 -0.49791 C 0.05729 -0.50671 0.05312 -0.50023 0.05586 -0.50902 C 0.05638 -0.51134 0.05742 -0.51296 0.05833 -0.51481 C 0.06198 -0.53796 0.06133 -0.52939 0.05924 -0.57129 C 0.05898 -0.57384 0.05794 -0.57523 0.05742 -0.57708 C 0.05729 -0.57939 0.05729 -0.58217 0.05664 -0.58426 C 0.05573 -0.58773 0.05456 -0.59051 0.05325 -0.59351 C 0.05117 -0.59884 0.04948 -0.60254 0.04674 -0.60648 C 0.0444 -0.60949 0.04219 -0.61226 0.0401 -0.61574 C 0.03893 -0.61736 0.03789 -0.61944 0.03659 -0.62106 C 0.03542 -0.62245 0.03385 -0.62338 0.03242 -0.6243 C 0.02539 -0.63217 0.03164 -0.62847 0.02435 -0.63171 C 0.02174 -0.63541 0.02135 -0.63634 0.01836 -0.63889 C 0.01758 -0.63981 0.01667 -0.64004 0.01601 -0.64097 C 0.01562 -0.64282 0.01458 -0.64467 0.0151 -0.64629 C 0.01575 -0.64838 0.01732 -0.64838 0.01836 -0.65 C 0.01966 -0.65162 0.0207 -0.6537 0.02174 -0.65555 L 0.025 -0.66296 " pathEditMode="relative" rAng="0" ptsTypes="AAAAAAAAAAAAAAAAAAAAAAAAAAAAAA">
                                      <p:cBhvr>
                                        <p:cTn id="43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7 L -0.00313 4.07407E-6 C -0.003 -0.09908 -0.00313 -0.19815 -0.00248 -0.29607 C -0.00222 -0.31274 0.00039 -0.325 0.0026 -0.34051 C 0.00377 -0.34908 0.00586 -0.36598 0.00768 -0.37524 C 0.01041 -0.39144 0.01289 -0.40348 0.01666 -0.41737 C 0.01888 -0.425 0.0207 -0.43334 0.02343 -0.43959 C 0.02487 -0.4426 0.02617 -0.44514 0.0276 -0.44885 C 0.02877 -0.45116 0.02955 -0.45533 0.03086 -0.45764 C 0.03346 -0.4632 0.03606 -0.46875 0.03919 -0.47223 C 0.04023 -0.47338 0.04153 -0.47431 0.04258 -0.47616 C 0.04466 -0.48033 0.04622 -0.48496 0.0483 -0.48889 C 0.05 -0.4919 0.05169 -0.49468 0.05325 -0.49792 C 0.05729 -0.50672 0.05312 -0.50024 0.05586 -0.50903 C 0.05638 -0.51135 0.05742 -0.51297 0.05833 -0.51482 C 0.06198 -0.53797 0.06133 -0.5294 0.05924 -0.5713 C 0.05898 -0.57385 0.05794 -0.57524 0.05742 -0.57709 C 0.05729 -0.5794 0.05729 -0.58218 0.05664 -0.58426 C 0.05573 -0.58774 0.05455 -0.59051 0.05325 -0.59352 C 0.05117 -0.59885 0.04948 -0.60255 0.04674 -0.60649 C 0.0444 -0.60949 0.04218 -0.61227 0.0401 -0.61574 C 0.03893 -0.61737 0.03789 -0.61945 0.03659 -0.62107 C 0.03541 -0.62246 0.03385 -0.62338 0.03242 -0.62431 C 0.02539 -0.63218 0.03164 -0.62848 0.02435 -0.63172 C 0.02174 -0.63542 0.02135 -0.63635 0.01836 -0.63912 C 0.01758 -0.63982 0.01666 -0.64005 0.01601 -0.64098 C 0.01562 -0.64283 0.01458 -0.64468 0.0151 -0.6463 C 0.01575 -0.64838 0.01731 -0.64838 0.01836 -0.65 C 0.01966 -0.65162 0.0207 -0.65371 0.02174 -0.65556 L 0.025 -0.66297 " pathEditMode="relative" rAng="0" ptsTypes="AAAAAAAAAAAAAAAAAAAAAAAAAAAAAA">
                                      <p:cBhvr>
                                        <p:cTn id="4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2.22222E-6 L -2.08333E-6 0.0007 C -2.08333E-6 -0.09838 0.01459 -0.13611 0.01524 -0.23449 C 0.0155 -0.25092 0.00326 -0.3243 0.00573 -0.33981 C 0.0069 -0.34838 0.00899 -0.36551 0.01081 -0.37477 C 0.01354 -0.39074 0.01602 -0.40301 0.01979 -0.41666 C 0.02201 -0.42477 0.02383 -0.43264 0.02656 -0.43889 C 0.028 -0.44236 0.0293 -0.44444 0.03073 -0.44815 C 0.0319 -0.45069 0.03268 -0.45486 0.03399 -0.45717 C 0.03659 -0.46296 0.03919 -0.46852 0.04232 -0.47199 C 0.04336 -0.47315 0.04466 -0.47384 0.04571 -0.47569 C 0.04779 -0.47963 0.04935 -0.48449 0.05143 -0.48819 L 0.05638 -0.49722 C 0.06042 -0.50625 0.05625 -0.5 0.05899 -0.50856 C 0.05951 -0.51088 0.06055 -0.51227 0.06146 -0.51458 C 0.06511 -0.53773 0.06446 -0.5287 0.06237 -0.57037 C 0.06211 -0.57291 0.06107 -0.57407 0.06055 -0.57592 C 0.06042 -0.57847 0.06042 -0.58125 0.05977 -0.5831 C 0.05886 -0.58634 0.05768 -0.58912 0.05638 -0.59259 C 0.0543 -0.59745 0.05261 -0.60162 0.04987 -0.60532 L 0.04323 -0.61481 C 0.04206 -0.61597 0.04102 -0.61852 0.03972 -0.61967 C 0.03854 -0.62129 0.03698 -0.62222 0.03555 -0.62315 C 0.02852 -0.63125 0.03477 -0.62754 0.02748 -0.63055 C 0.02487 -0.63426 0.02448 -0.63541 0.02149 -0.63773 C 0.02071 -0.63866 0.01979 -0.63912 0.01914 -0.64004 C 0.01875 -0.6419 0.01771 -0.64375 0.01823 -0.64537 C 0.01888 -0.64745 0.02044 -0.64745 0.02149 -0.64907 C 0.02279 -0.65023 0.02383 -0.65278 0.02487 -0.65463 L 0.02813 -0.66227 " pathEditMode="relative" rAng="0" ptsTypes="AAAAAAAAAAAAAAAAAAAAAAAAAAAAAA">
                                      <p:cBhvr>
                                        <p:cTn id="4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9 L -0.00312 -3.33333E-6 C -0.00299 -0.09907 -0.00312 -0.19814 -0.00247 -0.29606 C -0.00221 -0.31273 0.00039 -0.325 0.00261 -0.34051 C 0.00378 -0.34907 0.00586 -0.36597 0.00769 -0.37523 C 0.01042 -0.39143 0.01289 -0.40347 0.01667 -0.41736 C 0.01888 -0.425 0.02071 -0.43333 0.02344 -0.43958 C 0.02487 -0.44259 0.02618 -0.44514 0.02761 -0.44884 C 0.02878 -0.45115 0.02956 -0.45532 0.03086 -0.45764 C 0.03347 -0.46319 0.03607 -0.46875 0.0392 -0.47222 C 0.04024 -0.47338 0.04154 -0.4743 0.04258 -0.47615 C 0.04466 -0.48032 0.04623 -0.48495 0.04831 -0.48889 C 0.05 -0.49189 0.0517 -0.49467 0.05326 -0.49791 C 0.05729 -0.50671 0.05313 -0.50023 0.05586 -0.50902 C 0.05638 -0.51134 0.05743 -0.51296 0.05834 -0.51504 C 0.06198 -0.53796 0.06133 -0.52939 0.05925 -0.57129 C 0.05899 -0.57384 0.05795 -0.57523 0.05743 -0.57708 C 0.05729 -0.57893 0.05729 -0.58171 0.05664 -0.58402 C 0.05573 -0.58727 0.05456 -0.59004 0.05326 -0.59328 C 0.05118 -0.59838 0.04948 -0.60208 0.04675 -0.60625 C 0.0444 -0.60926 0.04219 -0.61203 0.04011 -0.61551 C 0.03894 -0.61689 0.03789 -0.61921 0.03659 -0.6206 C 0.03542 -0.62222 0.03386 -0.62314 0.03243 -0.62407 C 0.02539 -0.63171 0.03164 -0.62801 0.02435 -0.63148 C 0.02175 -0.63518 0.02136 -0.63611 0.01836 -0.63865 C 0.01758 -0.63958 0.01667 -0.63981 0.01602 -0.64074 C 0.01563 -0.64259 0.01459 -0.64444 0.01511 -0.64606 C 0.01576 -0.64814 0.01732 -0.64814 0.01836 -0.64977 C 0.01966 -0.65115 0.02071 -0.65347 0.02175 -0.65532 L 0.025 -0.66296 " pathEditMode="relative" rAng="0" ptsTypes="AAAAAAAAAAAAAAAAAAAAAAAAAAAAAA">
                                      <p:cBhvr>
                                        <p:cTn id="49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9 L -0.00313 -1.11111E-6 C -0.003 -0.09907 -0.00313 -0.19815 -0.00248 -0.29606 C -0.00222 -0.31273 0.00039 -0.325 0.0026 -0.34051 C 0.00377 -0.34907 0.00586 -0.36597 0.00768 -0.37523 C 0.01041 -0.39143 0.01289 -0.40347 0.01666 -0.41736 C 0.01888 -0.425 0.0207 -0.43333 0.02344 -0.43958 C 0.02487 -0.44259 0.02617 -0.44514 0.0276 -0.44884 C 0.02877 -0.45116 0.02955 -0.45532 0.03086 -0.45764 C 0.03346 -0.46319 0.03607 -0.46875 0.03919 -0.47222 C 0.04023 -0.47338 0.04153 -0.4743 0.04258 -0.47616 C 0.04466 -0.48032 0.04622 -0.48495 0.0483 -0.48889 C 0.05 -0.4919 0.05169 -0.49467 0.05325 -0.49792 C 0.05729 -0.50671 0.05312 -0.50023 0.05586 -0.50903 C 0.05638 -0.51134 0.05742 -0.51296 0.05833 -0.51481 C 0.06198 -0.53796 0.06133 -0.5294 0.05924 -0.5713 C 0.05898 -0.57384 0.05794 -0.57523 0.05742 -0.57708 C 0.05729 -0.5794 0.05729 -0.58217 0.05664 -0.58426 C 0.05573 -0.58773 0.05455 -0.59051 0.05325 -0.59352 C 0.05117 -0.59884 0.04948 -0.60255 0.04674 -0.60648 C 0.0444 -0.60949 0.04219 -0.61227 0.0401 -0.61574 C 0.03893 -0.61736 0.03789 -0.61944 0.03659 -0.62106 C 0.03541 -0.62245 0.03385 -0.62338 0.03242 -0.6243 C 0.02539 -0.63217 0.03164 -0.62847 0.02435 -0.63171 C 0.02174 -0.63542 0.02135 -0.63634 0.01836 -0.63889 C 0.01758 -0.63981 0.01666 -0.64005 0.01601 -0.64097 C 0.01562 -0.64282 0.01458 -0.64467 0.0151 -0.6463 C 0.01575 -0.64838 0.01732 -0.64838 0.01836 -0.65 C 0.01966 -0.65162 0.0207 -0.6537 0.02174 -0.65555 L 0.025 -0.66296 " pathEditMode="relative" rAng="0" ptsTypes="AAAAAAAAAAAAAAAAAAAAAAAAAAAAAA">
                                      <p:cBhvr>
                                        <p:cTn id="51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9 L -0.00313 -1.11111E-6 C -0.003 -0.09907 -0.00313 -0.19815 -0.00248 -0.29606 C -0.00222 -0.31273 0.00039 -0.325 0.0026 -0.34051 C 0.00377 -0.34907 0.00586 -0.36597 0.00768 -0.37523 C 0.01041 -0.39143 0.01289 -0.40347 0.01666 -0.41736 C 0.01888 -0.425 0.0207 -0.43333 0.02343 -0.43958 C 0.02487 -0.44259 0.02617 -0.44514 0.0276 -0.44884 C 0.02877 -0.45116 0.02955 -0.45532 0.03086 -0.45764 C 0.03346 -0.46319 0.03606 -0.46875 0.03919 -0.47222 C 0.04023 -0.47338 0.04153 -0.4743 0.04257 -0.47616 C 0.04466 -0.48032 0.04622 -0.48495 0.0483 -0.48889 C 0.05 -0.4919 0.05169 -0.49467 0.05325 -0.49792 C 0.05729 -0.50671 0.05312 -0.50023 0.05586 -0.50903 C 0.05638 -0.51134 0.05742 -0.51296 0.05833 -0.51481 C 0.06198 -0.53796 0.06132 -0.5294 0.05924 -0.5713 C 0.05898 -0.57384 0.05794 -0.57523 0.05742 -0.57708 C 0.05729 -0.5794 0.05729 -0.58217 0.05664 -0.58426 C 0.05573 -0.58773 0.05455 -0.59051 0.05325 -0.59352 C 0.05117 -0.59884 0.04948 -0.60255 0.04674 -0.60648 C 0.0444 -0.60949 0.04218 -0.61227 0.0401 -0.61574 C 0.03893 -0.61736 0.03789 -0.61944 0.03658 -0.62106 C 0.03541 -0.62245 0.03385 -0.62338 0.03242 -0.6243 C 0.02539 -0.63217 0.03164 -0.62847 0.02435 -0.63171 C 0.02174 -0.63542 0.02135 -0.63634 0.01836 -0.63889 C 0.01757 -0.63981 0.01666 -0.64005 0.01601 -0.64097 C 0.01562 -0.64282 0.01458 -0.64467 0.0151 -0.6463 C 0.01575 -0.64838 0.01731 -0.64838 0.01836 -0.65 C 0.01966 -0.65162 0.0207 -0.6537 0.02174 -0.65555 L 0.025 -0.66296 " pathEditMode="relative" rAng="0" ptsTypes="AAAAAAAAAAAAAAAAAAAAAAAAAAAAAA">
                                      <p:cBhvr>
                                        <p:cTn id="53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/>
      <p:bldP spid="17" grpId="0" animBg="1"/>
      <p:bldP spid="19" grpId="0" animBg="1"/>
      <p:bldP spid="21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网Chenying0907出品 12">
            <a:extLst>
              <a:ext uri="{FF2B5EF4-FFF2-40B4-BE49-F238E27FC236}">
                <a16:creationId xmlns:a16="http://schemas.microsoft.com/office/drawing/2014/main" id="{B91DD38F-1F49-475E-AD80-EFB40464E752}"/>
              </a:ext>
            </a:extLst>
          </p:cNvPr>
          <p:cNvSpPr txBox="1"/>
          <p:nvPr/>
        </p:nvSpPr>
        <p:spPr>
          <a:xfrm>
            <a:off x="1863081" y="3101092"/>
            <a:ext cx="3522461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我们并不懂得爱，</a:t>
            </a: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带着对梦想、对爱情的眷恋，</a:t>
            </a: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你我牵手走进了生活的世界</a:t>
            </a:r>
          </a:p>
        </p:txBody>
      </p:sp>
      <p:sp>
        <p:nvSpPr>
          <p:cNvPr id="13" name="网Chenying0907出品 26">
            <a:extLst>
              <a:ext uri="{FF2B5EF4-FFF2-40B4-BE49-F238E27FC236}">
                <a16:creationId xmlns:a16="http://schemas.microsoft.com/office/drawing/2014/main" id="{5E648BF8-855E-4EE0-884F-9AAAB7F2E59E}"/>
              </a:ext>
            </a:extLst>
          </p:cNvPr>
          <p:cNvSpPr txBox="1"/>
          <p:nvPr/>
        </p:nvSpPr>
        <p:spPr>
          <a:xfrm>
            <a:off x="1863081" y="2590324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那一年，我们十九岁</a:t>
            </a:r>
          </a:p>
        </p:txBody>
      </p:sp>
      <p:sp>
        <p:nvSpPr>
          <p:cNvPr id="14" name="网Chenying0907出品 18">
            <a:extLst>
              <a:ext uri="{FF2B5EF4-FFF2-40B4-BE49-F238E27FC236}">
                <a16:creationId xmlns:a16="http://schemas.microsoft.com/office/drawing/2014/main" id="{1E1E446A-4E0B-449D-A4D8-5DF25CFA6B17}"/>
              </a:ext>
            </a:extLst>
          </p:cNvPr>
          <p:cNvSpPr/>
          <p:nvPr/>
        </p:nvSpPr>
        <p:spPr>
          <a:xfrm rot="291056">
            <a:off x="5727728" y="470468"/>
            <a:ext cx="3632895" cy="230798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</a:endParaRPr>
          </a:p>
        </p:txBody>
      </p:sp>
      <p:sp>
        <p:nvSpPr>
          <p:cNvPr id="15" name="网Chenying0907出品 20">
            <a:extLst>
              <a:ext uri="{FF2B5EF4-FFF2-40B4-BE49-F238E27FC236}">
                <a16:creationId xmlns:a16="http://schemas.microsoft.com/office/drawing/2014/main" id="{680AE1E1-D2A1-481C-A914-93957AC2600E}"/>
              </a:ext>
            </a:extLst>
          </p:cNvPr>
          <p:cNvSpPr/>
          <p:nvPr/>
        </p:nvSpPr>
        <p:spPr>
          <a:xfrm rot="21264117">
            <a:off x="6247629" y="2404033"/>
            <a:ext cx="3632895" cy="230798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793B"/>
              </a:solidFill>
            </a:endParaRPr>
          </a:p>
        </p:txBody>
      </p:sp>
      <p:sp>
        <p:nvSpPr>
          <p:cNvPr id="17" name="心形 16">
            <a:extLst>
              <a:ext uri="{FF2B5EF4-FFF2-40B4-BE49-F238E27FC236}">
                <a16:creationId xmlns:a16="http://schemas.microsoft.com/office/drawing/2014/main" id="{F212C197-4A65-4F1C-A862-2C325CAA90AF}"/>
              </a:ext>
            </a:extLst>
          </p:cNvPr>
          <p:cNvSpPr/>
          <p:nvPr/>
        </p:nvSpPr>
        <p:spPr>
          <a:xfrm rot="19800000">
            <a:off x="1972049" y="1611264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728FA0"/>
              </a:solidFill>
            </a:endParaRPr>
          </a:p>
        </p:txBody>
      </p:sp>
      <p:sp>
        <p:nvSpPr>
          <p:cNvPr id="18" name="心形 17">
            <a:extLst>
              <a:ext uri="{FF2B5EF4-FFF2-40B4-BE49-F238E27FC236}">
                <a16:creationId xmlns:a16="http://schemas.microsoft.com/office/drawing/2014/main" id="{0F3ADE50-A695-4A73-9B18-FB6B456F53B6}"/>
              </a:ext>
            </a:extLst>
          </p:cNvPr>
          <p:cNvSpPr/>
          <p:nvPr/>
        </p:nvSpPr>
        <p:spPr>
          <a:xfrm rot="2700000">
            <a:off x="2257964" y="1545766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728FA0"/>
              </a:solidFill>
            </a:endParaRPr>
          </a:p>
        </p:txBody>
      </p:sp>
      <p:sp>
        <p:nvSpPr>
          <p:cNvPr id="19" name="网Chenying0907出品 27">
            <a:extLst>
              <a:ext uri="{FF2B5EF4-FFF2-40B4-BE49-F238E27FC236}">
                <a16:creationId xmlns:a16="http://schemas.microsoft.com/office/drawing/2014/main" id="{6B9550A3-C5BE-44A1-8C63-5D396F7B2DCE}"/>
              </a:ext>
            </a:extLst>
          </p:cNvPr>
          <p:cNvSpPr/>
          <p:nvPr/>
        </p:nvSpPr>
        <p:spPr>
          <a:xfrm>
            <a:off x="2885231" y="1435378"/>
            <a:ext cx="10855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相爱</a:t>
            </a:r>
          </a:p>
        </p:txBody>
      </p:sp>
      <p:sp>
        <p:nvSpPr>
          <p:cNvPr id="20" name="网Chenying0907出品 25">
            <a:extLst>
              <a:ext uri="{FF2B5EF4-FFF2-40B4-BE49-F238E27FC236}">
                <a16:creationId xmlns:a16="http://schemas.microsoft.com/office/drawing/2014/main" id="{EEDFF334-FA5F-428C-A233-8BB03109410A}"/>
              </a:ext>
            </a:extLst>
          </p:cNvPr>
          <p:cNvSpPr/>
          <p:nvPr/>
        </p:nvSpPr>
        <p:spPr>
          <a:xfrm>
            <a:off x="5992785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1" name="网Chenying0907出品 28">
            <a:extLst>
              <a:ext uri="{FF2B5EF4-FFF2-40B4-BE49-F238E27FC236}">
                <a16:creationId xmlns:a16="http://schemas.microsoft.com/office/drawing/2014/main" id="{CF642A6A-F79A-4A14-BF12-B93E64C19FE6}"/>
              </a:ext>
            </a:extLst>
          </p:cNvPr>
          <p:cNvSpPr/>
          <p:nvPr/>
        </p:nvSpPr>
        <p:spPr>
          <a:xfrm>
            <a:off x="6585553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2" name="网Chenying0907出品 29">
            <a:extLst>
              <a:ext uri="{FF2B5EF4-FFF2-40B4-BE49-F238E27FC236}">
                <a16:creationId xmlns:a16="http://schemas.microsoft.com/office/drawing/2014/main" id="{0301E176-F231-4A99-846A-E734C850B3BF}"/>
              </a:ext>
            </a:extLst>
          </p:cNvPr>
          <p:cNvSpPr/>
          <p:nvPr/>
        </p:nvSpPr>
        <p:spPr>
          <a:xfrm>
            <a:off x="8716747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网Chenying0907出品 30">
            <a:extLst>
              <a:ext uri="{FF2B5EF4-FFF2-40B4-BE49-F238E27FC236}">
                <a16:creationId xmlns:a16="http://schemas.microsoft.com/office/drawing/2014/main" id="{578092F8-9376-424A-A2A6-079F1E9EADDA}"/>
              </a:ext>
            </a:extLst>
          </p:cNvPr>
          <p:cNvSpPr/>
          <p:nvPr/>
        </p:nvSpPr>
        <p:spPr>
          <a:xfrm>
            <a:off x="9019453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4" name="网Chenying0907出品 31">
            <a:extLst>
              <a:ext uri="{FF2B5EF4-FFF2-40B4-BE49-F238E27FC236}">
                <a16:creationId xmlns:a16="http://schemas.microsoft.com/office/drawing/2014/main" id="{9C58C6E5-F8AC-4597-BA2F-1565D21A09E8}"/>
              </a:ext>
            </a:extLst>
          </p:cNvPr>
          <p:cNvSpPr/>
          <p:nvPr/>
        </p:nvSpPr>
        <p:spPr>
          <a:xfrm>
            <a:off x="8992564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5" name="网Chenying0907出品 32">
            <a:extLst>
              <a:ext uri="{FF2B5EF4-FFF2-40B4-BE49-F238E27FC236}">
                <a16:creationId xmlns:a16="http://schemas.microsoft.com/office/drawing/2014/main" id="{3115C202-4890-4212-BAA5-AF7048D69DA1}"/>
              </a:ext>
            </a:extLst>
          </p:cNvPr>
          <p:cNvSpPr/>
          <p:nvPr/>
        </p:nvSpPr>
        <p:spPr>
          <a:xfrm>
            <a:off x="8394350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6" name="网Chenying0907出品 33">
            <a:extLst>
              <a:ext uri="{FF2B5EF4-FFF2-40B4-BE49-F238E27FC236}">
                <a16:creationId xmlns:a16="http://schemas.microsoft.com/office/drawing/2014/main" id="{A44734D0-0998-4110-A3DF-5CF6BEFBB1FB}"/>
              </a:ext>
            </a:extLst>
          </p:cNvPr>
          <p:cNvSpPr/>
          <p:nvPr/>
        </p:nvSpPr>
        <p:spPr>
          <a:xfrm>
            <a:off x="2586382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7" name="网Chenying0907出品 34">
            <a:extLst>
              <a:ext uri="{FF2B5EF4-FFF2-40B4-BE49-F238E27FC236}">
                <a16:creationId xmlns:a16="http://schemas.microsoft.com/office/drawing/2014/main" id="{B80C7BE7-7CEC-4FBD-9191-C00738671ED8}"/>
              </a:ext>
            </a:extLst>
          </p:cNvPr>
          <p:cNvSpPr/>
          <p:nvPr/>
        </p:nvSpPr>
        <p:spPr>
          <a:xfrm>
            <a:off x="3129208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530560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903 C -0.52409 -0.00486 -0.51732 -0.0294 -0.5125 -0.04097 C -0.5125 -0.04051 -0.50261 -0.05833 -0.50104 -0.06134 C -0.49623 -0.06968 -0.49232 -0.07986 -0.48646 -0.08704 C -0.48347 -0.09514 -0.47969 -0.09907 -0.47604 -0.10556 C -0.46966 -0.1169 -0.46445 -0.12569 -0.45729 -0.13542 C -0.45039 -0.14444 -0.44466 -0.15764 -0.4375 -0.16667 C -0.43216 -0.17384 -0.42448 -0.17685 -0.41875 -0.18356 C -0.41133 -0.19167 -0.39987 -0.20741 -0.39167 -0.21134 C -0.38477 -0.21921 -0.37695 -0.22778 -0.36875 -0.23148 C -0.36315 -0.23796 -0.35873 -0.24537 -0.35208 -0.24815 C -0.34388 -0.25903 -0.33399 -0.26412 -0.325 -0.27222 C -0.32292 -0.27407 -0.3194 -0.27986 -0.31771 -0.28148 C -0.30899 -0.29167 -0.29896 -0.29838 -0.28958 -0.30556 C -0.27331 -0.31782 -0.28477 -0.31227 -0.275 -0.31667 C -0.25039 -0.34282 -0.21263 -0.36088 -0.18438 -0.36481 C -0.16927 -0.37014 -0.15365 -0.37245 -0.13854 -0.37778 C -0.13073 -0.38495 -0.12461 -0.38634 -0.11563 -0.39074 C -0.08503 -0.40486 -0.05573 -0.41644 -0.02396 -0.42037 C -0.01498 -0.42431 -0.00716 -0.42616 0.00208 -0.42778 C 0.04948 -0.44468 0.10052 -0.43148 0.14896 -0.42963 C 0.16263 -0.42685 0.17721 -0.42384 0.19062 -0.41667 C 0.20846 -0.40718 0.18594 -0.41944 0.20208 -0.40741 C 0.20924 -0.40208 0.21914 -0.39838 0.22604 -0.39444 C 0.22851 -0.39282 0.23008 -0.38889 0.23229 -0.38704 C 0.23698 -0.38264 0.24271 -0.37801 0.24792 -0.37593 C 0.25742 -0.36574 0.2681 -0.35833 0.27708 -0.3463 C 0.28346 -0.33773 0.28919 -0.32778 0.29687 -0.32222 C 0.30364 -0.31019 0.31081 -0.29977 0.31771 -0.28727 C 0.31914 -0.28449 0.31966 -0.28079 0.32083 -0.27778 C 0.32239 -0.27431 0.32409 -0.2713 0.32604 -0.26852 C 0.33216 -0.25856 0.33893 -0.24931 0.34479 -0.23912 C 0.34935 -0.23079 0.35299 -0.22037 0.35833 -0.21319 C 0.36185 -0.20856 0.36289 -0.20741 0.36562 -0.20185 C 0.3707 -0.19167 0.37487 -0.17986 0.38021 -0.1706 C 0.38372 -0.15486 0.39101 -0.14444 0.39479 -0.12963 C 0.39778 -0.11782 0.39948 -0.11088 0.40312 -0.1 C 0.40351 -0.0963 0.40325 -0.09236 0.40417 -0.08889 C 0.40469 -0.08704 0.40677 -0.08727 0.40729 -0.08519 C 0.40885 -0.0787 0.41159 -0.05579 0.4125 -0.04815 C 0.41458 -0.0294 0.4151 -0.00995 0.41771 0.00903 C 0.41732 0.03032 0.425 0.17847 0.40417 0.22778 C 0.40247 0.24074 0.40456 0.23032 0.4 0.24074 C 0.39414 0.2544 0.39219 0.26227 0.38333 0.27037 C 0.3793 0.28125 0.38385 0.27199 0.37708 0.27778 C 0.37383 0.28056 0.37083 0.28519 0.36771 0.28889 C 0.36523 0.29167 0.36198 0.29051 0.35937 0.29236 C 0.35143 0.29977 0.34219 0.30301 0.33333 0.30556 C 0.3306 0.30625 0.32773 0.30671 0.325 0.30718 C 0.32083 0.30856 0.3125 0.31111 0.3125 0.31134 C 0.28542 0.30995 0.25833 0.31042 0.23125 0.30718 C 0.22383 0.30648 0.2168 0.29977 0.20937 0.29815 C 0.20189 0.29144 0.19336 0.28866 0.18542 0.28333 C 0.17812 0.27847 0.17122 0.2713 0.16354 0.26852 C 0.15573 0.26134 0.14062 0.2456 0.13229 0.24259 C 0.12825 0.23819 0.12513 0.23218 0.12083 0.22963 C 0.1125 0.21759 0.10247 0.21273 0.09375 0.20185 C 0.08659 0.19282 0.08476 0.18796 0.07708 0.18333 C 0.07252 0.17708 0.07096 0.17106 0.06562 0.16852 C 0.06289 0.16088 0.05742 0.15532 0.05312 0.14977 C 0.04948 0.14005 0.04375 0.13542 0.03958 0.12569 C 0.03229 0.10903 0.025 0.0919 0.01875 0.07384 C 0.01237 0.05579 0.00989 0.03449 0.00312 0.01667 C 0.00247 0.01134 0.00208 0.00556 1.66667E-6 -0.00023 " pathEditMode="relative" rAng="0" ptsTypes="AAAAAAAAAAAAAAAAAAAAAAAAAAAAAAAAAAAAAAAAAAAAAAAAAAAAAAAAAAAAAAAA">
                                      <p:cBhvr>
                                        <p:cTn id="1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5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3 0.47777 C -0.37565 0.48703 -0.3724 0.49652 -0.36667 0.50925 C -0.35742 0.52939 -0.33997 0.55995 -0.325 0.56851 C -0.31315 0.58449 -0.29753 0.59004 -0.28437 0.60185 C -0.27982 0.60578 -0.27383 0.6118 -0.26888 0.61296 C -0.26042 0.61504 -0.24375 0.61666 -0.24375 0.61689 C -0.24206 0.61736 -0.24023 0.61736 -0.23854 0.61851 C -0.23698 0.61967 -0.23607 0.62314 -0.23437 0.62407 C -0.22617 0.6287 -0.21706 0.62685 -0.20833 0.62777 C -0.19883 0.63333 -0.18919 0.63402 -0.1793 0.63518 C -0.14271 0.65671 -0.08021 0.65393 -0.04896 0.65555 C 0.09336 0.67754 -0.02552 0.66111 0.3082 0.6574 C 0.33021 0.64884 0.35091 0.63333 0.37292 0.62407 C 0.40417 0.61088 0.43633 0.59629 0.46445 0.56851 C 0.47878 0.55439 0.48906 0.53402 0.50195 0.51666 C 0.51471 0.47129 0.50781 0.41921 0.51211 0.37037 C 0.51185 0.3081 0.51146 0.2456 0.51029 0.18333 C 0.50951 0.1493 0.49336 0.12106 0.48438 0.09444 C 0.47956 0.07986 0.46979 0.06273 0.46042 0.05925 C 0.45052 0.04166 0.42604 0.01875 0.41237 0.01481 C 0.40221 0.00023 0.41302 0.01273 0.39583 0.00555 C 0.39362 0.00463 0.3918 0.00115 0.38958 4.44444E-6 C 0.38542 -0.00209 0.37695 -0.00371 0.37695 -0.00348 C 0.36185 -0.01922 0.32331 -0.02061 0.30508 -0.02223 C 0.22396 -0.0463 0.14674 -0.02662 0.06042 -0.02593 C 0.05781 -0.02431 0.05573 -0.02153 0.05313 -0.02037 C 0.0431 -0.01598 0.03268 -0.01644 0.02292 -0.01112 C 0.01523 -0.00718 0.00924 4.44444E-6 1.11022E-16 4.44444E-6 " pathEditMode="relative" rAng="0" ptsTypes="AAAAAAAAAAAAAAAAAAAAAAAAAAAA">
                                      <p:cBhvr>
                                        <p:cTn id="21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66" y="-1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6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9 L -0.00313 -7.40741E-7 C -0.003 -0.09907 -0.00313 -0.19815 -0.00248 -0.29606 C -0.00222 -0.31273 0.00039 -0.325 0.0026 -0.34051 C 0.00377 -0.34907 0.00586 -0.36597 0.00768 -0.37523 C 0.01041 -0.39143 0.01289 -0.40347 0.01666 -0.41736 C 0.01888 -0.425 0.0207 -0.43333 0.02343 -0.43958 C 0.02487 -0.44259 0.02617 -0.44514 0.0276 -0.44884 C 0.02877 -0.45116 0.02955 -0.45532 0.03086 -0.45764 C 0.03346 -0.46319 0.03606 -0.46875 0.03919 -0.47222 C 0.04023 -0.47338 0.04153 -0.4743 0.04258 -0.47616 C 0.04466 -0.48032 0.04622 -0.48495 0.0483 -0.48889 C 0.05 -0.4919 0.05169 -0.49468 0.05325 -0.49792 C 0.05729 -0.50671 0.05312 -0.50023 0.05586 -0.50903 C 0.05638 -0.51134 0.05742 -0.51296 0.05833 -0.51505 C 0.06198 -0.53796 0.06133 -0.5294 0.05924 -0.57106 C 0.05898 -0.57338 0.05794 -0.575 0.05742 -0.57685 C 0.05729 -0.57893 0.05729 -0.58171 0.05664 -0.58403 C 0.05573 -0.58727 0.05455 -0.59005 0.05325 -0.59329 C 0.05117 -0.59838 0.04948 -0.60208 0.04674 -0.60625 C 0.0444 -0.60926 0.04218 -0.61204 0.0401 -0.61551 C 0.03893 -0.6169 0.03789 -0.61921 0.03659 -0.6206 C 0.03541 -0.62222 0.03385 -0.62315 0.03242 -0.62407 C 0.02539 -0.63171 0.03164 -0.62801 0.02435 -0.63148 C 0.02174 -0.63518 0.02135 -0.63611 0.01836 -0.63866 C 0.01758 -0.63958 0.01666 -0.63981 0.01601 -0.64074 C 0.01562 -0.64259 0.01458 -0.64444 0.0151 -0.64606 C 0.01575 -0.64815 0.01731 -0.64815 0.01836 -0.64977 C 0.01966 -0.65116 0.0207 -0.65347 0.02174 -0.65532 L 0.025 -0.66296 " pathEditMode="relative" rAng="0" ptsTypes="AAAAAAAAAAAAAAAAAAAAAAAAAAAAAA">
                                      <p:cBhvr>
                                        <p:cTn id="39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069 L -0.00312 -4.44444E-6 C -0.00312 -0.09907 0.02604 -0.06319 0.0267 -0.1618 C 0.02761 -0.21643 -0.00169 -0.28726 -0.00455 -0.30254 C -0.00742 -0.31759 0.0017 -0.3331 0.00261 -0.3405 C 0.00378 -0.34907 0.00586 -0.36597 0.00768 -0.37523 C 0.01042 -0.39143 0.01289 -0.4037 0.01667 -0.41736 C 0.01888 -0.42523 0.02071 -0.43333 0.02344 -0.43958 C 0.02487 -0.44328 0.02617 -0.44513 0.02761 -0.44884 C 0.02878 -0.45115 0.02956 -0.45578 0.03086 -0.45763 C 0.03347 -0.46388 0.03607 -0.46921 0.0392 -0.47291 C 0.04024 -0.47384 0.04154 -0.4743 0.04258 -0.47615 C 0.04466 -0.48032 0.04623 -0.48518 0.04831 -0.48888 L 0.05326 -0.49791 C 0.05729 -0.50671 0.05313 -0.50069 0.05586 -0.50949 C 0.05638 -0.51134 0.05742 -0.51296 0.05834 -0.51504 C 0.06198 -0.53819 0.06133 -0.52939 0.05925 -0.57106 C 0.05899 -0.57338 0.05795 -0.57476 0.05742 -0.57615 C 0.05729 -0.57893 0.05729 -0.58171 0.05664 -0.58356 C 0.05573 -0.58703 0.05456 -0.58981 0.05326 -0.59328 C 0.05117 -0.59791 0.04948 -0.60208 0.04675 -0.60578 L 0.04011 -0.61481 C 0.03893 -0.61666 0.03789 -0.61921 0.03659 -0.62037 C 0.03542 -0.62199 0.03386 -0.62291 0.03242 -0.62384 C 0.02539 -0.63171 0.03164 -0.628 0.02435 -0.63078 C 0.02175 -0.63449 0.02136 -0.63611 0.01836 -0.63819 C 0.01758 -0.63912 0.01667 -0.63981 0.01602 -0.64074 C 0.01563 -0.64259 0.01459 -0.64444 0.01511 -0.64606 C 0.01576 -0.64814 0.01732 -0.64814 0.01836 -0.64976 C 0.01966 -0.65069 0.02071 -0.65347 0.02175 -0.65532 L 0.025 -0.66296 " pathEditMode="relative" rAng="0" ptsTypes="AAAAAAAAAAAAAAAAAAAAAAAAAAAAAAA">
                                      <p:cBhvr>
                                        <p:cTn id="4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-3307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9 L -0.00312 -3.7037E-6 C -0.00299 -0.09907 -0.00312 -0.19814 -0.00247 -0.29606 C -0.00221 -0.31273 0.00039 -0.325 0.00261 -0.34051 C 0.00378 -0.34907 0.00586 -0.36597 0.00768 -0.37523 C 0.01042 -0.39143 0.01289 -0.40347 0.01667 -0.41736 C 0.01888 -0.425 0.0207 -0.43333 0.02344 -0.43958 C 0.02487 -0.44259 0.02617 -0.44514 0.02761 -0.44884 C 0.02878 -0.45115 0.02956 -0.45532 0.03086 -0.45764 C 0.03347 -0.46319 0.03607 -0.46875 0.03919 -0.47222 C 0.04024 -0.47338 0.04154 -0.4743 0.04258 -0.47615 C 0.04466 -0.48032 0.04623 -0.48495 0.04831 -0.48889 C 0.05 -0.49189 0.05169 -0.49467 0.05326 -0.49791 C 0.05729 -0.50671 0.05313 -0.50023 0.05586 -0.50902 C 0.05638 -0.51134 0.05742 -0.51296 0.05833 -0.51481 C 0.06198 -0.53796 0.06133 -0.52939 0.05925 -0.57129 C 0.05899 -0.57384 0.05794 -0.57523 0.05742 -0.57708 C 0.05729 -0.57939 0.05729 -0.58217 0.05664 -0.58426 C 0.05573 -0.58773 0.05456 -0.59051 0.05326 -0.59351 C 0.05117 -0.59884 0.04948 -0.60254 0.04675 -0.60648 C 0.0444 -0.60949 0.04219 -0.61226 0.04011 -0.61574 C 0.03893 -0.61736 0.03789 -0.61944 0.03659 -0.62106 C 0.03542 -0.62245 0.03386 -0.62338 0.03242 -0.6243 C 0.02539 -0.63217 0.03164 -0.62847 0.02435 -0.63171 C 0.02175 -0.63541 0.02136 -0.63634 0.01836 -0.63889 C 0.01758 -0.63981 0.01667 -0.64004 0.01602 -0.64097 C 0.01563 -0.64282 0.01458 -0.64467 0.01511 -0.64629 C 0.01576 -0.64838 0.01732 -0.64838 0.01836 -0.65 C 0.01966 -0.65162 0.0207 -0.6537 0.02175 -0.65555 L 0.025 -0.66296 " pathEditMode="relative" rAng="0" ptsTypes="AAAAAAAAAAAAAAAAAAAAAAAAAAAAAA">
                                      <p:cBhvr>
                                        <p:cTn id="43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7 L -0.00313 4.07407E-6 C -0.003 -0.09908 -0.00313 -0.19815 -0.00247 -0.29607 C -0.00221 -0.31274 0.00039 -0.325 0.0026 -0.34051 C 0.00378 -0.34908 0.00586 -0.36598 0.00768 -0.37524 C 0.01042 -0.39144 0.01289 -0.40348 0.01667 -0.41737 C 0.01888 -0.425 0.0207 -0.43334 0.02344 -0.43959 C 0.02487 -0.4426 0.02617 -0.44514 0.0276 -0.44885 C 0.02878 -0.45116 0.02956 -0.45533 0.03086 -0.45764 C 0.03346 -0.4632 0.03607 -0.46875 0.03919 -0.47223 C 0.04023 -0.47338 0.04154 -0.47431 0.04258 -0.47616 C 0.04466 -0.48033 0.04622 -0.48496 0.04831 -0.48889 C 0.05 -0.4919 0.05169 -0.49468 0.05325 -0.49792 C 0.05729 -0.50672 0.05312 -0.50024 0.05586 -0.50903 C 0.05638 -0.51135 0.05742 -0.51297 0.05833 -0.51482 C 0.06198 -0.53797 0.06133 -0.5294 0.05924 -0.5713 C 0.05898 -0.57385 0.05794 -0.57524 0.05742 -0.57709 C 0.05729 -0.5794 0.05729 -0.58218 0.05664 -0.58426 C 0.05573 -0.58774 0.05456 -0.59051 0.05325 -0.59352 C 0.05117 -0.59885 0.04948 -0.60255 0.04674 -0.60649 C 0.0444 -0.60949 0.04219 -0.61227 0.0401 -0.61574 C 0.03893 -0.61737 0.03789 -0.61945 0.03659 -0.62107 C 0.03542 -0.62246 0.03385 -0.62338 0.03242 -0.62431 C 0.02539 -0.63218 0.03164 -0.62848 0.02435 -0.63172 C 0.02174 -0.63542 0.02135 -0.63635 0.01836 -0.63912 C 0.01758 -0.63982 0.01667 -0.64005 0.01602 -0.64098 C 0.01562 -0.64283 0.01458 -0.64468 0.0151 -0.6463 C 0.01575 -0.64838 0.01732 -0.64838 0.01836 -0.65 C 0.01966 -0.65162 0.0207 -0.65371 0.02174 -0.65556 L 0.025 -0.66297 " pathEditMode="relative" rAng="0" ptsTypes="AAAAAAAAAAAAAAAAAAAAAAAAAAAAAA">
                                      <p:cBhvr>
                                        <p:cTn id="45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22222E-6 L -4.375E-6 0.0007 C -4.375E-6 -0.09838 0.01459 -0.13611 0.01524 -0.23449 C 0.0155 -0.25092 0.00326 -0.3243 0.00573 -0.33981 C 0.00691 -0.34838 0.00899 -0.36551 0.01081 -0.37477 C 0.01355 -0.39074 0.01602 -0.40301 0.0198 -0.41666 C 0.02201 -0.42477 0.02383 -0.43264 0.02657 -0.43889 C 0.028 -0.44236 0.0293 -0.44444 0.03073 -0.44815 C 0.03191 -0.45069 0.03269 -0.45486 0.03399 -0.45717 C 0.03659 -0.46296 0.0392 -0.46852 0.04232 -0.47199 C 0.04336 -0.47315 0.04467 -0.47384 0.04571 -0.47569 C 0.04779 -0.47963 0.04935 -0.48449 0.05144 -0.48819 L 0.05638 -0.49722 C 0.06042 -0.50625 0.05625 -0.5 0.05899 -0.50856 C 0.05951 -0.51088 0.06055 -0.51227 0.06146 -0.51458 C 0.06511 -0.53773 0.06446 -0.5287 0.06237 -0.57037 C 0.06211 -0.57291 0.06107 -0.57407 0.06055 -0.57592 C 0.06042 -0.57847 0.06042 -0.58125 0.05977 -0.5831 C 0.05886 -0.58634 0.05769 -0.58912 0.05638 -0.59259 C 0.0543 -0.59745 0.05261 -0.60162 0.04987 -0.60532 L 0.04323 -0.61481 C 0.04206 -0.61597 0.04102 -0.61852 0.03972 -0.61967 C 0.03855 -0.62129 0.03698 -0.62222 0.03555 -0.62315 C 0.02852 -0.63125 0.03477 -0.62754 0.02748 -0.63055 C 0.02487 -0.63426 0.02448 -0.63541 0.02149 -0.63773 C 0.02071 -0.63866 0.0198 -0.63912 0.01915 -0.64004 C 0.01875 -0.6419 0.01771 -0.64375 0.01823 -0.64537 C 0.01888 -0.64745 0.02045 -0.64745 0.02149 -0.64907 C 0.02279 -0.65023 0.02383 -0.65278 0.02487 -0.65463 L 0.02813 -0.66227 " pathEditMode="relative" rAng="0" ptsTypes="AAAAAAAAAAAAAAAAAAAAAAAAAAAAAA">
                                      <p:cBhvr>
                                        <p:cTn id="47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3 -0.00069 L -0.00313 -3.33333E-6 C -0.003 -0.09907 -0.00313 -0.19814 -0.00248 -0.29606 C -0.00222 -0.31273 0.00039 -0.325 0.0026 -0.34051 C 0.00377 -0.34907 0.00585 -0.36597 0.00768 -0.37523 C 0.01041 -0.39143 0.01289 -0.40347 0.01666 -0.41736 C 0.01888 -0.425 0.0207 -0.43333 0.02343 -0.43958 C 0.02487 -0.44259 0.02617 -0.44514 0.0276 -0.44884 C 0.02877 -0.45115 0.02955 -0.45532 0.03085 -0.45764 C 0.03346 -0.46319 0.03606 -0.46875 0.03919 -0.47222 C 0.04023 -0.47338 0.04153 -0.4743 0.04257 -0.47615 C 0.04466 -0.48032 0.04622 -0.48495 0.0483 -0.48889 C 0.05 -0.49189 0.05169 -0.49467 0.05325 -0.49791 C 0.05729 -0.50671 0.05312 -0.50023 0.05585 -0.50902 C 0.05638 -0.51134 0.05742 -0.51296 0.05833 -0.51504 C 0.06197 -0.53796 0.06132 -0.52939 0.05924 -0.57129 C 0.05898 -0.57384 0.05794 -0.57523 0.05742 -0.57708 C 0.05729 -0.57893 0.05729 -0.58171 0.05664 -0.58402 C 0.05572 -0.58727 0.05455 -0.59004 0.05325 -0.59328 C 0.05117 -0.59838 0.04947 -0.60208 0.04674 -0.60625 C 0.0444 -0.60926 0.04218 -0.61203 0.0401 -0.61551 C 0.03893 -0.61689 0.03789 -0.61921 0.03658 -0.6206 C 0.03541 -0.62222 0.03385 -0.62314 0.03242 -0.62407 C 0.02539 -0.63171 0.03164 -0.62801 0.02434 -0.63148 C 0.02174 -0.63518 0.02135 -0.63611 0.01835 -0.63865 C 0.01757 -0.63958 0.01666 -0.63981 0.01601 -0.64074 C 0.01562 -0.64259 0.01458 -0.64444 0.0151 -0.64606 C 0.01575 -0.64814 0.01731 -0.64814 0.01835 -0.64977 C 0.01966 -0.65115 0.0207 -0.65347 0.02174 -0.65532 L 0.025 -0.66296 " pathEditMode="relative" rAng="0" ptsTypes="AAAAAAAAAAAAAAAAAAAAAAAAAAAAAA">
                                      <p:cBhvr>
                                        <p:cTn id="49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9 L -0.00313 -1.11111E-6 C -0.00299 -0.09907 -0.00313 -0.19815 -0.00247 -0.29606 C -0.00221 -0.31273 0.00039 -0.325 0.0026 -0.34051 C 0.00378 -0.34907 0.00586 -0.36597 0.00768 -0.37523 C 0.01042 -0.39143 0.01289 -0.40347 0.01667 -0.41736 C 0.01888 -0.425 0.0207 -0.43333 0.02344 -0.43958 C 0.02487 -0.44259 0.02617 -0.44514 0.0276 -0.44884 C 0.02878 -0.45116 0.02956 -0.45532 0.03086 -0.45764 C 0.03346 -0.46319 0.03607 -0.46875 0.03919 -0.47222 C 0.04023 -0.47338 0.04154 -0.4743 0.04258 -0.47616 C 0.04466 -0.48032 0.04622 -0.48495 0.04831 -0.48889 C 0.05 -0.4919 0.05169 -0.49467 0.05326 -0.49792 C 0.05729 -0.50671 0.05312 -0.50023 0.05586 -0.50903 C 0.05638 -0.51134 0.05742 -0.51296 0.05833 -0.51481 C 0.06198 -0.53796 0.06133 -0.5294 0.05924 -0.5713 C 0.05898 -0.57384 0.05794 -0.57523 0.05742 -0.57708 C 0.05729 -0.5794 0.05729 -0.58217 0.05664 -0.58426 C 0.05573 -0.58773 0.05456 -0.59051 0.05326 -0.59352 C 0.05117 -0.59884 0.04948 -0.60255 0.04674 -0.60648 C 0.0444 -0.60949 0.04219 -0.61227 0.0401 -0.61574 C 0.03893 -0.61736 0.03789 -0.61944 0.03659 -0.62106 C 0.03542 -0.62245 0.03385 -0.62338 0.03242 -0.6243 C 0.02539 -0.63217 0.03164 -0.62847 0.02435 -0.63171 C 0.02174 -0.63542 0.02135 -0.63634 0.01836 -0.63889 C 0.01758 -0.63981 0.01667 -0.64005 0.01602 -0.64097 C 0.01562 -0.64282 0.01458 -0.64467 0.0151 -0.6463 C 0.01576 -0.64838 0.01732 -0.64838 0.01836 -0.65 C 0.01966 -0.65162 0.0207 -0.6537 0.02174 -0.65555 L 0.025 -0.66296 " pathEditMode="relative" rAng="0" ptsTypes="AAAAAAAAAAAAAAAAAAAAAAAAAAAAAA">
                                      <p:cBhvr>
                                        <p:cTn id="5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9 L -0.00313 -1.11111E-6 C -0.003 -0.09907 -0.00313 -0.19815 -0.00248 -0.29606 C -0.00221 -0.31273 0.00039 -0.325 0.0026 -0.34051 C 0.00377 -0.34907 0.00586 -0.36597 0.00768 -0.37523 C 0.01042 -0.39143 0.01289 -0.40347 0.01667 -0.41736 C 0.01888 -0.425 0.0207 -0.43333 0.02344 -0.43958 C 0.02487 -0.44259 0.02617 -0.44514 0.0276 -0.44884 C 0.02877 -0.45116 0.02956 -0.45532 0.03086 -0.45764 C 0.03346 -0.46319 0.03607 -0.46875 0.03919 -0.47222 C 0.04023 -0.47338 0.04154 -0.4743 0.04258 -0.47616 C 0.04466 -0.48032 0.04622 -0.48495 0.04831 -0.48889 C 0.05 -0.4919 0.05169 -0.49467 0.05325 -0.49792 C 0.05729 -0.50671 0.05312 -0.50023 0.05586 -0.50903 C 0.05638 -0.51134 0.05742 -0.51296 0.05833 -0.51481 C 0.06198 -0.53796 0.06133 -0.5294 0.05924 -0.5713 C 0.05898 -0.57384 0.05794 -0.57523 0.05742 -0.57708 C 0.05729 -0.5794 0.05729 -0.58217 0.05664 -0.58426 C 0.05573 -0.58773 0.05456 -0.59051 0.05325 -0.59352 C 0.05117 -0.59884 0.04948 -0.60255 0.04674 -0.60648 C 0.0444 -0.60949 0.04219 -0.61227 0.0401 -0.61574 C 0.03893 -0.61736 0.03789 -0.61944 0.03659 -0.62106 C 0.03542 -0.62245 0.03385 -0.62338 0.03242 -0.6243 C 0.02539 -0.63217 0.03164 -0.62847 0.02435 -0.63171 C 0.02174 -0.63542 0.02135 -0.63634 0.01836 -0.63889 C 0.01758 -0.63981 0.01667 -0.64005 0.01601 -0.64097 C 0.01562 -0.64282 0.01458 -0.64467 0.0151 -0.6463 C 0.01575 -0.64838 0.01732 -0.64838 0.01836 -0.65 C 0.01966 -0.65162 0.0207 -0.6537 0.02174 -0.65555 L 0.025 -0.66296 " pathEditMode="relative" rAng="0" ptsTypes="AAAAAAAAAAAAAAAAAAAAAAAAAAAAAA">
                                      <p:cBhvr>
                                        <p:cTn id="53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 animBg="1"/>
      <p:bldP spid="14" grpId="1" animBg="1"/>
      <p:bldP spid="15" grpId="0" animBg="1"/>
      <p:bldP spid="15" grpId="1" animBg="1"/>
      <p:bldP spid="17" grpId="0" animBg="1"/>
      <p:bldP spid="18" grpId="0" animBg="1"/>
      <p:bldP spid="19" grpId="0"/>
      <p:bldP spid="21" grpId="0" animBg="1"/>
      <p:bldP spid="23" grpId="0" animBg="1"/>
      <p:bldP spid="25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网Chenying0907出品 12">
            <a:extLst>
              <a:ext uri="{FF2B5EF4-FFF2-40B4-BE49-F238E27FC236}">
                <a16:creationId xmlns:a16="http://schemas.microsoft.com/office/drawing/2014/main" id="{8E29E3B2-7D30-4408-987D-6C185CC6C08F}"/>
              </a:ext>
            </a:extLst>
          </p:cNvPr>
          <p:cNvSpPr txBox="1"/>
          <p:nvPr/>
        </p:nvSpPr>
        <p:spPr>
          <a:xfrm>
            <a:off x="1964549" y="3101092"/>
            <a:ext cx="35224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每时每刻，</a:t>
            </a: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你都在包容、体贴、放纵、娇惯着我</a:t>
            </a: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你的每一个不经意的举动，</a:t>
            </a: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都在牵动着我的心</a:t>
            </a:r>
          </a:p>
        </p:txBody>
      </p:sp>
      <p:sp>
        <p:nvSpPr>
          <p:cNvPr id="3" name="网Chenying0907出品 26">
            <a:extLst>
              <a:ext uri="{FF2B5EF4-FFF2-40B4-BE49-F238E27FC236}">
                <a16:creationId xmlns:a16="http://schemas.microsoft.com/office/drawing/2014/main" id="{19E28821-DA9E-4237-A942-852D5D4F79C7}"/>
              </a:ext>
            </a:extLst>
          </p:cNvPr>
          <p:cNvSpPr txBox="1"/>
          <p:nvPr/>
        </p:nvSpPr>
        <p:spPr>
          <a:xfrm>
            <a:off x="1964549" y="2590324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那一年，我们二十岁</a:t>
            </a:r>
          </a:p>
        </p:txBody>
      </p:sp>
      <p:sp>
        <p:nvSpPr>
          <p:cNvPr id="4" name="网Chenying0907出品 18">
            <a:extLst>
              <a:ext uri="{FF2B5EF4-FFF2-40B4-BE49-F238E27FC236}">
                <a16:creationId xmlns:a16="http://schemas.microsoft.com/office/drawing/2014/main" id="{6F37BACA-0F01-4348-B210-B24DA1BC46B3}"/>
              </a:ext>
            </a:extLst>
          </p:cNvPr>
          <p:cNvSpPr/>
          <p:nvPr/>
        </p:nvSpPr>
        <p:spPr>
          <a:xfrm rot="291056">
            <a:off x="5827779" y="503913"/>
            <a:ext cx="3675647" cy="227628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网Chenying0907出品 20">
            <a:extLst>
              <a:ext uri="{FF2B5EF4-FFF2-40B4-BE49-F238E27FC236}">
                <a16:creationId xmlns:a16="http://schemas.microsoft.com/office/drawing/2014/main" id="{B3CB5375-CF54-4619-B66A-959C98095EB5}"/>
              </a:ext>
            </a:extLst>
          </p:cNvPr>
          <p:cNvSpPr/>
          <p:nvPr/>
        </p:nvSpPr>
        <p:spPr>
          <a:xfrm rot="21264117">
            <a:off x="6350541" y="2433568"/>
            <a:ext cx="3675647" cy="227628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心形 5">
            <a:extLst>
              <a:ext uri="{FF2B5EF4-FFF2-40B4-BE49-F238E27FC236}">
                <a16:creationId xmlns:a16="http://schemas.microsoft.com/office/drawing/2014/main" id="{AC015667-1AB0-4BC5-A31D-A2EB5D9B30A5}"/>
              </a:ext>
            </a:extLst>
          </p:cNvPr>
          <p:cNvSpPr/>
          <p:nvPr/>
        </p:nvSpPr>
        <p:spPr>
          <a:xfrm rot="19800000">
            <a:off x="2073517" y="1611264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7" name="心形 6">
            <a:extLst>
              <a:ext uri="{FF2B5EF4-FFF2-40B4-BE49-F238E27FC236}">
                <a16:creationId xmlns:a16="http://schemas.microsoft.com/office/drawing/2014/main" id="{EB2E4E9A-4A0F-42B7-BF5A-32528FB82274}"/>
              </a:ext>
            </a:extLst>
          </p:cNvPr>
          <p:cNvSpPr/>
          <p:nvPr/>
        </p:nvSpPr>
        <p:spPr>
          <a:xfrm rot="2700000">
            <a:off x="2359432" y="1545766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8" name="网Chenying0907出品 27">
            <a:extLst>
              <a:ext uri="{FF2B5EF4-FFF2-40B4-BE49-F238E27FC236}">
                <a16:creationId xmlns:a16="http://schemas.microsoft.com/office/drawing/2014/main" id="{833EA62C-6C8D-4DC4-8677-2C2343232BC8}"/>
              </a:ext>
            </a:extLst>
          </p:cNvPr>
          <p:cNvSpPr/>
          <p:nvPr/>
        </p:nvSpPr>
        <p:spPr>
          <a:xfrm>
            <a:off x="2986699" y="1435378"/>
            <a:ext cx="10855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记忆</a:t>
            </a:r>
          </a:p>
        </p:txBody>
      </p:sp>
      <p:sp>
        <p:nvSpPr>
          <p:cNvPr id="9" name="网Chenying0907出品 25">
            <a:extLst>
              <a:ext uri="{FF2B5EF4-FFF2-40B4-BE49-F238E27FC236}">
                <a16:creationId xmlns:a16="http://schemas.microsoft.com/office/drawing/2014/main" id="{B4490940-3CE6-464F-B0CF-0FF8D107FB2F}"/>
              </a:ext>
            </a:extLst>
          </p:cNvPr>
          <p:cNvSpPr/>
          <p:nvPr/>
        </p:nvSpPr>
        <p:spPr>
          <a:xfrm>
            <a:off x="6094253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网Chenying0907出品 28">
            <a:extLst>
              <a:ext uri="{FF2B5EF4-FFF2-40B4-BE49-F238E27FC236}">
                <a16:creationId xmlns:a16="http://schemas.microsoft.com/office/drawing/2014/main" id="{92903C6F-A77A-4AD2-9673-22AE63566620}"/>
              </a:ext>
            </a:extLst>
          </p:cNvPr>
          <p:cNvSpPr/>
          <p:nvPr/>
        </p:nvSpPr>
        <p:spPr>
          <a:xfrm>
            <a:off x="6687021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网Chenying0907出品 29">
            <a:extLst>
              <a:ext uri="{FF2B5EF4-FFF2-40B4-BE49-F238E27FC236}">
                <a16:creationId xmlns:a16="http://schemas.microsoft.com/office/drawing/2014/main" id="{F38B9E2F-9170-4E84-B56C-E649EBE0D29F}"/>
              </a:ext>
            </a:extLst>
          </p:cNvPr>
          <p:cNvSpPr/>
          <p:nvPr/>
        </p:nvSpPr>
        <p:spPr>
          <a:xfrm>
            <a:off x="8818215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网Chenying0907出品 30">
            <a:extLst>
              <a:ext uri="{FF2B5EF4-FFF2-40B4-BE49-F238E27FC236}">
                <a16:creationId xmlns:a16="http://schemas.microsoft.com/office/drawing/2014/main" id="{405C6E68-B697-489C-A7B5-3428C666662B}"/>
              </a:ext>
            </a:extLst>
          </p:cNvPr>
          <p:cNvSpPr/>
          <p:nvPr/>
        </p:nvSpPr>
        <p:spPr>
          <a:xfrm>
            <a:off x="9120921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网Chenying0907出品 31">
            <a:extLst>
              <a:ext uri="{FF2B5EF4-FFF2-40B4-BE49-F238E27FC236}">
                <a16:creationId xmlns:a16="http://schemas.microsoft.com/office/drawing/2014/main" id="{6B130200-D7F8-4E7A-B58C-CED8697EB4D7}"/>
              </a:ext>
            </a:extLst>
          </p:cNvPr>
          <p:cNvSpPr/>
          <p:nvPr/>
        </p:nvSpPr>
        <p:spPr>
          <a:xfrm>
            <a:off x="9094032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网Chenying0907出品 32">
            <a:extLst>
              <a:ext uri="{FF2B5EF4-FFF2-40B4-BE49-F238E27FC236}">
                <a16:creationId xmlns:a16="http://schemas.microsoft.com/office/drawing/2014/main" id="{C8BF7223-FC24-4419-ACD6-10C459C325AA}"/>
              </a:ext>
            </a:extLst>
          </p:cNvPr>
          <p:cNvSpPr/>
          <p:nvPr/>
        </p:nvSpPr>
        <p:spPr>
          <a:xfrm>
            <a:off x="8495818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网Chenying0907出品 33">
            <a:extLst>
              <a:ext uri="{FF2B5EF4-FFF2-40B4-BE49-F238E27FC236}">
                <a16:creationId xmlns:a16="http://schemas.microsoft.com/office/drawing/2014/main" id="{CD80BAF8-5657-4793-A681-96AEC04AB977}"/>
              </a:ext>
            </a:extLst>
          </p:cNvPr>
          <p:cNvSpPr/>
          <p:nvPr/>
        </p:nvSpPr>
        <p:spPr>
          <a:xfrm>
            <a:off x="2687850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网Chenying0907出品 34">
            <a:extLst>
              <a:ext uri="{FF2B5EF4-FFF2-40B4-BE49-F238E27FC236}">
                <a16:creationId xmlns:a16="http://schemas.microsoft.com/office/drawing/2014/main" id="{9BF63BE6-9410-480C-B5A8-79896C0A3A6E}"/>
              </a:ext>
            </a:extLst>
          </p:cNvPr>
          <p:cNvSpPr/>
          <p:nvPr/>
        </p:nvSpPr>
        <p:spPr>
          <a:xfrm>
            <a:off x="3230676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692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903 C -0.52408 -0.00486 -0.51731 -0.02939 -0.5125 -0.04097 C -0.5125 -0.04051 -0.5026 -0.05833 -0.50104 -0.06134 C -0.49622 -0.06967 -0.49231 -0.07986 -0.48645 -0.08703 C -0.48346 -0.09514 -0.47968 -0.09907 -0.47604 -0.10555 C -0.46966 -0.11689 -0.46445 -0.12569 -0.45729 -0.13541 C -0.45039 -0.14444 -0.44466 -0.15764 -0.4375 -0.16666 C -0.43216 -0.17384 -0.42447 -0.17685 -0.41875 -0.18356 C -0.41132 -0.19166 -0.39987 -0.2074 -0.39166 -0.21134 C -0.38476 -0.21921 -0.37695 -0.22777 -0.36875 -0.23148 C -0.36315 -0.23796 -0.35872 -0.24537 -0.35208 -0.24814 C -0.34388 -0.25902 -0.33398 -0.26412 -0.325 -0.27222 C -0.32291 -0.27407 -0.3194 -0.27986 -0.3177 -0.28148 C -0.30898 -0.29166 -0.29895 -0.29838 -0.28958 -0.30555 C -0.2733 -0.31782 -0.28476 -0.31227 -0.275 -0.31666 C -0.25039 -0.34282 -0.21263 -0.36088 -0.18437 -0.36481 C -0.16927 -0.37014 -0.15364 -0.37245 -0.13854 -0.37777 C -0.13072 -0.38495 -0.1246 -0.38634 -0.11562 -0.39074 C -0.08502 -0.40486 -0.05572 -0.41643 -0.02395 -0.42037 C -0.01497 -0.4243 -0.00716 -0.42615 0.00209 -0.42777 C 0.04948 -0.44467 0.10053 -0.43148 0.14896 -0.42963 C 0.16263 -0.42685 0.17722 -0.42384 0.19063 -0.41666 C 0.20847 -0.40717 0.18594 -0.41944 0.20209 -0.4074 C 0.20925 -0.40208 0.21915 -0.39838 0.22605 -0.39444 C 0.22852 -0.39282 0.23008 -0.38889 0.2323 -0.38703 C 0.23698 -0.38264 0.24271 -0.37801 0.24792 -0.37592 C 0.25743 -0.36574 0.2681 -0.35833 0.27709 -0.34629 C 0.28347 -0.33773 0.2892 -0.32777 0.29688 -0.32222 C 0.30365 -0.31018 0.31081 -0.29977 0.31771 -0.28727 C 0.31915 -0.28449 0.31967 -0.28078 0.32084 -0.27777 C 0.3224 -0.2743 0.32409 -0.27129 0.32605 -0.26852 C 0.33217 -0.25856 0.33894 -0.2493 0.3448 -0.23912 C 0.34935 -0.23078 0.353 -0.22037 0.35834 -0.21319 C 0.36185 -0.20856 0.3629 -0.2074 0.36563 -0.20185 C 0.37071 -0.19166 0.37487 -0.17986 0.38021 -0.1706 C 0.38373 -0.15486 0.39102 -0.14444 0.3948 -0.12963 C 0.39779 -0.11782 0.39948 -0.11088 0.40313 -0.1 C 0.40352 -0.09629 0.40326 -0.09236 0.40417 -0.08889 C 0.40469 -0.08703 0.40678 -0.08727 0.4073 -0.08518 C 0.40886 -0.0787 0.41159 -0.05578 0.4125 -0.04814 C 0.41459 -0.02939 0.41511 -0.00995 0.41771 0.00903 C 0.41732 0.03033 0.425 0.17848 0.40417 0.22778 C 0.40248 0.24074 0.40456 0.23033 0.4 0.24074 C 0.39415 0.2544 0.39219 0.26227 0.38334 0.27037 C 0.3793 0.28125 0.38386 0.27199 0.37709 0.27778 C 0.37383 0.28056 0.37084 0.28519 0.36771 0.28889 C 0.36524 0.29167 0.36198 0.29051 0.35938 0.29236 C 0.35144 0.29977 0.34219 0.30301 0.33334 0.30556 C 0.3306 0.30625 0.32774 0.30672 0.325 0.30718 C 0.32084 0.30857 0.3125 0.31111 0.3125 0.31135 C 0.28542 0.30996 0.25834 0.31042 0.23125 0.30718 C 0.22383 0.30648 0.2168 0.29977 0.20938 0.29815 C 0.2018 0.29144 0.19336 0.28866 0.18542 0.28334 C 0.17813 0.27848 0.17123 0.2713 0.16355 0.26852 C 0.15573 0.26135 0.14063 0.24561 0.1323 0.2426 C 0.12826 0.2382 0.12513 0.23218 0.12084 0.22963 C 0.1125 0.2176 0.10248 0.21273 0.09375 0.20186 C 0.08659 0.19283 0.08477 0.18797 0.07709 0.18334 C 0.07253 0.17709 0.07097 0.17107 0.06563 0.16852 C 0.0629 0.16088 0.05743 0.15533 0.05313 0.14977 C 0.04948 0.14005 0.04375 0.13542 0.03959 0.1257 C 0.0323 0.10903 0.025 0.0919 0.01875 0.07385 C 0.01237 0.05579 0.0099 0.03449 0.00313 0.01667 C 0.00248 0.01135 0.00209 0.00556 -4.58333E-6 -0.00023 " pathEditMode="relative" rAng="0" ptsTypes="AAAAAAAAAAAAAAAAAAAAAAAAAAAAAAAAAAAAAAAAAAAAAAAAAAAAAAAAAAAAAAAA">
                                      <p:cBhvr>
                                        <p:cTn id="1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5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4 0.47778 C -0.37566 0.48704 -0.3724 0.49653 -0.36667 0.50926 C -0.35743 0.5294 -0.33998 0.55996 -0.325 0.56852 C -0.31316 0.58449 -0.29753 0.59005 -0.28438 0.60185 C -0.27982 0.60579 -0.27383 0.61181 -0.26888 0.61296 C -0.26042 0.61505 -0.24375 0.61667 -0.24375 0.6169 C -0.24206 0.61736 -0.24024 0.61736 -0.23855 0.61852 C -0.23698 0.61968 -0.23607 0.62315 -0.23438 0.62408 C -0.22618 0.62871 -0.21706 0.62685 -0.20834 0.62778 C -0.19883 0.63334 -0.1892 0.63403 -0.1793 0.63519 C -0.14271 0.65671 -0.08021 0.65394 -0.04896 0.65556 C 0.09336 0.67755 -0.02552 0.66111 0.3082 0.65741 C 0.3302 0.64884 0.35091 0.63334 0.37291 0.62408 C 0.40416 0.61088 0.43632 0.5963 0.46445 0.56852 C 0.47877 0.5544 0.48906 0.53403 0.50195 0.51667 C 0.51471 0.4713 0.50781 0.41921 0.51211 0.37037 C 0.51184 0.3081 0.51145 0.2456 0.51028 0.18334 C 0.5095 0.14931 0.49336 0.12107 0.48437 0.09445 C 0.47955 0.07986 0.46979 0.06273 0.46041 0.05926 C 0.45052 0.04167 0.42604 0.01875 0.41237 0.01482 C 0.40221 0.00023 0.41302 0.01273 0.39583 0.00556 C 0.39362 0.00463 0.39179 0.00116 0.38958 -1.85185E-6 C 0.38541 -0.00208 0.37695 -0.0037 0.37695 -0.00347 C 0.36184 -0.01921 0.3233 -0.0206 0.30507 -0.02222 C 0.22395 -0.04629 0.14674 -0.02662 0.06041 -0.02592 C 0.05781 -0.0243 0.05573 -0.02153 0.05312 -0.02037 C 0.04309 -0.01597 0.03268 -0.01643 0.02291 -0.01111 C 0.01523 -0.00717 0.00924 -1.85185E-6 4.16667E-6 -1.85185E-6 " pathEditMode="relative" rAng="0" ptsTypes="AAAAAAAAAAAAAAAAAAAAAAAAAAAA">
                                      <p:cBhvr>
                                        <p:cTn id="21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66" y="-1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6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069 L -0.00312 -7.40741E-7 C -0.00299 -0.09907 -0.00312 -0.19815 -0.00247 -0.29606 C -0.00221 -0.31273 0.00039 -0.325 0.0026 -0.34051 C 0.00378 -0.34907 0.00586 -0.36597 0.00768 -0.37523 C 0.01042 -0.39143 0.01289 -0.40347 0.01667 -0.41736 C 0.01888 -0.425 0.0207 -0.43333 0.02344 -0.43958 C 0.02487 -0.44259 0.02617 -0.44514 0.0276 -0.44884 C 0.02878 -0.45116 0.02956 -0.45532 0.03086 -0.45764 C 0.03346 -0.46319 0.03607 -0.46875 0.03919 -0.47222 C 0.04023 -0.47338 0.04154 -0.4743 0.04258 -0.47616 C 0.04466 -0.48032 0.04622 -0.48495 0.04831 -0.48889 C 0.05 -0.4919 0.05169 -0.49468 0.05326 -0.49792 C 0.05729 -0.50671 0.05313 -0.50023 0.05586 -0.50903 C 0.05638 -0.51134 0.05742 -0.51296 0.05833 -0.51505 C 0.06198 -0.53796 0.06133 -0.5294 0.05925 -0.57106 C 0.05898 -0.57338 0.05794 -0.575 0.05742 -0.57685 C 0.05729 -0.57893 0.05729 -0.58171 0.05664 -0.58403 C 0.05573 -0.58727 0.05456 -0.59005 0.05326 -0.59329 C 0.05117 -0.59838 0.04948 -0.60208 0.04675 -0.60625 C 0.0444 -0.60926 0.04219 -0.61204 0.0401 -0.61551 C 0.03893 -0.6169 0.03789 -0.61921 0.03659 -0.6206 C 0.03542 -0.62222 0.03385 -0.62315 0.03242 -0.62407 C 0.02539 -0.63171 0.03164 -0.62801 0.02435 -0.63148 C 0.02175 -0.63518 0.02135 -0.63611 0.01836 -0.63866 C 0.01758 -0.63958 0.01667 -0.63981 0.01602 -0.64074 C 0.01563 -0.64259 0.01458 -0.64444 0.0151 -0.64606 C 0.01576 -0.64815 0.01732 -0.64815 0.01836 -0.64977 C 0.01966 -0.65116 0.0207 -0.65347 0.02175 -0.65532 L 0.025 -0.66296 " pathEditMode="relative" rAng="0" ptsTypes="AAAAAAAAAAAAAAAAAAAAAAAAAAAAAA">
                                      <p:cBhvr>
                                        <p:cTn id="39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3 -0.00069 L -0.00313 -4.44444E-6 C -0.00313 -0.09907 0.02604 -0.06319 0.02669 -0.1618 C 0.0276 -0.21643 -0.0017 -0.28726 -0.00456 -0.30254 C -0.00743 -0.31759 0.00169 -0.3331 0.0026 -0.3405 C 0.00377 -0.34907 0.00586 -0.36597 0.00768 -0.37523 C 0.01041 -0.39143 0.01289 -0.4037 0.01666 -0.41736 C 0.01888 -0.42523 0.0207 -0.43333 0.02343 -0.43958 C 0.02487 -0.44328 0.02617 -0.44513 0.0276 -0.44884 C 0.02877 -0.45115 0.02955 -0.45578 0.03086 -0.45763 C 0.03346 -0.46388 0.03606 -0.46921 0.03919 -0.47291 C 0.04023 -0.47384 0.04153 -0.4743 0.04257 -0.47615 C 0.04466 -0.48032 0.04622 -0.48518 0.0483 -0.48888 L 0.05325 -0.49791 C 0.05729 -0.50671 0.05312 -0.50069 0.05586 -0.50949 C 0.05638 -0.51134 0.05742 -0.51296 0.05833 -0.51504 C 0.06197 -0.53819 0.06132 -0.52939 0.05924 -0.57106 C 0.05898 -0.57338 0.05794 -0.57476 0.05742 -0.57615 C 0.05729 -0.57893 0.05729 -0.58171 0.05664 -0.58356 C 0.05572 -0.58703 0.05455 -0.58981 0.05325 -0.59328 C 0.05117 -0.59791 0.04947 -0.60208 0.04674 -0.60578 L 0.0401 -0.61481 C 0.03893 -0.61666 0.03789 -0.61921 0.03658 -0.62037 C 0.03541 -0.62199 0.03385 -0.62291 0.03242 -0.62384 C 0.02539 -0.63171 0.03164 -0.628 0.02434 -0.63078 C 0.02174 -0.63449 0.02135 -0.63611 0.01836 -0.63819 C 0.01757 -0.63912 0.01666 -0.63981 0.01601 -0.64074 C 0.01562 -0.64259 0.01458 -0.64444 0.0151 -0.64606 C 0.01575 -0.64814 0.01731 -0.64814 0.01836 -0.64976 C 0.01966 -0.65069 0.0207 -0.65347 0.02174 -0.65532 L 0.025 -0.66296 " pathEditMode="relative" rAng="0" ptsTypes="AAAAAAAAAAAAAAAAAAAAAAAAAAAAAAA">
                                      <p:cBhvr>
                                        <p:cTn id="4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-3307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9 L -0.00312 -3.7037E-6 C -0.00299 -0.09907 -0.00312 -0.19814 -0.00247 -0.29606 C -0.00221 -0.31273 0.0004 -0.325 0.00261 -0.34051 C 0.00378 -0.34907 0.00586 -0.36597 0.00769 -0.37523 C 0.01042 -0.39143 0.0129 -0.40347 0.01667 -0.41736 C 0.01889 -0.425 0.02071 -0.43333 0.02344 -0.43958 C 0.02487 -0.44259 0.02618 -0.44514 0.02761 -0.44884 C 0.02878 -0.45115 0.02956 -0.45532 0.03086 -0.45764 C 0.03347 -0.46319 0.03607 -0.46875 0.0392 -0.47222 C 0.04024 -0.47338 0.04154 -0.4743 0.04258 -0.47615 C 0.04467 -0.48032 0.04623 -0.48495 0.04831 -0.48889 C 0.05 -0.49189 0.0517 -0.49467 0.05326 -0.49791 C 0.0573 -0.50671 0.05313 -0.50023 0.05586 -0.50902 C 0.05639 -0.51134 0.05743 -0.51296 0.05834 -0.51481 C 0.06198 -0.53796 0.06133 -0.52939 0.05925 -0.57129 C 0.05899 -0.57384 0.05795 -0.57523 0.05743 -0.57708 C 0.0573 -0.57939 0.0573 -0.58217 0.05665 -0.58426 C 0.05573 -0.58773 0.05456 -0.59051 0.05326 -0.59351 C 0.05118 -0.59884 0.04948 -0.60254 0.04675 -0.60648 C 0.04441 -0.60949 0.04219 -0.61226 0.04011 -0.61574 C 0.03894 -0.61736 0.0379 -0.61944 0.03659 -0.62106 C 0.03542 -0.62245 0.03386 -0.62338 0.03243 -0.6243 C 0.0254 -0.63217 0.03165 -0.62847 0.02435 -0.63171 C 0.02175 -0.63541 0.02136 -0.63634 0.01836 -0.63889 C 0.01758 -0.63981 0.01667 -0.64004 0.01602 -0.64097 C 0.01563 -0.64282 0.01459 -0.64467 0.01511 -0.64629 C 0.01576 -0.64838 0.01732 -0.64838 0.01836 -0.65 C 0.01967 -0.65162 0.02071 -0.6537 0.02175 -0.65555 L 0.025 -0.66296 " pathEditMode="relative" rAng="0" ptsTypes="AAAAAAAAAAAAAAAAAAAAAAAAAAAAAA">
                                      <p:cBhvr>
                                        <p:cTn id="43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7 L -0.00312 4.07407E-6 C -0.00299 -0.09908 -0.00312 -0.19815 -0.00247 -0.29607 C -0.00221 -0.31274 0.00039 -0.325 0.00261 -0.34051 C 0.00378 -0.34908 0.00586 -0.36598 0.00769 -0.37524 C 0.01042 -0.39144 0.01289 -0.40348 0.01667 -0.41737 C 0.01888 -0.425 0.02071 -0.43334 0.02344 -0.43959 C 0.02487 -0.4426 0.02617 -0.44514 0.02761 -0.44885 C 0.02878 -0.45116 0.02956 -0.45533 0.03086 -0.45764 C 0.03347 -0.4632 0.03607 -0.46875 0.0392 -0.47223 C 0.04024 -0.47338 0.04154 -0.47431 0.04258 -0.47616 C 0.04466 -0.48033 0.04623 -0.48496 0.04831 -0.48889 C 0.05 -0.4919 0.0517 -0.49468 0.05326 -0.49792 C 0.05729 -0.50672 0.05313 -0.50024 0.05586 -0.50903 C 0.05638 -0.51135 0.05742 -0.51297 0.05834 -0.51482 C 0.06198 -0.53797 0.06133 -0.5294 0.05925 -0.5713 C 0.05899 -0.57385 0.05795 -0.57524 0.05742 -0.57709 C 0.05729 -0.5794 0.05729 -0.58218 0.05664 -0.58426 C 0.05573 -0.58774 0.05456 -0.59051 0.05326 -0.59352 C 0.05117 -0.59885 0.04948 -0.60255 0.04675 -0.60649 C 0.0444 -0.60949 0.04219 -0.61227 0.04011 -0.61574 C 0.03894 -0.61737 0.03789 -0.61945 0.03659 -0.62107 C 0.03542 -0.62246 0.03386 -0.62338 0.03242 -0.62431 C 0.02539 -0.63218 0.03164 -0.62848 0.02435 -0.63172 C 0.02175 -0.63542 0.02136 -0.63635 0.01836 -0.63912 C 0.01758 -0.63982 0.01667 -0.64005 0.01602 -0.64098 C 0.01563 -0.64283 0.01459 -0.64468 0.01511 -0.6463 C 0.01576 -0.64838 0.01732 -0.64838 0.01836 -0.65 C 0.01966 -0.65162 0.02071 -0.65371 0.02175 -0.65556 L 0.025 -0.66297 " pathEditMode="relative" rAng="0" ptsTypes="AAAAAAAAAAAAAAAAAAAAAAAAAAAAAA">
                                      <p:cBhvr>
                                        <p:cTn id="45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22222E-6 L 2.29167E-6 0.0007 C 2.29167E-6 -0.09838 0.01458 -0.13611 0.01523 -0.23449 C 0.01549 -0.25092 0.00325 -0.3243 0.00573 -0.33981 C 0.0069 -0.34838 0.00898 -0.36551 0.01081 -0.37477 C 0.01354 -0.39074 0.01601 -0.40301 0.01979 -0.41666 C 0.022 -0.42477 0.02383 -0.43264 0.02656 -0.43889 C 0.02799 -0.44236 0.02929 -0.44444 0.03073 -0.44815 C 0.0319 -0.45069 0.03268 -0.45486 0.03398 -0.45717 C 0.03659 -0.46296 0.03919 -0.46852 0.04232 -0.47199 C 0.04336 -0.47315 0.04466 -0.47384 0.0457 -0.47569 C 0.04778 -0.47963 0.04935 -0.48449 0.05143 -0.48819 L 0.05638 -0.49722 C 0.06041 -0.50625 0.05625 -0.5 0.05898 -0.50856 C 0.0595 -0.51088 0.06054 -0.51227 0.06146 -0.51458 C 0.0651 -0.53773 0.06445 -0.5287 0.06237 -0.57037 C 0.06211 -0.57291 0.06107 -0.57407 0.06054 -0.57592 C 0.06041 -0.57847 0.06041 -0.58125 0.05976 -0.5831 C 0.05885 -0.58634 0.05768 -0.58912 0.05638 -0.59259 C 0.05429 -0.59745 0.0526 -0.60162 0.04987 -0.60532 L 0.04323 -0.61481 C 0.04206 -0.61597 0.04101 -0.61852 0.03971 -0.61967 C 0.03854 -0.62129 0.03698 -0.62222 0.03554 -0.62315 C 0.02851 -0.63125 0.03476 -0.62754 0.02747 -0.63055 C 0.02487 -0.63426 0.02448 -0.63541 0.02148 -0.63773 C 0.0207 -0.63866 0.01979 -0.63912 0.01914 -0.64004 C 0.01875 -0.6419 0.01771 -0.64375 0.01823 -0.64537 C 0.01888 -0.64745 0.02044 -0.64745 0.02148 -0.64907 C 0.02278 -0.65023 0.02383 -0.65278 0.02487 -0.65463 L 0.02812 -0.66227 " pathEditMode="relative" rAng="0" ptsTypes="AAAAAAAAAAAAAAAAAAAAAAAAAAAAAA">
                                      <p:cBhvr>
                                        <p:cTn id="4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3 -0.00069 L -0.00313 -3.33333E-6 C -0.003 -0.09907 -0.00313 -0.19814 -0.00248 -0.29606 C -0.00221 -0.31273 0.00039 -0.325 0.0026 -0.34051 C 0.00377 -0.34907 0.00586 -0.36597 0.00768 -0.37523 C 0.01042 -0.39143 0.01289 -0.40347 0.01667 -0.41736 C 0.01888 -0.425 0.0207 -0.43333 0.02344 -0.43958 C 0.02487 -0.44259 0.02617 -0.44514 0.0276 -0.44884 C 0.02877 -0.45115 0.02956 -0.45532 0.03086 -0.45764 C 0.03346 -0.46319 0.03607 -0.46875 0.03919 -0.47222 C 0.04023 -0.47338 0.04154 -0.4743 0.04258 -0.47615 C 0.04466 -0.48032 0.04622 -0.48495 0.04831 -0.48889 C 0.05 -0.49189 0.05169 -0.49467 0.05325 -0.49791 C 0.05729 -0.50671 0.05312 -0.50023 0.05586 -0.50902 C 0.05638 -0.51134 0.05742 -0.51296 0.05833 -0.51504 C 0.06198 -0.53796 0.06133 -0.52939 0.05924 -0.57129 C 0.05898 -0.57384 0.05794 -0.57523 0.05742 -0.57708 C 0.05729 -0.57893 0.05729 -0.58171 0.05664 -0.58402 C 0.05573 -0.58727 0.05456 -0.59004 0.05325 -0.59328 C 0.05117 -0.59838 0.04948 -0.60208 0.04674 -0.60625 C 0.0444 -0.60926 0.04219 -0.61203 0.0401 -0.61551 C 0.03893 -0.61689 0.03789 -0.61921 0.03659 -0.6206 C 0.03542 -0.62222 0.03385 -0.62314 0.03242 -0.62407 C 0.02539 -0.63171 0.03164 -0.62801 0.02435 -0.63148 C 0.02174 -0.63518 0.02135 -0.63611 0.01836 -0.63865 C 0.01758 -0.63958 0.01667 -0.63981 0.01601 -0.64074 C 0.01562 -0.64259 0.01458 -0.64444 0.0151 -0.64606 C 0.01575 -0.64814 0.01732 -0.64814 0.01836 -0.64977 C 0.01966 -0.65115 0.0207 -0.65347 0.02174 -0.65532 L 0.025 -0.66296 " pathEditMode="relative" rAng="0" ptsTypes="AAAAAAAAAAAAAAAAAAAAAAAAAAAAAA">
                                      <p:cBhvr>
                                        <p:cTn id="49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2 -0.00069 L -0.00312 -1.11111E-6 C -0.00299 -0.09907 -0.00312 -0.19815 -0.00247 -0.29606 C -0.00221 -0.31273 0.00039 -0.325 0.00261 -0.34051 C 0.00378 -0.34907 0.00586 -0.36597 0.00769 -0.37523 C 0.01042 -0.39143 0.01289 -0.40347 0.01667 -0.41736 C 0.01888 -0.425 0.02071 -0.43333 0.02344 -0.43958 C 0.02487 -0.44259 0.02618 -0.44514 0.02761 -0.44884 C 0.02878 -0.45116 0.02956 -0.45532 0.03086 -0.45764 C 0.03347 -0.46319 0.03607 -0.46875 0.0392 -0.47222 C 0.04024 -0.47338 0.04154 -0.4743 0.04258 -0.47616 C 0.04466 -0.48032 0.04623 -0.48495 0.04831 -0.48889 C 0.05 -0.4919 0.0517 -0.49467 0.05326 -0.49792 C 0.05729 -0.50671 0.05313 -0.50023 0.05586 -0.50903 C 0.05638 -0.51134 0.05743 -0.51296 0.05834 -0.51481 C 0.06198 -0.53796 0.06133 -0.5294 0.05925 -0.5713 C 0.05899 -0.57384 0.05795 -0.57523 0.05743 -0.57708 C 0.05729 -0.5794 0.05729 -0.58217 0.05664 -0.58426 C 0.05573 -0.58773 0.05456 -0.59051 0.05326 -0.59352 C 0.05118 -0.59884 0.04948 -0.60255 0.04675 -0.60648 C 0.0444 -0.60949 0.04219 -0.61227 0.04011 -0.61574 C 0.03894 -0.61736 0.03789 -0.61944 0.03659 -0.62106 C 0.03542 -0.62245 0.03386 -0.62338 0.03243 -0.6243 C 0.02539 -0.63217 0.03164 -0.62847 0.02435 -0.63171 C 0.02175 -0.63542 0.02136 -0.63634 0.01836 -0.63889 C 0.01758 -0.63981 0.01667 -0.64005 0.01602 -0.64097 C 0.01563 -0.64282 0.01459 -0.64467 0.01511 -0.6463 C 0.01576 -0.64838 0.01732 -0.64838 0.01836 -0.65 C 0.01966 -0.65162 0.02071 -0.6537 0.02175 -0.65555 L 0.025 -0.66296 " pathEditMode="relative" rAng="0" ptsTypes="AAAAAAAAAAAAAAAAAAAAAAAAAAAAAA">
                                      <p:cBhvr>
                                        <p:cTn id="51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9 L -0.00312 -1.11111E-6 C -0.00299 -0.09907 -0.00312 -0.19815 -0.00247 -0.29606 C -0.00221 -0.31273 0.00039 -0.325 0.00261 -0.34051 C 0.00378 -0.34907 0.00586 -0.36597 0.00768 -0.37523 C 0.01042 -0.39143 0.01289 -0.40347 0.01667 -0.41736 C 0.01888 -0.425 0.02071 -0.43333 0.02344 -0.43958 C 0.02487 -0.44259 0.02617 -0.44514 0.02761 -0.44884 C 0.02878 -0.45116 0.02956 -0.45532 0.03086 -0.45764 C 0.03347 -0.46319 0.03607 -0.46875 0.03919 -0.47222 C 0.04024 -0.47338 0.04154 -0.4743 0.04258 -0.47616 C 0.04466 -0.48032 0.04623 -0.48495 0.04831 -0.48889 C 0.05 -0.4919 0.05169 -0.49467 0.05326 -0.49792 C 0.05729 -0.50671 0.05313 -0.50023 0.05586 -0.50903 C 0.05638 -0.51134 0.05742 -0.51296 0.05834 -0.51481 C 0.06198 -0.53796 0.06133 -0.5294 0.05925 -0.5713 C 0.05899 -0.57384 0.05794 -0.57523 0.05742 -0.57708 C 0.05729 -0.5794 0.05729 -0.58217 0.05664 -0.58426 C 0.05573 -0.58773 0.05456 -0.59051 0.05326 -0.59352 C 0.05117 -0.59884 0.04948 -0.60255 0.04675 -0.60648 C 0.0444 -0.60949 0.04219 -0.61227 0.04011 -0.61574 C 0.03893 -0.61736 0.03789 -0.61944 0.03659 -0.62106 C 0.03542 -0.62245 0.03386 -0.62338 0.03242 -0.6243 C 0.02539 -0.63217 0.03164 -0.62847 0.02435 -0.63171 C 0.02175 -0.63542 0.02136 -0.63634 0.01836 -0.63889 C 0.01758 -0.63981 0.01667 -0.64005 0.01602 -0.64097 C 0.01563 -0.64282 0.01459 -0.64467 0.01511 -0.6463 C 0.01576 -0.64838 0.01732 -0.64838 0.01836 -0.65 C 0.01966 -0.65162 0.02071 -0.6537 0.02175 -0.65555 L 0.025 -0.66296 " pathEditMode="relative" rAng="0" ptsTypes="AAAAAAAAAAAAAAAAAAAAAAAAAAAAAA">
                                      <p:cBhvr>
                                        <p:cTn id="53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8" grpId="0"/>
      <p:bldP spid="10" grpId="0" animBg="1"/>
      <p:bldP spid="12" grpId="0" animBg="1"/>
      <p:bldP spid="14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网Chenying0907出品 12">
            <a:extLst>
              <a:ext uri="{FF2B5EF4-FFF2-40B4-BE49-F238E27FC236}">
                <a16:creationId xmlns:a16="http://schemas.microsoft.com/office/drawing/2014/main" id="{B85BF3C0-949B-43E2-BAA6-409CE04EE8D8}"/>
              </a:ext>
            </a:extLst>
          </p:cNvPr>
          <p:cNvSpPr txBox="1"/>
          <p:nvPr/>
        </p:nvSpPr>
        <p:spPr>
          <a:xfrm>
            <a:off x="6495974" y="3101092"/>
            <a:ext cx="3522461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我们经历了爱情的甜蜜，</a:t>
            </a: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同样也同甘共苦，</a:t>
            </a: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只为了能在一起，</a:t>
            </a:r>
          </a:p>
        </p:txBody>
      </p:sp>
      <p:sp>
        <p:nvSpPr>
          <p:cNvPr id="3" name="网Chenying0907出品 26">
            <a:extLst>
              <a:ext uri="{FF2B5EF4-FFF2-40B4-BE49-F238E27FC236}">
                <a16:creationId xmlns:a16="http://schemas.microsoft.com/office/drawing/2014/main" id="{7041670D-3CA4-4731-A3E7-3793D22160A5}"/>
              </a:ext>
            </a:extLst>
          </p:cNvPr>
          <p:cNvSpPr txBox="1"/>
          <p:nvPr/>
        </p:nvSpPr>
        <p:spPr>
          <a:xfrm>
            <a:off x="6495974" y="2590324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那一年，我们二十一岁</a:t>
            </a:r>
          </a:p>
        </p:txBody>
      </p:sp>
      <p:sp>
        <p:nvSpPr>
          <p:cNvPr id="4" name="网Chenying0907出品 18">
            <a:extLst>
              <a:ext uri="{FF2B5EF4-FFF2-40B4-BE49-F238E27FC236}">
                <a16:creationId xmlns:a16="http://schemas.microsoft.com/office/drawing/2014/main" id="{308CCABC-48DF-4CBA-91FA-B99CA8E2C063}"/>
              </a:ext>
            </a:extLst>
          </p:cNvPr>
          <p:cNvSpPr/>
          <p:nvPr/>
        </p:nvSpPr>
        <p:spPr>
          <a:xfrm rot="291056">
            <a:off x="1469384" y="499679"/>
            <a:ext cx="3670572" cy="228031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网Chenying0907出品 20">
            <a:extLst>
              <a:ext uri="{FF2B5EF4-FFF2-40B4-BE49-F238E27FC236}">
                <a16:creationId xmlns:a16="http://schemas.microsoft.com/office/drawing/2014/main" id="{3212F19C-FFDA-4781-AF3E-6F49D7A07255}"/>
              </a:ext>
            </a:extLst>
          </p:cNvPr>
          <p:cNvSpPr/>
          <p:nvPr/>
        </p:nvSpPr>
        <p:spPr>
          <a:xfrm rot="21264117">
            <a:off x="1991783" y="2429798"/>
            <a:ext cx="3670572" cy="228031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心形 5">
            <a:extLst>
              <a:ext uri="{FF2B5EF4-FFF2-40B4-BE49-F238E27FC236}">
                <a16:creationId xmlns:a16="http://schemas.microsoft.com/office/drawing/2014/main" id="{77629BF5-55BC-4118-B832-99A2AB00B580}"/>
              </a:ext>
            </a:extLst>
          </p:cNvPr>
          <p:cNvSpPr/>
          <p:nvPr/>
        </p:nvSpPr>
        <p:spPr>
          <a:xfrm rot="19800000">
            <a:off x="6604942" y="1611264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7" name="心形 6">
            <a:extLst>
              <a:ext uri="{FF2B5EF4-FFF2-40B4-BE49-F238E27FC236}">
                <a16:creationId xmlns:a16="http://schemas.microsoft.com/office/drawing/2014/main" id="{99C16016-72C2-48C3-89CA-8AB59E25C75F}"/>
              </a:ext>
            </a:extLst>
          </p:cNvPr>
          <p:cNvSpPr/>
          <p:nvPr/>
        </p:nvSpPr>
        <p:spPr>
          <a:xfrm rot="2700000">
            <a:off x="6890857" y="1545766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8" name="网Chenying0907出品 27">
            <a:extLst>
              <a:ext uri="{FF2B5EF4-FFF2-40B4-BE49-F238E27FC236}">
                <a16:creationId xmlns:a16="http://schemas.microsoft.com/office/drawing/2014/main" id="{0BE89F95-AA17-42DD-80EC-E11089A0F983}"/>
              </a:ext>
            </a:extLst>
          </p:cNvPr>
          <p:cNvSpPr/>
          <p:nvPr/>
        </p:nvSpPr>
        <p:spPr>
          <a:xfrm>
            <a:off x="7518124" y="1435378"/>
            <a:ext cx="10855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味道</a:t>
            </a:r>
          </a:p>
        </p:txBody>
      </p:sp>
      <p:sp>
        <p:nvSpPr>
          <p:cNvPr id="9" name="网Chenying0907出品 25">
            <a:extLst>
              <a:ext uri="{FF2B5EF4-FFF2-40B4-BE49-F238E27FC236}">
                <a16:creationId xmlns:a16="http://schemas.microsoft.com/office/drawing/2014/main" id="{881F1454-5176-4C01-88AE-B3B843D8DFEE}"/>
              </a:ext>
            </a:extLst>
          </p:cNvPr>
          <p:cNvSpPr/>
          <p:nvPr/>
        </p:nvSpPr>
        <p:spPr>
          <a:xfrm>
            <a:off x="5698078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网Chenying0907出品 28">
            <a:extLst>
              <a:ext uri="{FF2B5EF4-FFF2-40B4-BE49-F238E27FC236}">
                <a16:creationId xmlns:a16="http://schemas.microsoft.com/office/drawing/2014/main" id="{F96F52F0-4116-41E2-A574-6A03D90B89E8}"/>
              </a:ext>
            </a:extLst>
          </p:cNvPr>
          <p:cNvSpPr/>
          <p:nvPr/>
        </p:nvSpPr>
        <p:spPr>
          <a:xfrm>
            <a:off x="6290846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网Chenying0907出品 29">
            <a:extLst>
              <a:ext uri="{FF2B5EF4-FFF2-40B4-BE49-F238E27FC236}">
                <a16:creationId xmlns:a16="http://schemas.microsoft.com/office/drawing/2014/main" id="{EFD04FE9-48E7-40AB-BD5D-3438403EF192}"/>
              </a:ext>
            </a:extLst>
          </p:cNvPr>
          <p:cNvSpPr/>
          <p:nvPr/>
        </p:nvSpPr>
        <p:spPr>
          <a:xfrm>
            <a:off x="8422040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网Chenying0907出品 30">
            <a:extLst>
              <a:ext uri="{FF2B5EF4-FFF2-40B4-BE49-F238E27FC236}">
                <a16:creationId xmlns:a16="http://schemas.microsoft.com/office/drawing/2014/main" id="{194A25FF-6253-41B8-9D0C-EE04505CF1DC}"/>
              </a:ext>
            </a:extLst>
          </p:cNvPr>
          <p:cNvSpPr/>
          <p:nvPr/>
        </p:nvSpPr>
        <p:spPr>
          <a:xfrm>
            <a:off x="8724746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网Chenying0907出品 31">
            <a:extLst>
              <a:ext uri="{FF2B5EF4-FFF2-40B4-BE49-F238E27FC236}">
                <a16:creationId xmlns:a16="http://schemas.microsoft.com/office/drawing/2014/main" id="{4DA324D9-9844-409C-B87C-45432D801250}"/>
              </a:ext>
            </a:extLst>
          </p:cNvPr>
          <p:cNvSpPr/>
          <p:nvPr/>
        </p:nvSpPr>
        <p:spPr>
          <a:xfrm>
            <a:off x="8697857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网Chenying0907出品 32">
            <a:extLst>
              <a:ext uri="{FF2B5EF4-FFF2-40B4-BE49-F238E27FC236}">
                <a16:creationId xmlns:a16="http://schemas.microsoft.com/office/drawing/2014/main" id="{A5343D52-6470-42F6-A371-98F82223D0B8}"/>
              </a:ext>
            </a:extLst>
          </p:cNvPr>
          <p:cNvSpPr/>
          <p:nvPr/>
        </p:nvSpPr>
        <p:spPr>
          <a:xfrm>
            <a:off x="8099643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网Chenying0907出品 33">
            <a:extLst>
              <a:ext uri="{FF2B5EF4-FFF2-40B4-BE49-F238E27FC236}">
                <a16:creationId xmlns:a16="http://schemas.microsoft.com/office/drawing/2014/main" id="{3339B592-166D-4F60-AFE9-4CF96BE2E291}"/>
              </a:ext>
            </a:extLst>
          </p:cNvPr>
          <p:cNvSpPr/>
          <p:nvPr/>
        </p:nvSpPr>
        <p:spPr>
          <a:xfrm>
            <a:off x="2291675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网Chenying0907出品 34">
            <a:extLst>
              <a:ext uri="{FF2B5EF4-FFF2-40B4-BE49-F238E27FC236}">
                <a16:creationId xmlns:a16="http://schemas.microsoft.com/office/drawing/2014/main" id="{97CFE912-E308-4AF8-9B47-E805FD84C0F2}"/>
              </a:ext>
            </a:extLst>
          </p:cNvPr>
          <p:cNvSpPr/>
          <p:nvPr/>
        </p:nvSpPr>
        <p:spPr>
          <a:xfrm>
            <a:off x="2834501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176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903 C -0.52409 -0.00486 -0.51732 -0.0294 -0.5125 -0.04097 C -0.5125 -0.04051 -0.5026 -0.05833 -0.50104 -0.06134 C -0.49622 -0.06967 -0.49232 -0.07986 -0.48646 -0.08704 C -0.48346 -0.09514 -0.47969 -0.09907 -0.47604 -0.10555 C -0.46966 -0.1169 -0.46445 -0.12569 -0.45729 -0.13541 C -0.45039 -0.14444 -0.44466 -0.15764 -0.4375 -0.16666 C -0.43203 -0.17384 -0.42435 -0.17685 -0.41875 -0.18356 C -0.41107 -0.19166 -0.39987 -0.20741 -0.39153 -0.21134 C -0.38476 -0.21921 -0.37695 -0.22778 -0.36836 -0.23148 C -0.36302 -0.23796 -0.35846 -0.24537 -0.35169 -0.24815 C -0.34388 -0.25903 -0.33398 -0.26412 -0.325 -0.27222 C -0.32278 -0.27407 -0.3194 -0.27986 -0.31732 -0.28148 C -0.30898 -0.29166 -0.29896 -0.29838 -0.28958 -0.30555 C -0.2733 -0.31782 -0.28463 -0.31227 -0.275 -0.31666 C -0.25039 -0.34282 -0.21263 -0.36088 -0.18437 -0.36481 C -0.16927 -0.37014 -0.15364 -0.37245 -0.13854 -0.37778 C -0.13073 -0.38495 -0.12461 -0.38634 -0.11562 -0.39074 C -0.08502 -0.40486 -0.05573 -0.41643 -0.02396 -0.42037 C -0.01497 -0.4243 -0.00716 -0.42616 0.00209 -0.42778 C 0.04948 -0.44467 0.10052 -0.43148 0.14896 -0.42963 C 0.16263 -0.42685 0.17722 -0.42384 0.19063 -0.41666 C 0.20847 -0.40717 0.18594 -0.41944 0.20209 -0.40741 C 0.20925 -0.40208 0.21914 -0.39838 0.22604 -0.39444 C 0.22852 -0.39282 0.23008 -0.38889 0.23229 -0.38704 C 0.23698 -0.38264 0.24271 -0.37801 0.24792 -0.37592 C 0.25742 -0.36574 0.2681 -0.35833 0.27709 -0.34629 C 0.28347 -0.33773 0.2892 -0.32778 0.29688 -0.32222 C 0.30365 -0.31018 0.31081 -0.29977 0.31771 -0.28727 C 0.31914 -0.28449 0.31966 -0.28079 0.32084 -0.27778 C 0.3224 -0.2743 0.32409 -0.27129 0.32604 -0.26852 C 0.33216 -0.25856 0.33893 -0.2493 0.34479 -0.23912 C 0.34935 -0.23079 0.353 -0.22037 0.35834 -0.21319 C 0.36185 -0.20856 0.36289 -0.20741 0.36563 -0.20185 C 0.37071 -0.19166 0.37487 -0.17986 0.38021 -0.1706 C 0.38373 -0.15486 0.39102 -0.14444 0.39479 -0.12963 C 0.39779 -0.11782 0.39948 -0.11088 0.40313 -0.1 C 0.40352 -0.09629 0.40326 -0.09236 0.40417 -0.08889 C 0.40469 -0.08704 0.40677 -0.08727 0.40729 -0.08518 C 0.40886 -0.0787 0.41159 -0.05579 0.4125 -0.04815 C 0.41459 -0.0294 0.41511 -0.00995 0.41771 0.00903 C 0.41732 0.03033 0.425 0.17847 0.40417 0.22778 C 0.40248 0.24074 0.40456 0.23033 0.4 0.24074 C 0.39414 0.2544 0.39219 0.26227 0.38334 0.27037 C 0.3793 0.28125 0.38386 0.27199 0.37709 0.27778 C 0.37383 0.28056 0.37084 0.28519 0.36771 0.28889 C 0.36524 0.29167 0.36198 0.29051 0.35938 0.29236 C 0.35143 0.29977 0.34219 0.30301 0.33334 0.30556 C 0.3306 0.30625 0.32774 0.30671 0.325 0.30718 C 0.32084 0.30857 0.3125 0.31111 0.3125 0.31134 C 0.28542 0.30996 0.25834 0.31042 0.23125 0.30718 C 0.22383 0.30648 0.2168 0.29977 0.20938 0.29815 C 0.2018 0.29144 0.19336 0.28866 0.18542 0.28334 C 0.17813 0.27847 0.17123 0.2713 0.16354 0.26852 C 0.15573 0.26134 0.14063 0.2456 0.13229 0.24259 C 0.12826 0.2382 0.12513 0.23218 0.12084 0.22963 C 0.1125 0.21759 0.10248 0.21273 0.09375 0.20185 C 0.08659 0.19283 0.08477 0.18796 0.07709 0.18334 C 0.07253 0.17709 0.07097 0.17107 0.06563 0.16852 C 0.06289 0.16088 0.05742 0.15533 0.05313 0.14977 C 0.04948 0.14005 0.04375 0.13542 0.03959 0.1257 C 0.03229 0.10903 0.025 0.0919 0.01875 0.07384 C 0.01237 0.05579 0.0099 0.03449 0.00313 0.01667 C 0.00248 0.01134 0.00209 0.00556 -2.29167E-6 -0.00023 " pathEditMode="relative" rAng="0" ptsTypes="AAAAAAAAAAAAAAAAAAAAAAAAAAAAAAAAAAAAAAAAAAAAAAAAAAAAAAAAAAAAAAAA">
                                      <p:cBhvr>
                                        <p:cTn id="1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5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3 0.47778 C -0.37565 0.48704 -0.37239 0.49653 -0.36666 0.50926 C -0.35742 0.5294 -0.33997 0.55995 -0.325 0.56852 C -0.31315 0.58449 -0.29752 0.59005 -0.28437 0.60185 C -0.27981 0.60579 -0.27382 0.61181 -0.26901 0.61296 C -0.26041 0.61505 -0.24388 0.61667 -0.24388 0.6169 C -0.24231 0.61736 -0.24023 0.61736 -0.23854 0.61852 C -0.23698 0.61968 -0.23645 0.62315 -0.23437 0.62407 C -0.22656 0.6287 -0.21705 0.62685 -0.20833 0.62778 C -0.19882 0.63333 -0.18919 0.63403 -0.17929 0.63519 C -0.1427 0.65671 -0.08033 0.65394 -0.04908 0.65556 C 0.09336 0.67755 -0.02552 0.66111 0.30821 0.65741 C 0.33021 0.64884 0.35092 0.63333 0.37292 0.62407 C 0.40417 0.61088 0.43633 0.5963 0.46446 0.56852 C 0.47878 0.5544 0.48907 0.53403 0.50196 0.51667 C 0.51472 0.4713 0.50782 0.41921 0.51211 0.37037 C 0.51185 0.3081 0.51146 0.2456 0.51029 0.18333 C 0.50951 0.14931 0.49336 0.12107 0.48438 0.09444 C 0.47956 0.07986 0.4698 0.06273 0.46042 0.05926 C 0.45052 0.04167 0.42605 0.01875 0.41237 0.01482 C 0.40222 0.00023 0.41302 0.01273 0.39584 0.00556 C 0.39362 0.00463 0.3918 0.00116 0.38959 -3.7037E-7 C 0.38542 -0.00208 0.37696 -0.0037 0.37696 -0.00347 C 0.36185 -0.01921 0.32305 -0.0206 0.30508 -0.02222 C 0.22383 -0.0463 0.14675 -0.02662 0.06029 -0.02593 C 0.05782 -0.02431 0.05573 -0.02153 0.05313 -0.02037 C 0.04284 -0.01597 0.03269 -0.01643 0.02279 -0.01111 C 0.01524 -0.00718 0.00925 -3.7037E-7 -3.75E-6 -3.7037E-7 " pathEditMode="relative" rAng="0" ptsTypes="AAAAAAAAAAAAAAAAAAAAAAAAAAAA">
                                      <p:cBhvr>
                                        <p:cTn id="21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66" y="-1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8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9 L -0.00313 -7.40741E-7 C -0.003 -0.09907 -0.00313 -0.19815 -0.00248 -0.29606 C -0.00222 -0.31273 0.00039 -0.325 0.0026 -0.34051 C 0.00377 -0.34907 0.00586 -0.36597 0.00768 -0.37523 C 0.01041 -0.39143 0.01289 -0.40347 0.01666 -0.41736 C 0.01888 -0.425 0.0207 -0.43333 0.02344 -0.43958 C 0.02487 -0.44259 0.02617 -0.44514 0.0276 -0.44884 C 0.02877 -0.45116 0.02956 -0.45532 0.03086 -0.45764 C 0.03346 -0.46319 0.03607 -0.46875 0.03919 -0.47222 C 0.04023 -0.47338 0.04153 -0.4743 0.04258 -0.47616 C 0.04466 -0.48032 0.04622 -0.48495 0.04831 -0.48889 C 0.05 -0.4919 0.05169 -0.49468 0.05325 -0.49792 C 0.05729 -0.50671 0.05312 -0.50023 0.05586 -0.50903 C 0.05638 -0.51134 0.05742 -0.51296 0.05833 -0.51505 C 0.06198 -0.53796 0.06133 -0.5294 0.05924 -0.57106 C 0.05898 -0.57338 0.05794 -0.575 0.05742 -0.57685 C 0.05729 -0.57893 0.05729 -0.58171 0.05664 -0.58403 C 0.05573 -0.58727 0.05456 -0.59005 0.05325 -0.59329 C 0.05117 -0.59838 0.04948 -0.60208 0.04674 -0.60625 C 0.0444 -0.60926 0.04219 -0.61204 0.0401 -0.61551 C 0.03893 -0.6169 0.03789 -0.61921 0.03659 -0.6206 C 0.03541 -0.62222 0.03385 -0.62315 0.03242 -0.62407 C 0.02539 -0.63171 0.03164 -0.62801 0.02435 -0.63148 C 0.02174 -0.63518 0.02135 -0.63611 0.01836 -0.63866 C 0.01758 -0.63958 0.01666 -0.63981 0.01601 -0.64074 C 0.01562 -0.64259 0.01458 -0.64444 0.0151 -0.64606 C 0.01575 -0.64815 0.01732 -0.64815 0.01836 -0.64977 C 0.01966 -0.65116 0.0207 -0.65347 0.02174 -0.65532 L 0.025 -0.66296 " pathEditMode="relative" rAng="0" ptsTypes="AAAAAAAAAAAAAAAAAAAAAAAAAAAAAA">
                                      <p:cBhvr>
                                        <p:cTn id="39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069 L -0.00312 -4.44444E-6 C -0.00312 -0.09907 0.02605 -0.06319 0.0267 -0.1618 C 0.02761 -0.21643 -0.00169 -0.28726 -0.00455 -0.30254 C -0.00742 -0.31759 0.0017 -0.3331 0.00261 -0.3405 C 0.00378 -0.34907 0.00586 -0.36597 0.00769 -0.37523 C 0.01042 -0.39143 0.01289 -0.4037 0.01667 -0.41736 C 0.01888 -0.42523 0.02071 -0.43333 0.02344 -0.43958 C 0.02487 -0.44328 0.02618 -0.44513 0.02761 -0.44884 C 0.02878 -0.45115 0.02956 -0.45578 0.03086 -0.45763 C 0.03347 -0.46388 0.03607 -0.46921 0.0392 -0.47291 C 0.04024 -0.47384 0.04154 -0.4743 0.04258 -0.47615 C 0.04467 -0.48032 0.04623 -0.48518 0.04831 -0.48888 L 0.05326 -0.49791 C 0.0573 -0.50671 0.05313 -0.50069 0.05586 -0.50949 C 0.05638 -0.51134 0.05743 -0.51296 0.05834 -0.51504 C 0.06198 -0.53819 0.06133 -0.52939 0.05925 -0.57106 C 0.05899 -0.57338 0.05795 -0.57476 0.05743 -0.57615 C 0.0573 -0.57893 0.0573 -0.58171 0.05664 -0.58356 C 0.05573 -0.58703 0.05456 -0.58981 0.05326 -0.59328 C 0.05118 -0.59791 0.04948 -0.60208 0.04675 -0.60578 L 0.04011 -0.61481 C 0.03894 -0.61666 0.03789 -0.61921 0.03659 -0.62037 C 0.03542 -0.62199 0.03386 -0.62291 0.03243 -0.62384 C 0.02539 -0.63171 0.03164 -0.628 0.02435 -0.63078 C 0.02175 -0.63449 0.02136 -0.63611 0.01836 -0.63819 C 0.01758 -0.63912 0.01667 -0.63981 0.01602 -0.64074 C 0.01563 -0.64259 0.01459 -0.64444 0.01511 -0.64606 C 0.01576 -0.64814 0.01732 -0.64814 0.01836 -0.64976 C 0.01967 -0.65069 0.02071 -0.65347 0.02175 -0.65532 L 0.025 -0.66296 " pathEditMode="relative" rAng="0" ptsTypes="AAAAAAAAAAAAAAAAAAAAAAAAAAAAAAA">
                                      <p:cBhvr>
                                        <p:cTn id="4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-3307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9 L -0.00312 -3.7037E-6 C -0.00299 -0.09907 -0.00312 -0.19814 -0.00247 -0.29606 C -0.00221 -0.31273 0.00039 -0.325 0.00261 -0.34051 C 0.00378 -0.34907 0.00586 -0.36597 0.00769 -0.37523 C 0.01042 -0.39143 0.01289 -0.40347 0.01667 -0.41736 C 0.01888 -0.425 0.02071 -0.43333 0.02344 -0.43958 C 0.02487 -0.44259 0.02617 -0.44514 0.02761 -0.44884 C 0.02878 -0.45115 0.02956 -0.45532 0.03086 -0.45764 C 0.03347 -0.46319 0.03607 -0.46875 0.0392 -0.47222 C 0.04024 -0.47338 0.04154 -0.4743 0.04258 -0.47615 C 0.04466 -0.48032 0.04623 -0.48495 0.04831 -0.48889 C 0.05 -0.49189 0.0517 -0.49467 0.05326 -0.49791 C 0.05729 -0.50671 0.05313 -0.50023 0.05586 -0.50902 C 0.05638 -0.51134 0.05742 -0.51296 0.05834 -0.51481 C 0.06198 -0.53796 0.06133 -0.52939 0.05925 -0.57129 C 0.05899 -0.57384 0.05795 -0.57523 0.05742 -0.57708 C 0.05729 -0.57939 0.05729 -0.58217 0.05664 -0.58426 C 0.05573 -0.58773 0.05456 -0.59051 0.05326 -0.59351 C 0.05117 -0.59884 0.04948 -0.60254 0.04675 -0.60648 C 0.0444 -0.60949 0.04219 -0.61226 0.04011 -0.61574 C 0.03894 -0.61736 0.03789 -0.61944 0.03659 -0.62106 C 0.03542 -0.62245 0.03386 -0.62338 0.03242 -0.6243 C 0.02539 -0.63217 0.03164 -0.62847 0.02435 -0.63171 C 0.02175 -0.63541 0.02136 -0.63634 0.01836 -0.63889 C 0.01758 -0.63981 0.01667 -0.64004 0.01602 -0.64097 C 0.01563 -0.64282 0.01459 -0.64467 0.01511 -0.64629 C 0.01576 -0.64838 0.01732 -0.64838 0.01836 -0.65 C 0.01966 -0.65162 0.02071 -0.6537 0.02175 -0.65555 L 0.025 -0.66296 " pathEditMode="relative" rAng="0" ptsTypes="AAAAAAAAAAAAAAAAAAAAAAAAAAAAAA">
                                      <p:cBhvr>
                                        <p:cTn id="43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7 L -0.00312 4.07407E-6 C -0.00299 -0.09908 -0.00312 -0.19815 -0.00247 -0.29607 C -0.00221 -0.31274 0.00039 -0.325 0.00261 -0.34051 C 0.00378 -0.34908 0.00586 -0.36598 0.00768 -0.37524 C 0.01042 -0.39144 0.01289 -0.40348 0.01667 -0.41737 C 0.01888 -0.425 0.0207 -0.43334 0.02344 -0.43959 C 0.02487 -0.4426 0.02617 -0.44514 0.02761 -0.44885 C 0.02878 -0.45116 0.02956 -0.45533 0.03086 -0.45764 C 0.03346 -0.4632 0.03607 -0.46875 0.03919 -0.47223 C 0.04024 -0.47338 0.04154 -0.47431 0.04258 -0.47616 C 0.04466 -0.48033 0.04622 -0.48496 0.04831 -0.48889 C 0.05 -0.4919 0.05169 -0.49468 0.05326 -0.49792 C 0.05729 -0.50672 0.05313 -0.50024 0.05586 -0.50903 C 0.05638 -0.51135 0.05742 -0.51297 0.05833 -0.51482 C 0.06198 -0.53797 0.06133 -0.5294 0.05925 -0.5713 C 0.05899 -0.57385 0.05794 -0.57524 0.05742 -0.57709 C 0.05729 -0.5794 0.05729 -0.58218 0.05664 -0.58426 C 0.05573 -0.58774 0.05456 -0.59051 0.05326 -0.59352 C 0.05117 -0.59885 0.04948 -0.60255 0.04675 -0.60649 C 0.0444 -0.60949 0.04219 -0.61227 0.04011 -0.61574 C 0.03893 -0.61737 0.03789 -0.61945 0.03659 -0.62107 C 0.03542 -0.62246 0.03386 -0.62338 0.03242 -0.62431 C 0.02539 -0.63218 0.03164 -0.62848 0.02435 -0.63172 C 0.02175 -0.63542 0.02136 -0.63635 0.01836 -0.63912 C 0.01758 -0.63982 0.01667 -0.64005 0.01602 -0.64098 C 0.01563 -0.64283 0.01458 -0.64468 0.01511 -0.6463 C 0.01576 -0.64838 0.01732 -0.64838 0.01836 -0.65 C 0.01966 -0.65162 0.0207 -0.65371 0.02175 -0.65556 L 0.025 -0.66297 " pathEditMode="relative" rAng="0" ptsTypes="AAAAAAAAAAAAAAAAAAAAAAAAAAAAAA">
                                      <p:cBhvr>
                                        <p:cTn id="45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22222E-6 L 4.375E-6 0.0007 C 4.375E-6 -0.09838 0.01458 -0.13611 0.01523 -0.23449 C 0.01549 -0.25092 0.00325 -0.3243 0.00572 -0.33981 C 0.0069 -0.34838 0.00898 -0.36551 0.0108 -0.37477 C 0.01354 -0.39074 0.01601 -0.40301 0.01979 -0.41666 C 0.022 -0.42477 0.02382 -0.43264 0.02656 -0.43889 C 0.02799 -0.44236 0.02929 -0.44444 0.03072 -0.44815 C 0.0319 -0.45069 0.03268 -0.45486 0.03398 -0.45717 C 0.03658 -0.46296 0.03919 -0.46852 0.04231 -0.47199 C 0.04336 -0.47315 0.04466 -0.47384 0.0457 -0.47569 C 0.04778 -0.47963 0.04934 -0.48449 0.05143 -0.48819 L 0.05638 -0.49722 C 0.06041 -0.50625 0.05625 -0.5 0.05898 -0.50856 C 0.0595 -0.51088 0.06054 -0.51227 0.06145 -0.51458 C 0.0651 -0.53773 0.06445 -0.5287 0.06237 -0.57037 C 0.06211 -0.57291 0.06106 -0.57407 0.06054 -0.57592 C 0.06041 -0.57847 0.06041 -0.58125 0.05976 -0.5831 C 0.05885 -0.58634 0.05768 -0.58912 0.05638 -0.59259 C 0.05429 -0.59745 0.0526 -0.60162 0.04987 -0.60532 L 0.04322 -0.61481 C 0.04205 -0.61597 0.04101 -0.61852 0.03971 -0.61967 C 0.03854 -0.62129 0.03697 -0.62222 0.03554 -0.62315 C 0.02851 -0.63125 0.03476 -0.62754 0.02747 -0.63055 C 0.02487 -0.63426 0.02447 -0.63541 0.02148 -0.63773 C 0.0207 -0.63866 0.01979 -0.63912 0.01914 -0.64004 C 0.01875 -0.6419 0.0177 -0.64375 0.01822 -0.64537 C 0.01888 -0.64745 0.02044 -0.64745 0.02148 -0.64907 C 0.02278 -0.65023 0.02382 -0.65278 0.02487 -0.65463 L 0.02812 -0.66227 " pathEditMode="relative" rAng="0" ptsTypes="AAAAAAAAAAAAAAAAAAAAAAAAAAAAAA">
                                      <p:cBhvr>
                                        <p:cTn id="4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3 -0.00069 L -0.00313 -3.33333E-6 C -0.003 -0.09907 -0.00313 -0.19814 -0.00248 -0.29606 C -0.00222 -0.31273 0.00039 -0.325 0.0026 -0.34051 C 0.00377 -0.34907 0.00586 -0.36597 0.00768 -0.37523 C 0.01041 -0.39143 0.01289 -0.40347 0.01666 -0.41736 C 0.01888 -0.425 0.0207 -0.43333 0.02343 -0.43958 C 0.02487 -0.44259 0.02617 -0.44514 0.0276 -0.44884 C 0.02877 -0.45115 0.02955 -0.45532 0.03086 -0.45764 C 0.03346 -0.46319 0.03606 -0.46875 0.03919 -0.47222 C 0.04023 -0.47338 0.04153 -0.4743 0.04257 -0.47615 C 0.04466 -0.48032 0.04622 -0.48495 0.0483 -0.48889 C 0.05 -0.49189 0.05169 -0.49467 0.05325 -0.49791 C 0.05729 -0.50671 0.05312 -0.50023 0.05586 -0.50902 C 0.05638 -0.51134 0.05742 -0.51296 0.05833 -0.51504 C 0.06198 -0.53796 0.06132 -0.52939 0.05924 -0.57129 C 0.05898 -0.57384 0.05794 -0.57523 0.05742 -0.57708 C 0.05729 -0.57893 0.05729 -0.58171 0.05664 -0.58402 C 0.05573 -0.58727 0.05455 -0.59004 0.05325 -0.59328 C 0.05117 -0.59838 0.04948 -0.60208 0.04674 -0.60625 C 0.0444 -0.60926 0.04218 -0.61203 0.0401 -0.61551 C 0.03893 -0.61689 0.03789 -0.61921 0.03659 -0.6206 C 0.03541 -0.62222 0.03385 -0.62314 0.03242 -0.62407 C 0.02539 -0.63171 0.03164 -0.62801 0.02435 -0.63148 C 0.02174 -0.63518 0.02135 -0.63611 0.01836 -0.63865 C 0.01757 -0.63958 0.01666 -0.63981 0.01601 -0.64074 C 0.01562 -0.64259 0.01458 -0.64444 0.0151 -0.64606 C 0.01575 -0.64814 0.01731 -0.64814 0.01836 -0.64977 C 0.01966 -0.65115 0.0207 -0.65347 0.02174 -0.65532 L 0.025 -0.66296 " pathEditMode="relative" rAng="0" ptsTypes="AAAAAAAAAAAAAAAAAAAAAAAAAAAAAA">
                                      <p:cBhvr>
                                        <p:cTn id="49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2 -0.00069 L -0.00312 -1.11111E-6 C -0.00299 -0.09907 -0.00312 -0.19815 -0.00247 -0.29606 C -0.00221 -0.31273 0.00039 -0.325 0.00261 -0.34051 C 0.00378 -0.34907 0.00586 -0.36597 0.00768 -0.37523 C 0.01042 -0.39143 0.01289 -0.40347 0.01667 -0.41736 C 0.01888 -0.425 0.0207 -0.43333 0.02344 -0.43958 C 0.02487 -0.44259 0.02617 -0.44514 0.02761 -0.44884 C 0.02878 -0.45116 0.02956 -0.45532 0.03086 -0.45764 C 0.03346 -0.46319 0.03607 -0.46875 0.03919 -0.47222 C 0.04024 -0.47338 0.04154 -0.4743 0.04258 -0.47616 C 0.04466 -0.48032 0.04623 -0.48495 0.04831 -0.48889 C 0.05 -0.4919 0.05169 -0.49467 0.05326 -0.49792 C 0.05729 -0.50671 0.05313 -0.50023 0.05586 -0.50903 C 0.05638 -0.51134 0.05742 -0.51296 0.05833 -0.51481 C 0.06198 -0.53796 0.06133 -0.5294 0.05925 -0.5713 C 0.05899 -0.57384 0.05794 -0.57523 0.05742 -0.57708 C 0.05729 -0.5794 0.05729 -0.58217 0.05664 -0.58426 C 0.05573 -0.58773 0.05456 -0.59051 0.05326 -0.59352 C 0.05117 -0.59884 0.04948 -0.60255 0.04675 -0.60648 C 0.0444 -0.60949 0.04219 -0.61227 0.04011 -0.61574 C 0.03893 -0.61736 0.03789 -0.61944 0.03659 -0.62106 C 0.03542 -0.62245 0.03386 -0.62338 0.03242 -0.6243 C 0.02539 -0.63217 0.03164 -0.62847 0.02435 -0.63171 C 0.02175 -0.63542 0.02136 -0.63634 0.01836 -0.63889 C 0.01758 -0.63981 0.01667 -0.64005 0.01602 -0.64097 C 0.01563 -0.64282 0.01458 -0.64467 0.01511 -0.6463 C 0.01576 -0.64838 0.01732 -0.64838 0.01836 -0.65 C 0.01966 -0.65162 0.0207 -0.6537 0.02175 -0.65555 L 0.025 -0.66296 " pathEditMode="relative" rAng="0" ptsTypes="AAAAAAAAAAAAAAAAAAAAAAAAAAAAAA">
                                      <p:cBhvr>
                                        <p:cTn id="51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9 L -0.00312 -1.11111E-6 C -0.00299 -0.09907 -0.00312 -0.19815 -0.00247 -0.29606 C -0.00221 -0.31273 0.00039 -0.325 0.0026 -0.34051 C 0.00378 -0.34907 0.00586 -0.36597 0.00768 -0.37523 C 0.01042 -0.39143 0.01289 -0.40347 0.01667 -0.41736 C 0.01888 -0.425 0.0207 -0.43333 0.02344 -0.43958 C 0.02487 -0.44259 0.02617 -0.44514 0.0276 -0.44884 C 0.02878 -0.45116 0.02956 -0.45532 0.03086 -0.45764 C 0.03346 -0.46319 0.03607 -0.46875 0.03919 -0.47222 C 0.04023 -0.47338 0.04154 -0.4743 0.04258 -0.47616 C 0.04466 -0.48032 0.04622 -0.48495 0.04831 -0.48889 C 0.05 -0.4919 0.05169 -0.49467 0.05326 -0.49792 C 0.05729 -0.50671 0.05313 -0.50023 0.05586 -0.50903 C 0.05638 -0.51134 0.05742 -0.51296 0.05833 -0.51481 C 0.06198 -0.53796 0.06133 -0.5294 0.05924 -0.5713 C 0.05898 -0.57384 0.05794 -0.57523 0.05742 -0.57708 C 0.05729 -0.5794 0.05729 -0.58217 0.05664 -0.58426 C 0.05573 -0.58773 0.05456 -0.59051 0.05326 -0.59352 C 0.05117 -0.59884 0.04948 -0.60255 0.04674 -0.60648 C 0.0444 -0.60949 0.04219 -0.61227 0.0401 -0.61574 C 0.03893 -0.61736 0.03789 -0.61944 0.03659 -0.62106 C 0.03542 -0.62245 0.03385 -0.62338 0.03242 -0.6243 C 0.02539 -0.63217 0.03164 -0.62847 0.02435 -0.63171 C 0.02174 -0.63542 0.02135 -0.63634 0.01836 -0.63889 C 0.01758 -0.63981 0.01667 -0.64005 0.01602 -0.64097 C 0.01563 -0.64282 0.01458 -0.64467 0.0151 -0.6463 C 0.01576 -0.64838 0.01732 -0.64838 0.01836 -0.65 C 0.01966 -0.65162 0.0207 -0.6537 0.02174 -0.65555 L 0.025 -0.66296 " pathEditMode="relative" rAng="0" ptsTypes="AAAAAAAAAAAAAAAAAAAAAAAAAAAAAA">
                                      <p:cBhvr>
                                        <p:cTn id="53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8" grpId="0"/>
      <p:bldP spid="10" grpId="0" animBg="1"/>
      <p:bldP spid="12" grpId="0" animBg="1"/>
      <p:bldP spid="14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45006" y="2585085"/>
            <a:ext cx="387798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小可爱</a:t>
            </a:r>
          </a:p>
        </p:txBody>
      </p:sp>
      <p:sp>
        <p:nvSpPr>
          <p:cNvPr id="5" name="矩形 4"/>
          <p:cNvSpPr/>
          <p:nvPr/>
        </p:nvSpPr>
        <p:spPr>
          <a:xfrm>
            <a:off x="2798484" y="2046476"/>
            <a:ext cx="6571031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6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小可爱</a:t>
            </a:r>
          </a:p>
        </p:txBody>
      </p:sp>
      <p:sp>
        <p:nvSpPr>
          <p:cNvPr id="6" name="矩形 5"/>
          <p:cNvSpPr/>
          <p:nvPr/>
        </p:nvSpPr>
        <p:spPr>
          <a:xfrm>
            <a:off x="1394254" y="1484784"/>
            <a:ext cx="9379492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39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小可爱</a:t>
            </a:r>
          </a:p>
        </p:txBody>
      </p:sp>
    </p:spTree>
    <p:extLst>
      <p:ext uri="{BB962C8B-B14F-4D97-AF65-F5344CB8AC3E}">
        <p14:creationId xmlns:p14="http://schemas.microsoft.com/office/powerpoint/2010/main" val="3919966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网Chenying0907出品 12">
            <a:extLst>
              <a:ext uri="{FF2B5EF4-FFF2-40B4-BE49-F238E27FC236}">
                <a16:creationId xmlns:a16="http://schemas.microsoft.com/office/drawing/2014/main" id="{07736C24-5E24-415B-890D-79E89943595F}"/>
              </a:ext>
            </a:extLst>
          </p:cNvPr>
          <p:cNvSpPr txBox="1"/>
          <p:nvPr/>
        </p:nvSpPr>
        <p:spPr>
          <a:xfrm>
            <a:off x="1681566" y="3101092"/>
            <a:ext cx="35224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我知道，在你心里，</a:t>
            </a: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早已习惯我的轻声问候，</a:t>
            </a: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而在我心里，</a:t>
            </a: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你也早已刻骨铭心。</a:t>
            </a:r>
          </a:p>
        </p:txBody>
      </p:sp>
      <p:sp>
        <p:nvSpPr>
          <p:cNvPr id="36" name="网Chenying0907出品 26">
            <a:extLst>
              <a:ext uri="{FF2B5EF4-FFF2-40B4-BE49-F238E27FC236}">
                <a16:creationId xmlns:a16="http://schemas.microsoft.com/office/drawing/2014/main" id="{14EBB48F-38FB-4E04-A438-F367B4D93596}"/>
              </a:ext>
            </a:extLst>
          </p:cNvPr>
          <p:cNvSpPr txBox="1"/>
          <p:nvPr/>
        </p:nvSpPr>
        <p:spPr>
          <a:xfrm>
            <a:off x="1681566" y="2590324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那一年，我们二十二岁</a:t>
            </a:r>
          </a:p>
        </p:txBody>
      </p:sp>
      <p:sp>
        <p:nvSpPr>
          <p:cNvPr id="37" name="网Chenying0907出品 18">
            <a:extLst>
              <a:ext uri="{FF2B5EF4-FFF2-40B4-BE49-F238E27FC236}">
                <a16:creationId xmlns:a16="http://schemas.microsoft.com/office/drawing/2014/main" id="{3E829BEE-4087-41FF-A43C-AAF0A81949D9}"/>
              </a:ext>
            </a:extLst>
          </p:cNvPr>
          <p:cNvSpPr/>
          <p:nvPr/>
        </p:nvSpPr>
        <p:spPr>
          <a:xfrm rot="291056">
            <a:off x="5544302" y="515585"/>
            <a:ext cx="3670572" cy="226438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网Chenying0907出品 20">
            <a:extLst>
              <a:ext uri="{FF2B5EF4-FFF2-40B4-BE49-F238E27FC236}">
                <a16:creationId xmlns:a16="http://schemas.microsoft.com/office/drawing/2014/main" id="{5B75AC1D-4D09-404A-B763-400B51A6E144}"/>
              </a:ext>
            </a:extLst>
          </p:cNvPr>
          <p:cNvSpPr/>
          <p:nvPr/>
        </p:nvSpPr>
        <p:spPr>
          <a:xfrm rot="21264117">
            <a:off x="6068152" y="2445694"/>
            <a:ext cx="3670572" cy="226438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心形 38">
            <a:extLst>
              <a:ext uri="{FF2B5EF4-FFF2-40B4-BE49-F238E27FC236}">
                <a16:creationId xmlns:a16="http://schemas.microsoft.com/office/drawing/2014/main" id="{AA42DA39-7E83-4336-87C5-0BA2158C4F8E}"/>
              </a:ext>
            </a:extLst>
          </p:cNvPr>
          <p:cNvSpPr/>
          <p:nvPr/>
        </p:nvSpPr>
        <p:spPr>
          <a:xfrm rot="19800000">
            <a:off x="1790534" y="1611264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40" name="心形 39">
            <a:extLst>
              <a:ext uri="{FF2B5EF4-FFF2-40B4-BE49-F238E27FC236}">
                <a16:creationId xmlns:a16="http://schemas.microsoft.com/office/drawing/2014/main" id="{E5B93EF8-4D32-4C30-A57A-91237572BD2F}"/>
              </a:ext>
            </a:extLst>
          </p:cNvPr>
          <p:cNvSpPr/>
          <p:nvPr/>
        </p:nvSpPr>
        <p:spPr>
          <a:xfrm rot="2700000">
            <a:off x="2076449" y="1545766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41" name="网Chenying0907出品 27">
            <a:extLst>
              <a:ext uri="{FF2B5EF4-FFF2-40B4-BE49-F238E27FC236}">
                <a16:creationId xmlns:a16="http://schemas.microsoft.com/office/drawing/2014/main" id="{91F1B427-4EA1-4F41-BA4F-3758BB038B82}"/>
              </a:ext>
            </a:extLst>
          </p:cNvPr>
          <p:cNvSpPr/>
          <p:nvPr/>
        </p:nvSpPr>
        <p:spPr>
          <a:xfrm>
            <a:off x="2703716" y="1435378"/>
            <a:ext cx="10855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刻骨</a:t>
            </a:r>
          </a:p>
        </p:txBody>
      </p:sp>
      <p:sp>
        <p:nvSpPr>
          <p:cNvPr id="42" name="网Chenying0907出品 25">
            <a:extLst>
              <a:ext uri="{FF2B5EF4-FFF2-40B4-BE49-F238E27FC236}">
                <a16:creationId xmlns:a16="http://schemas.microsoft.com/office/drawing/2014/main" id="{20461645-1D99-41A8-AB0D-8815A0CE9FC1}"/>
              </a:ext>
            </a:extLst>
          </p:cNvPr>
          <p:cNvSpPr/>
          <p:nvPr/>
        </p:nvSpPr>
        <p:spPr>
          <a:xfrm>
            <a:off x="5811270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网Chenying0907出品 28">
            <a:extLst>
              <a:ext uri="{FF2B5EF4-FFF2-40B4-BE49-F238E27FC236}">
                <a16:creationId xmlns:a16="http://schemas.microsoft.com/office/drawing/2014/main" id="{ABE14190-9A08-435B-9EB9-FAFFCB5C236E}"/>
              </a:ext>
            </a:extLst>
          </p:cNvPr>
          <p:cNvSpPr/>
          <p:nvPr/>
        </p:nvSpPr>
        <p:spPr>
          <a:xfrm>
            <a:off x="6404038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网Chenying0907出品 29">
            <a:extLst>
              <a:ext uri="{FF2B5EF4-FFF2-40B4-BE49-F238E27FC236}">
                <a16:creationId xmlns:a16="http://schemas.microsoft.com/office/drawing/2014/main" id="{1CBE6C69-8C7C-47E8-A500-824255FD54AD}"/>
              </a:ext>
            </a:extLst>
          </p:cNvPr>
          <p:cNvSpPr/>
          <p:nvPr/>
        </p:nvSpPr>
        <p:spPr>
          <a:xfrm>
            <a:off x="8535232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网Chenying0907出品 30">
            <a:extLst>
              <a:ext uri="{FF2B5EF4-FFF2-40B4-BE49-F238E27FC236}">
                <a16:creationId xmlns:a16="http://schemas.microsoft.com/office/drawing/2014/main" id="{B3FB601A-D14C-43A8-875A-6D7D02ADD087}"/>
              </a:ext>
            </a:extLst>
          </p:cNvPr>
          <p:cNvSpPr/>
          <p:nvPr/>
        </p:nvSpPr>
        <p:spPr>
          <a:xfrm>
            <a:off x="8837938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网Chenying0907出品 31">
            <a:extLst>
              <a:ext uri="{FF2B5EF4-FFF2-40B4-BE49-F238E27FC236}">
                <a16:creationId xmlns:a16="http://schemas.microsoft.com/office/drawing/2014/main" id="{8C4E1249-EBFD-41B2-95C5-E4CF34FDA891}"/>
              </a:ext>
            </a:extLst>
          </p:cNvPr>
          <p:cNvSpPr/>
          <p:nvPr/>
        </p:nvSpPr>
        <p:spPr>
          <a:xfrm>
            <a:off x="8811049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网Chenying0907出品 32">
            <a:extLst>
              <a:ext uri="{FF2B5EF4-FFF2-40B4-BE49-F238E27FC236}">
                <a16:creationId xmlns:a16="http://schemas.microsoft.com/office/drawing/2014/main" id="{13D3C086-E2A2-4243-965D-6029A8B5D211}"/>
              </a:ext>
            </a:extLst>
          </p:cNvPr>
          <p:cNvSpPr/>
          <p:nvPr/>
        </p:nvSpPr>
        <p:spPr>
          <a:xfrm>
            <a:off x="8212835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8" name="网Chenying0907出品 33">
            <a:extLst>
              <a:ext uri="{FF2B5EF4-FFF2-40B4-BE49-F238E27FC236}">
                <a16:creationId xmlns:a16="http://schemas.microsoft.com/office/drawing/2014/main" id="{CAC8BDA2-5AD3-44BF-9BD8-CD876E7414CF}"/>
              </a:ext>
            </a:extLst>
          </p:cNvPr>
          <p:cNvSpPr/>
          <p:nvPr/>
        </p:nvSpPr>
        <p:spPr>
          <a:xfrm>
            <a:off x="2404867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网Chenying0907出品 34">
            <a:extLst>
              <a:ext uri="{FF2B5EF4-FFF2-40B4-BE49-F238E27FC236}">
                <a16:creationId xmlns:a16="http://schemas.microsoft.com/office/drawing/2014/main" id="{50B4BFFF-9AF7-4243-8ADE-B8048079F0C9}"/>
              </a:ext>
            </a:extLst>
          </p:cNvPr>
          <p:cNvSpPr/>
          <p:nvPr/>
        </p:nvSpPr>
        <p:spPr>
          <a:xfrm>
            <a:off x="2947693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776512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903 C -0.52409 -0.00486 -0.51732 -0.0294 -0.5125 -0.04097 C -0.5125 -0.04051 -0.50261 -0.05833 -0.50104 -0.06134 C -0.49623 -0.06968 -0.49232 -0.07986 -0.48646 -0.08704 C -0.48347 -0.09514 -0.47969 -0.09907 -0.47604 -0.10556 C -0.46966 -0.1169 -0.46446 -0.1257 -0.45729 -0.13542 C -0.45039 -0.14445 -0.44466 -0.15764 -0.4375 -0.16667 C -0.43216 -0.17384 -0.42448 -0.17685 -0.41875 -0.18357 C -0.41133 -0.19167 -0.39987 -0.20741 -0.39167 -0.21134 C -0.38477 -0.21921 -0.37696 -0.22778 -0.36875 -0.23148 C -0.36315 -0.23796 -0.35873 -0.24537 -0.35209 -0.24815 C -0.34388 -0.25903 -0.33399 -0.26412 -0.325 -0.27222 C -0.32292 -0.27407 -0.3194 -0.27986 -0.31771 -0.28148 C -0.30899 -0.29167 -0.29896 -0.29838 -0.28959 -0.30556 C -0.27331 -0.31782 -0.28477 -0.31227 -0.275 -0.31667 C -0.25039 -0.34282 -0.21263 -0.36088 -0.18438 -0.36482 C -0.16927 -0.37014 -0.15365 -0.37245 -0.13854 -0.37778 C -0.13073 -0.38495 -0.12461 -0.38634 -0.11563 -0.39074 C -0.08503 -0.40486 -0.05573 -0.41644 -0.02396 -0.42037 C -0.01498 -0.42431 -0.00716 -0.42616 0.00208 -0.42778 C 0.04948 -0.44468 0.10052 -0.43148 0.14896 -0.42963 C 0.16263 -0.42685 0.17721 -0.42384 0.19062 -0.41667 C 0.20846 -0.40718 0.18593 -0.41945 0.20208 -0.40741 C 0.20924 -0.40208 0.21914 -0.39838 0.22604 -0.39445 C 0.22851 -0.39282 0.23008 -0.38889 0.23229 -0.38704 C 0.23698 -0.38264 0.24271 -0.37801 0.24791 -0.37593 C 0.25742 -0.36574 0.2681 -0.35833 0.27708 -0.3463 C 0.28346 -0.33773 0.28919 -0.32778 0.29687 -0.32222 C 0.30364 -0.31019 0.3108 -0.29977 0.31771 -0.28727 C 0.31914 -0.28449 0.31966 -0.28079 0.32083 -0.27778 C 0.32239 -0.27431 0.32409 -0.2713 0.32604 -0.26852 C 0.33216 -0.25857 0.33893 -0.24931 0.34479 -0.23912 C 0.34935 -0.23079 0.35299 -0.22037 0.35833 -0.2132 C 0.36185 -0.20857 0.36289 -0.20741 0.36562 -0.20185 C 0.3707 -0.19167 0.37487 -0.17986 0.38021 -0.1706 C 0.38372 -0.15486 0.39101 -0.14445 0.39479 -0.12963 C 0.39778 -0.11782 0.39948 -0.11088 0.40312 -0.1 C 0.40351 -0.0963 0.40325 -0.09236 0.40416 -0.08889 C 0.40468 -0.08704 0.40677 -0.08727 0.40729 -0.08519 C 0.40885 -0.0787 0.41159 -0.05579 0.4125 -0.04815 C 0.41458 -0.0294 0.4151 -0.00995 0.41771 0.00903 C 0.41731 0.03032 0.425 0.17847 0.40416 0.22778 C 0.40247 0.24074 0.40455 0.23032 0.4 0.24074 C 0.39414 0.2544 0.39218 0.26227 0.38333 0.27037 C 0.37929 0.28125 0.38385 0.27199 0.37708 0.27778 C 0.37383 0.28055 0.37083 0.28518 0.36771 0.28889 C 0.36523 0.29167 0.36198 0.29051 0.35937 0.29236 C 0.35143 0.29977 0.34218 0.30301 0.33333 0.30555 C 0.3306 0.30625 0.32773 0.30671 0.325 0.30718 C 0.32083 0.30856 0.3125 0.31111 0.3125 0.31134 C 0.28541 0.30995 0.25833 0.31042 0.23125 0.30718 C 0.22383 0.30648 0.21679 0.29977 0.20937 0.29815 C 0.20189 0.29143 0.19336 0.28866 0.18541 0.28333 C 0.17812 0.27847 0.17122 0.2713 0.16354 0.26852 C 0.15573 0.26134 0.14062 0.2456 0.13229 0.24259 C 0.12825 0.23819 0.12513 0.23218 0.12083 0.22963 C 0.1125 0.21759 0.10247 0.21273 0.09375 0.20185 C 0.08659 0.19282 0.08476 0.18796 0.07708 0.18333 C 0.07252 0.17708 0.07096 0.17106 0.06562 0.16852 C 0.06289 0.16088 0.05742 0.15532 0.05312 0.14977 C 0.04948 0.14005 0.04375 0.13542 0.03958 0.12569 C 0.03229 0.10903 0.025 0.0919 0.01875 0.07384 C 0.01237 0.05579 0.00989 0.03449 0.00312 0.01667 C 0.00247 0.01134 0.00208 0.00555 2.91667E-6 -0.00023 " pathEditMode="relative" rAng="0" ptsTypes="AAAAAAAAAAAAAAAAAAAAAAAAAAAAAAAAAAAAAAAAAAAAAAAAAAAAAAAAAAAAAAAA">
                                      <p:cBhvr>
                                        <p:cTn id="16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5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3 0.47778 C -0.37565 0.48703 -0.3724 0.49653 -0.36667 0.50926 C -0.35742 0.5294 -0.33998 0.55995 -0.325 0.56852 C -0.31315 0.58449 -0.29753 0.59004 -0.28438 0.60185 C -0.27982 0.60578 -0.27383 0.6118 -0.26888 0.61296 C -0.26042 0.61504 -0.24375 0.61666 -0.24375 0.6169 C -0.24206 0.61736 -0.24024 0.61736 -0.23854 0.61852 C -0.23698 0.61967 -0.23607 0.62315 -0.23438 0.62407 C -0.22617 0.6287 -0.21706 0.62685 -0.20833 0.62778 C -0.19883 0.63333 -0.18919 0.63403 -0.1793 0.63518 C -0.14271 0.65671 -0.08021 0.65393 -0.04896 0.65555 C 0.09336 0.67754 -0.02552 0.66111 0.3082 0.65741 C 0.33021 0.64884 0.35091 0.63333 0.37292 0.62407 C 0.40417 0.61088 0.43633 0.59629 0.46445 0.56852 C 0.47877 0.5544 0.48906 0.53403 0.50195 0.51666 C 0.51471 0.47129 0.50781 0.41921 0.51211 0.37037 C 0.51185 0.3081 0.51146 0.2456 0.51028 0.18333 C 0.5095 0.1493 0.49336 0.12106 0.48437 0.09444 C 0.47956 0.07986 0.46979 0.06273 0.46042 0.05926 C 0.45052 0.04166 0.42604 0.01875 0.41237 0.01481 C 0.40221 0.00023 0.41302 0.01273 0.39583 0.00555 C 0.39362 0.00463 0.3918 0.00116 0.38958 2.22222E-6 C 0.38542 -0.00209 0.37695 -0.00371 0.37695 -0.00347 C 0.36185 -0.01922 0.32331 -0.0206 0.30508 -0.02222 C 0.22396 -0.0463 0.14674 -0.02662 0.06042 -0.02593 C 0.05781 -0.02431 0.05573 -0.02153 0.05312 -0.02037 C 0.0431 -0.01597 0.03268 -0.01644 0.02292 -0.01111 C 0.01523 -0.00718 0.00924 2.22222E-6 1.66667E-6 2.22222E-6 " pathEditMode="relative" rAng="0" ptsTypes="AAAAAAAAAAAAAAAAAAAAAAAAAAAA">
                                      <p:cBhvr>
                                        <p:cTn id="21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66" y="-1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8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069 L -0.00312 -7.40741E-7 C -0.00299 -0.09907 -0.00312 -0.19815 -0.00247 -0.29606 C -0.00221 -0.31273 0.00039 -0.325 0.00261 -0.34051 C 0.00378 -0.34907 0.00586 -0.36597 0.00769 -0.37523 C 0.01042 -0.39143 0.01289 -0.40347 0.01667 -0.41736 C 0.01888 -0.425 0.02071 -0.43333 0.02344 -0.43958 C 0.02487 -0.44259 0.02618 -0.44514 0.02761 -0.44884 C 0.02878 -0.45116 0.02956 -0.45532 0.03086 -0.45764 C 0.03347 -0.46319 0.03607 -0.46875 0.0392 -0.47222 C 0.04024 -0.47338 0.04154 -0.4743 0.04258 -0.47616 C 0.04466 -0.48032 0.04623 -0.48495 0.04831 -0.48889 C 0.05 -0.4919 0.0517 -0.49468 0.05326 -0.49792 C 0.05729 -0.50671 0.05313 -0.50023 0.05586 -0.50903 C 0.05638 -0.51134 0.05743 -0.51296 0.05834 -0.51505 C 0.06198 -0.53796 0.06133 -0.5294 0.05925 -0.57106 C 0.05899 -0.57338 0.05795 -0.575 0.05743 -0.57685 C 0.05729 -0.57893 0.05729 -0.58171 0.05664 -0.58403 C 0.05573 -0.58727 0.05456 -0.59005 0.05326 -0.59329 C 0.05118 -0.59838 0.04948 -0.60208 0.04675 -0.60625 C 0.0444 -0.60926 0.04219 -0.61204 0.04011 -0.61551 C 0.03894 -0.6169 0.03789 -0.61921 0.03659 -0.6206 C 0.03542 -0.62222 0.03386 -0.62315 0.03243 -0.62407 C 0.02539 -0.63171 0.03164 -0.62801 0.02435 -0.63148 C 0.02175 -0.63518 0.02136 -0.63611 0.01836 -0.63866 C 0.01758 -0.63958 0.01667 -0.63981 0.01602 -0.64074 C 0.01563 -0.64259 0.01459 -0.64444 0.01511 -0.64606 C 0.01576 -0.64815 0.01732 -0.64815 0.01836 -0.64977 C 0.01966 -0.65116 0.02071 -0.65347 0.02175 -0.65532 L 0.025 -0.66296 " pathEditMode="relative" rAng="0" ptsTypes="AAAAAAAAAAAAAAAAAAAAAAAAAAAAAA">
                                      <p:cBhvr>
                                        <p:cTn id="39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3 -0.00069 L -0.00313 -4.44444E-6 C -0.00313 -0.09907 0.02604 -0.06319 0.02669 -0.1618 C 0.0276 -0.21643 -0.00169 -0.28726 -0.00456 -0.30254 C -0.00742 -0.31759 0.00169 -0.3331 0.0026 -0.3405 C 0.00377 -0.34907 0.00586 -0.36597 0.00768 -0.37523 C 0.01042 -0.39143 0.01289 -0.4037 0.01667 -0.41736 C 0.01888 -0.42523 0.0207 -0.43333 0.02344 -0.43958 C 0.02487 -0.44328 0.02617 -0.44513 0.0276 -0.44884 C 0.02877 -0.45115 0.02956 -0.45578 0.03086 -0.45763 C 0.03346 -0.46388 0.03607 -0.46921 0.03919 -0.47291 C 0.04023 -0.47384 0.04154 -0.4743 0.04258 -0.47615 C 0.04466 -0.48032 0.04622 -0.48518 0.04831 -0.48888 L 0.05325 -0.49791 C 0.05729 -0.50671 0.05312 -0.50069 0.05586 -0.50949 C 0.05638 -0.51134 0.05742 -0.51296 0.05833 -0.51504 C 0.06198 -0.53819 0.06133 -0.52939 0.05924 -0.57106 C 0.05898 -0.57338 0.05794 -0.57476 0.05742 -0.57615 C 0.05729 -0.57893 0.05729 -0.58171 0.05664 -0.58356 C 0.05573 -0.58703 0.05456 -0.58981 0.05325 -0.59328 C 0.05117 -0.59791 0.04948 -0.60208 0.04674 -0.60578 L 0.0401 -0.61481 C 0.03893 -0.61666 0.03789 -0.61921 0.03659 -0.62037 C 0.03542 -0.62199 0.03385 -0.62291 0.03242 -0.62384 C 0.02539 -0.63171 0.03164 -0.628 0.02435 -0.63078 C 0.02174 -0.63449 0.02135 -0.63611 0.01836 -0.63819 C 0.01758 -0.63912 0.01667 -0.63981 0.01601 -0.64074 C 0.01562 -0.64259 0.01458 -0.64444 0.0151 -0.64606 C 0.01575 -0.64814 0.01732 -0.64814 0.01836 -0.64976 C 0.01966 -0.65069 0.0207 -0.65347 0.02174 -0.65532 L 0.025 -0.66296 " pathEditMode="relative" rAng="0" ptsTypes="AAAAAAAAAAAAAAAAAAAAAAAAAAAAAAA">
                                      <p:cBhvr>
                                        <p:cTn id="41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-3307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3 -0.00069 L -0.00313 -3.7037E-6 C -0.003 -0.09907 -0.00313 -0.19814 -0.00248 -0.29606 C -0.00222 -0.31273 0.00039 -0.325 0.0026 -0.34051 C 0.00377 -0.34907 0.00586 -0.36597 0.00768 -0.37523 C 0.01041 -0.39143 0.01289 -0.40347 0.01666 -0.41736 C 0.01888 -0.425 0.0207 -0.43333 0.02344 -0.43958 C 0.02487 -0.44259 0.02617 -0.44514 0.0276 -0.44884 C 0.02877 -0.45115 0.02956 -0.45532 0.03086 -0.45764 C 0.03346 -0.46319 0.03607 -0.46875 0.03919 -0.47222 C 0.04023 -0.47338 0.04153 -0.4743 0.04258 -0.47615 C 0.04466 -0.48032 0.04622 -0.48495 0.04831 -0.48889 C 0.05 -0.49189 0.05169 -0.49467 0.05325 -0.49791 C 0.05729 -0.50671 0.05312 -0.50023 0.05586 -0.50902 C 0.05638 -0.51134 0.05742 -0.51296 0.05833 -0.51481 C 0.06198 -0.53796 0.06133 -0.52939 0.05924 -0.57129 C 0.05898 -0.57384 0.05794 -0.57523 0.05742 -0.57708 C 0.05729 -0.57939 0.05729 -0.58217 0.05664 -0.58426 C 0.05573 -0.58773 0.05456 -0.59051 0.05325 -0.59351 C 0.05117 -0.59884 0.04948 -0.60254 0.04674 -0.60648 C 0.0444 -0.60949 0.04219 -0.61226 0.0401 -0.61574 C 0.03893 -0.61736 0.03789 -0.61944 0.03659 -0.62106 C 0.03541 -0.62245 0.03385 -0.62338 0.03242 -0.6243 C 0.02539 -0.63217 0.03164 -0.62847 0.02435 -0.63171 C 0.02174 -0.63541 0.02135 -0.63634 0.01836 -0.63889 C 0.01758 -0.63981 0.01666 -0.64004 0.01601 -0.64097 C 0.01562 -0.64282 0.01458 -0.64467 0.0151 -0.64629 C 0.01575 -0.64838 0.01732 -0.64838 0.01836 -0.65 C 0.01966 -0.65162 0.0207 -0.6537 0.02174 -0.65555 L 0.025 -0.66296 " pathEditMode="relative" rAng="0" ptsTypes="AAAAAAAAAAAAAAAAAAAAAAAAAAAAAA">
                                      <p:cBhvr>
                                        <p:cTn id="43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7 L -0.00313 4.07407E-6 C -0.003 -0.09908 -0.00313 -0.19815 -0.00248 -0.29607 C -0.00222 -0.31274 0.00039 -0.325 0.0026 -0.34051 C 0.00377 -0.34908 0.00586 -0.36598 0.00768 -0.37524 C 0.01041 -0.39144 0.01289 -0.40348 0.01666 -0.41737 C 0.01888 -0.425 0.0207 -0.43334 0.02343 -0.43959 C 0.02487 -0.4426 0.02617 -0.44514 0.0276 -0.44885 C 0.02877 -0.45116 0.02955 -0.45533 0.03086 -0.45764 C 0.03346 -0.4632 0.03606 -0.46875 0.03919 -0.47223 C 0.04023 -0.47338 0.04153 -0.47431 0.04257 -0.47616 C 0.04466 -0.48033 0.04622 -0.48496 0.0483 -0.48889 C 0.05 -0.4919 0.05169 -0.49468 0.05325 -0.49792 C 0.05729 -0.50672 0.05312 -0.50024 0.05586 -0.50903 C 0.05638 -0.51135 0.05742 -0.51297 0.05833 -0.51482 C 0.06197 -0.53797 0.06132 -0.5294 0.05924 -0.5713 C 0.05898 -0.57385 0.05794 -0.57524 0.05742 -0.57709 C 0.05729 -0.5794 0.05729 -0.58218 0.05664 -0.58426 C 0.05572 -0.58774 0.05455 -0.59051 0.05325 -0.59352 C 0.05117 -0.59885 0.04947 -0.60255 0.04674 -0.60649 C 0.0444 -0.60949 0.04218 -0.61227 0.0401 -0.61574 C 0.03893 -0.61737 0.03789 -0.61945 0.03658 -0.62107 C 0.03541 -0.62246 0.03385 -0.62338 0.03242 -0.62431 C 0.02539 -0.63218 0.03164 -0.62848 0.02434 -0.63172 C 0.02174 -0.63542 0.02135 -0.63635 0.01836 -0.63912 C 0.01757 -0.63982 0.01666 -0.64005 0.01601 -0.64098 C 0.01562 -0.64283 0.01458 -0.64468 0.0151 -0.6463 C 0.01575 -0.64838 0.01731 -0.64838 0.01836 -0.65 C 0.01966 -0.65162 0.0207 -0.65371 0.02174 -0.65556 L 0.025 -0.66297 " pathEditMode="relative" rAng="0" ptsTypes="AAAAAAAAAAAAAAAAAAAAAAAAAAAAAA">
                                      <p:cBhvr>
                                        <p:cTn id="4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0.0007 C -6.25E-7 -0.09838 0.01458 -0.13611 0.01524 -0.23449 C 0.0155 -0.25092 0.00326 -0.3243 0.00573 -0.33981 C 0.0069 -0.34838 0.00899 -0.36551 0.01081 -0.37477 C 0.01354 -0.39074 0.01602 -0.40301 0.01979 -0.41666 C 0.02201 -0.42477 0.02383 -0.43264 0.02656 -0.43889 C 0.028 -0.44236 0.0293 -0.44444 0.03073 -0.44815 C 0.0319 -0.45069 0.03268 -0.45486 0.03399 -0.45717 C 0.03659 -0.46296 0.03919 -0.46852 0.04232 -0.47199 C 0.04336 -0.47315 0.04466 -0.47384 0.0457 -0.47569 C 0.04779 -0.47963 0.04935 -0.48449 0.05143 -0.48819 L 0.05638 -0.49722 C 0.06042 -0.50625 0.05625 -0.5 0.05899 -0.50856 C 0.05951 -0.51088 0.06055 -0.51227 0.06146 -0.51458 C 0.0651 -0.53773 0.06445 -0.5287 0.06237 -0.57037 C 0.06211 -0.57291 0.06107 -0.57407 0.06055 -0.57592 C 0.06042 -0.57847 0.06042 -0.58125 0.05977 -0.5831 C 0.05885 -0.58634 0.05768 -0.58912 0.05638 -0.59259 C 0.0543 -0.59745 0.0526 -0.60162 0.04987 -0.60532 L 0.04323 -0.61481 C 0.04206 -0.61597 0.04102 -0.61852 0.03971 -0.61967 C 0.03854 -0.62129 0.03698 -0.62222 0.03555 -0.62315 C 0.02852 -0.63125 0.03477 -0.62754 0.02747 -0.63055 C 0.02487 -0.63426 0.02448 -0.63541 0.02149 -0.63773 C 0.0207 -0.63866 0.01979 -0.63912 0.01914 -0.64004 C 0.01875 -0.6419 0.01771 -0.64375 0.01823 -0.64537 C 0.01888 -0.64745 0.02044 -0.64745 0.02149 -0.64907 C 0.02279 -0.65023 0.02383 -0.65278 0.02487 -0.65463 L 0.02813 -0.66227 " pathEditMode="relative" rAng="0" ptsTypes="AAAAAAAAAAAAAAAAAAAAAAAAAAAAAA">
                                      <p:cBhvr>
                                        <p:cTn id="47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9 L -0.00312 -3.33333E-6 C -0.00299 -0.09907 -0.00312 -0.19814 -0.00247 -0.29606 C -0.00221 -0.31273 0.00039 -0.325 0.00261 -0.34051 C 0.00378 -0.34907 0.00586 -0.36597 0.00768 -0.37523 C 0.01042 -0.39143 0.01289 -0.40347 0.01667 -0.41736 C 0.01888 -0.425 0.0207 -0.43333 0.02344 -0.43958 C 0.02487 -0.44259 0.02617 -0.44514 0.02761 -0.44884 C 0.02878 -0.45115 0.02956 -0.45532 0.03086 -0.45764 C 0.03347 -0.46319 0.03607 -0.46875 0.03919 -0.47222 C 0.04024 -0.47338 0.04154 -0.4743 0.04258 -0.47615 C 0.04466 -0.48032 0.04623 -0.48495 0.04831 -0.48889 C 0.05 -0.49189 0.05169 -0.49467 0.05326 -0.49791 C 0.05729 -0.50671 0.05313 -0.50023 0.05586 -0.50902 C 0.05638 -0.51134 0.05742 -0.51296 0.05833 -0.51504 C 0.06198 -0.53796 0.06133 -0.52939 0.05925 -0.57129 C 0.05899 -0.57384 0.05794 -0.57523 0.05742 -0.57708 C 0.05729 -0.57893 0.05729 -0.58171 0.05664 -0.58402 C 0.05573 -0.58727 0.05456 -0.59004 0.05326 -0.59328 C 0.05117 -0.59838 0.04948 -0.60208 0.04675 -0.60625 C 0.0444 -0.60926 0.04219 -0.61203 0.04011 -0.61551 C 0.03893 -0.61689 0.03789 -0.61921 0.03659 -0.6206 C 0.03542 -0.62222 0.03386 -0.62314 0.03242 -0.62407 C 0.02539 -0.63171 0.03164 -0.62801 0.02435 -0.63148 C 0.02175 -0.63518 0.02136 -0.63611 0.01836 -0.63865 C 0.01758 -0.63958 0.01667 -0.63981 0.01602 -0.64074 C 0.01563 -0.64259 0.01458 -0.64444 0.01511 -0.64606 C 0.01576 -0.64814 0.01732 -0.64814 0.01836 -0.64977 C 0.01966 -0.65115 0.0207 -0.65347 0.02175 -0.65532 L 0.025 -0.66296 " pathEditMode="relative" rAng="0" ptsTypes="AAAAAAAAAAAAAAAAAAAAAAAAAAAAAA">
                                      <p:cBhvr>
                                        <p:cTn id="49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9 L -0.00313 -1.11111E-6 C -0.003 -0.09907 -0.00313 -0.19815 -0.00248 -0.29606 C -0.00222 -0.31273 0.00039 -0.325 0.0026 -0.34051 C 0.00377 -0.34907 0.00586 -0.36597 0.00768 -0.37523 C 0.01041 -0.39143 0.01289 -0.40347 0.01666 -0.41736 C 0.01888 -0.425 0.0207 -0.43333 0.02343 -0.43958 C 0.02487 -0.44259 0.02617 -0.44514 0.0276 -0.44884 C 0.02877 -0.45116 0.02955 -0.45532 0.03086 -0.45764 C 0.03346 -0.46319 0.03606 -0.46875 0.03919 -0.47222 C 0.04023 -0.47338 0.04153 -0.4743 0.04257 -0.47616 C 0.04466 -0.48032 0.04622 -0.48495 0.0483 -0.48889 C 0.05 -0.4919 0.05169 -0.49467 0.05325 -0.49792 C 0.05729 -0.50671 0.05312 -0.50023 0.05586 -0.50903 C 0.05638 -0.51134 0.05742 -0.51296 0.05833 -0.51481 C 0.06198 -0.53796 0.06132 -0.5294 0.05924 -0.5713 C 0.05898 -0.57384 0.05794 -0.57523 0.05742 -0.57708 C 0.05729 -0.5794 0.05729 -0.58217 0.05664 -0.58426 C 0.05573 -0.58773 0.05455 -0.59051 0.05325 -0.59352 C 0.05117 -0.59884 0.04948 -0.60255 0.04674 -0.60648 C 0.0444 -0.60949 0.04218 -0.61227 0.0401 -0.61574 C 0.03893 -0.61736 0.03789 -0.61944 0.03658 -0.62106 C 0.03541 -0.62245 0.03385 -0.62338 0.03242 -0.6243 C 0.02539 -0.63217 0.03164 -0.62847 0.02435 -0.63171 C 0.02174 -0.63542 0.02135 -0.63634 0.01836 -0.63889 C 0.01757 -0.63981 0.01666 -0.64005 0.01601 -0.64097 C 0.01562 -0.64282 0.01458 -0.64467 0.0151 -0.6463 C 0.01575 -0.64838 0.01731 -0.64838 0.01836 -0.65 C 0.01966 -0.65162 0.0207 -0.6537 0.02174 -0.65555 L 0.025 -0.66296 " pathEditMode="relative" rAng="0" ptsTypes="AAAAAAAAAAAAAAAAAAAAAAAAAAAAAA">
                                      <p:cBhvr>
                                        <p:cTn id="5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9 L -0.00312 -1.11111E-6 C -0.00299 -0.09907 -0.00312 -0.19815 -0.00247 -0.29606 C -0.00221 -0.31273 0.0004 -0.325 0.00261 -0.34051 C 0.00378 -0.34907 0.00586 -0.36597 0.00769 -0.37523 C 0.01042 -0.39143 0.0129 -0.40347 0.01667 -0.41736 C 0.01889 -0.425 0.02071 -0.43333 0.02344 -0.43958 C 0.02487 -0.44259 0.02618 -0.44514 0.02761 -0.44884 C 0.02878 -0.45116 0.02956 -0.45532 0.03086 -0.45764 C 0.03347 -0.46319 0.03607 -0.46875 0.0392 -0.47222 C 0.04024 -0.47338 0.04154 -0.4743 0.04258 -0.47616 C 0.04467 -0.48032 0.04623 -0.48495 0.04831 -0.48889 C 0.05 -0.4919 0.0517 -0.49467 0.05326 -0.49792 C 0.0573 -0.50671 0.05313 -0.50023 0.05586 -0.50903 C 0.05639 -0.51134 0.05743 -0.51296 0.05834 -0.51481 C 0.06198 -0.53796 0.06133 -0.5294 0.05925 -0.5713 C 0.05899 -0.57384 0.05795 -0.57523 0.05743 -0.57708 C 0.0573 -0.5794 0.0573 -0.58217 0.05665 -0.58426 C 0.05573 -0.58773 0.05456 -0.59051 0.05326 -0.59352 C 0.05118 -0.59884 0.04948 -0.60255 0.04675 -0.60648 C 0.04441 -0.60949 0.04219 -0.61227 0.04011 -0.61574 C 0.03894 -0.61736 0.0379 -0.61944 0.03659 -0.62106 C 0.03542 -0.62245 0.03386 -0.62338 0.03243 -0.6243 C 0.0254 -0.63217 0.03165 -0.62847 0.02435 -0.63171 C 0.02175 -0.63542 0.02136 -0.63634 0.01836 -0.63889 C 0.01758 -0.63981 0.01667 -0.64005 0.01602 -0.64097 C 0.01563 -0.64282 0.01459 -0.64467 0.01511 -0.6463 C 0.01576 -0.64838 0.01732 -0.64838 0.01836 -0.65 C 0.01967 -0.65162 0.02071 -0.6537 0.02175 -0.65555 L 0.025 -0.66296 " pathEditMode="relative" rAng="0" ptsTypes="AAAAAAAAAAAAAAAAAAAAAAAAAAAAAA">
                                      <p:cBhvr>
                                        <p:cTn id="53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 animBg="1"/>
      <p:bldP spid="37" grpId="1" animBg="1"/>
      <p:bldP spid="38" grpId="0" animBg="1"/>
      <p:bldP spid="38" grpId="1" animBg="1"/>
      <p:bldP spid="39" grpId="0" animBg="1"/>
      <p:bldP spid="40" grpId="0" animBg="1"/>
      <p:bldP spid="41" grpId="0"/>
      <p:bldP spid="43" grpId="0" animBg="1"/>
      <p:bldP spid="45" grpId="0" animBg="1"/>
      <p:bldP spid="47" grpId="0" animBg="1"/>
      <p:bldP spid="4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网Chenying0907出品 12">
            <a:extLst>
              <a:ext uri="{FF2B5EF4-FFF2-40B4-BE49-F238E27FC236}">
                <a16:creationId xmlns:a16="http://schemas.microsoft.com/office/drawing/2014/main" id="{AA93E402-109F-4E77-B0A8-193563D4270A}"/>
              </a:ext>
            </a:extLst>
          </p:cNvPr>
          <p:cNvSpPr txBox="1"/>
          <p:nvPr/>
        </p:nvSpPr>
        <p:spPr>
          <a:xfrm>
            <a:off x="6784006" y="3101092"/>
            <a:ext cx="35224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有时候，它也可以很卑微，</a:t>
            </a: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渺小到你一低头就能</a:t>
            </a: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拥个满怀</a:t>
            </a:r>
          </a:p>
          <a:p>
            <a:pPr>
              <a:lnSpc>
                <a:spcPct val="150000"/>
              </a:lnSpc>
            </a:pPr>
            <a:endParaRPr lang="zh-CN" altLang="en-US" sz="15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网Chenying0907出品 26">
            <a:extLst>
              <a:ext uri="{FF2B5EF4-FFF2-40B4-BE49-F238E27FC236}">
                <a16:creationId xmlns:a16="http://schemas.microsoft.com/office/drawing/2014/main" id="{AF55A7D2-7300-4A6E-A112-2BE14A43E732}"/>
              </a:ext>
            </a:extLst>
          </p:cNvPr>
          <p:cNvSpPr txBox="1"/>
          <p:nvPr/>
        </p:nvSpPr>
        <p:spPr>
          <a:xfrm>
            <a:off x="6784006" y="2590324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那一年，我们二十三岁</a:t>
            </a:r>
          </a:p>
        </p:txBody>
      </p:sp>
      <p:sp>
        <p:nvSpPr>
          <p:cNvPr id="5" name="网Chenying0907出品 18">
            <a:extLst>
              <a:ext uri="{FF2B5EF4-FFF2-40B4-BE49-F238E27FC236}">
                <a16:creationId xmlns:a16="http://schemas.microsoft.com/office/drawing/2014/main" id="{CF21AD55-8027-4099-93D0-58C9849345B1}"/>
              </a:ext>
            </a:extLst>
          </p:cNvPr>
          <p:cNvSpPr/>
          <p:nvPr/>
        </p:nvSpPr>
        <p:spPr>
          <a:xfrm rot="291056">
            <a:off x="1985714" y="616046"/>
            <a:ext cx="3670572" cy="216374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网Chenying0907出品 20">
            <a:extLst>
              <a:ext uri="{FF2B5EF4-FFF2-40B4-BE49-F238E27FC236}">
                <a16:creationId xmlns:a16="http://schemas.microsoft.com/office/drawing/2014/main" id="{EBAACB21-348B-4264-89AA-0394612ECA8A}"/>
              </a:ext>
            </a:extLst>
          </p:cNvPr>
          <p:cNvSpPr/>
          <p:nvPr/>
        </p:nvSpPr>
        <p:spPr>
          <a:xfrm rot="21264117">
            <a:off x="2518728" y="2546096"/>
            <a:ext cx="3670572" cy="216374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心形 6">
            <a:extLst>
              <a:ext uri="{FF2B5EF4-FFF2-40B4-BE49-F238E27FC236}">
                <a16:creationId xmlns:a16="http://schemas.microsoft.com/office/drawing/2014/main" id="{7B051493-1F83-4538-9DB2-A41B6F9225D8}"/>
              </a:ext>
            </a:extLst>
          </p:cNvPr>
          <p:cNvSpPr/>
          <p:nvPr/>
        </p:nvSpPr>
        <p:spPr>
          <a:xfrm rot="19800000">
            <a:off x="6892974" y="1611264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8" name="心形 7">
            <a:extLst>
              <a:ext uri="{FF2B5EF4-FFF2-40B4-BE49-F238E27FC236}">
                <a16:creationId xmlns:a16="http://schemas.microsoft.com/office/drawing/2014/main" id="{EBE73713-3C21-497C-B238-45ED57A3C9EE}"/>
              </a:ext>
            </a:extLst>
          </p:cNvPr>
          <p:cNvSpPr/>
          <p:nvPr/>
        </p:nvSpPr>
        <p:spPr>
          <a:xfrm rot="2700000">
            <a:off x="7178889" y="1545766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9" name="网Chenying0907出品 27">
            <a:extLst>
              <a:ext uri="{FF2B5EF4-FFF2-40B4-BE49-F238E27FC236}">
                <a16:creationId xmlns:a16="http://schemas.microsoft.com/office/drawing/2014/main" id="{A1A8BF84-0BA8-41C8-8C43-095648EB0DA3}"/>
              </a:ext>
            </a:extLst>
          </p:cNvPr>
          <p:cNvSpPr/>
          <p:nvPr/>
        </p:nvSpPr>
        <p:spPr>
          <a:xfrm>
            <a:off x="7806156" y="1435378"/>
            <a:ext cx="10855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拥抱</a:t>
            </a:r>
          </a:p>
        </p:txBody>
      </p:sp>
      <p:sp>
        <p:nvSpPr>
          <p:cNvPr id="10" name="网Chenying0907出品 25">
            <a:extLst>
              <a:ext uri="{FF2B5EF4-FFF2-40B4-BE49-F238E27FC236}">
                <a16:creationId xmlns:a16="http://schemas.microsoft.com/office/drawing/2014/main" id="{D8A59272-0FBD-4C0E-BEF4-F794AF072753}"/>
              </a:ext>
            </a:extLst>
          </p:cNvPr>
          <p:cNvSpPr/>
          <p:nvPr/>
        </p:nvSpPr>
        <p:spPr>
          <a:xfrm>
            <a:off x="6054237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网Chenying0907出品 28">
            <a:extLst>
              <a:ext uri="{FF2B5EF4-FFF2-40B4-BE49-F238E27FC236}">
                <a16:creationId xmlns:a16="http://schemas.microsoft.com/office/drawing/2014/main" id="{8E5C320E-D650-4972-A43A-483FD0ACC94B}"/>
              </a:ext>
            </a:extLst>
          </p:cNvPr>
          <p:cNvSpPr/>
          <p:nvPr/>
        </p:nvSpPr>
        <p:spPr>
          <a:xfrm>
            <a:off x="6647005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网Chenying0907出品 29">
            <a:extLst>
              <a:ext uri="{FF2B5EF4-FFF2-40B4-BE49-F238E27FC236}">
                <a16:creationId xmlns:a16="http://schemas.microsoft.com/office/drawing/2014/main" id="{8DEBA496-B322-454D-AAC5-AA65AB11B6CC}"/>
              </a:ext>
            </a:extLst>
          </p:cNvPr>
          <p:cNvSpPr/>
          <p:nvPr/>
        </p:nvSpPr>
        <p:spPr>
          <a:xfrm>
            <a:off x="8778199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网Chenying0907出品 30">
            <a:extLst>
              <a:ext uri="{FF2B5EF4-FFF2-40B4-BE49-F238E27FC236}">
                <a16:creationId xmlns:a16="http://schemas.microsoft.com/office/drawing/2014/main" id="{D9DA9766-CB91-4AEA-A6F8-BDE2267A59DD}"/>
              </a:ext>
            </a:extLst>
          </p:cNvPr>
          <p:cNvSpPr/>
          <p:nvPr/>
        </p:nvSpPr>
        <p:spPr>
          <a:xfrm>
            <a:off x="9080905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网Chenying0907出品 31">
            <a:extLst>
              <a:ext uri="{FF2B5EF4-FFF2-40B4-BE49-F238E27FC236}">
                <a16:creationId xmlns:a16="http://schemas.microsoft.com/office/drawing/2014/main" id="{E838812C-738A-4423-9897-14CF7A825234}"/>
              </a:ext>
            </a:extLst>
          </p:cNvPr>
          <p:cNvSpPr/>
          <p:nvPr/>
        </p:nvSpPr>
        <p:spPr>
          <a:xfrm>
            <a:off x="9054016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网Chenying0907出品 32">
            <a:extLst>
              <a:ext uri="{FF2B5EF4-FFF2-40B4-BE49-F238E27FC236}">
                <a16:creationId xmlns:a16="http://schemas.microsoft.com/office/drawing/2014/main" id="{A76F8379-5382-4B11-A29D-2018F8EAB6AE}"/>
              </a:ext>
            </a:extLst>
          </p:cNvPr>
          <p:cNvSpPr/>
          <p:nvPr/>
        </p:nvSpPr>
        <p:spPr>
          <a:xfrm>
            <a:off x="8455802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网Chenying0907出品 33">
            <a:extLst>
              <a:ext uri="{FF2B5EF4-FFF2-40B4-BE49-F238E27FC236}">
                <a16:creationId xmlns:a16="http://schemas.microsoft.com/office/drawing/2014/main" id="{E882F248-6BB2-4D97-967A-340619D8B90C}"/>
              </a:ext>
            </a:extLst>
          </p:cNvPr>
          <p:cNvSpPr/>
          <p:nvPr/>
        </p:nvSpPr>
        <p:spPr>
          <a:xfrm>
            <a:off x="2647834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网Chenying0907出品 34">
            <a:extLst>
              <a:ext uri="{FF2B5EF4-FFF2-40B4-BE49-F238E27FC236}">
                <a16:creationId xmlns:a16="http://schemas.microsoft.com/office/drawing/2014/main" id="{4AEDB364-8A5F-49AD-AF09-DFD2B4E205DF}"/>
              </a:ext>
            </a:extLst>
          </p:cNvPr>
          <p:cNvSpPr/>
          <p:nvPr/>
        </p:nvSpPr>
        <p:spPr>
          <a:xfrm>
            <a:off x="3190660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850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902 C -0.52409 -0.00487 -0.51732 -0.0294 -0.5125 -0.04098 C -0.5125 -0.04051 -0.5026 -0.05834 -0.50104 -0.06135 C -0.49622 -0.06968 -0.49232 -0.07987 -0.48646 -0.08704 C -0.48346 -0.09514 -0.47969 -0.09908 -0.47604 -0.10556 C -0.46966 -0.1169 -0.46445 -0.1257 -0.45729 -0.13542 C -0.45039 -0.14445 -0.44466 -0.15764 -0.4375 -0.16667 C -0.43203 -0.17385 -0.42435 -0.17686 -0.41875 -0.18357 C -0.41107 -0.19167 -0.39987 -0.20741 -0.39154 -0.21135 C -0.38476 -0.21922 -0.37695 -0.22778 -0.36836 -0.23149 C -0.36302 -0.23797 -0.35846 -0.24538 -0.35169 -0.24815 C -0.34388 -0.25903 -0.33398 -0.26413 -0.325 -0.27223 C -0.32292 -0.27408 -0.3194 -0.27987 -0.31771 -0.28149 C -0.30898 -0.29167 -0.29896 -0.29838 -0.28958 -0.30556 C -0.27331 -0.31783 -0.28463 -0.31227 -0.275 -0.31667 C -0.25039 -0.34283 -0.21263 -0.36088 -0.18437 -0.36482 C -0.16927 -0.37014 -0.15364 -0.37246 -0.13854 -0.37778 C -0.13073 -0.38496 -0.12461 -0.38635 -0.11562 -0.39075 C -0.08502 -0.40487 -0.05573 -0.41644 -0.02396 -0.42038 C -0.01497 -0.42431 -0.00716 -0.42616 0.00208 -0.42778 C 0.04948 -0.44468 0.10052 -0.43149 0.14896 -0.42963 C 0.16263 -0.42686 0.17722 -0.42385 0.19063 -0.41667 C 0.20847 -0.40718 0.18594 -0.41945 0.20208 -0.40741 C 0.20925 -0.40209 0.21914 -0.39838 0.22604 -0.39445 C 0.22852 -0.39283 0.23008 -0.38889 0.23229 -0.38704 C 0.23698 -0.38264 0.24271 -0.37801 0.24792 -0.37593 C 0.25742 -0.36575 0.2681 -0.35834 0.27708 -0.3463 C 0.28347 -0.33774 0.28919 -0.32778 0.29688 -0.32223 C 0.30365 -0.31019 0.31081 -0.29977 0.31771 -0.28727 C 0.31914 -0.2845 0.31966 -0.28079 0.32083 -0.27778 C 0.3224 -0.27431 0.32409 -0.2713 0.32604 -0.26852 C 0.33216 -0.25857 0.33893 -0.24931 0.34479 -0.23913 C 0.34935 -0.23079 0.353 -0.22038 0.35833 -0.2132 C 0.36185 -0.20857 0.36289 -0.20741 0.36563 -0.20186 C 0.3707 -0.19167 0.37487 -0.17987 0.38021 -0.17061 C 0.38373 -0.15487 0.39102 -0.14445 0.39479 -0.12963 C 0.39779 -0.11783 0.39948 -0.11088 0.40313 -0.1 C 0.40352 -0.0963 0.40326 -0.09237 0.40417 -0.08889 C 0.40469 -0.08704 0.40677 -0.08727 0.40729 -0.08519 C 0.40886 -0.07871 0.41159 -0.05579 0.4125 -0.04815 C 0.41458 -0.0294 0.41511 -0.00996 0.41771 0.00902 C 0.41732 0.03032 0.425 0.17847 0.40417 0.22777 C 0.40248 0.24074 0.40456 0.23032 0.4 0.24074 C 0.39414 0.25439 0.39219 0.26226 0.38333 0.27037 C 0.3793 0.28125 0.38386 0.27199 0.37708 0.27777 C 0.37383 0.28055 0.37083 0.28518 0.36771 0.28888 C 0.36524 0.29166 0.36198 0.2905 0.35938 0.29236 C 0.35143 0.29976 0.34219 0.303 0.33333 0.30555 C 0.3306 0.30625 0.32774 0.30671 0.325 0.30717 C 0.32083 0.30856 0.3125 0.31111 0.3125 0.31134 C 0.28542 0.30995 0.25833 0.31041 0.23125 0.30717 C 0.22383 0.30648 0.2168 0.29976 0.20938 0.29814 C 0.20189 0.29143 0.19336 0.28865 0.18542 0.28333 C 0.17813 0.27847 0.17123 0.27129 0.16354 0.26851 C 0.15573 0.26134 0.14063 0.2456 0.13229 0.24259 C 0.12826 0.23819 0.12513 0.23217 0.12083 0.22962 C 0.1125 0.21759 0.10248 0.21273 0.09375 0.20185 C 0.08659 0.19282 0.08477 0.18796 0.07708 0.18333 C 0.07253 0.17708 0.07097 0.17106 0.06563 0.16851 C 0.06289 0.16087 0.05742 0.15532 0.05313 0.14976 C 0.04948 0.14004 0.04375 0.13541 0.03958 0.12569 C 0.03229 0.10902 0.025 0.09189 0.01875 0.07384 C 0.01237 0.05578 0.0099 0.03449 0.00313 0.01666 C 0.00248 0.01134 0.00208 0.00555 -1.45833E-6 -0.00024 " pathEditMode="relative" rAng="0" ptsTypes="AAAAAAAAAAAAAAAAAAAAAAAAAAAAAAAAAAAAAAAAAAAAAAAAAAAAAAAAAAAAAAAA">
                                      <p:cBhvr>
                                        <p:cTn id="16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5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3 0.47778 C -0.37565 0.48704 -0.37239 0.49653 -0.36667 0.50926 C -0.35742 0.5294 -0.33997 0.55996 -0.325 0.56852 C -0.31315 0.58449 -0.29752 0.59005 -0.28437 0.60186 C -0.27982 0.60579 -0.27396 0.61181 -0.26901 0.61297 C -0.26042 0.61505 -0.24388 0.61667 -0.24388 0.6169 C -0.24232 0.61736 -0.24023 0.61736 -0.23854 0.61852 C -0.23698 0.61968 -0.23646 0.62315 -0.23437 0.62408 C -0.22656 0.62871 -0.21706 0.62686 -0.20833 0.62778 C -0.19883 0.63334 -0.18919 0.63403 -0.1793 0.63519 C -0.14271 0.65672 -0.08034 0.65394 -0.04909 0.65556 C 0.09336 0.67755 -0.02552 0.66111 0.3082 0.65741 C 0.33021 0.64885 0.35091 0.63334 0.37292 0.62408 C 0.40417 0.61088 0.43633 0.5963 0.46445 0.56852 C 0.47878 0.5544 0.48906 0.53403 0.50195 0.51667 C 0.51472 0.4713 0.50781 0.41922 0.51211 0.37037 C 0.51185 0.30811 0.51146 0.24561 0.51029 0.18334 C 0.50951 0.14931 0.49336 0.12107 0.48438 0.09445 C 0.47956 0.07986 0.46979 0.06274 0.46042 0.05926 C 0.45052 0.04167 0.42604 0.01875 0.41237 0.01482 C 0.40222 0.00024 0.41302 0.01274 0.39583 0.00556 C 0.39362 0.00463 0.3918 0.00116 0.38958 -3.7037E-6 C 0.38542 -0.00208 0.37695 -0.0037 0.37695 -0.00347 C 0.36185 -0.01921 0.32305 -0.0206 0.30508 -0.02222 C 0.22383 -0.04629 0.14675 -0.02662 0.06029 -0.02592 C 0.05781 -0.0243 0.05573 -0.02152 0.05313 -0.02037 C 0.04284 -0.01597 0.03268 -0.01643 0.02279 -0.01111 C 0.01524 -0.00717 0.00925 -3.7037E-6 -1.45833E-6 -3.7037E-6 " pathEditMode="relative" rAng="0" ptsTypes="AAAAAAAAAAAAAAAAAAAAAAAAAAAA">
                                      <p:cBhvr>
                                        <p:cTn id="2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66" y="-1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8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9 L -0.00313 -7.40741E-7 C -0.003 -0.09907 -0.00313 -0.19815 -0.00248 -0.29606 C -0.00222 -0.31273 0.00039 -0.325 0.0026 -0.34051 C 0.00377 -0.34907 0.00585 -0.36597 0.00768 -0.37523 C 0.01041 -0.39143 0.0129 -0.40347 0.01667 -0.41736 C 0.01888 -0.425 0.02071 -0.43333 0.02343 -0.43958 C 0.02487 -0.44259 0.02617 -0.44514 0.02761 -0.44884 C 0.02878 -0.45116 0.02956 -0.45532 0.03086 -0.45764 C 0.03347 -0.46319 0.03607 -0.46875 0.0392 -0.47222 C 0.04023 -0.47338 0.04154 -0.4743 0.04258 -0.47616 C 0.04467 -0.48032 0.04623 -0.48495 0.0483 -0.48889 C 0.05001 -0.4919 0.0517 -0.49468 0.05325 -0.49792 C 0.0573 -0.50671 0.05313 -0.50023 0.05586 -0.50903 C 0.05638 -0.51134 0.05742 -0.51296 0.05833 -0.51505 C 0.06198 -0.53796 0.06133 -0.5294 0.05925 -0.57106 C 0.05898 -0.57338 0.05795 -0.575 0.05742 -0.57685 C 0.0573 -0.57893 0.0573 -0.58171 0.05665 -0.58403 C 0.05573 -0.58727 0.05456 -0.59005 0.05325 -0.59329 C 0.05118 -0.59838 0.04948 -0.60208 0.04675 -0.60625 C 0.0444 -0.60926 0.04218 -0.61204 0.0401 -0.61551 C 0.03893 -0.6169 0.0379 -0.61921 0.03659 -0.6206 C 0.03542 -0.62222 0.03386 -0.62315 0.03242 -0.62407 C 0.02539 -0.63171 0.03165 -0.62801 0.02434 -0.63148 C 0.02175 -0.63518 0.02135 -0.63611 0.01835 -0.63866 C 0.01758 -0.63958 0.01667 -0.63981 0.01602 -0.64074 C 0.01563 -0.64259 0.01459 -0.64444 0.0151 -0.64606 C 0.01576 -0.64815 0.01732 -0.64815 0.01835 -0.64977 C 0.01967 -0.65116 0.02071 -0.65347 0.02175 -0.65532 L 0.025 -0.66296 " pathEditMode="relative" rAng="0" ptsTypes="AAAAAAAAAAAAAAAAAAAAAAAAAAAAAA">
                                      <p:cBhvr>
                                        <p:cTn id="39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069 L -0.00312 -4.44444E-6 C -0.00312 -0.09907 0.02604 -0.06319 0.02669 -0.1618 C 0.0276 -0.21643 -0.00169 -0.28726 -0.00456 -0.30254 C -0.00742 -0.31759 0.00169 -0.3331 0.0026 -0.3405 C 0.00378 -0.34907 0.00586 -0.36597 0.00768 -0.37523 C 0.01042 -0.39143 0.01289 -0.4037 0.01667 -0.41736 C 0.01888 -0.42523 0.0207 -0.43333 0.02344 -0.43958 C 0.02487 -0.44328 0.02617 -0.44513 0.0276 -0.44884 C 0.02878 -0.45115 0.02956 -0.45578 0.03086 -0.45763 C 0.03346 -0.46388 0.03607 -0.46921 0.03919 -0.47291 C 0.04023 -0.47384 0.04154 -0.4743 0.04258 -0.47615 C 0.04466 -0.48032 0.04622 -0.48518 0.04831 -0.48888 L 0.05326 -0.49791 C 0.05729 -0.50671 0.05313 -0.50069 0.05586 -0.50949 C 0.05638 -0.51134 0.05742 -0.51296 0.05833 -0.51504 C 0.06198 -0.53819 0.06133 -0.52939 0.05925 -0.57106 C 0.05898 -0.57338 0.05794 -0.57476 0.05742 -0.57615 C 0.05729 -0.57893 0.05729 -0.58171 0.05664 -0.58356 C 0.05573 -0.58703 0.05456 -0.58981 0.05326 -0.59328 C 0.05117 -0.59791 0.04948 -0.60208 0.04675 -0.60578 L 0.0401 -0.61481 C 0.03893 -0.61666 0.03789 -0.61921 0.03659 -0.62037 C 0.03542 -0.62199 0.03385 -0.62291 0.03242 -0.62384 C 0.02539 -0.63171 0.03164 -0.628 0.02435 -0.63078 C 0.02175 -0.63449 0.02135 -0.63611 0.01836 -0.63819 C 0.01758 -0.63912 0.01667 -0.63981 0.01602 -0.64074 C 0.01563 -0.64259 0.01458 -0.64444 0.0151 -0.64606 C 0.01576 -0.64814 0.01732 -0.64814 0.01836 -0.64976 C 0.01966 -0.65069 0.0207 -0.65347 0.02175 -0.65532 L 0.025 -0.66296 " pathEditMode="relative" rAng="0" ptsTypes="AAAAAAAAAAAAAAAAAAAAAAAAAAAAAAA">
                                      <p:cBhvr>
                                        <p:cTn id="4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-3307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3 -0.00069 L -0.00313 -3.7037E-6 C -0.003 -0.09907 -0.00313 -0.19814 -0.00247 -0.29606 C -0.00221 -0.31273 0.00039 -0.325 0.0026 -0.34051 C 0.00378 -0.34907 0.00586 -0.36597 0.00768 -0.37523 C 0.01042 -0.39143 0.01289 -0.40347 0.01667 -0.41736 C 0.01888 -0.425 0.0207 -0.43333 0.02344 -0.43958 C 0.02487 -0.44259 0.02617 -0.44514 0.0276 -0.44884 C 0.02878 -0.45115 0.02956 -0.45532 0.03086 -0.45764 C 0.03346 -0.46319 0.03607 -0.46875 0.03919 -0.47222 C 0.04023 -0.47338 0.04154 -0.4743 0.04258 -0.47615 C 0.04466 -0.48032 0.04622 -0.48495 0.04831 -0.48889 C 0.05 -0.49189 0.05169 -0.49467 0.05325 -0.49791 C 0.05729 -0.50671 0.05312 -0.50023 0.05586 -0.50902 C 0.05638 -0.51134 0.05742 -0.51296 0.05833 -0.51481 C 0.06198 -0.53796 0.06133 -0.52939 0.05924 -0.57129 C 0.05898 -0.57384 0.05794 -0.57523 0.05742 -0.57708 C 0.05729 -0.57939 0.05729 -0.58217 0.05664 -0.58426 C 0.05573 -0.58773 0.05456 -0.59051 0.05325 -0.59351 C 0.05117 -0.59884 0.04948 -0.60254 0.04674 -0.60648 C 0.0444 -0.60949 0.04219 -0.61226 0.0401 -0.61574 C 0.03893 -0.61736 0.03789 -0.61944 0.03659 -0.62106 C 0.03542 -0.62245 0.03385 -0.62338 0.03242 -0.6243 C 0.02539 -0.63217 0.03164 -0.62847 0.02435 -0.63171 C 0.02174 -0.63541 0.02135 -0.63634 0.01836 -0.63889 C 0.01758 -0.63981 0.01667 -0.64004 0.01602 -0.64097 C 0.01562 -0.64282 0.01458 -0.64467 0.0151 -0.64629 C 0.01575 -0.64838 0.01732 -0.64838 0.01836 -0.65 C 0.01966 -0.65162 0.0207 -0.6537 0.02174 -0.65555 L 0.025 -0.66296 " pathEditMode="relative" rAng="0" ptsTypes="AAAAAAAAAAAAAAAAAAAAAAAAAAAAAA">
                                      <p:cBhvr>
                                        <p:cTn id="43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7 L -0.00313 4.07407E-6 C -0.003 -0.09908 -0.00313 -0.19815 -0.00248 -0.29607 C -0.00222 -0.31274 0.00039 -0.325 0.0026 -0.34051 C 0.00377 -0.34908 0.00586 -0.36598 0.00768 -0.37524 C 0.01041 -0.39144 0.01289 -0.40348 0.01666 -0.41737 C 0.01888 -0.425 0.0207 -0.43334 0.02344 -0.43959 C 0.02487 -0.4426 0.02617 -0.44514 0.0276 -0.44885 C 0.02877 -0.45116 0.02955 -0.45533 0.03086 -0.45764 C 0.03346 -0.4632 0.03607 -0.46875 0.03919 -0.47223 C 0.04023 -0.47338 0.04153 -0.47431 0.04258 -0.47616 C 0.04466 -0.48033 0.04622 -0.48496 0.0483 -0.48889 C 0.05 -0.4919 0.05169 -0.49468 0.05325 -0.49792 C 0.05729 -0.50672 0.05312 -0.50024 0.05586 -0.50903 C 0.05638 -0.51135 0.05742 -0.51297 0.05833 -0.51482 C 0.06198 -0.53797 0.06133 -0.5294 0.05924 -0.5713 C 0.05898 -0.57385 0.05794 -0.57524 0.05742 -0.57709 C 0.05729 -0.5794 0.05729 -0.58218 0.05664 -0.58426 C 0.05573 -0.58774 0.05455 -0.59051 0.05325 -0.59352 C 0.05117 -0.59885 0.04948 -0.60255 0.04674 -0.60649 C 0.0444 -0.60949 0.04219 -0.61227 0.0401 -0.61574 C 0.03893 -0.61737 0.03789 -0.61945 0.03659 -0.62107 C 0.03541 -0.62246 0.03385 -0.62338 0.03242 -0.62431 C 0.02539 -0.63218 0.03164 -0.62848 0.02435 -0.63172 C 0.02174 -0.63542 0.02135 -0.63635 0.01836 -0.63912 C 0.01758 -0.63982 0.01666 -0.64005 0.01601 -0.64098 C 0.01562 -0.64283 0.01458 -0.64468 0.0151 -0.6463 C 0.01575 -0.64838 0.01732 -0.64838 0.01836 -0.65 C 0.01966 -0.65162 0.0207 -0.65371 0.02174 -0.65556 L 0.025 -0.66297 " pathEditMode="relative" rAng="0" ptsTypes="AAAAAAAAAAAAAAAAAAAAAAAAAAAAAA">
                                      <p:cBhvr>
                                        <p:cTn id="45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2.5E-6 0.0007 C -2.5E-6 -0.09838 0.01459 -0.13611 0.01524 -0.23449 C 0.0155 -0.25092 0.00326 -0.3243 0.00573 -0.33981 C 0.0069 -0.34838 0.00899 -0.36551 0.01081 -0.37477 C 0.01354 -0.39074 0.01602 -0.40301 0.01979 -0.41666 C 0.02201 -0.42477 0.02383 -0.43264 0.02657 -0.43889 C 0.028 -0.44236 0.0293 -0.44444 0.03073 -0.44815 C 0.0319 -0.45069 0.03268 -0.45486 0.03399 -0.45717 C 0.03659 -0.46296 0.0392 -0.46852 0.04232 -0.47199 C 0.04336 -0.47315 0.04466 -0.47384 0.04571 -0.47569 C 0.04779 -0.47963 0.04935 -0.48449 0.05143 -0.48819 L 0.05638 -0.49722 C 0.06042 -0.50625 0.05625 -0.5 0.05899 -0.50856 C 0.05951 -0.51088 0.06055 -0.51227 0.06146 -0.51458 C 0.06511 -0.53773 0.06446 -0.5287 0.06237 -0.57037 C 0.06211 -0.57291 0.06107 -0.57407 0.06055 -0.57592 C 0.06042 -0.57847 0.06042 -0.58125 0.05977 -0.5831 C 0.05886 -0.58634 0.05768 -0.58912 0.05638 -0.59259 C 0.0543 -0.59745 0.05261 -0.60162 0.04987 -0.60532 L 0.04323 -0.61481 C 0.04206 -0.61597 0.04102 -0.61852 0.03972 -0.61967 C 0.03854 -0.62129 0.03698 -0.62222 0.03555 -0.62315 C 0.02852 -0.63125 0.03477 -0.62754 0.02748 -0.63055 C 0.02487 -0.63426 0.02448 -0.63541 0.02149 -0.63773 C 0.02071 -0.63866 0.01979 -0.63912 0.01914 -0.64004 C 0.01875 -0.6419 0.01771 -0.64375 0.01823 -0.64537 C 0.01888 -0.64745 0.02045 -0.64745 0.02149 -0.64907 C 0.02279 -0.65023 0.02383 -0.65278 0.02487 -0.65463 L 0.02813 -0.66227 " pathEditMode="relative" rAng="0" ptsTypes="AAAAAAAAAAAAAAAAAAAAAAAAAAAAAA">
                                      <p:cBhvr>
                                        <p:cTn id="4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9 L -0.00312 -3.33333E-6 C -0.00299 -0.09907 -0.00312 -0.19814 -0.00247 -0.29606 C -0.00221 -0.31273 0.00039 -0.325 0.00261 -0.34051 C 0.00378 -0.34907 0.00586 -0.36597 0.00769 -0.37523 C 0.01042 -0.39143 0.01289 -0.40347 0.01667 -0.41736 C 0.01888 -0.425 0.02071 -0.43333 0.02344 -0.43958 C 0.02487 -0.44259 0.02618 -0.44514 0.02761 -0.44884 C 0.02878 -0.45115 0.02956 -0.45532 0.03086 -0.45764 C 0.03347 -0.46319 0.03607 -0.46875 0.0392 -0.47222 C 0.04024 -0.47338 0.04154 -0.4743 0.04258 -0.47615 C 0.04466 -0.48032 0.04623 -0.48495 0.04831 -0.48889 C 0.05 -0.49189 0.0517 -0.49467 0.05326 -0.49791 C 0.0573 -0.50671 0.05313 -0.50023 0.05586 -0.50902 C 0.05638 -0.51134 0.05743 -0.51296 0.05834 -0.51504 C 0.06198 -0.53796 0.06133 -0.52939 0.05925 -0.57129 C 0.05899 -0.57384 0.05795 -0.57523 0.05743 -0.57708 C 0.0573 -0.57893 0.0573 -0.58171 0.05664 -0.58402 C 0.05573 -0.58727 0.05456 -0.59004 0.05326 -0.59328 C 0.05118 -0.59838 0.04948 -0.60208 0.04675 -0.60625 C 0.0444 -0.60926 0.04219 -0.61203 0.04011 -0.61551 C 0.03894 -0.61689 0.03789 -0.61921 0.03659 -0.6206 C 0.03542 -0.62222 0.03386 -0.62314 0.03243 -0.62407 C 0.02539 -0.63171 0.03164 -0.62801 0.02435 -0.63148 C 0.02175 -0.63518 0.02136 -0.63611 0.01836 -0.63865 C 0.01758 -0.63958 0.01667 -0.63981 0.01602 -0.64074 C 0.01563 -0.64259 0.01459 -0.64444 0.01511 -0.64606 C 0.01576 -0.64814 0.01732 -0.64814 0.01836 -0.64977 C 0.01966 -0.65115 0.02071 -0.65347 0.02175 -0.65532 L 0.025 -0.66296 " pathEditMode="relative" rAng="0" ptsTypes="AAAAAAAAAAAAAAAAAAAAAAAAAAAAAA">
                                      <p:cBhvr>
                                        <p:cTn id="49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9 L -0.00313 -1.11111E-6 C -0.003 -0.09907 -0.00313 -0.19815 -0.00248 -0.29606 C -0.00222 -0.31273 0.00039 -0.325 0.0026 -0.34051 C 0.00377 -0.34907 0.00586 -0.36597 0.00768 -0.37523 C 0.01041 -0.39143 0.01289 -0.40347 0.01666 -0.41736 C 0.01888 -0.425 0.0207 -0.43333 0.02344 -0.43958 C 0.02487 -0.44259 0.02617 -0.44514 0.0276 -0.44884 C 0.02877 -0.45116 0.02956 -0.45532 0.03086 -0.45764 C 0.03346 -0.46319 0.03607 -0.46875 0.03919 -0.47222 C 0.04023 -0.47338 0.04153 -0.4743 0.04258 -0.47616 C 0.04466 -0.48032 0.04622 -0.48495 0.04831 -0.48889 C 0.05 -0.4919 0.05169 -0.49467 0.05325 -0.49792 C 0.05729 -0.50671 0.05312 -0.50023 0.05586 -0.50903 C 0.05638 -0.51134 0.05742 -0.51296 0.05833 -0.51481 C 0.06198 -0.53796 0.06133 -0.5294 0.05924 -0.5713 C 0.05898 -0.57384 0.05794 -0.57523 0.05742 -0.57708 C 0.05729 -0.5794 0.05729 -0.58217 0.05664 -0.58426 C 0.05573 -0.58773 0.05456 -0.59051 0.05325 -0.59352 C 0.05117 -0.59884 0.04948 -0.60255 0.04674 -0.60648 C 0.0444 -0.60949 0.04219 -0.61227 0.0401 -0.61574 C 0.03893 -0.61736 0.03789 -0.61944 0.03659 -0.62106 C 0.03541 -0.62245 0.03385 -0.62338 0.03242 -0.6243 C 0.02539 -0.63217 0.03164 -0.62847 0.02435 -0.63171 C 0.02174 -0.63542 0.02135 -0.63634 0.01836 -0.63889 C 0.01758 -0.63981 0.01666 -0.64005 0.01601 -0.64097 C 0.01562 -0.64282 0.01458 -0.64467 0.0151 -0.6463 C 0.01575 -0.64838 0.01732 -0.64838 0.01836 -0.65 C 0.01966 -0.65162 0.0207 -0.6537 0.02174 -0.65555 L 0.025 -0.66296 " pathEditMode="relative" rAng="0" ptsTypes="AAAAAAAAAAAAAAAAAAAAAAAAAAAAAA">
                                      <p:cBhvr>
                                        <p:cTn id="51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9 L -0.00313 -1.11111E-6 C -0.003 -0.09907 -0.00313 -0.19815 -0.00248 -0.29606 C -0.00222 -0.31273 0.00039 -0.325 0.0026 -0.34051 C 0.00377 -0.34907 0.00586 -0.36597 0.00768 -0.37523 C 0.01041 -0.39143 0.01289 -0.40347 0.01666 -0.41736 C 0.01888 -0.425 0.0207 -0.43333 0.02343 -0.43958 C 0.02487 -0.44259 0.02617 -0.44514 0.0276 -0.44884 C 0.02877 -0.45116 0.02955 -0.45532 0.03086 -0.45764 C 0.03346 -0.46319 0.03606 -0.46875 0.03919 -0.47222 C 0.04023 -0.47338 0.04153 -0.4743 0.04257 -0.47616 C 0.04466 -0.48032 0.04622 -0.48495 0.0483 -0.48889 C 0.05 -0.4919 0.05169 -0.49467 0.05325 -0.49792 C 0.05729 -0.50671 0.05312 -0.50023 0.05586 -0.50903 C 0.05638 -0.51134 0.05742 -0.51296 0.05833 -0.51481 C 0.06198 -0.53796 0.06132 -0.5294 0.05924 -0.5713 C 0.05898 -0.57384 0.05794 -0.57523 0.05742 -0.57708 C 0.05729 -0.5794 0.05729 -0.58217 0.05664 -0.58426 C 0.05573 -0.58773 0.05455 -0.59051 0.05325 -0.59352 C 0.05117 -0.59884 0.04948 -0.60255 0.04674 -0.60648 C 0.0444 -0.60949 0.04218 -0.61227 0.0401 -0.61574 C 0.03893 -0.61736 0.03789 -0.61944 0.03659 -0.62106 C 0.03541 -0.62245 0.03385 -0.62338 0.03242 -0.6243 C 0.02539 -0.63217 0.03164 -0.62847 0.02435 -0.63171 C 0.02174 -0.63542 0.02135 -0.63634 0.01836 -0.63889 C 0.01757 -0.63981 0.01666 -0.64005 0.01601 -0.64097 C 0.01562 -0.64282 0.01458 -0.64467 0.0151 -0.6463 C 0.01575 -0.64838 0.01731 -0.64838 0.01836 -0.65 C 0.01966 -0.65162 0.0207 -0.6537 0.02174 -0.65555 L 0.025 -0.66296 " pathEditMode="relative" rAng="0" ptsTypes="AAAAAAAAAAAAAAAAAAAAAAAAAAAAAA">
                                      <p:cBhvr>
                                        <p:cTn id="53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5" grpId="1" animBg="1"/>
      <p:bldP spid="6" grpId="0" animBg="1"/>
      <p:bldP spid="6" grpId="1" animBg="1"/>
      <p:bldP spid="7" grpId="0" animBg="1"/>
      <p:bldP spid="8" grpId="0" animBg="1"/>
      <p:bldP spid="9" grpId="0"/>
      <p:bldP spid="11" grpId="0" animBg="1"/>
      <p:bldP spid="13" grpId="0" animBg="1"/>
      <p:bldP spid="15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网Chenying0907出品 12">
            <a:extLst>
              <a:ext uri="{FF2B5EF4-FFF2-40B4-BE49-F238E27FC236}">
                <a16:creationId xmlns:a16="http://schemas.microsoft.com/office/drawing/2014/main" id="{F5789707-F7AF-491A-B4D2-478929B75451}"/>
              </a:ext>
            </a:extLst>
          </p:cNvPr>
          <p:cNvSpPr txBox="1"/>
          <p:nvPr/>
        </p:nvSpPr>
        <p:spPr>
          <a:xfrm>
            <a:off x="1916026" y="3101092"/>
            <a:ext cx="3522461" cy="730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我们爱情整整度过了七年的时间，</a:t>
            </a: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岁月见证了我们的爱情，。</a:t>
            </a:r>
          </a:p>
        </p:txBody>
      </p:sp>
      <p:sp>
        <p:nvSpPr>
          <p:cNvPr id="7" name="网Chenying0907出品 26">
            <a:extLst>
              <a:ext uri="{FF2B5EF4-FFF2-40B4-BE49-F238E27FC236}">
                <a16:creationId xmlns:a16="http://schemas.microsoft.com/office/drawing/2014/main" id="{8E92172A-6DE4-4B7D-90EE-8464944A420A}"/>
              </a:ext>
            </a:extLst>
          </p:cNvPr>
          <p:cNvSpPr txBox="1"/>
          <p:nvPr/>
        </p:nvSpPr>
        <p:spPr>
          <a:xfrm>
            <a:off x="1916026" y="2590324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那一年，我们二十四岁</a:t>
            </a:r>
          </a:p>
        </p:txBody>
      </p:sp>
      <p:sp>
        <p:nvSpPr>
          <p:cNvPr id="8" name="网Chenying0907出品 18">
            <a:extLst>
              <a:ext uri="{FF2B5EF4-FFF2-40B4-BE49-F238E27FC236}">
                <a16:creationId xmlns:a16="http://schemas.microsoft.com/office/drawing/2014/main" id="{479A2D9B-5055-47FF-A823-0617A99BF565}"/>
              </a:ext>
            </a:extLst>
          </p:cNvPr>
          <p:cNvSpPr/>
          <p:nvPr/>
        </p:nvSpPr>
        <p:spPr>
          <a:xfrm rot="291056">
            <a:off x="5792563" y="388281"/>
            <a:ext cx="3670572" cy="221279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网Chenying0907出品 20">
            <a:extLst>
              <a:ext uri="{FF2B5EF4-FFF2-40B4-BE49-F238E27FC236}">
                <a16:creationId xmlns:a16="http://schemas.microsoft.com/office/drawing/2014/main" id="{9BCE1339-9CA7-4012-8262-203143160A4C}"/>
              </a:ext>
            </a:extLst>
          </p:cNvPr>
          <p:cNvSpPr/>
          <p:nvPr/>
        </p:nvSpPr>
        <p:spPr>
          <a:xfrm rot="21264117">
            <a:off x="6286692" y="2318584"/>
            <a:ext cx="3670572" cy="221279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心形 9">
            <a:extLst>
              <a:ext uri="{FF2B5EF4-FFF2-40B4-BE49-F238E27FC236}">
                <a16:creationId xmlns:a16="http://schemas.microsoft.com/office/drawing/2014/main" id="{83DBB406-09AC-49D1-B914-937F48208E81}"/>
              </a:ext>
            </a:extLst>
          </p:cNvPr>
          <p:cNvSpPr/>
          <p:nvPr/>
        </p:nvSpPr>
        <p:spPr>
          <a:xfrm rot="19800000">
            <a:off x="2024994" y="1611264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11" name="心形 10">
            <a:extLst>
              <a:ext uri="{FF2B5EF4-FFF2-40B4-BE49-F238E27FC236}">
                <a16:creationId xmlns:a16="http://schemas.microsoft.com/office/drawing/2014/main" id="{95FD4B24-CAA5-4EEA-9BC5-F98FD347A252}"/>
              </a:ext>
            </a:extLst>
          </p:cNvPr>
          <p:cNvSpPr/>
          <p:nvPr/>
        </p:nvSpPr>
        <p:spPr>
          <a:xfrm rot="2700000">
            <a:off x="2310909" y="1545766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12" name="网Chenying0907出品 27">
            <a:extLst>
              <a:ext uri="{FF2B5EF4-FFF2-40B4-BE49-F238E27FC236}">
                <a16:creationId xmlns:a16="http://schemas.microsoft.com/office/drawing/2014/main" id="{DA39B109-6ABC-4A23-B70B-5FBF7243E1BB}"/>
              </a:ext>
            </a:extLst>
          </p:cNvPr>
          <p:cNvSpPr/>
          <p:nvPr/>
        </p:nvSpPr>
        <p:spPr>
          <a:xfrm>
            <a:off x="2938176" y="1435378"/>
            <a:ext cx="1535998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在一起</a:t>
            </a:r>
          </a:p>
        </p:txBody>
      </p:sp>
      <p:sp>
        <p:nvSpPr>
          <p:cNvPr id="13" name="网Chenying0907出品 25">
            <a:extLst>
              <a:ext uri="{FF2B5EF4-FFF2-40B4-BE49-F238E27FC236}">
                <a16:creationId xmlns:a16="http://schemas.microsoft.com/office/drawing/2014/main" id="{CE08B7B8-E541-4B4A-BE39-2F2257C2C81B}"/>
              </a:ext>
            </a:extLst>
          </p:cNvPr>
          <p:cNvSpPr/>
          <p:nvPr/>
        </p:nvSpPr>
        <p:spPr>
          <a:xfrm>
            <a:off x="6045730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网Chenying0907出品 28">
            <a:extLst>
              <a:ext uri="{FF2B5EF4-FFF2-40B4-BE49-F238E27FC236}">
                <a16:creationId xmlns:a16="http://schemas.microsoft.com/office/drawing/2014/main" id="{E81AE54A-ED23-424D-84B3-9F6DC919C020}"/>
              </a:ext>
            </a:extLst>
          </p:cNvPr>
          <p:cNvSpPr/>
          <p:nvPr/>
        </p:nvSpPr>
        <p:spPr>
          <a:xfrm>
            <a:off x="6638498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网Chenying0907出品 29">
            <a:extLst>
              <a:ext uri="{FF2B5EF4-FFF2-40B4-BE49-F238E27FC236}">
                <a16:creationId xmlns:a16="http://schemas.microsoft.com/office/drawing/2014/main" id="{E5F498D9-0A23-471D-A7D3-837CE2FB876D}"/>
              </a:ext>
            </a:extLst>
          </p:cNvPr>
          <p:cNvSpPr/>
          <p:nvPr/>
        </p:nvSpPr>
        <p:spPr>
          <a:xfrm>
            <a:off x="8769692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网Chenying0907出品 30">
            <a:extLst>
              <a:ext uri="{FF2B5EF4-FFF2-40B4-BE49-F238E27FC236}">
                <a16:creationId xmlns:a16="http://schemas.microsoft.com/office/drawing/2014/main" id="{822CAA51-1CBF-4A54-B7E3-5B18F6A8A640}"/>
              </a:ext>
            </a:extLst>
          </p:cNvPr>
          <p:cNvSpPr/>
          <p:nvPr/>
        </p:nvSpPr>
        <p:spPr>
          <a:xfrm>
            <a:off x="9072398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网Chenying0907出品 31">
            <a:extLst>
              <a:ext uri="{FF2B5EF4-FFF2-40B4-BE49-F238E27FC236}">
                <a16:creationId xmlns:a16="http://schemas.microsoft.com/office/drawing/2014/main" id="{A1815416-25B9-4F8B-A29B-C9EA8A4CC2AF}"/>
              </a:ext>
            </a:extLst>
          </p:cNvPr>
          <p:cNvSpPr/>
          <p:nvPr/>
        </p:nvSpPr>
        <p:spPr>
          <a:xfrm>
            <a:off x="9045509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网Chenying0907出品 32">
            <a:extLst>
              <a:ext uri="{FF2B5EF4-FFF2-40B4-BE49-F238E27FC236}">
                <a16:creationId xmlns:a16="http://schemas.microsoft.com/office/drawing/2014/main" id="{73A2AAF5-AFBF-437A-9A50-BA6B228D22CC}"/>
              </a:ext>
            </a:extLst>
          </p:cNvPr>
          <p:cNvSpPr/>
          <p:nvPr/>
        </p:nvSpPr>
        <p:spPr>
          <a:xfrm>
            <a:off x="8447295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网Chenying0907出品 33">
            <a:extLst>
              <a:ext uri="{FF2B5EF4-FFF2-40B4-BE49-F238E27FC236}">
                <a16:creationId xmlns:a16="http://schemas.microsoft.com/office/drawing/2014/main" id="{90E38750-BABE-45EB-A9EF-8BC4F75FD18D}"/>
              </a:ext>
            </a:extLst>
          </p:cNvPr>
          <p:cNvSpPr/>
          <p:nvPr/>
        </p:nvSpPr>
        <p:spPr>
          <a:xfrm>
            <a:off x="2639327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网Chenying0907出品 34">
            <a:extLst>
              <a:ext uri="{FF2B5EF4-FFF2-40B4-BE49-F238E27FC236}">
                <a16:creationId xmlns:a16="http://schemas.microsoft.com/office/drawing/2014/main" id="{F34A6B15-6FD2-4583-A95F-A4164956AEC0}"/>
              </a:ext>
            </a:extLst>
          </p:cNvPr>
          <p:cNvSpPr/>
          <p:nvPr/>
        </p:nvSpPr>
        <p:spPr>
          <a:xfrm>
            <a:off x="3182153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843724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5 0.00902 C -0.52409 -0.00487 -0.51732 -0.0294 -0.5125 -0.04098 C -0.5125 -0.04051 -0.50261 -0.05834 -0.50105 -0.06135 C -0.49623 -0.06968 -0.49232 -0.07987 -0.48646 -0.08704 C -0.48347 -0.09514 -0.47969 -0.09908 -0.47605 -0.10556 C -0.46967 -0.1169 -0.46446 -0.1257 -0.4573 -0.13542 C -0.45039 -0.14445 -0.44467 -0.15764 -0.4375 -0.16667 C -0.43217 -0.17385 -0.42448 -0.17686 -0.41875 -0.18357 C -0.41133 -0.19167 -0.39987 -0.20741 -0.39167 -0.21135 C -0.38477 -0.21922 -0.37696 -0.22778 -0.36875 -0.23149 C -0.36316 -0.23797 -0.35873 -0.24537 -0.35209 -0.24815 C -0.34388 -0.25903 -0.33399 -0.26412 -0.325 -0.27223 C -0.32292 -0.27408 -0.31941 -0.27987 -0.31771 -0.28149 C -0.30899 -0.29167 -0.29896 -0.29838 -0.28959 -0.30556 C -0.27331 -0.31783 -0.28477 -0.31227 -0.275 -0.31667 C -0.25039 -0.34283 -0.21263 -0.36088 -0.18438 -0.36482 C -0.16927 -0.37014 -0.15365 -0.37246 -0.13855 -0.37778 C -0.13073 -0.38496 -0.12461 -0.38635 -0.11563 -0.39075 C -0.08503 -0.40487 -0.05573 -0.41644 -0.02396 -0.42037 C -0.01498 -0.42431 -0.00717 -0.42616 0.00208 -0.42778 C 0.04948 -0.44468 0.10052 -0.43149 0.14895 -0.42963 C 0.16263 -0.42686 0.17721 -0.42385 0.19062 -0.41667 C 0.20846 -0.40718 0.18593 -0.41945 0.20208 -0.40741 C 0.20924 -0.40209 0.21914 -0.39838 0.22604 -0.39445 C 0.22851 -0.39283 0.23007 -0.38889 0.23229 -0.38704 C 0.23698 -0.38264 0.2427 -0.37801 0.24791 -0.37593 C 0.25742 -0.36575 0.26809 -0.35834 0.27708 -0.3463 C 0.28346 -0.33774 0.28919 -0.32778 0.29687 -0.32223 C 0.30364 -0.31019 0.3108 -0.29977 0.3177 -0.28727 C 0.31914 -0.2845 0.31966 -0.28079 0.32083 -0.27778 C 0.32239 -0.27431 0.32408 -0.2713 0.32604 -0.26852 C 0.33216 -0.25857 0.33893 -0.24931 0.34479 -0.23912 C 0.34934 -0.23079 0.35299 -0.22037 0.35833 -0.2132 C 0.36184 -0.20857 0.36289 -0.20741 0.36562 -0.20186 C 0.3707 -0.19167 0.37487 -0.17987 0.3802 -0.17061 C 0.38372 -0.15487 0.39101 -0.14445 0.39479 -0.12963 C 0.39778 -0.11783 0.39948 -0.11088 0.40312 -0.1 C 0.40351 -0.0963 0.40325 -0.09237 0.40416 -0.08889 C 0.40468 -0.08704 0.40677 -0.08727 0.40729 -0.08519 C 0.40885 -0.07871 0.41158 -0.05579 0.4125 -0.04815 C 0.41458 -0.0294 0.4151 -0.00996 0.4177 0.00902 C 0.41731 0.03032 0.425 0.17847 0.40416 0.22777 C 0.40247 0.24074 0.40455 0.23032 0.4 0.24074 C 0.39414 0.25439 0.39218 0.26226 0.38333 0.27037 C 0.37929 0.28125 0.38385 0.27199 0.37708 0.27777 C 0.37382 0.28055 0.37083 0.28518 0.3677 0.28888 C 0.36523 0.29166 0.36198 0.2905 0.35937 0.29236 C 0.35143 0.29976 0.34218 0.303 0.33333 0.30555 C 0.33059 0.30625 0.32773 0.30671 0.325 0.30717 C 0.32083 0.30856 0.3125 0.31111 0.3125 0.31134 C 0.28541 0.30995 0.25833 0.31041 0.23125 0.30717 C 0.22382 0.30648 0.21679 0.29976 0.20937 0.29814 C 0.20189 0.29143 0.19336 0.28865 0.18541 0.28333 C 0.17812 0.27847 0.17122 0.27129 0.16354 0.26851 C 0.15573 0.26134 0.14062 0.2456 0.13229 0.24259 C 0.12825 0.23819 0.12513 0.23217 0.12083 0.22963 C 0.1125 0.21759 0.10247 0.21273 0.09375 0.20185 C 0.08658 0.19282 0.08476 0.18796 0.07708 0.18333 C 0.07252 0.17708 0.07096 0.17106 0.06562 0.16851 C 0.06289 0.16088 0.05742 0.15532 0.05312 0.14976 C 0.04948 0.14004 0.04375 0.13541 0.03958 0.12569 C 0.03229 0.10902 0.025 0.09189 0.01875 0.07384 C 0.01237 0.05578 0.00989 0.03449 0.00312 0.01666 C 0.00247 0.01134 0.00208 0.00555 4.16667E-6 -0.00024 " pathEditMode="relative" rAng="0" ptsTypes="AAAAAAAAAAAAAAAAAAAAAAAAAAAAAAAAAAAAAAAAAAAAAAAAAAAAAAAAAAAAAAAA">
                                      <p:cBhvr>
                                        <p:cTn id="1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5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3 0.47778 C -0.37565 0.48704 -0.37239 0.49653 -0.36667 0.50926 C -0.35742 0.5294 -0.33997 0.55996 -0.325 0.56852 C -0.31315 0.58449 -0.29752 0.59005 -0.28437 0.60186 C -0.27982 0.60579 -0.27383 0.61181 -0.26888 0.61297 C -0.26042 0.61505 -0.24375 0.61667 -0.24375 0.6169 C -0.24206 0.61737 -0.24023 0.61737 -0.23854 0.61852 C -0.23698 0.61968 -0.23607 0.62315 -0.23437 0.62408 C -0.22617 0.62871 -0.21706 0.62686 -0.20833 0.62778 C -0.19883 0.63334 -0.18919 0.63403 -0.1793 0.63519 C -0.14271 0.65672 -0.08021 0.65394 -0.04896 0.65556 C 0.09336 0.67755 -0.02552 0.66112 0.3082 0.65741 C 0.33021 0.64885 0.35091 0.63334 0.37292 0.62408 C 0.40417 0.61088 0.43633 0.5963 0.46445 0.56852 C 0.47878 0.5544 0.48906 0.53403 0.50195 0.51667 C 0.51471 0.4713 0.50781 0.41922 0.51211 0.37037 C 0.51185 0.30811 0.51146 0.24561 0.51029 0.18334 C 0.50951 0.14931 0.49336 0.12107 0.48438 0.09445 C 0.47956 0.07987 0.46979 0.06274 0.46042 0.05926 C 0.45052 0.04167 0.42604 0.01875 0.41237 0.01482 C 0.40221 0.00024 0.41302 0.01274 0.39583 0.00556 C 0.39362 0.00463 0.3918 0.00116 0.38958 -4.07407E-6 C 0.38542 -0.00208 0.37695 -0.0037 0.37695 -0.00347 C 0.36185 -0.01921 0.32331 -0.0206 0.30508 -0.02222 C 0.22396 -0.04629 0.14675 -0.02662 0.06042 -0.02592 C 0.05781 -0.0243 0.05573 -0.02152 0.05313 -0.02037 C 0.0431 -0.01597 0.03268 -0.01643 0.02292 -0.01111 C 0.01524 -0.00717 0.00925 -4.07407E-6 -1.04167E-6 -4.07407E-6 " pathEditMode="relative" rAng="0" ptsTypes="AAAAAAAAAAAAAAAAAAAAAAAAAAAA">
                                      <p:cBhvr>
                                        <p:cTn id="2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66" y="-1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8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069 L -0.00312 -7.40741E-7 C -0.00299 -0.09907 -0.00312 -0.19815 -0.00247 -0.29606 C -0.00221 -0.31273 0.00039 -0.325 0.00261 -0.34051 C 0.00378 -0.34907 0.00586 -0.36597 0.00769 -0.37523 C 0.01042 -0.39143 0.01289 -0.40347 0.01667 -0.41736 C 0.01888 -0.425 0.02071 -0.43333 0.02344 -0.43958 C 0.02487 -0.44259 0.02618 -0.44514 0.02761 -0.44884 C 0.02878 -0.45116 0.02956 -0.45532 0.03086 -0.45764 C 0.03347 -0.46319 0.03607 -0.46875 0.0392 -0.47222 C 0.04024 -0.47338 0.04154 -0.4743 0.04258 -0.47616 C 0.04467 -0.48032 0.04623 -0.48495 0.04831 -0.48889 C 0.05 -0.4919 0.0517 -0.49468 0.05326 -0.49792 C 0.0573 -0.50671 0.05313 -0.50023 0.05586 -0.50903 C 0.05638 -0.51134 0.05743 -0.51296 0.05834 -0.51505 C 0.06198 -0.53796 0.06133 -0.5294 0.05925 -0.57106 C 0.05899 -0.57338 0.05795 -0.575 0.05743 -0.57685 C 0.0573 -0.57893 0.0573 -0.58171 0.05664 -0.58403 C 0.05573 -0.58727 0.05456 -0.59005 0.05326 -0.59329 C 0.05118 -0.59838 0.04948 -0.60208 0.04675 -0.60625 C 0.0444 -0.60926 0.04219 -0.61204 0.04011 -0.61551 C 0.03894 -0.6169 0.03789 -0.61921 0.03659 -0.6206 C 0.03542 -0.62222 0.03386 -0.62315 0.03243 -0.62407 C 0.02539 -0.63171 0.03164 -0.62801 0.02435 -0.63148 C 0.02175 -0.63518 0.02136 -0.63611 0.01836 -0.63866 C 0.01758 -0.63958 0.01667 -0.63981 0.01602 -0.64074 C 0.01563 -0.64259 0.01459 -0.64444 0.01511 -0.64606 C 0.01576 -0.64815 0.01732 -0.64815 0.01836 -0.64977 C 0.01967 -0.65116 0.02071 -0.65347 0.02175 -0.65532 L 0.025 -0.66296 " pathEditMode="relative" rAng="0" ptsTypes="AAAAAAAAAAAAAAAAAAAAAAAAAAAAAA">
                                      <p:cBhvr>
                                        <p:cTn id="39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3 -0.00069 L -0.00313 -4.44444E-6 C -0.00313 -0.09907 0.02604 -0.06319 0.02669 -0.1618 C 0.0276 -0.21643 -0.00169 -0.28726 -0.00456 -0.30254 C -0.00742 -0.31759 0.00169 -0.3331 0.0026 -0.3405 C 0.00378 -0.34907 0.00586 -0.36597 0.00768 -0.37523 C 0.01042 -0.39143 0.01289 -0.4037 0.01667 -0.41736 C 0.01888 -0.42523 0.0207 -0.43333 0.02344 -0.43958 C 0.02487 -0.44328 0.02617 -0.44513 0.0276 -0.44884 C 0.02878 -0.45115 0.02956 -0.45578 0.03086 -0.45763 C 0.03346 -0.46388 0.03607 -0.46921 0.03919 -0.47291 C 0.04023 -0.47384 0.04154 -0.4743 0.04258 -0.47615 C 0.04466 -0.48032 0.04622 -0.48518 0.04831 -0.48888 L 0.05325 -0.49791 C 0.05729 -0.50671 0.05312 -0.50069 0.05586 -0.50949 C 0.05638 -0.51134 0.05742 -0.51296 0.05833 -0.51504 C 0.06198 -0.53819 0.06133 -0.52939 0.05924 -0.57106 C 0.05898 -0.57338 0.05794 -0.57476 0.05742 -0.57615 C 0.05729 -0.57893 0.05729 -0.58171 0.05664 -0.58356 C 0.05573 -0.58703 0.05456 -0.58981 0.05325 -0.59328 C 0.05117 -0.59791 0.04948 -0.60208 0.04674 -0.60578 L 0.0401 -0.61481 C 0.03893 -0.61666 0.03789 -0.61921 0.03659 -0.62037 C 0.03542 -0.62199 0.03385 -0.62291 0.03242 -0.62384 C 0.02539 -0.63171 0.03164 -0.628 0.02435 -0.63078 C 0.02174 -0.63449 0.02135 -0.63611 0.01836 -0.63819 C 0.01758 -0.63912 0.01667 -0.63981 0.01602 -0.64074 C 0.01562 -0.64259 0.01458 -0.64444 0.0151 -0.64606 C 0.01575 -0.64814 0.01732 -0.64814 0.01836 -0.64976 C 0.01966 -0.65069 0.0207 -0.65347 0.02174 -0.65532 L 0.025 -0.66296 " pathEditMode="relative" rAng="0" ptsTypes="AAAAAAAAAAAAAAAAAAAAAAAAAAAAAAA">
                                      <p:cBhvr>
                                        <p:cTn id="41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-3307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3 -0.00069 L -0.00313 -3.7037E-6 C -0.003 -0.09907 -0.00313 -0.19814 -0.00248 -0.29606 C -0.00221 -0.31273 0.00039 -0.325 0.0026 -0.34051 C 0.00377 -0.34907 0.00586 -0.36597 0.00768 -0.37523 C 0.01042 -0.39143 0.01289 -0.40347 0.01667 -0.41736 C 0.01888 -0.425 0.0207 -0.43333 0.02344 -0.43958 C 0.02487 -0.44259 0.02617 -0.44514 0.0276 -0.44884 C 0.02877 -0.45115 0.02956 -0.45532 0.03086 -0.45764 C 0.03346 -0.46319 0.03607 -0.46875 0.03919 -0.47222 C 0.04023 -0.47338 0.04154 -0.4743 0.04258 -0.47615 C 0.04466 -0.48032 0.04622 -0.48495 0.04831 -0.48889 C 0.05 -0.49189 0.05169 -0.49467 0.05325 -0.49791 C 0.05729 -0.50671 0.05312 -0.50023 0.05586 -0.50902 C 0.05638 -0.51134 0.05742 -0.51296 0.05833 -0.51481 C 0.06198 -0.53796 0.06133 -0.52939 0.05924 -0.57129 C 0.05898 -0.57384 0.05794 -0.57523 0.05742 -0.57708 C 0.05729 -0.57939 0.05729 -0.58217 0.05664 -0.58426 C 0.05573 -0.58773 0.05456 -0.59051 0.05325 -0.59351 C 0.05117 -0.59884 0.04948 -0.60254 0.04674 -0.60648 C 0.0444 -0.60949 0.04219 -0.61226 0.0401 -0.61574 C 0.03893 -0.61736 0.03789 -0.61944 0.03659 -0.62106 C 0.03542 -0.62245 0.03385 -0.62338 0.03242 -0.6243 C 0.02539 -0.63217 0.03164 -0.62847 0.02435 -0.63171 C 0.02174 -0.63541 0.02135 -0.63634 0.01836 -0.63889 C 0.01758 -0.63981 0.01667 -0.64004 0.01601 -0.64097 C 0.01562 -0.64282 0.01458 -0.64467 0.0151 -0.64629 C 0.01575 -0.64838 0.01732 -0.64838 0.01836 -0.65 C 0.01966 -0.65162 0.0207 -0.6537 0.02174 -0.65555 L 0.025 -0.66296 " pathEditMode="relative" rAng="0" ptsTypes="AAAAAAAAAAAAAAAAAAAAAAAAAAAAAA">
                                      <p:cBhvr>
                                        <p:cTn id="4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7 L -0.00313 4.07407E-6 C -0.003 -0.09908 -0.00313 -0.19815 -0.00248 -0.29607 C -0.00222 -0.31274 0.00039 -0.325 0.0026 -0.34051 C 0.00377 -0.34908 0.00586 -0.36598 0.00768 -0.37524 C 0.01041 -0.39144 0.01289 -0.40348 0.01666 -0.41737 C 0.01888 -0.425 0.0207 -0.43334 0.02343 -0.43959 C 0.02487 -0.4426 0.02617 -0.44514 0.0276 -0.44885 C 0.02877 -0.45116 0.02955 -0.45533 0.03086 -0.45764 C 0.03346 -0.4632 0.03606 -0.46875 0.03919 -0.47223 C 0.04023 -0.47338 0.04153 -0.47431 0.04257 -0.47616 C 0.04466 -0.48033 0.04622 -0.48496 0.0483 -0.48889 C 0.05 -0.4919 0.05169 -0.49468 0.05325 -0.49792 C 0.05729 -0.50672 0.05312 -0.50024 0.05586 -0.50903 C 0.05638 -0.51135 0.05742 -0.51297 0.05833 -0.51482 C 0.06198 -0.53797 0.06132 -0.5294 0.05924 -0.5713 C 0.05898 -0.57385 0.05794 -0.57524 0.05742 -0.57709 C 0.05729 -0.5794 0.05729 -0.58218 0.05664 -0.58426 C 0.05573 -0.58774 0.05455 -0.59051 0.05325 -0.59352 C 0.05117 -0.59885 0.04948 -0.60255 0.04674 -0.60649 C 0.0444 -0.60949 0.04218 -0.61227 0.0401 -0.61574 C 0.03893 -0.61737 0.03789 -0.61945 0.03659 -0.62107 C 0.03541 -0.62246 0.03385 -0.62338 0.03242 -0.62431 C 0.02539 -0.63218 0.03164 -0.62848 0.02435 -0.63172 C 0.02174 -0.63542 0.02135 -0.63635 0.01836 -0.63912 C 0.01757 -0.63982 0.01666 -0.64005 0.01601 -0.64098 C 0.01562 -0.64283 0.01458 -0.64468 0.0151 -0.6463 C 0.01575 -0.64838 0.01731 -0.64838 0.01836 -0.65 C 0.01966 -0.65162 0.0207 -0.65371 0.02174 -0.65556 L 0.025 -0.66297 " pathEditMode="relative" rAng="0" ptsTypes="AAAAAAAAAAAAAAAAAAAAAAAAAAAAAA">
                                      <p:cBhvr>
                                        <p:cTn id="45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-1.25E-6 0.0007 C -1.25E-6 -0.09838 0.01458 -0.13611 0.01524 -0.23449 C 0.0155 -0.25092 0.00326 -0.3243 0.00573 -0.33981 C 0.0069 -0.34838 0.00899 -0.36551 0.01081 -0.37477 C 0.01354 -0.39074 0.01602 -0.40301 0.01979 -0.41666 C 0.02201 -0.42477 0.02383 -0.43264 0.02656 -0.43889 C 0.028 -0.44236 0.0293 -0.44444 0.03073 -0.44815 C 0.0319 -0.45069 0.03268 -0.45486 0.03399 -0.45717 C 0.03659 -0.46296 0.03919 -0.46852 0.04232 -0.47199 C 0.04336 -0.47315 0.04466 -0.47384 0.0457 -0.47569 C 0.04779 -0.47963 0.04935 -0.48449 0.05143 -0.48819 L 0.05638 -0.49722 C 0.06042 -0.50625 0.05625 -0.5 0.05899 -0.50856 C 0.05951 -0.51088 0.06055 -0.51227 0.06146 -0.51458 C 0.06511 -0.53773 0.06445 -0.5287 0.06237 -0.57037 C 0.06211 -0.57291 0.06107 -0.57407 0.06055 -0.57592 C 0.06042 -0.57847 0.06042 -0.58125 0.05977 -0.5831 C 0.05886 -0.58634 0.05768 -0.58912 0.05638 -0.59259 C 0.0543 -0.59745 0.05261 -0.60162 0.04987 -0.60532 L 0.04323 -0.61481 C 0.04206 -0.61597 0.04102 -0.61852 0.03971 -0.61967 C 0.03854 -0.62129 0.03698 -0.62222 0.03555 -0.62315 C 0.02852 -0.63125 0.03477 -0.62754 0.02748 -0.63055 C 0.02487 -0.63426 0.02448 -0.63541 0.02149 -0.63773 C 0.0207 -0.63866 0.01979 -0.63912 0.01914 -0.64004 C 0.01875 -0.6419 0.01771 -0.64375 0.01823 -0.64537 C 0.01888 -0.64745 0.02044 -0.64745 0.02149 -0.64907 C 0.02279 -0.65023 0.02383 -0.65278 0.02487 -0.65463 L 0.02813 -0.66227 " pathEditMode="relative" rAng="0" ptsTypes="AAAAAAAAAAAAAAAAAAAAAAAAAAAAAA">
                                      <p:cBhvr>
                                        <p:cTn id="47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9 L -0.00312 -3.33333E-6 C -0.00299 -0.09907 -0.00312 -0.19814 -0.00247 -0.29606 C -0.00221 -0.31273 0.00039 -0.325 0.00261 -0.34051 C 0.00378 -0.34907 0.00586 -0.36597 0.00768 -0.37523 C 0.01042 -0.39143 0.01289 -0.40347 0.01667 -0.41736 C 0.01888 -0.425 0.02071 -0.43333 0.02344 -0.43958 C 0.02487 -0.44259 0.02617 -0.44514 0.02761 -0.44884 C 0.02878 -0.45115 0.02956 -0.45532 0.03086 -0.45764 C 0.03347 -0.46319 0.03607 -0.46875 0.0392 -0.47222 C 0.04024 -0.47338 0.04154 -0.4743 0.04258 -0.47615 C 0.04466 -0.48032 0.04623 -0.48495 0.04831 -0.48889 C 0.05 -0.49189 0.0517 -0.49467 0.05326 -0.49791 C 0.05729 -0.50671 0.05313 -0.50023 0.05586 -0.50902 C 0.05638 -0.51134 0.05742 -0.51296 0.05834 -0.51504 C 0.06198 -0.53796 0.06133 -0.52939 0.05925 -0.57129 C 0.05899 -0.57384 0.05795 -0.57523 0.05742 -0.57708 C 0.05729 -0.57893 0.05729 -0.58171 0.05664 -0.58402 C 0.05573 -0.58727 0.05456 -0.59004 0.05326 -0.59328 C 0.05117 -0.59838 0.04948 -0.60208 0.04675 -0.60625 C 0.0444 -0.60926 0.04219 -0.61203 0.04011 -0.61551 C 0.03893 -0.61689 0.03789 -0.61921 0.03659 -0.6206 C 0.03542 -0.62222 0.03386 -0.62314 0.03242 -0.62407 C 0.02539 -0.63171 0.03164 -0.62801 0.02435 -0.63148 C 0.02175 -0.63518 0.02136 -0.63611 0.01836 -0.63865 C 0.01758 -0.63958 0.01667 -0.63981 0.01602 -0.64074 C 0.01563 -0.64259 0.01459 -0.64444 0.01511 -0.64606 C 0.01576 -0.64814 0.01732 -0.64814 0.01836 -0.64977 C 0.01966 -0.65115 0.02071 -0.65347 0.02175 -0.65532 L 0.025 -0.66296 " pathEditMode="relative" rAng="0" ptsTypes="AAAAAAAAAAAAAAAAAAAAAAAAAAAAAA">
                                      <p:cBhvr>
                                        <p:cTn id="4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9 L -0.00313 -1.11111E-6 C -0.003 -0.09907 -0.00313 -0.19815 -0.00248 -0.29606 C -0.00222 -0.31273 0.00039 -0.325 0.0026 -0.34051 C 0.00377 -0.34907 0.00586 -0.36597 0.00768 -0.37523 C 0.01041 -0.39143 0.01289 -0.40347 0.01666 -0.41736 C 0.01888 -0.425 0.0207 -0.43333 0.02343 -0.43958 C 0.02487 -0.44259 0.02617 -0.44514 0.0276 -0.44884 C 0.02877 -0.45116 0.02955 -0.45532 0.03086 -0.45764 C 0.03346 -0.46319 0.03606 -0.46875 0.03919 -0.47222 C 0.04023 -0.47338 0.04153 -0.4743 0.04258 -0.47616 C 0.04466 -0.48032 0.04622 -0.48495 0.0483 -0.48889 C 0.05 -0.4919 0.05169 -0.49467 0.05325 -0.49792 C 0.05729 -0.50671 0.05312 -0.50023 0.05586 -0.50903 C 0.05638 -0.51134 0.05742 -0.51296 0.05833 -0.51481 C 0.06198 -0.53796 0.06133 -0.5294 0.05924 -0.5713 C 0.05898 -0.57384 0.05794 -0.57523 0.05742 -0.57708 C 0.05729 -0.5794 0.05729 -0.58217 0.05664 -0.58426 C 0.05573 -0.58773 0.05455 -0.59051 0.05325 -0.59352 C 0.05117 -0.59884 0.04948 -0.60255 0.04674 -0.60648 C 0.0444 -0.60949 0.04218 -0.61227 0.0401 -0.61574 C 0.03893 -0.61736 0.03789 -0.61944 0.03659 -0.62106 C 0.03541 -0.62245 0.03385 -0.62338 0.03242 -0.6243 C 0.02539 -0.63217 0.03164 -0.62847 0.02435 -0.63171 C 0.02174 -0.63542 0.02135 -0.63634 0.01836 -0.63889 C 0.01758 -0.63981 0.01666 -0.64005 0.01601 -0.64097 C 0.01562 -0.64282 0.01458 -0.64467 0.0151 -0.6463 C 0.01575 -0.64838 0.01731 -0.64838 0.01836 -0.65 C 0.01966 -0.65162 0.0207 -0.6537 0.02174 -0.65555 L 0.025 -0.66296 " pathEditMode="relative" rAng="0" ptsTypes="AAAAAAAAAAAAAAAAAAAAAAAAAAAAAA">
                                      <p:cBhvr>
                                        <p:cTn id="51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9 L -0.00313 -1.11111E-6 C -0.003 -0.09907 -0.00313 -0.19815 -0.00248 -0.29606 C -0.00222 -0.31273 0.00039 -0.325 0.0026 -0.34051 C 0.00377 -0.34907 0.00586 -0.36597 0.00768 -0.37523 C 0.01041 -0.39143 0.01289 -0.40347 0.01666 -0.41736 C 0.01888 -0.425 0.0207 -0.43333 0.02343 -0.43958 C 0.02487 -0.44259 0.02617 -0.44514 0.0276 -0.44884 C 0.02877 -0.45116 0.02955 -0.45532 0.03086 -0.45764 C 0.03346 -0.46319 0.03606 -0.46875 0.03919 -0.47222 C 0.04023 -0.47338 0.04153 -0.4743 0.04257 -0.47616 C 0.04466 -0.48032 0.04622 -0.48495 0.0483 -0.48889 C 0.05 -0.4919 0.05169 -0.49467 0.05325 -0.49792 C 0.05729 -0.50671 0.05312 -0.50023 0.05586 -0.50903 C 0.05638 -0.51134 0.05742 -0.51296 0.05833 -0.51481 C 0.06197 -0.53796 0.06132 -0.5294 0.05924 -0.5713 C 0.05898 -0.57384 0.05794 -0.57523 0.05742 -0.57708 C 0.05729 -0.5794 0.05729 -0.58217 0.05664 -0.58426 C 0.05572 -0.58773 0.05455 -0.59051 0.05325 -0.59352 C 0.05117 -0.59884 0.04947 -0.60255 0.04674 -0.60648 C 0.0444 -0.60949 0.04218 -0.61227 0.0401 -0.61574 C 0.03893 -0.61736 0.03789 -0.61944 0.03658 -0.62106 C 0.03541 -0.62245 0.03385 -0.62338 0.03242 -0.6243 C 0.02539 -0.63217 0.03164 -0.62847 0.02434 -0.63171 C 0.02174 -0.63542 0.02135 -0.63634 0.01836 -0.63889 C 0.01757 -0.63981 0.01666 -0.64005 0.01601 -0.64097 C 0.01562 -0.64282 0.01458 -0.64467 0.0151 -0.6463 C 0.01575 -0.64838 0.01731 -0.64838 0.01836 -0.65 C 0.01966 -0.65162 0.0207 -0.6537 0.02174 -0.65555 L 0.025 -0.66296 " pathEditMode="relative" rAng="0" ptsTypes="AAAAAAAAAAAAAAAAAAAAAAAAAAAAAA">
                                      <p:cBhvr>
                                        <p:cTn id="53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8" grpId="1" animBg="1"/>
      <p:bldP spid="9" grpId="0" animBg="1"/>
      <p:bldP spid="9" grpId="1" animBg="1"/>
      <p:bldP spid="10" grpId="0" animBg="1"/>
      <p:bldP spid="11" grpId="0" animBg="1"/>
      <p:bldP spid="12" grpId="0"/>
      <p:bldP spid="14" grpId="0" animBg="1"/>
      <p:bldP spid="16" grpId="0" animBg="1"/>
      <p:bldP spid="18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网Chenying0907出品 12">
            <a:extLst>
              <a:ext uri="{FF2B5EF4-FFF2-40B4-BE49-F238E27FC236}">
                <a16:creationId xmlns:a16="http://schemas.microsoft.com/office/drawing/2014/main" id="{D1D8C40E-0ACA-4D8A-9C8A-3809CEEA703B}"/>
              </a:ext>
            </a:extLst>
          </p:cNvPr>
          <p:cNvSpPr txBox="1"/>
          <p:nvPr/>
        </p:nvSpPr>
        <p:spPr>
          <a:xfrm>
            <a:off x="1775520" y="3101092"/>
            <a:ext cx="3522461" cy="730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我选择深埋对你的爱，那是内心深处的一片净土。</a:t>
            </a:r>
          </a:p>
        </p:txBody>
      </p:sp>
      <p:sp>
        <p:nvSpPr>
          <p:cNvPr id="14" name="网Chenying0907出品 26">
            <a:extLst>
              <a:ext uri="{FF2B5EF4-FFF2-40B4-BE49-F238E27FC236}">
                <a16:creationId xmlns:a16="http://schemas.microsoft.com/office/drawing/2014/main" id="{26D969CF-7CDE-49BE-9784-AE183AE5860A}"/>
              </a:ext>
            </a:extLst>
          </p:cNvPr>
          <p:cNvSpPr txBox="1"/>
          <p:nvPr/>
        </p:nvSpPr>
        <p:spPr>
          <a:xfrm>
            <a:off x="1775520" y="2590324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那一年，我们二十五岁</a:t>
            </a:r>
          </a:p>
        </p:txBody>
      </p:sp>
      <p:sp>
        <p:nvSpPr>
          <p:cNvPr id="15" name="网Chenying0907出品 18">
            <a:extLst>
              <a:ext uri="{FF2B5EF4-FFF2-40B4-BE49-F238E27FC236}">
                <a16:creationId xmlns:a16="http://schemas.microsoft.com/office/drawing/2014/main" id="{A2EDDE2D-8439-4795-8DD6-44E21F205FB4}"/>
              </a:ext>
            </a:extLst>
          </p:cNvPr>
          <p:cNvSpPr/>
          <p:nvPr/>
        </p:nvSpPr>
        <p:spPr>
          <a:xfrm rot="291056">
            <a:off x="5638495" y="509957"/>
            <a:ext cx="3670572" cy="227001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网Chenying0907出品 20">
            <a:extLst>
              <a:ext uri="{FF2B5EF4-FFF2-40B4-BE49-F238E27FC236}">
                <a16:creationId xmlns:a16="http://schemas.microsoft.com/office/drawing/2014/main" id="{C50E0A4E-84B0-4675-B031-22484378C42F}"/>
              </a:ext>
            </a:extLst>
          </p:cNvPr>
          <p:cNvSpPr/>
          <p:nvPr/>
        </p:nvSpPr>
        <p:spPr>
          <a:xfrm rot="21264117">
            <a:off x="6161831" y="2440070"/>
            <a:ext cx="3670572" cy="227001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心形 16">
            <a:extLst>
              <a:ext uri="{FF2B5EF4-FFF2-40B4-BE49-F238E27FC236}">
                <a16:creationId xmlns:a16="http://schemas.microsoft.com/office/drawing/2014/main" id="{B4CA584D-F4B7-4C38-B225-71CA9B890F34}"/>
              </a:ext>
            </a:extLst>
          </p:cNvPr>
          <p:cNvSpPr/>
          <p:nvPr/>
        </p:nvSpPr>
        <p:spPr>
          <a:xfrm rot="19800000">
            <a:off x="1884488" y="1611264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18" name="心形 17">
            <a:extLst>
              <a:ext uri="{FF2B5EF4-FFF2-40B4-BE49-F238E27FC236}">
                <a16:creationId xmlns:a16="http://schemas.microsoft.com/office/drawing/2014/main" id="{A4125828-767F-4F03-A9AF-5CE394708E9B}"/>
              </a:ext>
            </a:extLst>
          </p:cNvPr>
          <p:cNvSpPr/>
          <p:nvPr/>
        </p:nvSpPr>
        <p:spPr>
          <a:xfrm rot="2700000">
            <a:off x="2170403" y="1545766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21" name="网Chenying0907出品 27">
            <a:extLst>
              <a:ext uri="{FF2B5EF4-FFF2-40B4-BE49-F238E27FC236}">
                <a16:creationId xmlns:a16="http://schemas.microsoft.com/office/drawing/2014/main" id="{143844FE-7EF9-488A-BE4E-12AA5FFC1492}"/>
              </a:ext>
            </a:extLst>
          </p:cNvPr>
          <p:cNvSpPr/>
          <p:nvPr/>
        </p:nvSpPr>
        <p:spPr>
          <a:xfrm>
            <a:off x="2797670" y="1435378"/>
            <a:ext cx="10855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幸福</a:t>
            </a:r>
          </a:p>
        </p:txBody>
      </p:sp>
      <p:sp>
        <p:nvSpPr>
          <p:cNvPr id="24" name="网Chenying0907出品 25">
            <a:extLst>
              <a:ext uri="{FF2B5EF4-FFF2-40B4-BE49-F238E27FC236}">
                <a16:creationId xmlns:a16="http://schemas.microsoft.com/office/drawing/2014/main" id="{56180967-493B-4A20-8698-51D87A614AC8}"/>
              </a:ext>
            </a:extLst>
          </p:cNvPr>
          <p:cNvSpPr/>
          <p:nvPr/>
        </p:nvSpPr>
        <p:spPr>
          <a:xfrm>
            <a:off x="5905224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网Chenying0907出品 28">
            <a:extLst>
              <a:ext uri="{FF2B5EF4-FFF2-40B4-BE49-F238E27FC236}">
                <a16:creationId xmlns:a16="http://schemas.microsoft.com/office/drawing/2014/main" id="{0ADE56AA-F409-4A1B-A666-566DB9EB603E}"/>
              </a:ext>
            </a:extLst>
          </p:cNvPr>
          <p:cNvSpPr/>
          <p:nvPr/>
        </p:nvSpPr>
        <p:spPr>
          <a:xfrm>
            <a:off x="6497992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网Chenying0907出品 29">
            <a:extLst>
              <a:ext uri="{FF2B5EF4-FFF2-40B4-BE49-F238E27FC236}">
                <a16:creationId xmlns:a16="http://schemas.microsoft.com/office/drawing/2014/main" id="{FBB336AC-CF0E-4CE2-9E4F-92387383EAED}"/>
              </a:ext>
            </a:extLst>
          </p:cNvPr>
          <p:cNvSpPr/>
          <p:nvPr/>
        </p:nvSpPr>
        <p:spPr>
          <a:xfrm>
            <a:off x="8629186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网Chenying0907出品 30">
            <a:extLst>
              <a:ext uri="{FF2B5EF4-FFF2-40B4-BE49-F238E27FC236}">
                <a16:creationId xmlns:a16="http://schemas.microsoft.com/office/drawing/2014/main" id="{5F2F5562-3606-4E28-87AC-E70E92D00ACB}"/>
              </a:ext>
            </a:extLst>
          </p:cNvPr>
          <p:cNvSpPr/>
          <p:nvPr/>
        </p:nvSpPr>
        <p:spPr>
          <a:xfrm>
            <a:off x="8931892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网Chenying0907出品 31">
            <a:extLst>
              <a:ext uri="{FF2B5EF4-FFF2-40B4-BE49-F238E27FC236}">
                <a16:creationId xmlns:a16="http://schemas.microsoft.com/office/drawing/2014/main" id="{4C9599A3-EA5A-4F66-B1E4-457CA184CC42}"/>
              </a:ext>
            </a:extLst>
          </p:cNvPr>
          <p:cNvSpPr/>
          <p:nvPr/>
        </p:nvSpPr>
        <p:spPr>
          <a:xfrm>
            <a:off x="8905003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网Chenying0907出品 32">
            <a:extLst>
              <a:ext uri="{FF2B5EF4-FFF2-40B4-BE49-F238E27FC236}">
                <a16:creationId xmlns:a16="http://schemas.microsoft.com/office/drawing/2014/main" id="{8890F6A7-11D0-4C4C-B2DE-297347CF1528}"/>
              </a:ext>
            </a:extLst>
          </p:cNvPr>
          <p:cNvSpPr/>
          <p:nvPr/>
        </p:nvSpPr>
        <p:spPr>
          <a:xfrm>
            <a:off x="8306789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网Chenying0907出品 33">
            <a:extLst>
              <a:ext uri="{FF2B5EF4-FFF2-40B4-BE49-F238E27FC236}">
                <a16:creationId xmlns:a16="http://schemas.microsoft.com/office/drawing/2014/main" id="{CF75EA40-D2F7-469D-9D38-6F67B98D77FE}"/>
              </a:ext>
            </a:extLst>
          </p:cNvPr>
          <p:cNvSpPr/>
          <p:nvPr/>
        </p:nvSpPr>
        <p:spPr>
          <a:xfrm>
            <a:off x="2498821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网Chenying0907出品 34">
            <a:extLst>
              <a:ext uri="{FF2B5EF4-FFF2-40B4-BE49-F238E27FC236}">
                <a16:creationId xmlns:a16="http://schemas.microsoft.com/office/drawing/2014/main" id="{499350B8-0B80-4891-B419-3250A161C75E}"/>
              </a:ext>
            </a:extLst>
          </p:cNvPr>
          <p:cNvSpPr/>
          <p:nvPr/>
        </p:nvSpPr>
        <p:spPr>
          <a:xfrm>
            <a:off x="3041647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174664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902 C -0.52409 -0.00486 -0.51732 -0.0294 -0.5125 -0.04098 C -0.5125 -0.04051 -0.5026 -0.05834 -0.50104 -0.06135 C -0.49622 -0.06968 -0.49232 -0.07986 -0.48646 -0.08704 C -0.48346 -0.09514 -0.47969 -0.09908 -0.47604 -0.10556 C -0.46966 -0.1169 -0.46445 -0.1257 -0.45729 -0.13542 C -0.45039 -0.14445 -0.44466 -0.15764 -0.4375 -0.16667 C -0.43216 -0.17385 -0.42448 -0.17686 -0.41875 -0.18357 C -0.41133 -0.19167 -0.39987 -0.20741 -0.39167 -0.21135 C -0.38477 -0.21922 -0.37695 -0.22778 -0.36875 -0.23149 C -0.36315 -0.23797 -0.35872 -0.24537 -0.35208 -0.24815 C -0.34388 -0.25903 -0.33398 -0.26412 -0.325 -0.27223 C -0.32292 -0.27408 -0.3194 -0.27986 -0.31771 -0.28149 C -0.30898 -0.29167 -0.29896 -0.29838 -0.28958 -0.30556 C -0.27331 -0.31783 -0.28477 -0.31227 -0.275 -0.31667 C -0.25039 -0.34283 -0.21263 -0.36088 -0.18438 -0.36482 C -0.16927 -0.37014 -0.15365 -0.37246 -0.13854 -0.37778 C -0.13073 -0.38496 -0.12461 -0.38635 -0.11563 -0.39074 C -0.08503 -0.40486 -0.05573 -0.41644 -0.02396 -0.42037 C -0.01497 -0.42431 -0.00716 -0.42616 0.00208 -0.42778 C 0.04948 -0.44468 0.10052 -0.43149 0.14896 -0.42963 C 0.16263 -0.42686 0.17721 -0.42385 0.19062 -0.41667 C 0.20846 -0.40718 0.18594 -0.41945 0.20208 -0.40741 C 0.20924 -0.40209 0.21914 -0.39838 0.22604 -0.39445 C 0.22852 -0.39283 0.23008 -0.38889 0.23229 -0.38704 C 0.23698 -0.38264 0.24271 -0.37801 0.24792 -0.37593 C 0.25742 -0.36574 0.2681 -0.35834 0.27708 -0.3463 C 0.28346 -0.33774 0.28919 -0.32778 0.29687 -0.32223 C 0.30365 -0.31019 0.31081 -0.29977 0.31771 -0.28727 C 0.31914 -0.28449 0.31966 -0.28079 0.32083 -0.27778 C 0.3224 -0.27431 0.32409 -0.2713 0.32604 -0.26852 C 0.33216 -0.25857 0.33893 -0.24931 0.34479 -0.23912 C 0.34935 -0.23079 0.35299 -0.22037 0.35833 -0.2132 C 0.36185 -0.20857 0.36289 -0.20741 0.36562 -0.20186 C 0.3707 -0.19167 0.37487 -0.17986 0.38021 -0.17061 C 0.38372 -0.15486 0.39102 -0.14445 0.39479 -0.12963 C 0.39779 -0.11783 0.39948 -0.11088 0.40312 -0.1 C 0.40352 -0.0963 0.40325 -0.09236 0.40417 -0.08889 C 0.40469 -0.08704 0.40677 -0.08727 0.40729 -0.08519 C 0.40885 -0.07871 0.41159 -0.05579 0.4125 -0.04815 C 0.41458 -0.0294 0.4151 -0.00996 0.41771 0.00902 C 0.41732 0.03032 0.425 0.17847 0.40417 0.22777 C 0.40247 0.24074 0.40456 0.23032 0.4 0.24074 C 0.39414 0.25439 0.39219 0.26226 0.38333 0.27037 C 0.3793 0.28125 0.38385 0.27199 0.37708 0.27777 C 0.37383 0.28055 0.37083 0.28518 0.36771 0.28889 C 0.36523 0.29166 0.36198 0.29051 0.35937 0.29236 C 0.35143 0.29976 0.34219 0.30301 0.33333 0.30555 C 0.3306 0.30625 0.32773 0.30671 0.325 0.30717 C 0.32083 0.30856 0.3125 0.31111 0.3125 0.31134 C 0.28542 0.30995 0.25833 0.31041 0.23125 0.30717 C 0.22383 0.30648 0.2168 0.29976 0.20937 0.29814 C 0.20189 0.29143 0.19336 0.28865 0.18542 0.28333 C 0.17812 0.27847 0.17122 0.27129 0.16354 0.26851 C 0.15573 0.26134 0.14062 0.2456 0.13229 0.24259 C 0.12825 0.23819 0.12513 0.23217 0.12083 0.22963 C 0.1125 0.21759 0.10247 0.21273 0.09375 0.20185 C 0.08659 0.19282 0.08477 0.18796 0.07708 0.18333 C 0.07253 0.17708 0.07096 0.17106 0.06562 0.16851 C 0.06289 0.16088 0.05742 0.15532 0.05312 0.14976 C 0.04948 0.14004 0.04375 0.13541 0.03958 0.12569 C 0.03229 0.10902 0.025 0.09189 0.01875 0.07384 C 0.01237 0.05578 0.0099 0.03449 0.00312 0.01666 C 0.00247 0.01134 0.00208 0.00555 6.25E-7 -0.00024 " pathEditMode="relative" rAng="0" ptsTypes="AAAAAAAAAAAAAAAAAAAAAAAAAAAAAAAAAAAAAAAAAAAAAAAAAAAAAAAAAAAAAAAA">
                                      <p:cBhvr>
                                        <p:cTn id="1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5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3 0.47778 C -0.37565 0.48704 -0.37239 0.49653 -0.36667 0.50926 C -0.35742 0.5294 -0.33997 0.55996 -0.325 0.56852 C -0.31315 0.5845 -0.29753 0.59005 -0.28437 0.60186 C -0.27982 0.60579 -0.27383 0.61181 -0.26888 0.61297 C -0.26042 0.61505 -0.24375 0.61667 -0.24375 0.6169 C -0.24206 0.61737 -0.24023 0.61737 -0.23854 0.61852 C -0.23698 0.61968 -0.23607 0.62315 -0.23437 0.62408 C -0.22617 0.62871 -0.21706 0.62686 -0.20833 0.62778 C -0.19883 0.63334 -0.18919 0.63403 -0.1793 0.63519 C -0.14271 0.65672 -0.08021 0.65394 -0.04896 0.65556 C 0.09336 0.67755 -0.02552 0.66112 0.3082 0.65741 C 0.33021 0.64885 0.35091 0.63334 0.37292 0.62408 C 0.40417 0.61088 0.43633 0.5963 0.46445 0.56852 C 0.47878 0.5544 0.48906 0.53403 0.50195 0.51667 C 0.51471 0.4713 0.50781 0.41922 0.51211 0.37038 C 0.51185 0.30811 0.51146 0.24561 0.51029 0.18334 C 0.50951 0.14931 0.49336 0.12107 0.48438 0.09445 C 0.47956 0.07987 0.46979 0.06274 0.46042 0.05926 C 0.45052 0.04167 0.42604 0.01875 0.41237 0.01482 C 0.40221 0.00024 0.41302 0.01274 0.39583 0.00556 C 0.39362 0.00463 0.3918 0.00116 0.38958 -4.81481E-6 C 0.38542 -0.00208 0.37695 -0.0037 0.37695 -0.00347 C 0.36185 -0.01921 0.32331 -0.0206 0.30508 -0.02222 C 0.22396 -0.04629 0.14675 -0.02662 0.06042 -0.02592 C 0.05781 -0.0243 0.05573 -0.02152 0.05313 -0.02037 C 0.0431 -0.01597 0.03268 -0.01643 0.02292 -0.01111 C 0.01524 -0.00717 0.00925 -4.81481E-6 -8.33333E-7 -4.81481E-6 " pathEditMode="relative" rAng="0" ptsTypes="AAAAAAAAAAAAAAAAAAAAAAAAAAAA">
                                      <p:cBhvr>
                                        <p:cTn id="21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66" y="-1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8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9 L -0.00313 -7.40741E-7 C -0.003 -0.09907 -0.00313 -0.19815 -0.00248 -0.29606 C -0.00222 -0.31273 0.00039 -0.325 0.0026 -0.34051 C 0.00377 -0.34907 0.00585 -0.36597 0.00768 -0.37523 C 0.01041 -0.39143 0.01289 -0.40347 0.01666 -0.41736 C 0.01888 -0.425 0.0207 -0.43333 0.02343 -0.43958 C 0.02487 -0.44259 0.02617 -0.44514 0.0276 -0.44884 C 0.02877 -0.45116 0.02955 -0.45532 0.03085 -0.45764 C 0.03346 -0.46319 0.03606 -0.46875 0.03919 -0.47222 C 0.04023 -0.47338 0.04153 -0.4743 0.04257 -0.47616 C 0.04466 -0.48032 0.04622 -0.48495 0.0483 -0.48889 C 0.05 -0.4919 0.05169 -0.49468 0.05325 -0.49792 C 0.05729 -0.50671 0.05312 -0.50023 0.05585 -0.50903 C 0.05638 -0.51134 0.05742 -0.51296 0.05833 -0.51505 C 0.06197 -0.53796 0.06132 -0.5294 0.05924 -0.57106 C 0.05898 -0.57338 0.05794 -0.575 0.05742 -0.57685 C 0.05729 -0.57893 0.05729 -0.58171 0.05664 -0.58403 C 0.05572 -0.58727 0.05455 -0.59005 0.05325 -0.59329 C 0.05117 -0.59838 0.04947 -0.60208 0.04674 -0.60625 C 0.0444 -0.60926 0.04218 -0.61204 0.0401 -0.61551 C 0.03893 -0.6169 0.03789 -0.61921 0.03658 -0.6206 C 0.03541 -0.62222 0.03385 -0.62315 0.03242 -0.62407 C 0.02539 -0.63171 0.03164 -0.62801 0.02434 -0.63148 C 0.02174 -0.63518 0.02135 -0.63611 0.01835 -0.63866 C 0.01757 -0.63958 0.01666 -0.63981 0.01601 -0.64074 C 0.01562 -0.64259 0.01458 -0.64444 0.0151 -0.64606 C 0.01575 -0.64815 0.01731 -0.64815 0.01835 -0.64977 C 0.01966 -0.65116 0.0207 -0.65347 0.02174 -0.65532 L 0.025 -0.66296 " pathEditMode="relative" rAng="0" ptsTypes="AAAAAAAAAAAAAAAAAAAAAAAAAAAAAA">
                                      <p:cBhvr>
                                        <p:cTn id="3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069 L -0.00312 -4.44444E-6 C -0.00312 -0.09907 0.02604 -0.06319 0.02669 -0.1618 C 0.02761 -0.21643 -0.00169 -0.28726 -0.00456 -0.30254 C -0.00742 -0.31759 0.00169 -0.3331 0.00261 -0.3405 C 0.00378 -0.34907 0.00586 -0.36597 0.00768 -0.37523 C 0.01042 -0.39143 0.01289 -0.4037 0.01667 -0.41736 C 0.01888 -0.42523 0.0207 -0.43333 0.02344 -0.43958 C 0.02487 -0.44328 0.02617 -0.44513 0.02761 -0.44884 C 0.02878 -0.45115 0.02956 -0.45578 0.03086 -0.45763 C 0.03346 -0.46388 0.03607 -0.46921 0.03919 -0.47291 C 0.04024 -0.47384 0.04154 -0.4743 0.04258 -0.47615 C 0.04466 -0.48032 0.04622 -0.48518 0.04831 -0.48888 L 0.05326 -0.49791 C 0.05729 -0.50671 0.05313 -0.50069 0.05586 -0.50949 C 0.05638 -0.51134 0.05742 -0.51296 0.05833 -0.51504 C 0.06198 -0.53819 0.06133 -0.52939 0.05925 -0.57106 C 0.05899 -0.57338 0.05794 -0.57476 0.05742 -0.57615 C 0.05729 -0.57893 0.05729 -0.58171 0.05664 -0.58356 C 0.05573 -0.58703 0.05456 -0.58981 0.05326 -0.59328 C 0.05117 -0.59791 0.04948 -0.60208 0.04675 -0.60578 L 0.04011 -0.61481 C 0.03893 -0.61666 0.03789 -0.61921 0.03659 -0.62037 C 0.03542 -0.62199 0.03386 -0.62291 0.03242 -0.62384 C 0.02539 -0.63171 0.03164 -0.628 0.02435 -0.63078 C 0.02175 -0.63449 0.02136 -0.63611 0.01836 -0.63819 C 0.01758 -0.63912 0.01667 -0.63981 0.01602 -0.64074 C 0.01563 -0.64259 0.01458 -0.64444 0.01511 -0.64606 C 0.01576 -0.64814 0.01732 -0.64814 0.01836 -0.64976 C 0.01966 -0.65069 0.0207 -0.65347 0.02175 -0.65532 L 0.025 -0.66296 " pathEditMode="relative" rAng="0" ptsTypes="AAAAAAAAAAAAAAAAAAAAAAAAAAAAAAA">
                                      <p:cBhvr>
                                        <p:cTn id="4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-3307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9 L -0.00312 -3.7037E-6 C -0.00299 -0.09907 -0.00312 -0.19814 -0.00247 -0.29606 C -0.00221 -0.31273 0.00039 -0.325 0.0026 -0.34051 C 0.00378 -0.34907 0.00586 -0.36597 0.00768 -0.37523 C 0.01042 -0.39143 0.01289 -0.40347 0.01667 -0.41736 C 0.01888 -0.425 0.0207 -0.43333 0.02344 -0.43958 C 0.02487 -0.44259 0.02617 -0.44514 0.0276 -0.44884 C 0.02878 -0.45115 0.02956 -0.45532 0.03086 -0.45764 C 0.03346 -0.46319 0.03607 -0.46875 0.03919 -0.47222 C 0.04023 -0.47338 0.04154 -0.4743 0.04258 -0.47615 C 0.04466 -0.48032 0.04622 -0.48495 0.04831 -0.48889 C 0.05 -0.49189 0.05169 -0.49467 0.05326 -0.49791 C 0.05729 -0.50671 0.05313 -0.50023 0.05586 -0.50902 C 0.05638 -0.51134 0.05742 -0.51296 0.05833 -0.51481 C 0.06198 -0.53796 0.06133 -0.52939 0.05924 -0.57129 C 0.05898 -0.57384 0.05794 -0.57523 0.05742 -0.57708 C 0.05729 -0.57939 0.05729 -0.58217 0.05664 -0.58426 C 0.05573 -0.58773 0.05456 -0.59051 0.05326 -0.59351 C 0.05117 -0.59884 0.04948 -0.60254 0.04674 -0.60648 C 0.0444 -0.60949 0.04219 -0.61226 0.0401 -0.61574 C 0.03893 -0.61736 0.03789 -0.61944 0.03659 -0.62106 C 0.03542 -0.62245 0.03385 -0.62338 0.03242 -0.6243 C 0.02539 -0.63217 0.03164 -0.62847 0.02435 -0.63171 C 0.02174 -0.63541 0.02135 -0.63634 0.01836 -0.63889 C 0.01758 -0.63981 0.01667 -0.64004 0.01602 -0.64097 C 0.01563 -0.64282 0.01458 -0.64467 0.0151 -0.64629 C 0.01576 -0.64838 0.01732 -0.64838 0.01836 -0.65 C 0.01966 -0.65162 0.0207 -0.6537 0.02174 -0.65555 L 0.025 -0.66296 " pathEditMode="relative" rAng="0" ptsTypes="AAAAAAAAAAAAAAAAAAAAAAAAAAAAAA">
                                      <p:cBhvr>
                                        <p:cTn id="4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7 L -0.00313 4.07407E-6 C -0.003 -0.09908 -0.00313 -0.19815 -0.00248 -0.29607 C -0.00222 -0.31274 0.00039 -0.325 0.0026 -0.34051 C 0.00377 -0.34908 0.00586 -0.36598 0.00768 -0.37524 C 0.01041 -0.39144 0.01289 -0.40348 0.01666 -0.41737 C 0.01888 -0.425 0.0207 -0.43334 0.02344 -0.43959 C 0.02487 -0.4426 0.02617 -0.44514 0.0276 -0.44885 C 0.02877 -0.45116 0.02956 -0.45533 0.03086 -0.45764 C 0.03346 -0.4632 0.03607 -0.46875 0.03919 -0.47223 C 0.04023 -0.47338 0.04153 -0.47431 0.04258 -0.47616 C 0.04466 -0.48033 0.04622 -0.48496 0.04831 -0.48889 C 0.05 -0.4919 0.05169 -0.49468 0.05325 -0.49792 C 0.05729 -0.50672 0.05312 -0.50024 0.05586 -0.50903 C 0.05638 -0.51135 0.05742 -0.51297 0.05833 -0.51482 C 0.06198 -0.53797 0.06133 -0.5294 0.05924 -0.5713 C 0.05898 -0.57385 0.05794 -0.57524 0.05742 -0.57709 C 0.05729 -0.5794 0.05729 -0.58218 0.05664 -0.58426 C 0.05573 -0.58774 0.05456 -0.59051 0.05325 -0.59352 C 0.05117 -0.59885 0.04948 -0.60255 0.04674 -0.60649 C 0.0444 -0.60949 0.04219 -0.61227 0.0401 -0.61574 C 0.03893 -0.61737 0.03789 -0.61945 0.03659 -0.62107 C 0.03541 -0.62246 0.03385 -0.62338 0.03242 -0.62431 C 0.02539 -0.63218 0.03164 -0.62848 0.02435 -0.63172 C 0.02174 -0.63542 0.02135 -0.63635 0.01836 -0.63912 C 0.01758 -0.63982 0.01666 -0.64005 0.01601 -0.64098 C 0.01562 -0.64283 0.01458 -0.64468 0.0151 -0.6463 C 0.01575 -0.64838 0.01732 -0.64838 0.01836 -0.65 C 0.01966 -0.65162 0.0207 -0.65371 0.02174 -0.65556 L 0.025 -0.66297 " pathEditMode="relative" rAng="0" ptsTypes="AAAAAAAAAAAAAAAAAAAAAAAAAAAAAA">
                                      <p:cBhvr>
                                        <p:cTn id="4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22222E-6 L -2.91667E-6 0.0007 C -2.91667E-6 -0.09838 0.01459 -0.13611 0.01524 -0.23449 C 0.0155 -0.25092 0.00326 -0.3243 0.00573 -0.33981 C 0.0069 -0.34838 0.00899 -0.36551 0.01081 -0.37477 C 0.01354 -0.39074 0.01602 -0.40301 0.01979 -0.41666 C 0.02201 -0.42477 0.02383 -0.43264 0.02657 -0.43889 C 0.028 -0.44236 0.0293 -0.44444 0.03073 -0.44815 C 0.0319 -0.45069 0.03269 -0.45486 0.03399 -0.45717 C 0.03659 -0.46296 0.0392 -0.46852 0.04232 -0.47199 C 0.04336 -0.47315 0.04466 -0.47384 0.04571 -0.47569 C 0.04779 -0.47963 0.04935 -0.48449 0.05144 -0.48819 L 0.05638 -0.49722 C 0.06042 -0.50625 0.05625 -0.5 0.05899 -0.50856 C 0.05951 -0.51088 0.06055 -0.51227 0.06146 -0.51458 C 0.06511 -0.53773 0.06446 -0.5287 0.06237 -0.57037 C 0.06211 -0.57291 0.06107 -0.57407 0.06055 -0.57592 C 0.06042 -0.57847 0.06042 -0.58125 0.05977 -0.5831 C 0.05886 -0.58634 0.05769 -0.58912 0.05638 -0.59259 C 0.0543 -0.59745 0.05261 -0.60162 0.04987 -0.60532 L 0.04323 -0.61481 C 0.04206 -0.61597 0.04102 -0.61852 0.03972 -0.61967 C 0.03854 -0.62129 0.03698 -0.62222 0.03555 -0.62315 C 0.02852 -0.63125 0.03477 -0.62754 0.02748 -0.63055 C 0.02487 -0.63426 0.02448 -0.63541 0.02149 -0.63773 C 0.02071 -0.63866 0.01979 -0.63912 0.01914 -0.64004 C 0.01875 -0.6419 0.01771 -0.64375 0.01823 -0.64537 C 0.01888 -0.64745 0.02045 -0.64745 0.02149 -0.64907 C 0.02279 -0.65023 0.02383 -0.65278 0.02487 -0.65463 L 0.02813 -0.66227 " pathEditMode="relative" rAng="0" ptsTypes="AAAAAAAAAAAAAAAAAAAAAAAAAAAAAA">
                                      <p:cBhvr>
                                        <p:cTn id="47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9 L -0.00312 -3.33333E-6 C -0.00299 -0.09907 -0.00312 -0.19814 -0.00247 -0.29606 C -0.00221 -0.31273 0.00039 -0.325 0.00261 -0.34051 C 0.00378 -0.34907 0.00586 -0.36597 0.00769 -0.37523 C 0.01042 -0.39143 0.01289 -0.40347 0.01667 -0.41736 C 0.01888 -0.425 0.02071 -0.43333 0.02344 -0.43958 C 0.02487 -0.44259 0.02618 -0.44514 0.02761 -0.44884 C 0.02878 -0.45115 0.02956 -0.45532 0.03086 -0.45764 C 0.03347 -0.46319 0.03607 -0.46875 0.0392 -0.47222 C 0.04024 -0.47338 0.04154 -0.4743 0.04258 -0.47615 C 0.04467 -0.48032 0.04623 -0.48495 0.04831 -0.48889 C 0.05 -0.49189 0.0517 -0.49467 0.05326 -0.49791 C 0.0573 -0.50671 0.05313 -0.50023 0.05586 -0.50902 C 0.05638 -0.51134 0.05743 -0.51296 0.05834 -0.51504 C 0.06198 -0.53796 0.06133 -0.52939 0.05925 -0.57129 C 0.05899 -0.57384 0.05795 -0.57523 0.05743 -0.57708 C 0.0573 -0.57893 0.0573 -0.58171 0.05664 -0.58402 C 0.05573 -0.58727 0.05456 -0.59004 0.05326 -0.59328 C 0.05118 -0.59838 0.04948 -0.60208 0.04675 -0.60625 C 0.04441 -0.60926 0.04219 -0.61203 0.04011 -0.61551 C 0.03894 -0.61689 0.03789 -0.61921 0.03659 -0.6206 C 0.03542 -0.62222 0.03386 -0.62314 0.03243 -0.62407 C 0.02539 -0.63171 0.03164 -0.62801 0.02435 -0.63148 C 0.02175 -0.63518 0.02136 -0.63611 0.01836 -0.63865 C 0.01758 -0.63958 0.01667 -0.63981 0.01602 -0.64074 C 0.01563 -0.64259 0.01459 -0.64444 0.01511 -0.64606 C 0.01576 -0.64814 0.01732 -0.64814 0.01836 -0.64977 C 0.01967 -0.65115 0.02071 -0.65347 0.02175 -0.65532 L 0.025 -0.66296 " pathEditMode="relative" rAng="0" ptsTypes="AAAAAAAAAAAAAAAAAAAAAAAAAAAAAA">
                                      <p:cBhvr>
                                        <p:cTn id="49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9 L -0.00313 -1.11111E-6 C -0.003 -0.09907 -0.00313 -0.19815 -0.00248 -0.29606 C -0.00222 -0.31273 0.00039 -0.325 0.0026 -0.34051 C 0.00377 -0.34907 0.00586 -0.36597 0.00768 -0.37523 C 0.01042 -0.39143 0.01289 -0.40347 0.01667 -0.41736 C 0.01888 -0.425 0.0207 -0.43333 0.02344 -0.43958 C 0.02487 -0.44259 0.02617 -0.44514 0.0276 -0.44884 C 0.02877 -0.45116 0.02956 -0.45532 0.03086 -0.45764 C 0.03346 -0.46319 0.03607 -0.46875 0.03919 -0.47222 C 0.04023 -0.47338 0.04153 -0.4743 0.04258 -0.47616 C 0.04466 -0.48032 0.04622 -0.48495 0.04831 -0.48889 C 0.05 -0.4919 0.05169 -0.49467 0.05325 -0.49792 C 0.05729 -0.50671 0.05312 -0.50023 0.05586 -0.50903 C 0.05638 -0.51134 0.05742 -0.51296 0.05833 -0.51481 C 0.06198 -0.53796 0.06133 -0.5294 0.05924 -0.5713 C 0.05898 -0.57384 0.05794 -0.57523 0.05742 -0.57708 C 0.05729 -0.5794 0.05729 -0.58217 0.05664 -0.58426 C 0.05573 -0.58773 0.05456 -0.59051 0.05325 -0.59352 C 0.05117 -0.59884 0.04948 -0.60255 0.04674 -0.60648 C 0.0444 -0.60949 0.04219 -0.61227 0.0401 -0.61574 C 0.03893 -0.61736 0.03789 -0.61944 0.03659 -0.62106 C 0.03542 -0.62245 0.03385 -0.62338 0.03242 -0.6243 C 0.02539 -0.63217 0.03164 -0.62847 0.02435 -0.63171 C 0.02174 -0.63542 0.02135 -0.63634 0.01836 -0.63889 C 0.01758 -0.63981 0.01667 -0.64005 0.01601 -0.64097 C 0.01562 -0.64282 0.01458 -0.64467 0.0151 -0.6463 C 0.01575 -0.64838 0.01732 -0.64838 0.01836 -0.65 C 0.01966 -0.65162 0.0207 -0.6537 0.02174 -0.65555 L 0.025 -0.66296 " pathEditMode="relative" rAng="0" ptsTypes="AAAAAAAAAAAAAAAAAAAAAAAAAAAAAA">
                                      <p:cBhvr>
                                        <p:cTn id="5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9 L -0.00313 -1.11111E-6 C -0.003 -0.09907 -0.00313 -0.19815 -0.00248 -0.29606 C -0.00222 -0.31273 0.00039 -0.325 0.0026 -0.34051 C 0.00377 -0.34907 0.00586 -0.36597 0.00768 -0.37523 C 0.01041 -0.39143 0.01289 -0.40347 0.01666 -0.41736 C 0.01888 -0.425 0.0207 -0.43333 0.02343 -0.43958 C 0.02487 -0.44259 0.02617 -0.44514 0.0276 -0.44884 C 0.02877 -0.45116 0.02955 -0.45532 0.03086 -0.45764 C 0.03346 -0.46319 0.03606 -0.46875 0.03919 -0.47222 C 0.04023 -0.47338 0.04153 -0.4743 0.04258 -0.47616 C 0.04466 -0.48032 0.04622 -0.48495 0.0483 -0.48889 C 0.05 -0.4919 0.05169 -0.49467 0.05325 -0.49792 C 0.05729 -0.50671 0.05312 -0.50023 0.05586 -0.50903 C 0.05638 -0.51134 0.05742 -0.51296 0.05833 -0.51481 C 0.06198 -0.53796 0.06133 -0.5294 0.05924 -0.5713 C 0.05898 -0.57384 0.05794 -0.57523 0.05742 -0.57708 C 0.05729 -0.5794 0.05729 -0.58217 0.05664 -0.58426 C 0.05573 -0.58773 0.05455 -0.59051 0.05325 -0.59352 C 0.05117 -0.59884 0.04948 -0.60255 0.04674 -0.60648 C 0.0444 -0.60949 0.04218 -0.61227 0.0401 -0.61574 C 0.03893 -0.61736 0.03789 -0.61944 0.03659 -0.62106 C 0.03541 -0.62245 0.03385 -0.62338 0.03242 -0.6243 C 0.02539 -0.63217 0.03164 -0.62847 0.02435 -0.63171 C 0.02174 -0.63542 0.02135 -0.63634 0.01836 -0.63889 C 0.01758 -0.63981 0.01666 -0.64005 0.01601 -0.64097 C 0.01562 -0.64282 0.01458 -0.64467 0.0151 -0.6463 C 0.01575 -0.64838 0.01731 -0.64838 0.01836 -0.65 C 0.01966 -0.65162 0.0207 -0.6537 0.02174 -0.65555 L 0.025 -0.66296 " pathEditMode="relative" rAng="0" ptsTypes="AAAAAAAAAAAAAAAAAAAAAAAAAAAAAA">
                                      <p:cBhvr>
                                        <p:cTn id="53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  <p:bldP spid="15" grpId="1" animBg="1"/>
      <p:bldP spid="16" grpId="0" animBg="1"/>
      <p:bldP spid="16" grpId="1" animBg="1"/>
      <p:bldP spid="17" grpId="0" animBg="1"/>
      <p:bldP spid="18" grpId="0" animBg="1"/>
      <p:bldP spid="21" grpId="0"/>
      <p:bldP spid="28" grpId="0" animBg="1"/>
      <p:bldP spid="30" grpId="0" animBg="1"/>
      <p:bldP spid="32" grpId="0" animBg="1"/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网Chenying0907出品 12">
            <a:extLst>
              <a:ext uri="{FF2B5EF4-FFF2-40B4-BE49-F238E27FC236}">
                <a16:creationId xmlns:a16="http://schemas.microsoft.com/office/drawing/2014/main" id="{E7EE91E6-072F-4FE3-AE5D-C6F4C0C31893}"/>
              </a:ext>
            </a:extLst>
          </p:cNvPr>
          <p:cNvSpPr txBox="1"/>
          <p:nvPr/>
        </p:nvSpPr>
        <p:spPr>
          <a:xfrm>
            <a:off x="6639990" y="3101093"/>
            <a:ext cx="3522461" cy="730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牵了手，我们就需要花尽</a:t>
            </a:r>
            <a:endParaRPr lang="en-US" altLang="zh-CN" sz="15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一生的时间去经营</a:t>
            </a:r>
          </a:p>
        </p:txBody>
      </p:sp>
      <p:sp>
        <p:nvSpPr>
          <p:cNvPr id="7" name="网Chenying0907出品 26">
            <a:extLst>
              <a:ext uri="{FF2B5EF4-FFF2-40B4-BE49-F238E27FC236}">
                <a16:creationId xmlns:a16="http://schemas.microsoft.com/office/drawing/2014/main" id="{4F4ECEF4-4C87-4EB4-B958-AC14CC3681CD}"/>
              </a:ext>
            </a:extLst>
          </p:cNvPr>
          <p:cNvSpPr txBox="1"/>
          <p:nvPr/>
        </p:nvSpPr>
        <p:spPr>
          <a:xfrm>
            <a:off x="6639990" y="2590325"/>
            <a:ext cx="3920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那一年，我们二十六岁</a:t>
            </a:r>
          </a:p>
        </p:txBody>
      </p:sp>
      <p:sp>
        <p:nvSpPr>
          <p:cNvPr id="8" name="网Chenying0907出品 18">
            <a:extLst>
              <a:ext uri="{FF2B5EF4-FFF2-40B4-BE49-F238E27FC236}">
                <a16:creationId xmlns:a16="http://schemas.microsoft.com/office/drawing/2014/main" id="{B196C233-453F-4E99-BFA4-49DF53C26A13}"/>
              </a:ext>
            </a:extLst>
          </p:cNvPr>
          <p:cNvSpPr/>
          <p:nvPr/>
        </p:nvSpPr>
        <p:spPr>
          <a:xfrm rot="291056">
            <a:off x="1601264" y="486360"/>
            <a:ext cx="3670572" cy="229366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网Chenying0907出品 20">
            <a:extLst>
              <a:ext uri="{FF2B5EF4-FFF2-40B4-BE49-F238E27FC236}">
                <a16:creationId xmlns:a16="http://schemas.microsoft.com/office/drawing/2014/main" id="{A8769B01-0E6E-4A54-9188-E23DAE86612F}"/>
              </a:ext>
            </a:extLst>
          </p:cNvPr>
          <p:cNvSpPr/>
          <p:nvPr/>
        </p:nvSpPr>
        <p:spPr>
          <a:xfrm rot="21264117">
            <a:off x="2122448" y="2416486"/>
            <a:ext cx="3670572" cy="229366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01600">
            <a:solidFill>
              <a:srgbClr val="FFFFFF"/>
            </a:solidFill>
          </a:ln>
          <a:effectLst>
            <a:glow rad="63500">
              <a:schemeClr val="bg1">
                <a:lumMod val="6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心形 9">
            <a:extLst>
              <a:ext uri="{FF2B5EF4-FFF2-40B4-BE49-F238E27FC236}">
                <a16:creationId xmlns:a16="http://schemas.microsoft.com/office/drawing/2014/main" id="{4ACDA229-D797-4339-B57D-85883B2D878A}"/>
              </a:ext>
            </a:extLst>
          </p:cNvPr>
          <p:cNvSpPr/>
          <p:nvPr/>
        </p:nvSpPr>
        <p:spPr>
          <a:xfrm rot="19800000">
            <a:off x="6748958" y="1611265"/>
            <a:ext cx="581123" cy="536929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11" name="心形 10">
            <a:extLst>
              <a:ext uri="{FF2B5EF4-FFF2-40B4-BE49-F238E27FC236}">
                <a16:creationId xmlns:a16="http://schemas.microsoft.com/office/drawing/2014/main" id="{5C6A98DD-985E-4C70-9618-0647084481F6}"/>
              </a:ext>
            </a:extLst>
          </p:cNvPr>
          <p:cNvSpPr/>
          <p:nvPr/>
        </p:nvSpPr>
        <p:spPr>
          <a:xfrm rot="2700000">
            <a:off x="7034873" y="1545767"/>
            <a:ext cx="548975" cy="507223"/>
          </a:xfrm>
          <a:prstGeom prst="heart">
            <a:avLst/>
          </a:prstGeom>
          <a:solidFill>
            <a:srgbClr val="E9B4C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12" name="网Chenying0907出品 27">
            <a:extLst>
              <a:ext uri="{FF2B5EF4-FFF2-40B4-BE49-F238E27FC236}">
                <a16:creationId xmlns:a16="http://schemas.microsoft.com/office/drawing/2014/main" id="{73688F22-DEA9-4347-9B51-BD69AEECA925}"/>
              </a:ext>
            </a:extLst>
          </p:cNvPr>
          <p:cNvSpPr/>
          <p:nvPr/>
        </p:nvSpPr>
        <p:spPr>
          <a:xfrm>
            <a:off x="7662140" y="1435379"/>
            <a:ext cx="108555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5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相伴</a:t>
            </a:r>
          </a:p>
        </p:txBody>
      </p:sp>
      <p:sp>
        <p:nvSpPr>
          <p:cNvPr id="13" name="网Chenying0907出品 25">
            <a:extLst>
              <a:ext uri="{FF2B5EF4-FFF2-40B4-BE49-F238E27FC236}">
                <a16:creationId xmlns:a16="http://schemas.microsoft.com/office/drawing/2014/main" id="{AB02F367-AC52-40F4-8FC5-A1700E272FE5}"/>
              </a:ext>
            </a:extLst>
          </p:cNvPr>
          <p:cNvSpPr/>
          <p:nvPr/>
        </p:nvSpPr>
        <p:spPr>
          <a:xfrm>
            <a:off x="5791294" y="534285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网Chenying0907出品 28">
            <a:extLst>
              <a:ext uri="{FF2B5EF4-FFF2-40B4-BE49-F238E27FC236}">
                <a16:creationId xmlns:a16="http://schemas.microsoft.com/office/drawing/2014/main" id="{91718ED3-52E9-4CCE-B788-78D217DD3AB4}"/>
              </a:ext>
            </a:extLst>
          </p:cNvPr>
          <p:cNvSpPr/>
          <p:nvPr/>
        </p:nvSpPr>
        <p:spPr>
          <a:xfrm>
            <a:off x="6384062" y="534285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网Chenying0907出品 29">
            <a:extLst>
              <a:ext uri="{FF2B5EF4-FFF2-40B4-BE49-F238E27FC236}">
                <a16:creationId xmlns:a16="http://schemas.microsoft.com/office/drawing/2014/main" id="{8816BC88-0A1D-40EF-92C7-EB3E9F288D65}"/>
              </a:ext>
            </a:extLst>
          </p:cNvPr>
          <p:cNvSpPr/>
          <p:nvPr/>
        </p:nvSpPr>
        <p:spPr>
          <a:xfrm>
            <a:off x="8515256" y="5924783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54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网Chenying0907出品 30">
            <a:extLst>
              <a:ext uri="{FF2B5EF4-FFF2-40B4-BE49-F238E27FC236}">
                <a16:creationId xmlns:a16="http://schemas.microsoft.com/office/drawing/2014/main" id="{BFDE75B1-F7CF-4475-9E3F-06B742B90E8D}"/>
              </a:ext>
            </a:extLst>
          </p:cNvPr>
          <p:cNvSpPr/>
          <p:nvPr/>
        </p:nvSpPr>
        <p:spPr>
          <a:xfrm>
            <a:off x="8817962" y="5876667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网Chenying0907出品 31">
            <a:extLst>
              <a:ext uri="{FF2B5EF4-FFF2-40B4-BE49-F238E27FC236}">
                <a16:creationId xmlns:a16="http://schemas.microsoft.com/office/drawing/2014/main" id="{76359324-63DE-4603-9677-8A917BF1B5D8}"/>
              </a:ext>
            </a:extLst>
          </p:cNvPr>
          <p:cNvSpPr/>
          <p:nvPr/>
        </p:nvSpPr>
        <p:spPr>
          <a:xfrm>
            <a:off x="8791073" y="5306324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网Chenying0907出品 32">
            <a:extLst>
              <a:ext uri="{FF2B5EF4-FFF2-40B4-BE49-F238E27FC236}">
                <a16:creationId xmlns:a16="http://schemas.microsoft.com/office/drawing/2014/main" id="{74EE31DD-EA0E-4C2E-ACC4-9490B2F58C5E}"/>
              </a:ext>
            </a:extLst>
          </p:cNvPr>
          <p:cNvSpPr/>
          <p:nvPr/>
        </p:nvSpPr>
        <p:spPr>
          <a:xfrm>
            <a:off x="8192859" y="5386130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网Chenying0907出品 33">
            <a:extLst>
              <a:ext uri="{FF2B5EF4-FFF2-40B4-BE49-F238E27FC236}">
                <a16:creationId xmlns:a16="http://schemas.microsoft.com/office/drawing/2014/main" id="{94336504-0DC0-4F8B-878A-D13AEE65161A}"/>
              </a:ext>
            </a:extLst>
          </p:cNvPr>
          <p:cNvSpPr/>
          <p:nvPr/>
        </p:nvSpPr>
        <p:spPr>
          <a:xfrm>
            <a:off x="2384891" y="5998236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网Chenying0907出品 34">
            <a:extLst>
              <a:ext uri="{FF2B5EF4-FFF2-40B4-BE49-F238E27FC236}">
                <a16:creationId xmlns:a16="http://schemas.microsoft.com/office/drawing/2014/main" id="{7063BBF4-856E-44E7-97A2-4C83256AC135}"/>
              </a:ext>
            </a:extLst>
          </p:cNvPr>
          <p:cNvSpPr/>
          <p:nvPr/>
        </p:nvSpPr>
        <p:spPr>
          <a:xfrm>
            <a:off x="2927717" y="5973505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F98091"/>
              </a:gs>
              <a:gs pos="8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217100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604 0.00903 C -0.52409 -0.00486 -0.51732 -0.02939 -0.5125 -0.04097 C -0.5125 -0.0405 -0.5026 -0.05833 -0.50104 -0.06134 C -0.49622 -0.06967 -0.49232 -0.07986 -0.48646 -0.08703 C -0.48346 -0.09513 -0.47969 -0.09907 -0.47604 -0.10555 C -0.46966 -0.11689 -0.46445 -0.12569 -0.45729 -0.13541 C -0.45039 -0.14444 -0.44466 -0.15763 -0.4375 -0.16666 C -0.43203 -0.17384 -0.42435 -0.17685 -0.41875 -0.18356 C -0.41107 -0.19166 -0.39987 -0.2074 -0.39154 -0.21134 C -0.38477 -0.21921 -0.37695 -0.22777 -0.36836 -0.23148 C -0.36302 -0.23796 -0.35846 -0.24537 -0.35169 -0.24814 C -0.34388 -0.25902 -0.33399 -0.26412 -0.325 -0.27222 C -0.32279 -0.27407 -0.3194 -0.27986 -0.31771 -0.28148 C -0.30898 -0.29166 -0.29896 -0.29838 -0.28958 -0.30555 C -0.27331 -0.31782 -0.28464 -0.31226 -0.275 -0.31666 C -0.25039 -0.34282 -0.21263 -0.36088 -0.18438 -0.36481 C -0.16927 -0.37013 -0.15365 -0.37245 -0.13854 -0.37777 C -0.13073 -0.38495 -0.12461 -0.38634 -0.11563 -0.39074 C -0.08503 -0.40486 -0.05573 -0.41643 -0.02396 -0.42037 C -0.01497 -0.4243 -0.00716 -0.42615 0.00208 -0.42777 C 0.04948 -0.44467 0.10052 -0.43148 0.14896 -0.42963 C 0.16263 -0.42685 0.17721 -0.42384 0.19062 -0.41666 C 0.20846 -0.40717 0.18594 -0.41944 0.20208 -0.4074 C 0.20924 -0.40208 0.21914 -0.39838 0.22604 -0.39444 C 0.22852 -0.39282 0.23008 -0.38888 0.23229 -0.38703 C 0.23698 -0.38263 0.24271 -0.378 0.24792 -0.37592 C 0.25742 -0.36574 0.2681 -0.35833 0.27708 -0.34629 C 0.28346 -0.33773 0.28919 -0.32777 0.29687 -0.32222 C 0.30365 -0.31018 0.31081 -0.29976 0.31771 -0.28726 C 0.31914 -0.28449 0.31966 -0.28078 0.32083 -0.27777 C 0.3224 -0.2743 0.32409 -0.27129 0.32604 -0.26851 C 0.33216 -0.25856 0.33893 -0.2493 0.34479 -0.23912 C 0.34935 -0.23078 0.35299 -0.22037 0.35833 -0.21319 C 0.36185 -0.20856 0.36289 -0.2074 0.36562 -0.20185 C 0.3707 -0.19166 0.37487 -0.17986 0.38021 -0.1706 C 0.38372 -0.15486 0.39102 -0.14444 0.39479 -0.12963 C 0.39779 -0.11782 0.39948 -0.11088 0.40312 -0.1 C 0.40352 -0.09629 0.40325 -0.09236 0.40417 -0.08888 C 0.40469 -0.08703 0.40677 -0.08726 0.40729 -0.08518 C 0.40885 -0.0787 0.41159 -0.05578 0.4125 -0.04814 C 0.41458 -0.02939 0.4151 -0.00995 0.41771 0.00903 C 0.41732 0.03033 0.425 0.17848 0.40417 0.22778 C 0.40247 0.24075 0.40456 0.23033 0.4 0.24075 C 0.39414 0.2544 0.39219 0.26227 0.38333 0.27037 C 0.3793 0.28125 0.38385 0.272 0.37708 0.27778 C 0.37383 0.28056 0.37083 0.28519 0.36771 0.28889 C 0.36523 0.29167 0.36198 0.29051 0.35937 0.29237 C 0.35143 0.29977 0.34219 0.30301 0.33333 0.30556 C 0.3306 0.30625 0.32773 0.30672 0.325 0.30718 C 0.32083 0.30857 0.3125 0.31112 0.3125 0.31135 C 0.28542 0.30996 0.25833 0.31042 0.23125 0.30718 C 0.22383 0.30649 0.2168 0.29977 0.20937 0.29815 C 0.20189 0.29144 0.19336 0.28866 0.18542 0.28334 C 0.17812 0.27848 0.17122 0.2713 0.16354 0.26852 C 0.15573 0.26135 0.14062 0.24561 0.13229 0.2426 C 0.12825 0.2382 0.12513 0.23218 0.12083 0.22963 C 0.1125 0.2176 0.10247 0.21274 0.09375 0.20186 C 0.08659 0.19283 0.08477 0.18797 0.07708 0.18334 C 0.07253 0.17709 0.07096 0.17107 0.06562 0.16852 C 0.06289 0.16088 0.05742 0.15533 0.05312 0.14977 C 0.04948 0.14005 0.04375 0.13542 0.03958 0.1257 C 0.03229 0.10903 0.025 0.0919 0.01875 0.07385 C 0.01237 0.05579 0.0099 0.0345 0.00312 0.01667 C 0.00247 0.01135 0.00208 0.00556 6.25E-7 -0.00023 " pathEditMode="relative" rAng="0" ptsTypes="AAAAAAAAAAAAAAAAAAAAAAAAAAAAAAAAAAAAAAAAAAAAAAAAAAAAAAAAAAAAAAAA">
                                      <p:cBhvr>
                                        <p:cTn id="16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-715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38333 0.47778 C -0.37565 0.48704 -0.37239 0.49653 -0.36667 0.50926 C -0.35742 0.5294 -0.33997 0.55996 -0.325 0.56852 C -0.31315 0.58449 -0.29753 0.59005 -0.28437 0.60185 C -0.27982 0.60579 -0.27383 0.61181 -0.26901 0.61297 C -0.26042 0.61505 -0.24388 0.61667 -0.24388 0.6169 C -0.24232 0.61736 -0.24023 0.61736 -0.23854 0.61852 C -0.23698 0.61968 -0.23646 0.62315 -0.23437 0.62408 C -0.22656 0.62871 -0.21706 0.62685 -0.20833 0.62778 C -0.19883 0.63334 -0.18919 0.63403 -0.1793 0.63519 C -0.14271 0.65672 -0.08034 0.65394 -0.04909 0.65556 C 0.09336 0.67755 -0.02552 0.66111 0.3082 0.65741 C 0.33021 0.64885 0.35091 0.63334 0.37292 0.62408 C 0.40417 0.61088 0.43633 0.5963 0.46445 0.56852 C 0.47878 0.5544 0.48906 0.53403 0.50195 0.51667 C 0.51471 0.4713 0.50781 0.41922 0.51211 0.37037 C 0.51185 0.3081 0.51146 0.2456 0.51029 0.18334 C 0.50951 0.14931 0.49336 0.12107 0.48438 0.09445 C 0.47956 0.07986 0.46979 0.06273 0.46042 0.05926 C 0.45052 0.04167 0.42604 0.01875 0.41237 0.01482 C 0.40221 0.00023 0.41302 0.01273 0.39583 0.00556 C 0.39362 0.00463 0.3918 0.00116 0.38958 -2.96296E-6 C 0.38542 -0.00208 0.37695 -0.0037 0.37695 -0.00347 C 0.36185 -0.01921 0.32305 -0.0206 0.30508 -0.02222 C 0.22383 -0.04629 0.14675 -0.02662 0.06029 -0.02592 C 0.05781 -0.0243 0.05573 -0.02152 0.05313 -0.02037 C 0.04284 -0.01597 0.03268 -0.01643 0.02279 -0.01111 C 0.01524 -0.00717 0.00925 -2.96296E-6 -1.04167E-6 -2.96296E-6 " pathEditMode="relative" rAng="0" ptsTypes="AAAAAAAAAAAAAAAAAAAAAAAAAAAA">
                                      <p:cBhvr>
                                        <p:cTn id="2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66" y="-1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8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069 L -0.00312 -7.40741E-7 C -0.00299 -0.09907 -0.00312 -0.19815 -0.00247 -0.29606 C -0.00221 -0.31273 0.00039 -0.325 0.0026 -0.34051 C 0.00378 -0.34907 0.00586 -0.36597 0.00768 -0.37523 C 0.01042 -0.39143 0.01289 -0.40347 0.01667 -0.41736 C 0.01888 -0.425 0.0207 -0.43333 0.02344 -0.43958 C 0.02487 -0.44259 0.02617 -0.44514 0.0276 -0.44884 C 0.02878 -0.45116 0.02956 -0.45532 0.03086 -0.45764 C 0.03346 -0.46319 0.03607 -0.46875 0.03919 -0.47222 C 0.04023 -0.47338 0.04154 -0.4743 0.04258 -0.47616 C 0.04466 -0.48032 0.04622 -0.48495 0.04831 -0.48889 C 0.05 -0.4919 0.05169 -0.49468 0.05326 -0.49792 C 0.05729 -0.50671 0.05313 -0.50023 0.05586 -0.50903 C 0.05638 -0.51134 0.05742 -0.51296 0.05833 -0.51505 C 0.06198 -0.53796 0.06133 -0.5294 0.05925 -0.57106 C 0.05898 -0.57338 0.05794 -0.575 0.05742 -0.57685 C 0.05729 -0.57893 0.05729 -0.58171 0.05664 -0.58403 C 0.05573 -0.58727 0.05456 -0.59005 0.05326 -0.59329 C 0.05117 -0.59838 0.04948 -0.60208 0.04675 -0.60625 C 0.0444 -0.60926 0.04219 -0.61204 0.0401 -0.61551 C 0.03893 -0.6169 0.03789 -0.61921 0.03659 -0.6206 C 0.03542 -0.62222 0.03385 -0.62315 0.03242 -0.62407 C 0.02539 -0.63171 0.03164 -0.62801 0.02435 -0.63148 C 0.02175 -0.63518 0.02135 -0.63611 0.01836 -0.63866 C 0.01758 -0.63958 0.01667 -0.63981 0.01602 -0.64074 C 0.01563 -0.64259 0.01458 -0.64444 0.0151 -0.64606 C 0.01576 -0.64815 0.01732 -0.64815 0.01836 -0.64977 C 0.01966 -0.65116 0.0207 -0.65347 0.02175 -0.65532 L 0.025 -0.66296 " pathEditMode="relative" rAng="0" ptsTypes="AAAAAAAAAAAAAAAAAAAAAAAAAAAAAA">
                                      <p:cBhvr>
                                        <p:cTn id="39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3 -0.00069 L -0.00313 -4.44444E-6 C -0.00313 -0.09907 0.02604 -0.06319 0.02669 -0.1618 C 0.0276 -0.21643 -0.0017 -0.28726 -0.00456 -0.30254 C -0.00743 -0.31759 0.00169 -0.3331 0.0026 -0.3405 C 0.00377 -0.34907 0.00586 -0.36597 0.00768 -0.37523 C 0.01041 -0.39143 0.01289 -0.4037 0.01666 -0.41736 C 0.01888 -0.42523 0.0207 -0.43333 0.02343 -0.43958 C 0.02487 -0.44328 0.02617 -0.44513 0.0276 -0.44884 C 0.02877 -0.45115 0.02955 -0.45578 0.03086 -0.45763 C 0.03346 -0.46388 0.03606 -0.46921 0.03919 -0.47291 C 0.04023 -0.47384 0.04153 -0.4743 0.04257 -0.47615 C 0.04466 -0.48032 0.04622 -0.48518 0.0483 -0.48888 L 0.05325 -0.49791 C 0.05729 -0.50671 0.05312 -0.50069 0.05586 -0.50949 C 0.05638 -0.51134 0.05742 -0.51296 0.05833 -0.51504 C 0.06198 -0.53819 0.06132 -0.52939 0.05924 -0.57106 C 0.05898 -0.57338 0.05794 -0.57476 0.05742 -0.57615 C 0.05729 -0.57893 0.05729 -0.58171 0.05664 -0.58356 C 0.05573 -0.58703 0.05455 -0.58981 0.05325 -0.59328 C 0.05117 -0.59791 0.04948 -0.60208 0.04674 -0.60578 L 0.0401 -0.61481 C 0.03893 -0.61666 0.03789 -0.61921 0.03658 -0.62037 C 0.03541 -0.62199 0.03385 -0.62291 0.03242 -0.62384 C 0.02539 -0.63171 0.03164 -0.628 0.02434 -0.63078 C 0.02174 -0.63449 0.02135 -0.63611 0.01836 -0.63819 C 0.01757 -0.63912 0.01666 -0.63981 0.01601 -0.64074 C 0.01562 -0.64259 0.01458 -0.64444 0.0151 -0.64606 C 0.01575 -0.64814 0.01731 -0.64814 0.01836 -0.64976 C 0.01966 -0.65069 0.0207 -0.65347 0.02174 -0.65532 L 0.025 -0.66296 " pathEditMode="relative" rAng="0" ptsTypes="AAAAAAAAAAAAAAAAAAAAAAAAAAAAAAA">
                                      <p:cBhvr>
                                        <p:cTn id="41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" y="-3307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3 -0.00069 L -0.00313 -3.7037E-6 C -0.003 -0.09907 -0.00313 -0.19814 -0.00248 -0.29606 C -0.00222 -0.31273 0.00039 -0.325 0.0026 -0.34051 C 0.00377 -0.34907 0.00585 -0.36597 0.00768 -0.37523 C 0.01041 -0.39143 0.01289 -0.40347 0.01666 -0.41736 C 0.01888 -0.425 0.0207 -0.43333 0.02343 -0.43958 C 0.02487 -0.44259 0.02617 -0.44514 0.0276 -0.44884 C 0.02877 -0.45115 0.02955 -0.45532 0.03085 -0.45764 C 0.03346 -0.46319 0.03606 -0.46875 0.03919 -0.47222 C 0.04023 -0.47338 0.04153 -0.4743 0.04257 -0.47615 C 0.04466 -0.48032 0.04622 -0.48495 0.0483 -0.48889 C 0.05 -0.49189 0.05169 -0.49467 0.05325 -0.49791 C 0.05729 -0.50671 0.05312 -0.50023 0.05585 -0.50902 C 0.05638 -0.51134 0.05742 -0.51296 0.05833 -0.51481 C 0.06197 -0.53796 0.06132 -0.52939 0.05924 -0.57129 C 0.05898 -0.57384 0.05794 -0.57523 0.05742 -0.57708 C 0.05729 -0.57939 0.05729 -0.58217 0.05664 -0.58426 C 0.05572 -0.58773 0.05455 -0.59051 0.05325 -0.59351 C 0.05117 -0.59884 0.04947 -0.60254 0.04674 -0.60648 C 0.0444 -0.60949 0.04218 -0.61226 0.0401 -0.61574 C 0.03893 -0.61736 0.03789 -0.61944 0.03658 -0.62106 C 0.03541 -0.62245 0.03385 -0.62338 0.03242 -0.6243 C 0.02539 -0.63217 0.03164 -0.62847 0.02434 -0.63171 C 0.02174 -0.63541 0.02135 -0.63634 0.01835 -0.63889 C 0.01757 -0.63981 0.01666 -0.64004 0.01601 -0.64097 C 0.01562 -0.64282 0.01458 -0.64467 0.0151 -0.64629 C 0.01575 -0.64838 0.01731 -0.64838 0.01835 -0.65 C 0.01966 -0.65162 0.0207 -0.6537 0.02174 -0.65555 L 0.025 -0.66296 " pathEditMode="relative" rAng="0" ptsTypes="AAAAAAAAAAAAAAAAAAAAAAAAAAAAAA">
                                      <p:cBhvr>
                                        <p:cTn id="4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7 L -0.00312 4.07407E-6 C -0.00299 -0.09908 -0.00312 -0.19815 -0.00247 -0.29607 C -0.00221 -0.31274 0.00039 -0.325 0.00261 -0.34051 C 0.00378 -0.34908 0.00586 -0.36598 0.00769 -0.37524 C 0.01042 -0.39144 0.01289 -0.40348 0.01667 -0.41737 C 0.01888 -0.425 0.02071 -0.43334 0.02344 -0.43959 C 0.02487 -0.4426 0.02618 -0.44514 0.02761 -0.44885 C 0.02878 -0.45116 0.02956 -0.45533 0.03086 -0.45764 C 0.03347 -0.4632 0.03607 -0.46875 0.0392 -0.47223 C 0.04024 -0.47338 0.04154 -0.47431 0.04258 -0.47616 C 0.04466 -0.48033 0.04623 -0.48496 0.04831 -0.48889 C 0.05 -0.4919 0.0517 -0.49468 0.05326 -0.49792 C 0.05729 -0.50672 0.05313 -0.50024 0.05586 -0.50903 C 0.05638 -0.51135 0.05743 -0.51297 0.05834 -0.51482 C 0.06198 -0.53797 0.06133 -0.5294 0.05925 -0.5713 C 0.05899 -0.57385 0.05795 -0.57524 0.05743 -0.57709 C 0.05729 -0.5794 0.05729 -0.58218 0.05664 -0.58426 C 0.05573 -0.58774 0.05456 -0.59051 0.05326 -0.59352 C 0.05118 -0.59885 0.04948 -0.60255 0.04675 -0.60649 C 0.0444 -0.60949 0.04219 -0.61227 0.04011 -0.61574 C 0.03894 -0.61737 0.03789 -0.61945 0.03659 -0.62107 C 0.03542 -0.62246 0.03386 -0.62338 0.03243 -0.62431 C 0.02539 -0.63218 0.03164 -0.62848 0.02435 -0.63172 C 0.02175 -0.63542 0.02136 -0.63635 0.01836 -0.63912 C 0.01758 -0.63982 0.01667 -0.64005 0.01602 -0.64098 C 0.01563 -0.64283 0.01459 -0.64468 0.01511 -0.6463 C 0.01576 -0.64838 0.01732 -0.64838 0.01836 -0.65 C 0.01966 -0.65162 0.02071 -0.65371 0.02175 -0.65556 L 0.025 -0.66297 " pathEditMode="relative" rAng="0" ptsTypes="AAAAAAAAAAAAAAAAAAAAAAAAAAAAAA">
                                      <p:cBhvr>
                                        <p:cTn id="45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22222E-6 L 2.08333E-6 0.0007 C 2.08333E-6 -0.09838 0.01458 -0.13611 0.01523 -0.23449 C 0.01549 -0.25092 0.00325 -0.3243 0.00573 -0.33981 C 0.0069 -0.34838 0.00898 -0.36551 0.01081 -0.37477 C 0.01354 -0.39074 0.01601 -0.40301 0.01979 -0.41666 C 0.022 -0.42477 0.02383 -0.43264 0.02656 -0.43889 C 0.02799 -0.44236 0.02929 -0.44444 0.03073 -0.44815 C 0.0319 -0.45069 0.03268 -0.45486 0.03398 -0.45717 C 0.03659 -0.46296 0.03919 -0.46852 0.04232 -0.47199 C 0.04336 -0.47315 0.04466 -0.47384 0.0457 -0.47569 C 0.04778 -0.47963 0.04935 -0.48449 0.05143 -0.48819 L 0.05638 -0.49722 C 0.06041 -0.50625 0.05625 -0.5 0.05898 -0.50856 C 0.0595 -0.51088 0.06054 -0.51227 0.06146 -0.51458 C 0.0651 -0.53773 0.06445 -0.5287 0.06237 -0.57037 C 0.06211 -0.57291 0.06107 -0.57407 0.06054 -0.57592 C 0.06041 -0.57847 0.06041 -0.58125 0.05976 -0.5831 C 0.05885 -0.58634 0.05768 -0.58912 0.05638 -0.59259 C 0.05429 -0.59745 0.0526 -0.60162 0.04987 -0.60532 L 0.04323 -0.61481 C 0.04206 -0.61597 0.04101 -0.61852 0.03971 -0.61967 C 0.03854 -0.62129 0.03698 -0.62222 0.03554 -0.62315 C 0.02851 -0.63125 0.03476 -0.62754 0.02747 -0.63055 C 0.02487 -0.63426 0.02448 -0.63541 0.02148 -0.63773 C 0.0207 -0.63866 0.01979 -0.63912 0.01914 -0.64004 C 0.01875 -0.6419 0.01771 -0.64375 0.01823 -0.64537 C 0.01888 -0.64745 0.02044 -0.64745 0.02148 -0.64907 C 0.02278 -0.65023 0.02383 -0.65278 0.02487 -0.65463 L 0.02812 -0.66227 " pathEditMode="relative" rAng="0" ptsTypes="AAAAAAAAAAAAAAAAAAAAAAAAAAAAAA">
                                      <p:cBhvr>
                                        <p:cTn id="47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3 -0.00069 L -0.00313 -3.33333E-6 C -0.003 -0.09907 -0.00313 -0.19814 -0.00247 -0.29606 C -0.00221 -0.31273 0.00039 -0.325 0.0026 -0.34051 C 0.00378 -0.34907 0.00586 -0.36597 0.00768 -0.37523 C 0.01042 -0.39143 0.01289 -0.40347 0.01667 -0.41736 C 0.01888 -0.425 0.0207 -0.43333 0.02344 -0.43958 C 0.02487 -0.44259 0.02617 -0.44514 0.0276 -0.44884 C 0.02878 -0.45115 0.02956 -0.45532 0.03086 -0.45764 C 0.03346 -0.46319 0.03607 -0.46875 0.03919 -0.47222 C 0.04023 -0.47338 0.04154 -0.4743 0.04258 -0.47615 C 0.04466 -0.48032 0.04622 -0.48495 0.04831 -0.48889 C 0.05 -0.49189 0.05169 -0.49467 0.05325 -0.49791 C 0.05729 -0.50671 0.05312 -0.50023 0.05586 -0.50902 C 0.05638 -0.51134 0.05742 -0.51296 0.05833 -0.51504 C 0.06198 -0.53796 0.06133 -0.52939 0.05924 -0.57129 C 0.05898 -0.57384 0.05794 -0.57523 0.05742 -0.57708 C 0.05729 -0.57893 0.05729 -0.58171 0.05664 -0.58402 C 0.05573 -0.58727 0.05456 -0.59004 0.05325 -0.59328 C 0.05117 -0.59838 0.04948 -0.60208 0.04674 -0.60625 C 0.0444 -0.60926 0.04219 -0.61203 0.0401 -0.61551 C 0.03893 -0.61689 0.03789 -0.61921 0.03659 -0.6206 C 0.03542 -0.62222 0.03385 -0.62314 0.03242 -0.62407 C 0.02539 -0.63171 0.03164 -0.62801 0.02435 -0.63148 C 0.02174 -0.63518 0.02135 -0.63611 0.01836 -0.63865 C 0.01758 -0.63958 0.01667 -0.63981 0.01601 -0.64074 C 0.01562 -0.64259 0.01458 -0.64444 0.0151 -0.64606 C 0.01575 -0.64814 0.01732 -0.64814 0.01836 -0.64977 C 0.01966 -0.65115 0.0207 -0.65347 0.02174 -0.65532 L 0.025 -0.66296 " pathEditMode="relative" rAng="0" ptsTypes="AAAAAAAAAAAAAAAAAAAAAAAAAAAAAA">
                                      <p:cBhvr>
                                        <p:cTn id="4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2 -0.00069 L -0.00312 -1.11111E-6 C -0.00299 -0.09907 -0.00312 -0.19815 -0.00247 -0.29606 C -0.00221 -0.31273 0.00039 -0.325 0.00261 -0.34051 C 0.00378 -0.34907 0.00586 -0.36597 0.00769 -0.37523 C 0.01042 -0.39143 0.01289 -0.40347 0.01667 -0.41736 C 0.01888 -0.425 0.02071 -0.43333 0.02344 -0.43958 C 0.02487 -0.44259 0.02618 -0.44514 0.02761 -0.44884 C 0.02878 -0.45116 0.02956 -0.45532 0.03086 -0.45764 C 0.03347 -0.46319 0.03607 -0.46875 0.0392 -0.47222 C 0.04024 -0.47338 0.04154 -0.4743 0.04258 -0.47616 C 0.04466 -0.48032 0.04623 -0.48495 0.04831 -0.48889 C 0.05 -0.4919 0.0517 -0.49467 0.05326 -0.49792 C 0.0573 -0.50671 0.05313 -0.50023 0.05586 -0.50903 C 0.05638 -0.51134 0.05743 -0.51296 0.05834 -0.51481 C 0.06198 -0.53796 0.06133 -0.5294 0.05925 -0.5713 C 0.05899 -0.57384 0.05795 -0.57523 0.05743 -0.57708 C 0.0573 -0.5794 0.0573 -0.58217 0.05664 -0.58426 C 0.05573 -0.58773 0.05456 -0.59051 0.05326 -0.59352 C 0.05118 -0.59884 0.04948 -0.60255 0.04675 -0.60648 C 0.0444 -0.60949 0.04219 -0.61227 0.04011 -0.61574 C 0.03894 -0.61736 0.03789 -0.61944 0.03659 -0.62106 C 0.03542 -0.62245 0.03386 -0.62338 0.03243 -0.6243 C 0.02539 -0.63217 0.03164 -0.62847 0.02435 -0.63171 C 0.02175 -0.63542 0.02136 -0.63634 0.01836 -0.63889 C 0.01758 -0.63981 0.01667 -0.64005 0.01602 -0.64097 C 0.01563 -0.64282 0.01459 -0.64467 0.01511 -0.6463 C 0.01576 -0.64838 0.01732 -0.64838 0.01836 -0.65 C 0.01966 -0.65162 0.02071 -0.6537 0.02175 -0.65555 L 0.025 -0.66296 " pathEditMode="relative" rAng="0" ptsTypes="AAAAAAAAAAAAAAAAAAAAAAAAAAAAAA">
                                      <p:cBhvr>
                                        <p:cTn id="51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9 L -0.00312 -1.11111E-6 C -0.00299 -0.09907 -0.00312 -0.19815 -0.00247 -0.29606 C -0.00221 -0.31273 0.00039 -0.325 0.00261 -0.34051 C 0.00378 -0.34907 0.00586 -0.36597 0.00768 -0.37523 C 0.01042 -0.39143 0.01289 -0.40347 0.01667 -0.41736 C 0.01888 -0.425 0.02071 -0.43333 0.02344 -0.43958 C 0.02487 -0.44259 0.02617 -0.44514 0.02761 -0.44884 C 0.02878 -0.45116 0.02956 -0.45532 0.03086 -0.45764 C 0.03347 -0.46319 0.03607 -0.46875 0.03919 -0.47222 C 0.04024 -0.47338 0.04154 -0.4743 0.04258 -0.47616 C 0.04466 -0.48032 0.04623 -0.48495 0.04831 -0.48889 C 0.05 -0.4919 0.05169 -0.49467 0.05326 -0.49792 C 0.05729 -0.50671 0.05313 -0.50023 0.05586 -0.50903 C 0.05638 -0.51134 0.05742 -0.51296 0.05834 -0.51481 C 0.06198 -0.53796 0.06133 -0.5294 0.05925 -0.5713 C 0.05899 -0.57384 0.05794 -0.57523 0.05742 -0.57708 C 0.05729 -0.5794 0.05729 -0.58217 0.05664 -0.58426 C 0.05573 -0.58773 0.05456 -0.59051 0.05326 -0.59352 C 0.05117 -0.59884 0.04948 -0.60255 0.04675 -0.60648 C 0.0444 -0.60949 0.04219 -0.61227 0.04011 -0.61574 C 0.03893 -0.61736 0.03789 -0.61944 0.03659 -0.62106 C 0.03542 -0.62245 0.03386 -0.62338 0.03242 -0.6243 C 0.02539 -0.63217 0.03164 -0.62847 0.02435 -0.63171 C 0.02175 -0.63542 0.02136 -0.63634 0.01836 -0.63889 C 0.01758 -0.63981 0.01667 -0.64005 0.01602 -0.64097 C 0.01563 -0.64282 0.01459 -0.64467 0.01511 -0.6463 C 0.01576 -0.64838 0.01732 -0.64838 0.01836 -0.65 C 0.01966 -0.65162 0.02071 -0.6537 0.02175 -0.65555 L 0.025 -0.66296 " pathEditMode="relative" rAng="0" ptsTypes="AAAAAAAAAAAAAAAAAAAAAAAAAAAAAA">
                                      <p:cBhvr>
                                        <p:cTn id="53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3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8" grpId="1" animBg="1"/>
      <p:bldP spid="9" grpId="0" animBg="1"/>
      <p:bldP spid="9" grpId="1" animBg="1"/>
      <p:bldP spid="10" grpId="0" animBg="1"/>
      <p:bldP spid="11" grpId="0" animBg="1"/>
      <p:bldP spid="12" grpId="0"/>
      <p:bldP spid="14" grpId="0" animBg="1"/>
      <p:bldP spid="16" grpId="0" animBg="1"/>
      <p:bldP spid="18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07566" y="1412776"/>
            <a:ext cx="7776864" cy="417646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91642" y="1879821"/>
            <a:ext cx="64087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rgbClr val="FC74B2"/>
                </a:solidFill>
                <a:latin typeface="字体管家糖果" panose="00020600040101010101" pitchFamily="18" charset="-122"/>
                <a:ea typeface="字体管家糖果" panose="00020600040101010101" pitchFamily="18" charset="-122"/>
              </a:rPr>
              <a:t>永远</a:t>
            </a:r>
            <a:r>
              <a:rPr lang="zh-CN" altLang="en-US" sz="11500" b="1" dirty="0">
                <a:solidFill>
                  <a:srgbClr val="5587C2"/>
                </a:solidFill>
                <a:latin typeface="字体管家糖果" panose="00020600040101010101" pitchFamily="18" charset="-122"/>
                <a:ea typeface="字体管家糖果" panose="00020600040101010101" pitchFamily="18" charset="-122"/>
              </a:rPr>
              <a:t>爱你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03712" y="3880875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latin typeface="+mj-ea"/>
                <a:ea typeface="+mj-ea"/>
              </a:rPr>
              <a:t>告白</a:t>
            </a:r>
            <a:r>
              <a:rPr lang="en-US" altLang="zh-CN" sz="2400" spc="600" dirty="0">
                <a:solidFill>
                  <a:schemeClr val="bg1"/>
                </a:solidFill>
                <a:latin typeface="+mj-ea"/>
                <a:ea typeface="+mj-ea"/>
              </a:rPr>
              <a:t>/</a:t>
            </a:r>
            <a:r>
              <a:rPr lang="zh-CN" altLang="en-US" sz="2400" spc="600" dirty="0">
                <a:solidFill>
                  <a:schemeClr val="bg1"/>
                </a:solidFill>
                <a:latin typeface="+mj-ea"/>
                <a:ea typeface="+mj-ea"/>
              </a:rPr>
              <a:t>求婚</a:t>
            </a:r>
            <a:r>
              <a:rPr lang="en-US" altLang="zh-CN" sz="2400" spc="600" dirty="0">
                <a:solidFill>
                  <a:schemeClr val="bg1"/>
                </a:solidFill>
                <a:latin typeface="+mj-ea"/>
                <a:ea typeface="+mj-ea"/>
              </a:rPr>
              <a:t>/</a:t>
            </a:r>
            <a:r>
              <a:rPr lang="zh-CN" altLang="en-US" sz="2400" spc="600" dirty="0">
                <a:solidFill>
                  <a:schemeClr val="bg1"/>
                </a:solidFill>
                <a:latin typeface="+mj-ea"/>
                <a:ea typeface="+mj-ea"/>
              </a:rPr>
              <a:t>情侣</a:t>
            </a:r>
            <a:r>
              <a:rPr lang="en-US" altLang="zh-CN" sz="2400" spc="600" dirty="0">
                <a:solidFill>
                  <a:schemeClr val="bg1"/>
                </a:solidFill>
                <a:latin typeface="+mj-ea"/>
                <a:ea typeface="+mj-ea"/>
              </a:rPr>
              <a:t>/</a:t>
            </a:r>
            <a:r>
              <a:rPr lang="zh-CN" altLang="en-US" sz="2400" spc="600" dirty="0">
                <a:solidFill>
                  <a:schemeClr val="bg1"/>
                </a:solidFill>
                <a:latin typeface="+mj-ea"/>
                <a:ea typeface="+mj-ea"/>
              </a:rPr>
              <a:t>夫妻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223792" y="4535688"/>
            <a:ext cx="3505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告白人：熊猫办公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23792" y="5003246"/>
            <a:ext cx="3505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告白时间：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767399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000">
        <p:push dir="u"/>
      </p:transition>
    </mc:Choice>
    <mc:Fallback>
      <p:transition advClick="0" advTm="100000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真的</a:t>
            </a:r>
          </a:p>
        </p:txBody>
      </p:sp>
    </p:spTree>
    <p:extLst>
      <p:ext uri="{BB962C8B-B14F-4D97-AF65-F5344CB8AC3E}">
        <p14:creationId xmlns:p14="http://schemas.microsoft.com/office/powerpoint/2010/main" val="3058434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6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非常</a:t>
            </a:r>
          </a:p>
        </p:txBody>
      </p:sp>
    </p:spTree>
    <p:extLst>
      <p:ext uri="{BB962C8B-B14F-4D97-AF65-F5344CB8AC3E}">
        <p14:creationId xmlns:p14="http://schemas.microsoft.com/office/powerpoint/2010/main" val="3780220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喜欢</a:t>
            </a:r>
          </a:p>
        </p:txBody>
      </p:sp>
    </p:spTree>
    <p:extLst>
      <p:ext uri="{BB962C8B-B14F-4D97-AF65-F5344CB8AC3E}">
        <p14:creationId xmlns:p14="http://schemas.microsoft.com/office/powerpoint/2010/main" val="2279528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7" y="1851645"/>
            <a:ext cx="2736648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你</a:t>
            </a:r>
          </a:p>
        </p:txBody>
      </p:sp>
    </p:spTree>
    <p:extLst>
      <p:ext uri="{BB962C8B-B14F-4D97-AF65-F5344CB8AC3E}">
        <p14:creationId xmlns:p14="http://schemas.microsoft.com/office/powerpoint/2010/main" val="4151516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51687" y="1851645"/>
            <a:ext cx="528862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来自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7881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60559" y="2585085"/>
            <a:ext cx="264687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熊猫</a:t>
            </a:r>
            <a:endParaRPr lang="zh-CN" altLang="en-US" sz="9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95481" y="2046476"/>
            <a:ext cx="4442242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熊猫</a:t>
            </a:r>
            <a:endParaRPr lang="zh-CN" altLang="en-US" sz="16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25686" y="1732508"/>
            <a:ext cx="6314549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3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熊猫</a:t>
            </a:r>
            <a:endParaRPr lang="zh-CN" altLang="en-US" sz="23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4393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63406" y="168627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61197" y="5930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"/>
                            </p:stCondLst>
                            <p:childTnLst>
                              <p:par>
                                <p:cTn id="2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1.66667E-6 0.00024 " pathEditMode="relative" rAng="0" ptsTypes="AA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40466" y="142442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71192" y="7020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  <p:bldP spid="5" grpId="3"/>
      <p:bldP spid="5" grpId="4"/>
      <p:bldP spid="5" grpId="5"/>
      <p:bldP spid="6" grpId="0"/>
      <p:bldP spid="6" grpId="1"/>
      <p:bldP spid="6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27677" y="1851645"/>
            <a:ext cx="273664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的</a:t>
            </a:r>
            <a:endParaRPr lang="zh-CN" altLang="en-US" sz="199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5986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push dir="u"/>
      </p:transition>
    </mc:Choice>
    <mc:Fallback>
      <p:transition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3E74C63-49E2-4B76-8038-82FE0C52616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mlhU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ppYV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mlhU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6aWF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6aWF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5CR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5CR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5CR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ZCRSzEOAp7qDAAARhkAABcAAAB1bml2ZXJzYWwvdW5pdmVyc2FsLnBuZ+1Z+VtTZ9o+QStY2ayfA7JPaYudkQAKDaCsosiHgIgssopUGEACAUIMEBKLCrYibXGIypJRJOwERLYECAiSyqoS1pCgRBJISCIcWUIgmcM4zi/f9f0Dc/HDud7z3uddnud+tve9zu1znq5qX+p8CQCAmtsZl/MAsEsTAJRuqOyBECJ2Wg9qYEnnXZ2B2iG9BaizO8rJwwkA6nP3bYZ/AfX3Jpy5mAQA6t3bD4wRX/4jAGiz3FycLlwLFbHDqqpBBWMJVzANIDorEo1MEr9D3XisslfZ+Xvv5/t/++P2E2vHw6fO/57wdLI0gUfnreHM6MOrk+MZlAfj1Y232iMdalMtY4fRIceSQsAoXPGx8WpcpJWHg2ITFCxONlRR6PKNzigSDpI2OPK0xgXdC8YDI1LCupgmmfo7DCD0BzU+v6+uNMswxF/V2g0Ah0dVlWFLrHh64z5I9oFK/SEmyoN9FgAIFxu7H5h1rD8u2gsA5lUp1iOD0IB5FRUAMPrOCPp+nwD1LyspAUD23h1wB9wBd8AdcAfcAXfAHXAH3AH/u8GoDOkc8SAAODo7Ql0LGAwAenZDNwrNA9B9yfHs/wvWG3/R4+Ww9Sx1a2Xc3+vEUo/gurJBADtDJiIWUkPQMkHKmEjUtAsg0Ae5NORVdCBTZEZpW+7zi+gMbBo7JMQQcRA0M6d9TUiwxoinBdDVBhm/WFqJjGeLkWkAAMfMpIOD38rIH1BM7bqmGhbvomnSVG/zbapXnmhmbAy2tAkONyM+nPdvprGKuamQGhrJYL64DRwaHQ/D415LJe1rHMESw9Dhw2LDcKgliS39OOI1LJEhONe4P2HBrfP9g2AkmpQz16GQy/bxcsAR2Uod4w+3YAZ5ziD9Q1cjCxsMHg8yWXLvK7sDmJRwfmQzrmkXY3kPUmhRjWebxfblstUnM2dmbI08Y4tGReImvnWMUcqLg/56qn1UqTtiOqH7FN83nSm1CjD1D0GPdi0k2qSUrOJunhSBQcjWuXQXphFuWmvuYWytjaU8pt22Bh3bakEx0LI6TMFy+Vi255q2zW1hQHNwXGxIhl1+rLyN4za5YkJET9pf2T0R2g4D/zDOfUapkT1hrV5sHrKvkK1/M3OVZWtE1UUHJrOSLli9rbweXDRGqA6K9MscRib4S6yHM5uo1e+XrTumJOClNg6O8rdyEjFz8ecXVIqA/3MHipQDHOof5Yanf+27a1k68tNfKW1Pc359BxHjTSlpCt9sQ7ZO8ZaucXwdN3VJwWKBz2kCzo80m0KpkJH/JUVHhYzKWi3R1HS1VF85o7xpBRQpX89a2ttDLxPnzeH8d4lsQ26FbJ2w1y93kmt3jjumH/Hp5T7aw+/3OiCYEYpZ3QbGru13N1oNygrydf9sQcK8ked4wTFL3xt32ldFcGnjIzhmnKI6KGqGKXmZt2F/g2BNtrgv5A0K9DlS/beeaoEM2vRiKGYmhxCgThby54za7sxloR6wlwv2zGfZnb6bpr+QWICcQSUPM0Lma3UJv4y+OyLbbM8qRRoOUNGr3vp90PpNu3sscrqCEfFNep2DMa8CwBfd9CqaRN5PmIfTVbKDMWwg+CqJbjm9sNoFyRI2SqoUrXb98HlWefd59SDy7KO7dpK7uKhmgfkTmymexJEp5ZqXHsUrX/brzz1J6FvPcC5CwGMD1vSz0bm/cUNdqYUEoOVEG+SQoth5e+FqN7Q0Cbe5xBBlnNmKgtUXvsEyXscNo76FeaMSJkiMaqeF9WVBnd5EvW4jKdbITlxANTv9DRNoFxO/bNuPNT4sSFZ9xkcLEnnXsWpTfHR+5vokGTJlbYkBkTWd725qxIGibHUTTdnLRu/6kBui8G1z9202i2TbyhZb8O3nHPV81Hp7OxfN+7tdb6Hm37wh93PfMztqT97oU7llQdkjightFzoMkegudrOXjyBmMBF1YfzxBWoXli1hS+fKx72JNo+/aTUVfs1rofK54YJToipKh+3HVvyEtJSGBOSoQofJwPjFI3Zr00l8/rjkNywnltLelLr80sQ/135jvrf/e7OO9VlpfzmJj/7fEL/BqpG5Ng8qzkI4NvkE6R7HTee05DTqr0im7m5gynjj8ioSfytAkCjc3CiypjQk38NZ6PFlmkpKE61i6USF1nMSXi5VkKRadPhAWZGYClsP0pdx2lPI6gW9RtTQbo0Ce9liQw7RJ95gdHMp7ZLU7WXzTEZagly7ML6EZdiALPLotdSYjT3nQEJwNIXkh2EoX584cILz8+2HvfIAxOjK6FFXNFNyUkXlEh/SuA4ZCEeQUqjCPW+Jo3wSntOBRJaQLcpND6qDWGMjnlOc2ioeMnAmyOikk6WJ+ZDOJZlXeJi1WPbDv3zNu+LDtn+AFl49Sp7qQHHCYRY8TK9tI/vgfuN/5D+yXJVQcZj/WZmYX31p+0lF6+qC3k3xs5EQBGAC+hNjAtVDGWVKK0lamnNFGI6NNV61MjYQoWIg6RuuN79cevzZ969FeVDYfgdaNkkPw7x7M/T6zdbCJ30dmRElLBPhf9TQAWkjnpDXFw6s15B15sccm+6Yl2MGYuUnOmtgCRfhx+BlBTwncJ15OR1/WbWOmGVVSsUd3bYSeWqMGteIW7ndFQ55cP5+88cVZOmBnMlapcfJsh/1YfW9xLCM1lRBRZm6gWaDLYWHFgJawuLcbmr0gMTzOOSYCYmw1x7cfZ0RhON7FFajndQOxTlumTRRsKmjMszz0jp9jRldE+SjP3uMF1/FMtk2Ukwly66J1gTWEe43NzBTBolWhtQLIB+bSVgnzd0bOn4XmWZ7UHnlUruUV+CvYffxlaCeYUDr3FqboVOXenU18vd/VXdxLV1vzCMiAzO1AKWJMM/3+KLaaPnuy6q/Z1l06pO+udP1MbEueITs9GFzbha1/mbZ7GBcyb+312FZdDR7K2qjFwuWJNh2zxeuHsYdPAleNUJRnPyZ2+ybhhnr4WhhTbOBi7PdOQ0QqlCGR3z6x2zZV2D4TxS0Tqd/2t4vnr6VIqO25jwcUwslQpZ65NpPf35P9Se+11H149Umo5/saJUjuu/gVB5dQCj3Co2pvMJP0MmKV6N9mZ169RPb50jm0yiGfpxlcsxkYBntyNt4Nlh/jFOjM3IifjOt8F+uGg+VdBfZ1IPKaPbbxn3ZqHVvj4hzIT4YlZHlpwwTDStThxcTfs0OUJooYFrO8HS07kYf0gR/UD+o0oiPCbu30Tp2iBWyZAWnLX5tJLB4Lcr12N3zRH6gxtYy+tDeAih5oqv8w3DolZcmpIS+to9v3JWzKlEtqdeFxWas+eLcrAqtP5bgnghFHegOudymqIyUYbtM/NVdLXhc7b1w7ZRpw6a7m5VRLegawBzOejBeBVuBPLs2t/JThApSTNdc9fsu8HO9NGLkE7dKA8mrblttJ36MDvbMOcbARigMEORbqUeYEY9ZhgUq2W44G2oHWKd6g5o0g1tj71oBE+VQ20zlF6dNwf5C7EC+GrhJ5ff/AEWC7cpjP7Pf2W2fU2beusLIswQZtl062AxD/LT4lx78nzQVN5FpkQh28kgXjZSkd2E/XLkQzWk7i9tMEjWOhz7TKzuJuMRzZoNXdNkgSmubc2cKXZ4q06EOU7fMobCJGnZQpNMMzytdTuxWQwRr7inVTcifS9ymjaYHSdT5H4ngyeNqnS8MsO9/W0Unh6Fll8ZqGigCClx/5VWpk+PZ3T1zFbrmSY/E0qc5YmnLvu14qk/iD+kLZZplHs0a27leUBDfEb22Xb6eHL9RAVGhlwCnK7/TJI/UfJ6K5xIvhLhC1vgo0F4XryQbolkOkJiuEroig7bF+kozbyOpmk0sn0kV1oCZgxtYG3qHSwh+CG1wLzE1eVcknGkX1uTNCEwZfpmXPM21gcFdFb1CsPQfn04NNi9n8oKUe6K3Wv6KxSxnathbax8x3RWeJ6TQM1ae7zN7lukDj4Oi5d2pzCvwZFZcc+MwMW5xo2SZuki9C6XxAEmLwqGnFC4l5XvN4gUd9/RXFGnWA2MwVKC7VU0tTUyN5Sqc7aquxBaJnxLwTAsibf1bXyL2K0aSUnDt6pZM86V2Asnh9uSLgqvbcqT/GtfAHSq2S/sQkp0maW9Wu/VuoYxkH0DOr0FT+5UAazVBzn3cnexk1RbKfl/Ws18Qk03q2U+rMF9h3h2WePppMtf+LHiVYxvS292t4ZCe8DfXwQMaQKe9tQeX1tMU0dmPkzWjnhBagtu2VlnKCnTqFnb8YpE/SEUDwCXS/z2mQ+fslD0A0Fk99W4AopwzBJ3H7/seL5RCBE09gMY0xGQdq1J42N+E3scqIssXjIxiNri5DlNffP5hMKTs4gEVP74AKmix/tBtAG42umdURXG2alQB+5PLQkRyv3YCNBtwO+XpUut86ad/AlBLAwQUAAIACAABkJFLvOjcD0kAAABqAAAAGwAAAHVuaXZlcnNhbC91bml2ZXJzYWwucG5nLnhtbLOxr8jNUShLLSrOzM+zVTLUM1Cyt+PlsikoSi3LTC1XqACKGekZQICSQiUqtzwzpSTDVsnczAAhlpGamZ5RYqtkao4Q1AcaCQBQSwECAAAUAAIACADppYVLFQ6tKGQEAAAHEQAAHQAAAAAAAAABAAAAAAAAAAAAdW5pdmVyc2FsL2NvbW1vbl9tZXNzYWdlcy5sbmdQSwECAAAUAAIACADppYVLCH4LIykDAACGDAAAJwAAAAAAAAABAAAAAACfBAAAdW5pdmVyc2FsL2ZsYXNoX3B1Ymxpc2hpbmdfc2V0dGluZ3MueG1sUEsBAgAAFAACAAgA6aWFS7X8CWS6AgAAVQoAACEAAAAAAAAAAQAAAAAADQgAAHVuaXZlcnNhbC9mbGFzaF9za2luX3NldHRpbmdzLnhtbFBLAQIAABQAAgAIAOmlhUsqlg9n/gIAAJcLAAAmAAAAAAAAAAEAAAAAAAYLAAB1bml2ZXJzYWwvaHRtbF9wdWJsaXNoaW5nX3NldHRpbmdzLnhtbFBLAQIAABQAAgAIAOmlhUtocVKRmgEAAB8GAAAfAAAAAAAAAAEAAAAAAEgOAAB1bml2ZXJzYWwvaHRtbF9za2luX3NldHRpbmdzLmpzUEsBAgAAFAACAAgAa5CRSz08L9HBAAAA5QEAABoAAAAAAAAAAQAAAAAAHxAAAHVuaXZlcnNhbC9pMThuX3ByZXNldHMueG1sUEsBAgAAFAACAAgAa5CRS5r5lmRrAAAAawAAABwAAAAAAAAAAQAAAAAAGBEAAHVuaXZlcnNhbC9sb2NhbF9zZXR0aW5ncy54bWxQSwECAAAUAAIACABElFdHI7RO+/sCAACwCAAAFAAAAAAAAAABAAAAAAC9EQAAdW5pdmVyc2FsL3BsYXllci54bWxQSwECAAAUAAIACABrkJFLsIcj9GwBAAD3AgAAKQAAAAAAAAABAAAAAADqFAAAdW5pdmVyc2FsL3NraW5fY3VzdG9taXphdGlvbl9zZXR0aW5ncy54bWxQSwECAAAUAAIACAABkJFLMQ4CnuoMAABGGQAAFwAAAAAAAAAAAAAAAACdFgAAdW5pdmVyc2FsL3VuaXZlcnNhbC5wbmdQSwECAAAUAAIACAABkJFLvOjcD0kAAABqAAAAGwAAAAAAAAABAAAAAAC8IwAAdW5pdmVyc2FsL3VuaXZlcnNhbC5wbmcueG1sUEsFBgAAAAALAAsASQMAAD4kAAAAAA=="/>
  <p:tag name="ISPRING_PRESENTATION_TITLE" val="i"/>
</p:tagLst>
</file>

<file path=ppt/theme/theme1.xml><?xml version="1.0" encoding="utf-8"?>
<a:theme xmlns:a="http://schemas.openxmlformats.org/drawingml/2006/main" name="千图网拥有20W+精美PPT模板 更多PPT模板下载至：www.58pic.com/office/ppt">
  <a:themeElements>
    <a:clrScheme name="自定义 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1CFC8"/>
      </a:accent1>
      <a:accent2>
        <a:srgbClr val="FFB9C5"/>
      </a:accent2>
      <a:accent3>
        <a:srgbClr val="A1CFC8"/>
      </a:accent3>
      <a:accent4>
        <a:srgbClr val="FFB9C5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</TotalTime>
  <Words>330</Words>
  <Application>Microsoft Office PowerPoint</Application>
  <PresentationFormat>宽屏</PresentationFormat>
  <Paragraphs>92</Paragraphs>
  <Slides>25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等线</vt:lpstr>
      <vt:lpstr>微软雅黑</vt:lpstr>
      <vt:lpstr>幼圆</vt:lpstr>
      <vt:lpstr>字体管家糖果</vt:lpstr>
      <vt:lpstr>Arial</vt:lpstr>
      <vt:lpstr>千图网拥有20W+精美PPT模板 更多PPT模板下载至：www.58pic.com/office/ppt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cp:lastModifiedBy>Administrator</cp:lastModifiedBy>
  <cp:revision>3</cp:revision>
  <dcterms:created xsi:type="dcterms:W3CDTF">2018-02-08T07:21:44Z</dcterms:created>
  <dcterms:modified xsi:type="dcterms:W3CDTF">2018-04-17T10:19:41Z</dcterms:modified>
</cp:coreProperties>
</file>