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3.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3"/>
  </p:notesMasterIdLst>
  <p:sldIdLst>
    <p:sldId id="256" r:id="rId2"/>
    <p:sldId id="257" r:id="rId3"/>
    <p:sldId id="340" r:id="rId4"/>
    <p:sldId id="337" r:id="rId5"/>
    <p:sldId id="313" r:id="rId6"/>
    <p:sldId id="336" r:id="rId7"/>
    <p:sldId id="341" r:id="rId8"/>
    <p:sldId id="314" r:id="rId9"/>
    <p:sldId id="339" r:id="rId10"/>
    <p:sldId id="316" r:id="rId11"/>
    <p:sldId id="315" r:id="rId12"/>
    <p:sldId id="306" r:id="rId13"/>
    <p:sldId id="317" r:id="rId14"/>
    <p:sldId id="319" r:id="rId15"/>
    <p:sldId id="318" r:id="rId16"/>
    <p:sldId id="334" r:id="rId17"/>
    <p:sldId id="320" r:id="rId18"/>
    <p:sldId id="322" r:id="rId19"/>
    <p:sldId id="324" r:id="rId20"/>
    <p:sldId id="323" r:id="rId21"/>
    <p:sldId id="321" r:id="rId22"/>
    <p:sldId id="325" r:id="rId23"/>
    <p:sldId id="329" r:id="rId24"/>
    <p:sldId id="326" r:id="rId25"/>
    <p:sldId id="335" r:id="rId26"/>
    <p:sldId id="331" r:id="rId27"/>
    <p:sldId id="338" r:id="rId28"/>
    <p:sldId id="330" r:id="rId29"/>
    <p:sldId id="332" r:id="rId30"/>
    <p:sldId id="333" r:id="rId31"/>
    <p:sldId id="287" r:id="rId32"/>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D3FF"/>
    <a:srgbClr val="00B4FF"/>
    <a:srgbClr val="0079FF"/>
    <a:srgbClr val="1AF9E8"/>
    <a:srgbClr val="00FFFF"/>
    <a:srgbClr val="9AC1DD"/>
    <a:srgbClr val="00091B"/>
    <a:srgbClr val="000931"/>
    <a:srgbClr val="C5F6FF"/>
    <a:srgbClr val="0030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53" autoAdjust="0"/>
    <p:restoredTop sz="94660"/>
  </p:normalViewPr>
  <p:slideViewPr>
    <p:cSldViewPr snapToGrid="0" snapToObjects="1">
      <p:cViewPr varScale="1">
        <p:scale>
          <a:sx n="139" d="100"/>
          <a:sy n="139" d="100"/>
        </p:scale>
        <p:origin x="876" y="10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3366FF"/>
            </a:solidFill>
            <a:ln>
              <a:noFill/>
            </a:ln>
          </c:spPr>
          <c:invertIfNegative val="0"/>
          <c:dPt>
            <c:idx val="0"/>
            <c:invertIfNegative val="0"/>
            <c:bubble3D val="0"/>
            <c:spPr>
              <a:solidFill>
                <a:srgbClr val="1AF9E8"/>
              </a:solidFill>
              <a:ln>
                <a:noFill/>
              </a:ln>
            </c:spPr>
            <c:extLst>
              <c:ext xmlns:c16="http://schemas.microsoft.com/office/drawing/2014/chart" uri="{C3380CC4-5D6E-409C-BE32-E72D297353CC}">
                <c16:uniqueId val="{00000001-BA3B-4A51-9733-AA62A5D198E2}"/>
              </c:ext>
            </c:extLst>
          </c:dPt>
          <c:cat>
            <c:strRef>
              <c:f>Sheet1!$A$2</c:f>
              <c:strCache>
                <c:ptCount val="1"/>
                <c:pt idx="0">
                  <c:v>Yearly Growth</c:v>
                </c:pt>
              </c:strCache>
            </c:strRef>
          </c:cat>
          <c:val>
            <c:numRef>
              <c:f>Sheet1!$B$2</c:f>
              <c:numCache>
                <c:formatCode>General</c:formatCode>
                <c:ptCount val="1"/>
                <c:pt idx="0">
                  <c:v>95</c:v>
                </c:pt>
              </c:numCache>
            </c:numRef>
          </c:val>
          <c:extLst>
            <c:ext xmlns:c16="http://schemas.microsoft.com/office/drawing/2014/chart" uri="{C3380CC4-5D6E-409C-BE32-E72D297353CC}">
              <c16:uniqueId val="{00000002-BA3B-4A51-9733-AA62A5D198E2}"/>
            </c:ext>
          </c:extLst>
        </c:ser>
        <c:ser>
          <c:idx val="1"/>
          <c:order val="1"/>
          <c:tx>
            <c:strRef>
              <c:f>Sheet1!$C$1</c:f>
              <c:strCache>
                <c:ptCount val="1"/>
                <c:pt idx="0">
                  <c:v>Series 2</c:v>
                </c:pt>
              </c:strCache>
            </c:strRef>
          </c:tx>
          <c:spPr>
            <a:solidFill>
              <a:srgbClr val="0079FF"/>
            </a:solidFill>
          </c:spPr>
          <c:invertIfNegative val="0"/>
          <c:cat>
            <c:strRef>
              <c:f>Sheet1!$A$2</c:f>
              <c:strCache>
                <c:ptCount val="1"/>
                <c:pt idx="0">
                  <c:v>Yearly Growth</c:v>
                </c:pt>
              </c:strCache>
            </c:strRef>
          </c:cat>
          <c:val>
            <c:numRef>
              <c:f>Sheet1!$C$2</c:f>
              <c:numCache>
                <c:formatCode>General</c:formatCode>
                <c:ptCount val="1"/>
                <c:pt idx="0">
                  <c:v>90</c:v>
                </c:pt>
              </c:numCache>
            </c:numRef>
          </c:val>
          <c:extLst>
            <c:ext xmlns:c16="http://schemas.microsoft.com/office/drawing/2014/chart" uri="{C3380CC4-5D6E-409C-BE32-E72D297353CC}">
              <c16:uniqueId val="{00000003-BA3B-4A51-9733-AA62A5D198E2}"/>
            </c:ext>
          </c:extLst>
        </c:ser>
        <c:ser>
          <c:idx val="2"/>
          <c:order val="2"/>
          <c:tx>
            <c:strRef>
              <c:f>Sheet1!$D$1</c:f>
              <c:strCache>
                <c:ptCount val="1"/>
                <c:pt idx="0">
                  <c:v>Series 3</c:v>
                </c:pt>
              </c:strCache>
            </c:strRef>
          </c:tx>
          <c:spPr>
            <a:solidFill>
              <a:srgbClr val="00B4FF"/>
            </a:solidFill>
            <a:effectLst/>
          </c:spPr>
          <c:invertIfNegative val="0"/>
          <c:cat>
            <c:strRef>
              <c:f>Sheet1!$A$2</c:f>
              <c:strCache>
                <c:ptCount val="1"/>
                <c:pt idx="0">
                  <c:v>Yearly Growth</c:v>
                </c:pt>
              </c:strCache>
            </c:strRef>
          </c:cat>
          <c:val>
            <c:numRef>
              <c:f>Sheet1!$D$2</c:f>
              <c:numCache>
                <c:formatCode>General</c:formatCode>
                <c:ptCount val="1"/>
                <c:pt idx="0">
                  <c:v>50</c:v>
                </c:pt>
              </c:numCache>
            </c:numRef>
          </c:val>
          <c:extLst>
            <c:ext xmlns:c16="http://schemas.microsoft.com/office/drawing/2014/chart" uri="{C3380CC4-5D6E-409C-BE32-E72D297353CC}">
              <c16:uniqueId val="{00000004-BA3B-4A51-9733-AA62A5D198E2}"/>
            </c:ext>
          </c:extLst>
        </c:ser>
        <c:ser>
          <c:idx val="3"/>
          <c:order val="3"/>
          <c:tx>
            <c:strRef>
              <c:f>Sheet1!$E$1</c:f>
              <c:strCache>
                <c:ptCount val="1"/>
                <c:pt idx="0">
                  <c:v>Series 32</c:v>
                </c:pt>
              </c:strCache>
            </c:strRef>
          </c:tx>
          <c:spPr>
            <a:solidFill>
              <a:schemeClr val="bg2">
                <a:lumMod val="60000"/>
                <a:lumOff val="40000"/>
              </a:schemeClr>
            </a:solidFill>
          </c:spPr>
          <c:invertIfNegative val="0"/>
          <c:cat>
            <c:strRef>
              <c:f>Sheet1!$A$2</c:f>
              <c:strCache>
                <c:ptCount val="1"/>
                <c:pt idx="0">
                  <c:v>Yearly Growth</c:v>
                </c:pt>
              </c:strCache>
            </c:strRef>
          </c:cat>
          <c:val>
            <c:numRef>
              <c:f>Sheet1!$E$2</c:f>
              <c:numCache>
                <c:formatCode>General</c:formatCode>
                <c:ptCount val="1"/>
                <c:pt idx="0">
                  <c:v>60</c:v>
                </c:pt>
              </c:numCache>
            </c:numRef>
          </c:val>
          <c:extLst>
            <c:ext xmlns:c16="http://schemas.microsoft.com/office/drawing/2014/chart" uri="{C3380CC4-5D6E-409C-BE32-E72D297353CC}">
              <c16:uniqueId val="{00000005-BA3B-4A51-9733-AA62A5D198E2}"/>
            </c:ext>
          </c:extLst>
        </c:ser>
        <c:ser>
          <c:idx val="4"/>
          <c:order val="4"/>
          <c:tx>
            <c:strRef>
              <c:f>Sheet1!$F$1</c:f>
              <c:strCache>
                <c:ptCount val="1"/>
                <c:pt idx="0">
                  <c:v>Series 33</c:v>
                </c:pt>
              </c:strCache>
            </c:strRef>
          </c:tx>
          <c:spPr>
            <a:solidFill>
              <a:srgbClr val="A8D3FF"/>
            </a:solidFill>
          </c:spPr>
          <c:invertIfNegative val="0"/>
          <c:cat>
            <c:strRef>
              <c:f>Sheet1!$A$2</c:f>
              <c:strCache>
                <c:ptCount val="1"/>
                <c:pt idx="0">
                  <c:v>Yearly Growth</c:v>
                </c:pt>
              </c:strCache>
            </c:strRef>
          </c:cat>
          <c:val>
            <c:numRef>
              <c:f>Sheet1!$F$2</c:f>
              <c:numCache>
                <c:formatCode>General</c:formatCode>
                <c:ptCount val="1"/>
                <c:pt idx="0">
                  <c:v>50</c:v>
                </c:pt>
              </c:numCache>
            </c:numRef>
          </c:val>
          <c:extLst>
            <c:ext xmlns:c16="http://schemas.microsoft.com/office/drawing/2014/chart" uri="{C3380CC4-5D6E-409C-BE32-E72D297353CC}">
              <c16:uniqueId val="{00000006-BA3B-4A51-9733-AA62A5D198E2}"/>
            </c:ext>
          </c:extLst>
        </c:ser>
        <c:ser>
          <c:idx val="5"/>
          <c:order val="5"/>
          <c:tx>
            <c:strRef>
              <c:f>Sheet1!$G$1</c:f>
              <c:strCache>
                <c:ptCount val="1"/>
                <c:pt idx="0">
                  <c:v>Series 34</c:v>
                </c:pt>
              </c:strCache>
            </c:strRef>
          </c:tx>
          <c:spPr>
            <a:solidFill>
              <a:schemeClr val="accent1">
                <a:lumMod val="75000"/>
              </a:schemeClr>
            </a:solidFill>
          </c:spPr>
          <c:invertIfNegative val="0"/>
          <c:dPt>
            <c:idx val="0"/>
            <c:invertIfNegative val="0"/>
            <c:bubble3D val="0"/>
            <c:spPr>
              <a:solidFill>
                <a:srgbClr val="00B0F0"/>
              </a:solidFill>
            </c:spPr>
            <c:extLst>
              <c:ext xmlns:c16="http://schemas.microsoft.com/office/drawing/2014/chart" uri="{C3380CC4-5D6E-409C-BE32-E72D297353CC}">
                <c16:uniqueId val="{00000008-BA3B-4A51-9733-AA62A5D198E2}"/>
              </c:ext>
            </c:extLst>
          </c:dPt>
          <c:cat>
            <c:strRef>
              <c:f>Sheet1!$A$2</c:f>
              <c:strCache>
                <c:ptCount val="1"/>
                <c:pt idx="0">
                  <c:v>Yearly Growth</c:v>
                </c:pt>
              </c:strCache>
            </c:strRef>
          </c:cat>
          <c:val>
            <c:numRef>
              <c:f>Sheet1!$G$2</c:f>
              <c:numCache>
                <c:formatCode>General</c:formatCode>
                <c:ptCount val="1"/>
                <c:pt idx="0">
                  <c:v>80</c:v>
                </c:pt>
              </c:numCache>
            </c:numRef>
          </c:val>
          <c:extLst>
            <c:ext xmlns:c16="http://schemas.microsoft.com/office/drawing/2014/chart" uri="{C3380CC4-5D6E-409C-BE32-E72D297353CC}">
              <c16:uniqueId val="{00000009-BA3B-4A51-9733-AA62A5D198E2}"/>
            </c:ext>
          </c:extLst>
        </c:ser>
        <c:dLbls>
          <c:showLegendKey val="0"/>
          <c:showVal val="0"/>
          <c:showCatName val="0"/>
          <c:showSerName val="0"/>
          <c:showPercent val="0"/>
          <c:showBubbleSize val="0"/>
        </c:dLbls>
        <c:gapWidth val="197"/>
        <c:overlap val="-48"/>
        <c:axId val="163329536"/>
        <c:axId val="161585920"/>
      </c:barChart>
      <c:catAx>
        <c:axId val="163329536"/>
        <c:scaling>
          <c:orientation val="minMax"/>
        </c:scaling>
        <c:delete val="1"/>
        <c:axPos val="b"/>
        <c:numFmt formatCode="General" sourceLinked="0"/>
        <c:majorTickMark val="out"/>
        <c:minorTickMark val="none"/>
        <c:tickLblPos val="nextTo"/>
        <c:crossAx val="161585920"/>
        <c:crosses val="autoZero"/>
        <c:auto val="1"/>
        <c:lblAlgn val="ctr"/>
        <c:lblOffset val="100"/>
        <c:noMultiLvlLbl val="0"/>
      </c:catAx>
      <c:valAx>
        <c:axId val="161585920"/>
        <c:scaling>
          <c:orientation val="minMax"/>
          <c:max val="100"/>
        </c:scaling>
        <c:delete val="0"/>
        <c:axPos val="l"/>
        <c:majorGridlines>
          <c:spPr>
            <a:ln w="9525" cap="flat" cmpd="sng" algn="ctr">
              <a:solidFill>
                <a:schemeClr val="tx1">
                  <a:lumMod val="75000"/>
                  <a:lumOff val="25000"/>
                  <a:alpha val="48000"/>
                </a:schemeClr>
              </a:solidFill>
              <a:prstDash val="solid"/>
              <a:round/>
            </a:ln>
          </c:spPr>
        </c:majorGridlines>
        <c:numFmt formatCode="General" sourceLinked="0"/>
        <c:majorTickMark val="none"/>
        <c:minorTickMark val="in"/>
        <c:tickLblPos val="low"/>
        <c:spPr>
          <a:noFill/>
          <a:ln w="9525" cap="flat" cmpd="sng" algn="ctr">
            <a:solidFill>
              <a:schemeClr val="bg1">
                <a:lumMod val="50000"/>
              </a:schemeClr>
            </a:solidFill>
            <a:prstDash val="solid"/>
            <a:round/>
          </a:ln>
        </c:spPr>
        <c:txPr>
          <a:bodyPr rot="-60000000" spcFirstLastPara="0" vertOverflow="ellipsis" vert="horz" wrap="square" anchor="ctr" anchorCtr="1"/>
          <a:lstStyle/>
          <a:p>
            <a:pPr>
              <a:defRPr lang="zh-CN" sz="1100" b="1" i="0" u="none" strike="noStrike" kern="1200" baseline="0">
                <a:solidFill>
                  <a:schemeClr val="tx1">
                    <a:lumMod val="65000"/>
                    <a:lumOff val="35000"/>
                  </a:schemeClr>
                </a:solidFill>
                <a:latin typeface="+mn-lt"/>
                <a:ea typeface="+mn-ea"/>
                <a:cs typeface="+mn-cs"/>
              </a:defRPr>
            </a:pPr>
            <a:endParaRPr lang="zh-CN"/>
          </a:p>
        </c:txPr>
        <c:crossAx val="163329536"/>
        <c:crosses val="autoZero"/>
        <c:crossBetween val="between"/>
        <c:majorUnit val="20"/>
      </c:valAx>
    </c:plotArea>
    <c:plotVisOnly val="1"/>
    <c:dispBlanksAs val="gap"/>
    <c:showDLblsOverMax val="0"/>
  </c:chart>
  <c:txPr>
    <a:bodyPr/>
    <a:lstStyle/>
    <a:p>
      <a:pPr>
        <a:defRPr lang="zh-CN" sz="1100" b="1">
          <a:solidFill>
            <a:schemeClr val="tx1">
              <a:lumMod val="65000"/>
              <a:lumOff val="35000"/>
            </a:schemeClr>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DATA</c:v>
                </c:pt>
              </c:strCache>
            </c:strRef>
          </c:tx>
          <c:dPt>
            <c:idx val="0"/>
            <c:bubble3D val="0"/>
            <c:spPr>
              <a:solidFill>
                <a:srgbClr val="A8D3FF"/>
              </a:solidFill>
              <a:ln>
                <a:noFill/>
              </a:ln>
              <a:effectLst/>
              <a:sp3d/>
            </c:spPr>
            <c:extLst>
              <c:ext xmlns:c16="http://schemas.microsoft.com/office/drawing/2014/chart" uri="{C3380CC4-5D6E-409C-BE32-E72D297353CC}">
                <c16:uniqueId val="{00000001-6EDD-4FA9-84F4-1BFCAE95CECE}"/>
              </c:ext>
            </c:extLst>
          </c:dPt>
          <c:dPt>
            <c:idx val="1"/>
            <c:bubble3D val="0"/>
            <c:explosion val="42"/>
            <c:spPr>
              <a:solidFill>
                <a:srgbClr val="0079FF"/>
              </a:solidFill>
              <a:ln>
                <a:noFill/>
              </a:ln>
              <a:effectLst/>
              <a:sp3d/>
            </c:spPr>
            <c:extLst>
              <c:ext xmlns:c16="http://schemas.microsoft.com/office/drawing/2014/chart" uri="{C3380CC4-5D6E-409C-BE32-E72D297353CC}">
                <c16:uniqueId val="{00000003-6EDD-4FA9-84F4-1BFCAE95CECE}"/>
              </c:ext>
            </c:extLst>
          </c:dPt>
          <c:dPt>
            <c:idx val="2"/>
            <c:bubble3D val="0"/>
            <c:spPr>
              <a:solidFill>
                <a:srgbClr val="00B4FF"/>
              </a:solidFill>
              <a:ln>
                <a:noFill/>
              </a:ln>
              <a:effectLst/>
              <a:sp3d/>
            </c:spPr>
            <c:extLst>
              <c:ext xmlns:c16="http://schemas.microsoft.com/office/drawing/2014/chart" uri="{C3380CC4-5D6E-409C-BE32-E72D297353CC}">
                <c16:uniqueId val="{00000005-6EDD-4FA9-84F4-1BFCAE95CECE}"/>
              </c:ext>
            </c:extLst>
          </c:dPt>
          <c:dPt>
            <c:idx val="3"/>
            <c:bubble3D val="0"/>
            <c:spPr>
              <a:solidFill>
                <a:schemeClr val="bg2">
                  <a:lumMod val="60000"/>
                  <a:lumOff val="40000"/>
                </a:schemeClr>
              </a:solidFill>
              <a:ln>
                <a:noFill/>
              </a:ln>
              <a:effectLst/>
              <a:sp3d/>
            </c:spPr>
            <c:extLst>
              <c:ext xmlns:c16="http://schemas.microsoft.com/office/drawing/2014/chart" uri="{C3380CC4-5D6E-409C-BE32-E72D297353CC}">
                <c16:uniqueId val="{00000007-6EDD-4FA9-84F4-1BFCAE95CECE}"/>
              </c:ext>
            </c:extLst>
          </c:dPt>
          <c:dLbls>
            <c:delete val="1"/>
          </c:dLbls>
          <c:cat>
            <c:strRef>
              <c:f>Sheet1!$A$2:$A$5</c:f>
              <c:strCache>
                <c:ptCount val="4"/>
                <c:pt idx="0">
                  <c:v>One</c:v>
                </c:pt>
                <c:pt idx="1">
                  <c:v>Two</c:v>
                </c:pt>
                <c:pt idx="2">
                  <c:v>Three</c:v>
                </c:pt>
                <c:pt idx="3">
                  <c:v>Four</c:v>
                </c:pt>
              </c:strCache>
            </c:strRef>
          </c:cat>
          <c:val>
            <c:numRef>
              <c:f>Sheet1!$B$2:$B$5</c:f>
              <c:numCache>
                <c:formatCode>General</c:formatCode>
                <c:ptCount val="4"/>
                <c:pt idx="0">
                  <c:v>8</c:v>
                </c:pt>
                <c:pt idx="1">
                  <c:v>5</c:v>
                </c:pt>
                <c:pt idx="2">
                  <c:v>5</c:v>
                </c:pt>
                <c:pt idx="3">
                  <c:v>3</c:v>
                </c:pt>
              </c:numCache>
            </c:numRef>
          </c:val>
          <c:extLst>
            <c:ext xmlns:c16="http://schemas.microsoft.com/office/drawing/2014/chart" uri="{C3380CC4-5D6E-409C-BE32-E72D297353CC}">
              <c16:uniqueId val="{00000008-6EDD-4FA9-84F4-1BFCAE95CECE}"/>
            </c:ext>
          </c:extLst>
        </c:ser>
        <c:dLbls>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A</c:v>
                </c:pt>
              </c:strCache>
            </c:strRef>
          </c:tx>
          <c:spPr>
            <a:ln>
              <a:noFill/>
            </a:ln>
          </c:spPr>
          <c:dPt>
            <c:idx val="0"/>
            <c:bubble3D val="0"/>
            <c:spPr>
              <a:solidFill>
                <a:srgbClr val="00B4FF"/>
              </a:solidFill>
              <a:ln w="19050">
                <a:noFill/>
              </a:ln>
              <a:effectLst/>
            </c:spPr>
            <c:extLst>
              <c:ext xmlns:c16="http://schemas.microsoft.com/office/drawing/2014/chart" uri="{C3380CC4-5D6E-409C-BE32-E72D297353CC}">
                <c16:uniqueId val="{00000001-0A89-4D67-9441-38E9FC3A797C}"/>
              </c:ext>
            </c:extLst>
          </c:dPt>
          <c:dPt>
            <c:idx val="1"/>
            <c:bubble3D val="0"/>
            <c:spPr>
              <a:noFill/>
              <a:ln w="19050">
                <a:noFill/>
              </a:ln>
              <a:effectLst/>
            </c:spPr>
            <c:extLst>
              <c:ext xmlns:c16="http://schemas.microsoft.com/office/drawing/2014/chart" uri="{C3380CC4-5D6E-409C-BE32-E72D297353CC}">
                <c16:uniqueId val="{00000003-0A89-4D67-9441-38E9FC3A797C}"/>
              </c:ext>
            </c:extLst>
          </c:dPt>
          <c:cat>
            <c:strRef>
              <c:f>Sheet1!$A$2:$A$3</c:f>
              <c:strCache>
                <c:ptCount val="2"/>
                <c:pt idx="0">
                  <c:v>PART 1</c:v>
                </c:pt>
                <c:pt idx="1">
                  <c:v>PART 2</c:v>
                </c:pt>
              </c:strCache>
            </c:strRef>
          </c:cat>
          <c:val>
            <c:numRef>
              <c:f>Sheet1!$B$2:$B$3</c:f>
              <c:numCache>
                <c:formatCode>General</c:formatCode>
                <c:ptCount val="2"/>
                <c:pt idx="0">
                  <c:v>4</c:v>
                </c:pt>
                <c:pt idx="1">
                  <c:v>6</c:v>
                </c:pt>
              </c:numCache>
            </c:numRef>
          </c:val>
          <c:extLst>
            <c:ext xmlns:c16="http://schemas.microsoft.com/office/drawing/2014/chart" uri="{C3380CC4-5D6E-409C-BE32-E72D297353CC}">
              <c16:uniqueId val="{00000004-0A89-4D67-9441-38E9FC3A797C}"/>
            </c:ext>
          </c:extLst>
        </c:ser>
        <c:ser>
          <c:idx val="1"/>
          <c:order val="1"/>
          <c:tx>
            <c:strRef>
              <c:f>Sheet1!$C$1</c:f>
              <c:strCache>
                <c:ptCount val="1"/>
                <c:pt idx="0">
                  <c:v>B</c:v>
                </c:pt>
              </c:strCache>
            </c:strRef>
          </c:tx>
          <c:spPr>
            <a:ln>
              <a:noFill/>
            </a:ln>
          </c:spPr>
          <c:dPt>
            <c:idx val="0"/>
            <c:bubble3D val="0"/>
            <c:spPr>
              <a:noFill/>
              <a:ln w="19050">
                <a:noFill/>
              </a:ln>
              <a:effectLst/>
            </c:spPr>
            <c:extLst>
              <c:ext xmlns:c16="http://schemas.microsoft.com/office/drawing/2014/chart" uri="{C3380CC4-5D6E-409C-BE32-E72D297353CC}">
                <c16:uniqueId val="{00000006-0A89-4D67-9441-38E9FC3A797C}"/>
              </c:ext>
            </c:extLst>
          </c:dPt>
          <c:dPt>
            <c:idx val="1"/>
            <c:bubble3D val="0"/>
            <c:spPr>
              <a:noFill/>
              <a:ln w="19050">
                <a:noFill/>
              </a:ln>
              <a:effectLst/>
            </c:spPr>
            <c:extLst>
              <c:ext xmlns:c16="http://schemas.microsoft.com/office/drawing/2014/chart" uri="{C3380CC4-5D6E-409C-BE32-E72D297353CC}">
                <c16:uniqueId val="{00000008-0A89-4D67-9441-38E9FC3A797C}"/>
              </c:ext>
            </c:extLst>
          </c:dPt>
          <c:cat>
            <c:strRef>
              <c:f>Sheet1!$A$2:$A$3</c:f>
              <c:strCache>
                <c:ptCount val="2"/>
                <c:pt idx="0">
                  <c:v>PART 1</c:v>
                </c:pt>
                <c:pt idx="1">
                  <c:v>PART 2</c:v>
                </c:pt>
              </c:strCache>
            </c:strRef>
          </c:cat>
          <c:val>
            <c:numRef>
              <c:f>Sheet1!$C$2:$C$3</c:f>
              <c:numCache>
                <c:formatCode>General</c:formatCode>
                <c:ptCount val="2"/>
                <c:pt idx="0">
                  <c:v>5</c:v>
                </c:pt>
                <c:pt idx="1">
                  <c:v>5</c:v>
                </c:pt>
              </c:numCache>
            </c:numRef>
          </c:val>
          <c:extLst>
            <c:ext xmlns:c16="http://schemas.microsoft.com/office/drawing/2014/chart" uri="{C3380CC4-5D6E-409C-BE32-E72D297353CC}">
              <c16:uniqueId val="{00000009-0A89-4D67-9441-38E9FC3A797C}"/>
            </c:ext>
          </c:extLst>
        </c:ser>
        <c:ser>
          <c:idx val="2"/>
          <c:order val="2"/>
          <c:tx>
            <c:strRef>
              <c:f>Sheet1!$D$1</c:f>
              <c:strCache>
                <c:ptCount val="1"/>
                <c:pt idx="0">
                  <c:v>C</c:v>
                </c:pt>
              </c:strCache>
            </c:strRef>
          </c:tx>
          <c:spPr>
            <a:ln>
              <a:noFill/>
            </a:ln>
          </c:spPr>
          <c:dPt>
            <c:idx val="0"/>
            <c:bubble3D val="0"/>
            <c:spPr>
              <a:solidFill>
                <a:srgbClr val="00B4FF"/>
              </a:solidFill>
              <a:ln w="19050">
                <a:noFill/>
              </a:ln>
              <a:effectLst/>
            </c:spPr>
            <c:extLst>
              <c:ext xmlns:c16="http://schemas.microsoft.com/office/drawing/2014/chart" uri="{C3380CC4-5D6E-409C-BE32-E72D297353CC}">
                <c16:uniqueId val="{0000000B-0A89-4D67-9441-38E9FC3A797C}"/>
              </c:ext>
            </c:extLst>
          </c:dPt>
          <c:dPt>
            <c:idx val="1"/>
            <c:bubble3D val="0"/>
            <c:spPr>
              <a:noFill/>
              <a:ln w="19050">
                <a:noFill/>
              </a:ln>
              <a:effectLst/>
            </c:spPr>
            <c:extLst>
              <c:ext xmlns:c16="http://schemas.microsoft.com/office/drawing/2014/chart" uri="{C3380CC4-5D6E-409C-BE32-E72D297353CC}">
                <c16:uniqueId val="{0000000D-0A89-4D67-9441-38E9FC3A797C}"/>
              </c:ext>
            </c:extLst>
          </c:dPt>
          <c:cat>
            <c:strRef>
              <c:f>Sheet1!$A$2:$A$3</c:f>
              <c:strCache>
                <c:ptCount val="2"/>
                <c:pt idx="0">
                  <c:v>PART 1</c:v>
                </c:pt>
                <c:pt idx="1">
                  <c:v>PART 2</c:v>
                </c:pt>
              </c:strCache>
            </c:strRef>
          </c:cat>
          <c:val>
            <c:numRef>
              <c:f>Sheet1!$D$2:$D$3</c:f>
              <c:numCache>
                <c:formatCode>General</c:formatCode>
                <c:ptCount val="2"/>
                <c:pt idx="0">
                  <c:v>6</c:v>
                </c:pt>
                <c:pt idx="1">
                  <c:v>4</c:v>
                </c:pt>
              </c:numCache>
            </c:numRef>
          </c:val>
          <c:extLst>
            <c:ext xmlns:c16="http://schemas.microsoft.com/office/drawing/2014/chart" uri="{C3380CC4-5D6E-409C-BE32-E72D297353CC}">
              <c16:uniqueId val="{0000000E-0A89-4D67-9441-38E9FC3A797C}"/>
            </c:ext>
          </c:extLst>
        </c:ser>
        <c:ser>
          <c:idx val="3"/>
          <c:order val="3"/>
          <c:tx>
            <c:strRef>
              <c:f>Sheet1!$E$1</c:f>
              <c:strCache>
                <c:ptCount val="1"/>
                <c:pt idx="0">
                  <c:v>D</c:v>
                </c:pt>
              </c:strCache>
            </c:strRef>
          </c:tx>
          <c:spPr>
            <a:solidFill>
              <a:srgbClr val="375C75"/>
            </a:solidFill>
            <a:ln>
              <a:noFill/>
            </a:ln>
          </c:spPr>
          <c:dPt>
            <c:idx val="0"/>
            <c:bubble3D val="0"/>
            <c:spPr>
              <a:noFill/>
              <a:ln w="19050">
                <a:noFill/>
              </a:ln>
              <a:effectLst/>
            </c:spPr>
            <c:extLst>
              <c:ext xmlns:c16="http://schemas.microsoft.com/office/drawing/2014/chart" uri="{C3380CC4-5D6E-409C-BE32-E72D297353CC}">
                <c16:uniqueId val="{00000010-0A89-4D67-9441-38E9FC3A797C}"/>
              </c:ext>
            </c:extLst>
          </c:dPt>
          <c:dPt>
            <c:idx val="1"/>
            <c:bubble3D val="0"/>
            <c:spPr>
              <a:noFill/>
              <a:ln w="19050">
                <a:noFill/>
              </a:ln>
              <a:effectLst/>
            </c:spPr>
            <c:extLst>
              <c:ext xmlns:c16="http://schemas.microsoft.com/office/drawing/2014/chart" uri="{C3380CC4-5D6E-409C-BE32-E72D297353CC}">
                <c16:uniqueId val="{00000012-0A89-4D67-9441-38E9FC3A797C}"/>
              </c:ext>
            </c:extLst>
          </c:dPt>
          <c:cat>
            <c:strRef>
              <c:f>Sheet1!$A$2:$A$3</c:f>
              <c:strCache>
                <c:ptCount val="2"/>
                <c:pt idx="0">
                  <c:v>PART 1</c:v>
                </c:pt>
                <c:pt idx="1">
                  <c:v>PART 2</c:v>
                </c:pt>
              </c:strCache>
            </c:strRef>
          </c:cat>
          <c:val>
            <c:numRef>
              <c:f>Sheet1!$E$2:$E$3</c:f>
              <c:numCache>
                <c:formatCode>General</c:formatCode>
                <c:ptCount val="2"/>
                <c:pt idx="0">
                  <c:v>7</c:v>
                </c:pt>
                <c:pt idx="1">
                  <c:v>3</c:v>
                </c:pt>
              </c:numCache>
            </c:numRef>
          </c:val>
          <c:extLst>
            <c:ext xmlns:c16="http://schemas.microsoft.com/office/drawing/2014/chart" uri="{C3380CC4-5D6E-409C-BE32-E72D297353CC}">
              <c16:uniqueId val="{00000013-0A89-4D67-9441-38E9FC3A797C}"/>
            </c:ext>
          </c:extLst>
        </c:ser>
        <c:ser>
          <c:idx val="4"/>
          <c:order val="4"/>
          <c:tx>
            <c:strRef>
              <c:f>Sheet1!$F$1</c:f>
              <c:strCache>
                <c:ptCount val="1"/>
                <c:pt idx="0">
                  <c:v>E</c:v>
                </c:pt>
              </c:strCache>
            </c:strRef>
          </c:tx>
          <c:spPr>
            <a:noFill/>
            <a:ln>
              <a:noFill/>
            </a:ln>
          </c:spPr>
          <c:dPt>
            <c:idx val="0"/>
            <c:bubble3D val="0"/>
            <c:spPr>
              <a:solidFill>
                <a:srgbClr val="00B4FF"/>
              </a:solidFill>
              <a:ln w="19050">
                <a:noFill/>
              </a:ln>
              <a:effectLst/>
            </c:spPr>
            <c:extLst>
              <c:ext xmlns:c16="http://schemas.microsoft.com/office/drawing/2014/chart" uri="{C3380CC4-5D6E-409C-BE32-E72D297353CC}">
                <c16:uniqueId val="{00000015-0A89-4D67-9441-38E9FC3A797C}"/>
              </c:ext>
            </c:extLst>
          </c:dPt>
          <c:dPt>
            <c:idx val="1"/>
            <c:bubble3D val="0"/>
            <c:spPr>
              <a:noFill/>
              <a:ln w="19050">
                <a:noFill/>
              </a:ln>
              <a:effectLst/>
            </c:spPr>
            <c:extLst>
              <c:ext xmlns:c16="http://schemas.microsoft.com/office/drawing/2014/chart" uri="{C3380CC4-5D6E-409C-BE32-E72D297353CC}">
                <c16:uniqueId val="{00000017-0A89-4D67-9441-38E9FC3A797C}"/>
              </c:ext>
            </c:extLst>
          </c:dPt>
          <c:cat>
            <c:strRef>
              <c:f>Sheet1!$A$2:$A$3</c:f>
              <c:strCache>
                <c:ptCount val="2"/>
                <c:pt idx="0">
                  <c:v>PART 1</c:v>
                </c:pt>
                <c:pt idx="1">
                  <c:v>PART 2</c:v>
                </c:pt>
              </c:strCache>
            </c:strRef>
          </c:cat>
          <c:val>
            <c:numRef>
              <c:f>Sheet1!$F$2:$F$3</c:f>
              <c:numCache>
                <c:formatCode>General</c:formatCode>
                <c:ptCount val="2"/>
                <c:pt idx="0">
                  <c:v>8</c:v>
                </c:pt>
                <c:pt idx="1">
                  <c:v>2</c:v>
                </c:pt>
              </c:numCache>
            </c:numRef>
          </c:val>
          <c:extLst>
            <c:ext xmlns:c16="http://schemas.microsoft.com/office/drawing/2014/chart" uri="{C3380CC4-5D6E-409C-BE32-E72D297353CC}">
              <c16:uniqueId val="{00000018-0A89-4D67-9441-38E9FC3A797C}"/>
            </c:ext>
          </c:extLst>
        </c:ser>
        <c:ser>
          <c:idx val="5"/>
          <c:order val="5"/>
          <c:tx>
            <c:strRef>
              <c:f>Sheet1!$G$1</c:f>
              <c:strCache>
                <c:ptCount val="1"/>
                <c:pt idx="0">
                  <c:v>列1</c:v>
                </c:pt>
              </c:strCache>
            </c:strRef>
          </c:tx>
          <c:spPr>
            <a:noFill/>
            <a:ln>
              <a:noFill/>
            </a:ln>
          </c:spPr>
          <c:dPt>
            <c:idx val="0"/>
            <c:bubble3D val="0"/>
            <c:spPr>
              <a:noFill/>
              <a:ln w="19050">
                <a:noFill/>
              </a:ln>
              <a:effectLst/>
            </c:spPr>
            <c:extLst>
              <c:ext xmlns:c16="http://schemas.microsoft.com/office/drawing/2014/chart" uri="{C3380CC4-5D6E-409C-BE32-E72D297353CC}">
                <c16:uniqueId val="{0000001A-0A89-4D67-9441-38E9FC3A797C}"/>
              </c:ext>
            </c:extLst>
          </c:dPt>
          <c:dPt>
            <c:idx val="1"/>
            <c:bubble3D val="0"/>
            <c:spPr>
              <a:noFill/>
              <a:ln w="19050">
                <a:noFill/>
              </a:ln>
              <a:effectLst/>
            </c:spPr>
            <c:extLst>
              <c:ext xmlns:c16="http://schemas.microsoft.com/office/drawing/2014/chart" uri="{C3380CC4-5D6E-409C-BE32-E72D297353CC}">
                <c16:uniqueId val="{0000001C-0A89-4D67-9441-38E9FC3A797C}"/>
              </c:ext>
            </c:extLst>
          </c:dPt>
          <c:cat>
            <c:strRef>
              <c:f>Sheet1!$A$2:$A$3</c:f>
              <c:strCache>
                <c:ptCount val="2"/>
                <c:pt idx="0">
                  <c:v>PART 1</c:v>
                </c:pt>
                <c:pt idx="1">
                  <c:v>PART 2</c:v>
                </c:pt>
              </c:strCache>
            </c:strRef>
          </c:cat>
          <c:val>
            <c:numRef>
              <c:f>Sheet1!$G$2:$G$3</c:f>
              <c:numCache>
                <c:formatCode>General</c:formatCode>
                <c:ptCount val="2"/>
                <c:pt idx="0">
                  <c:v>5</c:v>
                </c:pt>
                <c:pt idx="1">
                  <c:v>4</c:v>
                </c:pt>
              </c:numCache>
            </c:numRef>
          </c:val>
          <c:extLst>
            <c:ext xmlns:c16="http://schemas.microsoft.com/office/drawing/2014/chart" uri="{C3380CC4-5D6E-409C-BE32-E72D297353CC}">
              <c16:uniqueId val="{0000001D-0A89-4D67-9441-38E9FC3A797C}"/>
            </c:ext>
          </c:extLst>
        </c:ser>
        <c:ser>
          <c:idx val="6"/>
          <c:order val="6"/>
          <c:tx>
            <c:strRef>
              <c:f>Sheet1!$H$1</c:f>
              <c:strCache>
                <c:ptCount val="1"/>
                <c:pt idx="0">
                  <c:v>列2</c:v>
                </c:pt>
              </c:strCache>
            </c:strRef>
          </c:tx>
          <c:dPt>
            <c:idx val="0"/>
            <c:bubble3D val="0"/>
            <c:spPr>
              <a:solidFill>
                <a:srgbClr val="00B4FF"/>
              </a:solidFill>
              <a:ln w="19050">
                <a:noFill/>
              </a:ln>
              <a:effectLst/>
            </c:spPr>
            <c:extLst>
              <c:ext xmlns:c16="http://schemas.microsoft.com/office/drawing/2014/chart" uri="{C3380CC4-5D6E-409C-BE32-E72D297353CC}">
                <c16:uniqueId val="{0000001F-0A89-4D67-9441-38E9FC3A797C}"/>
              </c:ext>
            </c:extLst>
          </c:dPt>
          <c:dPt>
            <c:idx val="1"/>
            <c:bubble3D val="0"/>
            <c:spPr>
              <a:noFill/>
              <a:ln w="19050">
                <a:noFill/>
              </a:ln>
              <a:effectLst/>
            </c:spPr>
            <c:extLst>
              <c:ext xmlns:c16="http://schemas.microsoft.com/office/drawing/2014/chart" uri="{C3380CC4-5D6E-409C-BE32-E72D297353CC}">
                <c16:uniqueId val="{00000021-0A89-4D67-9441-38E9FC3A797C}"/>
              </c:ext>
            </c:extLst>
          </c:dPt>
          <c:cat>
            <c:strRef>
              <c:f>Sheet1!$A$2:$A$3</c:f>
              <c:strCache>
                <c:ptCount val="2"/>
                <c:pt idx="0">
                  <c:v>PART 1</c:v>
                </c:pt>
                <c:pt idx="1">
                  <c:v>PART 2</c:v>
                </c:pt>
              </c:strCache>
            </c:strRef>
          </c:cat>
          <c:val>
            <c:numRef>
              <c:f>Sheet1!$H$2:$H$3</c:f>
              <c:numCache>
                <c:formatCode>General</c:formatCode>
                <c:ptCount val="2"/>
                <c:pt idx="0">
                  <c:v>3</c:v>
                </c:pt>
                <c:pt idx="1">
                  <c:v>7</c:v>
                </c:pt>
              </c:numCache>
            </c:numRef>
          </c:val>
          <c:extLst>
            <c:ext xmlns:c16="http://schemas.microsoft.com/office/drawing/2014/chart" uri="{C3380CC4-5D6E-409C-BE32-E72D297353CC}">
              <c16:uniqueId val="{00000022-0A89-4D67-9441-38E9FC3A797C}"/>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606A51-B9B6-46E3-B5A7-54564ACD7CE5}" type="datetimeFigureOut">
              <a:rPr lang="zh-CN" altLang="en-US" smtClean="0"/>
              <a:t>2017/7/18 Tuesday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598DCE-E436-446C-AE99-9414D62E8CA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更多模板请关注：https:</a:t>
            </a:r>
            <a:r>
              <a:rPr lang="zh-CN" altLang="en-US" dirty="0" smtClean="0"/>
              <a:t>//</a:t>
            </a:r>
            <a:r>
              <a:rPr lang="en-US" altLang="zh-CN" dirty="0" err="1" smtClean="0"/>
              <a:t>pptx</a:t>
            </a:r>
            <a:r>
              <a:rPr lang="zh-CN" altLang="en-US" dirty="0" smtClean="0"/>
              <a:t>.</a:t>
            </a:r>
            <a:r>
              <a:rPr lang="zh-CN" altLang="en-US" dirty="0"/>
              <a:t>taobao.com</a:t>
            </a:r>
          </a:p>
        </p:txBody>
      </p:sp>
      <p:sp>
        <p:nvSpPr>
          <p:cNvPr id="4" name="灯片编号占位符 3"/>
          <p:cNvSpPr>
            <a:spLocks noGrp="1"/>
          </p:cNvSpPr>
          <p:nvPr>
            <p:ph type="sldNum" sz="quarter" idx="10"/>
          </p:nvPr>
        </p:nvSpPr>
        <p:spPr/>
        <p:txBody>
          <a:bodyPr/>
          <a:lstStyle/>
          <a:p>
            <a:fld id="{77598DCE-E436-446C-AE99-9414D62E8CAB}"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31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598DCE-E436-446C-AE99-9414D62E8CAB}"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1200151"/>
            <a:ext cx="8229600" cy="3394472"/>
          </a:xfrm>
          <a:prstGeom prst="rect">
            <a:avLst/>
          </a:prstGeo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154781"/>
            <a:ext cx="6019800" cy="3290888"/>
          </a:xfrm>
          <a:prstGeom prst="rect">
            <a:avLst/>
          </a:prstGeo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0A786DE7-2126-6043-A455-667DD03803B5}" type="datetimeFigureOut">
              <a:rPr kumimoji="1" lang="zh-CN" altLang="en-US" smtClean="0"/>
              <a:t>2017/7/18 Tuesday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80BEC1B-51DE-0745-A08C-B72D17F97F52}"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A786DE7-2126-6043-A455-667DD03803B5}" type="datetimeFigureOut">
              <a:rPr kumimoji="1" lang="zh-CN" altLang="en-US" smtClean="0"/>
              <a:t>2017/7/18 Tuesday</a:t>
            </a:fld>
            <a:endParaRPr kumimoji="1"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80BEC1B-51DE-0745-A08C-B72D17F97F52}" type="slidenum">
              <a:rPr kumimoji="1" lang="zh-CN" altLang="en-US" smtClean="0"/>
              <a:t>‹#›</a:t>
            </a:fld>
            <a:endParaRPr kumimoji="1" lang="zh-CN" alt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audio2.wav"/><Relationship Id="rId5" Type="http://schemas.openxmlformats.org/officeDocument/2006/relationships/audio" Target="../media/audio1.wav"/><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7" Type="http://schemas.microsoft.com/office/2007/relationships/hdphoto" Target="../media/hdphoto2.wdp"/><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png"/><Relationship Id="rId7" Type="http://schemas.microsoft.com/office/2007/relationships/hdphoto" Target="../media/hdphoto2.wdp"/><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3.jpeg"/><Relationship Id="rId5" Type="http://schemas.openxmlformats.org/officeDocument/2006/relationships/image" Target="../media/image9.png"/><Relationship Id="rId10" Type="http://schemas.openxmlformats.org/officeDocument/2006/relationships/image" Target="../media/image12.jpeg"/><Relationship Id="rId4" Type="http://schemas.openxmlformats.org/officeDocument/2006/relationships/image" Target="../media/image4.png"/><Relationship Id="rId9"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8.jpeg"/><Relationship Id="rId5" Type="http://schemas.openxmlformats.org/officeDocument/2006/relationships/image" Target="../media/image9.png"/><Relationship Id="rId10" Type="http://schemas.openxmlformats.org/officeDocument/2006/relationships/image" Target="../media/image17.jpeg"/><Relationship Id="rId4" Type="http://schemas.openxmlformats.org/officeDocument/2006/relationships/image" Target="../media/image4.png"/><Relationship Id="rId9"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20.png"/></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22.jpeg"/><Relationship Id="rId5" Type="http://schemas.openxmlformats.org/officeDocument/2006/relationships/image" Target="../media/image9.png"/><Relationship Id="rId10" Type="http://schemas.openxmlformats.org/officeDocument/2006/relationships/image" Target="../media/image21.jpeg"/><Relationship Id="rId4" Type="http://schemas.openxmlformats.org/officeDocument/2006/relationships/image" Target="../media/image4.png"/><Relationship Id="rId9" Type="http://schemas.openxmlformats.org/officeDocument/2006/relationships/chart" Target="../charts/chart3.xml"/></Relationships>
</file>

<file path=ppt/slides/_rels/slide29.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6.png"/><Relationship Id="rId3" Type="http://schemas.openxmlformats.org/officeDocument/2006/relationships/image" Target="../media/image3.png"/><Relationship Id="rId7" Type="http://schemas.openxmlformats.org/officeDocument/2006/relationships/image" Target="../media/image6.png"/><Relationship Id="rId12" Type="http://schemas.microsoft.com/office/2007/relationships/hdphoto" Target="../media/hdphoto4.wdp"/><Relationship Id="rId2" Type="http://schemas.openxmlformats.org/officeDocument/2006/relationships/notesSlide" Target="../notesSlides/notesSlide29.xml"/><Relationship Id="rId16" Type="http://schemas.microsoft.com/office/2007/relationships/hdphoto" Target="../media/hdphoto6.wdp"/><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25.png"/><Relationship Id="rId5" Type="http://schemas.openxmlformats.org/officeDocument/2006/relationships/image" Target="../media/image5.png"/><Relationship Id="rId15" Type="http://schemas.openxmlformats.org/officeDocument/2006/relationships/image" Target="../media/image27.png"/><Relationship Id="rId10" Type="http://schemas.microsoft.com/office/2007/relationships/hdphoto" Target="../media/hdphoto3.wdp"/><Relationship Id="rId4" Type="http://schemas.openxmlformats.org/officeDocument/2006/relationships/image" Target="../media/image4.png"/><Relationship Id="rId9" Type="http://schemas.openxmlformats.org/officeDocument/2006/relationships/image" Target="../media/image24.png"/><Relationship Id="rId14" Type="http://schemas.microsoft.com/office/2007/relationships/hdphoto" Target="../media/hdphoto5.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6.png"/><Relationship Id="rId7" Type="http://schemas.microsoft.com/office/2007/relationships/hdphoto" Target="../media/hdphoto2.wdp"/><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png"/><Relationship Id="rId7" Type="http://schemas.microsoft.com/office/2007/relationships/hdphoto" Target="../media/hdphoto2.wdp"/><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3"/>
          <p:cNvSpPr txBox="1"/>
          <p:nvPr/>
        </p:nvSpPr>
        <p:spPr>
          <a:xfrm>
            <a:off x="3217273" y="2743006"/>
            <a:ext cx="2941635" cy="253914"/>
          </a:xfrm>
          <a:prstGeom prst="rect">
            <a:avLst/>
          </a:prstGeom>
          <a:noFill/>
        </p:spPr>
        <p:txBody>
          <a:bodyPr wrap="square" lIns="68579" tIns="34289" rIns="68579" bIns="34289" rtlCol="0">
            <a:spAutoFit/>
          </a:bodyPr>
          <a:lstStyle/>
          <a:p>
            <a:pPr algn="ctr"/>
            <a:r>
              <a:rPr lang="en-US" altLang="zh-CN" sz="1200" dirty="0" smtClean="0">
                <a:solidFill>
                  <a:schemeClr val="tx1">
                    <a:lumMod val="85000"/>
                  </a:schemeClr>
                </a:solidFill>
                <a:latin typeface="BankGothic Md BT" panose="020B0807020203060204" pitchFamily="34" charset="0"/>
                <a:ea typeface="微软雅黑" panose="020B0503020204020204" pitchFamily="34" charset="-122"/>
                <a:cs typeface="华文中宋"/>
              </a:rPr>
              <a:t>ADD YOUR SUBTITLE HERE</a:t>
            </a:r>
            <a:endParaRPr lang="zh-CN" altLang="en-US" sz="1200" dirty="0">
              <a:solidFill>
                <a:schemeClr val="tx1">
                  <a:lumMod val="85000"/>
                </a:schemeClr>
              </a:solidFill>
              <a:latin typeface="BankGothic Md BT" panose="020B0807020203060204" pitchFamily="34" charset="0"/>
              <a:ea typeface="微软雅黑" panose="020B0503020204020204" pitchFamily="34" charset="-122"/>
              <a:cs typeface="华文中宋"/>
            </a:endParaRPr>
          </a:p>
        </p:txBody>
      </p:sp>
      <p:sp>
        <p:nvSpPr>
          <p:cNvPr id="6" name="文本框 4"/>
          <p:cNvSpPr txBox="1"/>
          <p:nvPr/>
        </p:nvSpPr>
        <p:spPr>
          <a:xfrm>
            <a:off x="3311289" y="2953434"/>
            <a:ext cx="2805290" cy="260071"/>
          </a:xfrm>
          <a:prstGeom prst="rect">
            <a:avLst/>
          </a:prstGeom>
          <a:noFill/>
          <a:effectLst/>
        </p:spPr>
        <p:txBody>
          <a:bodyPr wrap="square" rtlCol="0">
            <a:spAutoFit/>
          </a:bodyPr>
          <a:lstStyle/>
          <a:p>
            <a:pPr algn="ctr">
              <a:lnSpc>
                <a:spcPct val="90000"/>
              </a:lnSpc>
            </a:pPr>
            <a:r>
              <a:rPr lang="en-US" altLang="zh-CN" sz="600" dirty="0">
                <a:solidFill>
                  <a:schemeClr val="tx1">
                    <a:lumMod val="85000"/>
                  </a:schemeClr>
                </a:solidFill>
                <a:latin typeface="BankGothic Md BT" panose="020B0807020203060204" pitchFamily="34" charset="0"/>
                <a:ea typeface="微软雅黑" panose="020B0503020204020204" pitchFamily="34" charset="-122"/>
                <a:cs typeface="华文中宋"/>
              </a:rPr>
              <a:t>Many people found standing-room only as they listened to </a:t>
            </a:r>
            <a:r>
              <a:rPr lang="en-US" altLang="zh-CN" sz="600" dirty="0" smtClean="0">
                <a:solidFill>
                  <a:schemeClr val="tx1">
                    <a:lumMod val="85000"/>
                  </a:schemeClr>
                </a:solidFill>
                <a:latin typeface="BankGothic Md BT" panose="020B0807020203060204" pitchFamily="34" charset="0"/>
                <a:ea typeface="微软雅黑" panose="020B0503020204020204" pitchFamily="34" charset="-122"/>
                <a:cs typeface="华文中宋"/>
              </a:rPr>
              <a:t>bank </a:t>
            </a:r>
            <a:r>
              <a:rPr lang="en-US" altLang="zh-CN" sz="600" dirty="0">
                <a:solidFill>
                  <a:schemeClr val="tx1">
                    <a:lumMod val="85000"/>
                  </a:schemeClr>
                </a:solidFill>
                <a:latin typeface="BankGothic Md BT" panose="020B0807020203060204" pitchFamily="34" charset="0"/>
                <a:ea typeface="微软雅黑" panose="020B0503020204020204" pitchFamily="34" charset="-122"/>
                <a:cs typeface="华文中宋"/>
              </a:rPr>
              <a:t>'s management talk about their </a:t>
            </a:r>
            <a:r>
              <a:rPr lang="en-US" altLang="zh-CN" sz="600" dirty="0" smtClean="0">
                <a:solidFill>
                  <a:schemeClr val="tx1">
                    <a:lumMod val="85000"/>
                  </a:schemeClr>
                </a:solidFill>
                <a:latin typeface="BankGothic Md BT" panose="020B0807020203060204" pitchFamily="34" charset="0"/>
                <a:ea typeface="微软雅黑" panose="020B0503020204020204" pitchFamily="34" charset="-122"/>
                <a:cs typeface="华文中宋"/>
              </a:rPr>
              <a:t>company</a:t>
            </a:r>
            <a:endParaRPr kumimoji="1" lang="zh-CN" altLang="en-US" sz="600" dirty="0">
              <a:solidFill>
                <a:schemeClr val="tx1">
                  <a:lumMod val="85000"/>
                </a:schemeClr>
              </a:solidFill>
              <a:latin typeface="BankGothic Md BT" panose="020B0807020203060204" pitchFamily="34" charset="0"/>
              <a:ea typeface="微软雅黑" panose="020B0503020204020204" pitchFamily="34" charset="-122"/>
              <a:cs typeface="华文中宋"/>
            </a:endParaRPr>
          </a:p>
        </p:txBody>
      </p:sp>
      <p:grpSp>
        <p:nvGrpSpPr>
          <p:cNvPr id="11" name="组合 10"/>
          <p:cNvGrpSpPr/>
          <p:nvPr/>
        </p:nvGrpSpPr>
        <p:grpSpPr>
          <a:xfrm>
            <a:off x="-9805" y="1"/>
            <a:ext cx="9153805" cy="1348374"/>
            <a:chOff x="-9805" y="1"/>
            <a:chExt cx="9153805" cy="1348374"/>
          </a:xfrm>
        </p:grpSpPr>
        <p:sp>
          <p:nvSpPr>
            <p:cNvPr id="12" name="任意多边形 10"/>
            <p:cNvSpPr/>
            <p:nvPr/>
          </p:nvSpPr>
          <p:spPr>
            <a:xfrm>
              <a:off x="-9805" y="845195"/>
              <a:ext cx="9153805" cy="451127"/>
            </a:xfrm>
            <a:custGeom>
              <a:avLst/>
              <a:gdLst>
                <a:gd name="connsiteX0" fmla="*/ 0 w 7894320"/>
                <a:gd name="connsiteY0" fmla="*/ 129540 h 396240"/>
                <a:gd name="connsiteX1" fmla="*/ 1699260 w 7894320"/>
                <a:gd name="connsiteY1" fmla="*/ 129540 h 396240"/>
                <a:gd name="connsiteX2" fmla="*/ 2004060 w 7894320"/>
                <a:gd name="connsiteY2" fmla="*/ 396240 h 396240"/>
                <a:gd name="connsiteX3" fmla="*/ 6164580 w 7894320"/>
                <a:gd name="connsiteY3" fmla="*/ 396240 h 396240"/>
                <a:gd name="connsiteX4" fmla="*/ 6446520 w 7894320"/>
                <a:gd name="connsiteY4" fmla="*/ 137160 h 396240"/>
                <a:gd name="connsiteX5" fmla="*/ 7894320 w 7894320"/>
                <a:gd name="connsiteY5" fmla="*/ 137160 h 396240"/>
                <a:gd name="connsiteX6" fmla="*/ 7894320 w 7894320"/>
                <a:gd name="connsiteY6" fmla="*/ 0 h 396240"/>
                <a:gd name="connsiteX7" fmla="*/ 7620 w 7894320"/>
                <a:gd name="connsiteY7" fmla="*/ 0 h 396240"/>
                <a:gd name="connsiteX8" fmla="*/ 0 w 7894320"/>
                <a:gd name="connsiteY8" fmla="*/ 129540 h 39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4320" h="396240">
                  <a:moveTo>
                    <a:pt x="0" y="129540"/>
                  </a:moveTo>
                  <a:lnTo>
                    <a:pt x="1699260" y="129540"/>
                  </a:lnTo>
                  <a:lnTo>
                    <a:pt x="2004060" y="396240"/>
                  </a:lnTo>
                  <a:lnTo>
                    <a:pt x="6164580" y="396240"/>
                  </a:lnTo>
                  <a:lnTo>
                    <a:pt x="6446520" y="137160"/>
                  </a:lnTo>
                  <a:lnTo>
                    <a:pt x="7894320" y="137160"/>
                  </a:lnTo>
                  <a:lnTo>
                    <a:pt x="7894320" y="0"/>
                  </a:lnTo>
                  <a:lnTo>
                    <a:pt x="7620" y="0"/>
                  </a:lnTo>
                  <a:lnTo>
                    <a:pt x="0" y="129540"/>
                  </a:lnTo>
                  <a:close/>
                </a:path>
              </a:pathLst>
            </a:custGeom>
            <a:gradFill>
              <a:gsLst>
                <a:gs pos="23000">
                  <a:srgbClr val="060612"/>
                </a:gs>
                <a:gs pos="81000">
                  <a:srgbClr val="0E163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1"/>
            <p:cNvGrpSpPr/>
            <p:nvPr/>
          </p:nvGrpSpPr>
          <p:grpSpPr>
            <a:xfrm>
              <a:off x="132946" y="1044732"/>
              <a:ext cx="9001249" cy="303643"/>
              <a:chOff x="2179320" y="1546860"/>
              <a:chExt cx="7906097" cy="266700"/>
            </a:xfrm>
          </p:grpSpPr>
          <p:cxnSp>
            <p:nvCxnSpPr>
              <p:cNvPr id="14" name="直接连接符 12"/>
              <p:cNvCxnSpPr/>
              <p:nvPr/>
            </p:nvCxnSpPr>
            <p:spPr>
              <a:xfrm flipH="1">
                <a:off x="2179320" y="1546860"/>
                <a:ext cx="1584960" cy="0"/>
              </a:xfrm>
              <a:prstGeom prst="line">
                <a:avLst/>
              </a:prstGeom>
              <a:ln w="15875">
                <a:gradFill flip="none" rotWithShape="1">
                  <a:gsLst>
                    <a:gs pos="0">
                      <a:srgbClr val="444A93">
                        <a:alpha val="40000"/>
                      </a:srgbClr>
                    </a:gs>
                    <a:gs pos="100000">
                      <a:srgbClr val="293058">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3"/>
              <p:cNvCxnSpPr/>
              <p:nvPr/>
            </p:nvCxnSpPr>
            <p:spPr>
              <a:xfrm>
                <a:off x="8635885" y="1546860"/>
                <a:ext cx="1449532" cy="0"/>
              </a:xfrm>
              <a:prstGeom prst="line">
                <a:avLst/>
              </a:prstGeom>
              <a:ln w="15875">
                <a:gradFill flip="none" rotWithShape="1">
                  <a:gsLst>
                    <a:gs pos="0">
                      <a:srgbClr val="444A93">
                        <a:alpha val="40000"/>
                      </a:srgbClr>
                    </a:gs>
                    <a:gs pos="100000">
                      <a:srgbClr val="293058">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4"/>
              <p:cNvCxnSpPr/>
              <p:nvPr/>
            </p:nvCxnSpPr>
            <p:spPr>
              <a:xfrm flipH="1">
                <a:off x="8375075" y="1546860"/>
                <a:ext cx="270857" cy="259080"/>
              </a:xfrm>
              <a:prstGeom prst="line">
                <a:avLst/>
              </a:prstGeom>
              <a:ln w="15875" cap="rnd">
                <a:solidFill>
                  <a:srgbClr val="293058"/>
                </a:solidFill>
                <a:miter lim="800000"/>
              </a:ln>
            </p:spPr>
            <p:style>
              <a:lnRef idx="1">
                <a:schemeClr val="accent1"/>
              </a:lnRef>
              <a:fillRef idx="0">
                <a:schemeClr val="accent1"/>
              </a:fillRef>
              <a:effectRef idx="0">
                <a:schemeClr val="accent1"/>
              </a:effectRef>
              <a:fontRef idx="minor">
                <a:schemeClr val="tx1"/>
              </a:fontRef>
            </p:style>
          </p:cxnSp>
          <p:cxnSp>
            <p:nvCxnSpPr>
              <p:cNvPr id="17" name="直接连接符 15"/>
              <p:cNvCxnSpPr/>
              <p:nvPr/>
            </p:nvCxnSpPr>
            <p:spPr>
              <a:xfrm>
                <a:off x="3764280" y="1546860"/>
                <a:ext cx="304800" cy="266700"/>
              </a:xfrm>
              <a:prstGeom prst="line">
                <a:avLst/>
              </a:prstGeom>
              <a:ln w="15875">
                <a:solidFill>
                  <a:srgbClr val="293058"/>
                </a:solidFill>
              </a:ln>
            </p:spPr>
            <p:style>
              <a:lnRef idx="1">
                <a:schemeClr val="accent1"/>
              </a:lnRef>
              <a:fillRef idx="0">
                <a:schemeClr val="accent1"/>
              </a:fillRef>
              <a:effectRef idx="0">
                <a:schemeClr val="accent1"/>
              </a:effectRef>
              <a:fontRef idx="minor">
                <a:schemeClr val="tx1"/>
              </a:fontRef>
            </p:style>
          </p:cxnSp>
          <p:cxnSp>
            <p:nvCxnSpPr>
              <p:cNvPr id="18" name="直接连接符 16"/>
              <p:cNvCxnSpPr/>
              <p:nvPr/>
            </p:nvCxnSpPr>
            <p:spPr>
              <a:xfrm>
                <a:off x="4047085" y="1805940"/>
                <a:ext cx="4327988" cy="7620"/>
              </a:xfrm>
              <a:prstGeom prst="line">
                <a:avLst/>
              </a:prstGeom>
              <a:ln w="15875">
                <a:solidFill>
                  <a:srgbClr val="293058"/>
                </a:solidFill>
              </a:ln>
            </p:spPr>
            <p:style>
              <a:lnRef idx="1">
                <a:schemeClr val="accent1"/>
              </a:lnRef>
              <a:fillRef idx="0">
                <a:schemeClr val="accent1"/>
              </a:fillRef>
              <a:effectRef idx="0">
                <a:schemeClr val="accent1"/>
              </a:effectRef>
              <a:fontRef idx="minor">
                <a:schemeClr val="tx1"/>
              </a:fontRef>
            </p:style>
          </p:cxnSp>
          <p:cxnSp>
            <p:nvCxnSpPr>
              <p:cNvPr id="19" name="直接连接符 17"/>
              <p:cNvCxnSpPr/>
              <p:nvPr/>
            </p:nvCxnSpPr>
            <p:spPr>
              <a:xfrm>
                <a:off x="4563339" y="1752600"/>
                <a:ext cx="3285261" cy="0"/>
              </a:xfrm>
              <a:prstGeom prst="line">
                <a:avLst/>
              </a:prstGeom>
              <a:ln w="25400">
                <a:gradFill flip="none" rotWithShape="1">
                  <a:gsLst>
                    <a:gs pos="0">
                      <a:srgbClr val="1E2D79">
                        <a:alpha val="0"/>
                      </a:srgbClr>
                    </a:gs>
                    <a:gs pos="66400">
                      <a:srgbClr val="202F79">
                        <a:alpha val="80000"/>
                      </a:srgbClr>
                    </a:gs>
                    <a:gs pos="40000">
                      <a:srgbClr val="213079">
                        <a:alpha val="80000"/>
                      </a:srgbClr>
                    </a:gs>
                    <a:gs pos="100000">
                      <a:srgbClr val="1E2D79">
                        <a:alpha val="0"/>
                      </a:srgbClr>
                    </a:gs>
                  </a:gsLst>
                  <a:lin ang="10800000" scaled="1"/>
                  <a:tileRect/>
                </a:gradFill>
              </a:ln>
              <a:effectLst>
                <a:outerShdw blurRad="114300" dist="38100" dir="16200000" sx="103000" sy="103000" rotWithShape="0">
                  <a:srgbClr val="1B2C6B"/>
                </a:outerShdw>
              </a:effectLst>
            </p:spPr>
            <p:style>
              <a:lnRef idx="1">
                <a:schemeClr val="accent1"/>
              </a:lnRef>
              <a:fillRef idx="0">
                <a:schemeClr val="accent1"/>
              </a:fillRef>
              <a:effectRef idx="0">
                <a:schemeClr val="accent1"/>
              </a:effectRef>
              <a:fontRef idx="minor">
                <a:schemeClr val="tx1"/>
              </a:fontRef>
            </p:style>
          </p:cxnSp>
          <p:cxnSp>
            <p:nvCxnSpPr>
              <p:cNvPr id="20" name="直接连接符 18"/>
              <p:cNvCxnSpPr/>
              <p:nvPr/>
            </p:nvCxnSpPr>
            <p:spPr>
              <a:xfrm>
                <a:off x="4563339" y="1752600"/>
                <a:ext cx="3285261" cy="0"/>
              </a:xfrm>
              <a:prstGeom prst="line">
                <a:avLst/>
              </a:prstGeom>
              <a:ln w="25400">
                <a:gradFill flip="none" rotWithShape="1">
                  <a:gsLst>
                    <a:gs pos="0">
                      <a:srgbClr val="1E2D79">
                        <a:alpha val="0"/>
                      </a:srgbClr>
                    </a:gs>
                    <a:gs pos="66400">
                      <a:srgbClr val="202F79">
                        <a:alpha val="80000"/>
                      </a:srgbClr>
                    </a:gs>
                    <a:gs pos="40000">
                      <a:srgbClr val="213079">
                        <a:alpha val="80000"/>
                      </a:srgbClr>
                    </a:gs>
                    <a:gs pos="100000">
                      <a:srgbClr val="1E2D79">
                        <a:alpha val="0"/>
                      </a:srgbClr>
                    </a:gs>
                  </a:gsLst>
                  <a:lin ang="10800000" scaled="1"/>
                  <a:tileRect/>
                </a:gradFill>
              </a:ln>
              <a:effectLst>
                <a:outerShdw blurRad="114300" dist="38100" dir="16200000" sx="103000" sy="103000" rotWithShape="0">
                  <a:srgbClr val="1B2C6B"/>
                </a:outerShdw>
              </a:effectLst>
            </p:spPr>
            <p:style>
              <a:lnRef idx="1">
                <a:schemeClr val="accent1"/>
              </a:lnRef>
              <a:fillRef idx="0">
                <a:schemeClr val="accent1"/>
              </a:fillRef>
              <a:effectRef idx="0">
                <a:schemeClr val="accent1"/>
              </a:effectRef>
              <a:fontRef idx="minor">
                <a:schemeClr val="tx1"/>
              </a:fontRef>
            </p:style>
          </p:cxnSp>
          <p:cxnSp>
            <p:nvCxnSpPr>
              <p:cNvPr id="21" name="直接连接符 19"/>
              <p:cNvCxnSpPr/>
              <p:nvPr/>
            </p:nvCxnSpPr>
            <p:spPr>
              <a:xfrm>
                <a:off x="4563339" y="1805941"/>
                <a:ext cx="3285261" cy="0"/>
              </a:xfrm>
              <a:prstGeom prst="line">
                <a:avLst/>
              </a:prstGeom>
              <a:ln w="25400">
                <a:gradFill flip="none" rotWithShape="1">
                  <a:gsLst>
                    <a:gs pos="0">
                      <a:srgbClr val="5359BF">
                        <a:alpha val="0"/>
                      </a:srgbClr>
                    </a:gs>
                    <a:gs pos="66400">
                      <a:srgbClr val="5359BF"/>
                    </a:gs>
                    <a:gs pos="40000">
                      <a:srgbClr val="5359BF"/>
                    </a:gs>
                    <a:gs pos="100000">
                      <a:srgbClr val="5359BF">
                        <a:alpha val="0"/>
                      </a:srgbClr>
                    </a:gs>
                  </a:gsLst>
                  <a:lin ang="1080000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56" name="矩形 55"/>
            <p:cNvSpPr/>
            <p:nvPr/>
          </p:nvSpPr>
          <p:spPr>
            <a:xfrm>
              <a:off x="0" y="1"/>
              <a:ext cx="9144000" cy="845194"/>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grpSp>
        <p:nvGrpSpPr>
          <p:cNvPr id="10" name="组合 9"/>
          <p:cNvGrpSpPr/>
          <p:nvPr/>
        </p:nvGrpSpPr>
        <p:grpSpPr>
          <a:xfrm>
            <a:off x="-9804" y="3690165"/>
            <a:ext cx="9153804" cy="1453335"/>
            <a:chOff x="-9804" y="3690165"/>
            <a:chExt cx="9153804" cy="1453335"/>
          </a:xfrm>
        </p:grpSpPr>
        <p:grpSp>
          <p:nvGrpSpPr>
            <p:cNvPr id="70" name="组合 8"/>
            <p:cNvGrpSpPr/>
            <p:nvPr/>
          </p:nvGrpSpPr>
          <p:grpSpPr>
            <a:xfrm rot="10800000">
              <a:off x="-9804" y="3690165"/>
              <a:ext cx="9143998" cy="503179"/>
              <a:chOff x="1878678" y="525781"/>
              <a:chExt cx="8031478" cy="441959"/>
            </a:xfrm>
          </p:grpSpPr>
          <p:sp>
            <p:nvSpPr>
              <p:cNvPr id="71" name="任意多边形 10"/>
              <p:cNvSpPr/>
              <p:nvPr/>
            </p:nvSpPr>
            <p:spPr>
              <a:xfrm>
                <a:off x="1878678" y="525781"/>
                <a:ext cx="8022868" cy="396240"/>
              </a:xfrm>
              <a:custGeom>
                <a:avLst/>
                <a:gdLst>
                  <a:gd name="connsiteX0" fmla="*/ 0 w 7894320"/>
                  <a:gd name="connsiteY0" fmla="*/ 129540 h 396240"/>
                  <a:gd name="connsiteX1" fmla="*/ 1699260 w 7894320"/>
                  <a:gd name="connsiteY1" fmla="*/ 129540 h 396240"/>
                  <a:gd name="connsiteX2" fmla="*/ 2004060 w 7894320"/>
                  <a:gd name="connsiteY2" fmla="*/ 396240 h 396240"/>
                  <a:gd name="connsiteX3" fmla="*/ 6164580 w 7894320"/>
                  <a:gd name="connsiteY3" fmla="*/ 396240 h 396240"/>
                  <a:gd name="connsiteX4" fmla="*/ 6446520 w 7894320"/>
                  <a:gd name="connsiteY4" fmla="*/ 137160 h 396240"/>
                  <a:gd name="connsiteX5" fmla="*/ 7894320 w 7894320"/>
                  <a:gd name="connsiteY5" fmla="*/ 137160 h 396240"/>
                  <a:gd name="connsiteX6" fmla="*/ 7894320 w 7894320"/>
                  <a:gd name="connsiteY6" fmla="*/ 0 h 396240"/>
                  <a:gd name="connsiteX7" fmla="*/ 7620 w 7894320"/>
                  <a:gd name="connsiteY7" fmla="*/ 0 h 396240"/>
                  <a:gd name="connsiteX8" fmla="*/ 0 w 7894320"/>
                  <a:gd name="connsiteY8" fmla="*/ 129540 h 39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4320" h="396240">
                    <a:moveTo>
                      <a:pt x="0" y="129540"/>
                    </a:moveTo>
                    <a:lnTo>
                      <a:pt x="1699260" y="129540"/>
                    </a:lnTo>
                    <a:lnTo>
                      <a:pt x="2004060" y="396240"/>
                    </a:lnTo>
                    <a:lnTo>
                      <a:pt x="6164580" y="396240"/>
                    </a:lnTo>
                    <a:lnTo>
                      <a:pt x="6446520" y="137160"/>
                    </a:lnTo>
                    <a:lnTo>
                      <a:pt x="7894320" y="137160"/>
                    </a:lnTo>
                    <a:lnTo>
                      <a:pt x="7894320" y="0"/>
                    </a:lnTo>
                    <a:lnTo>
                      <a:pt x="7620" y="0"/>
                    </a:lnTo>
                    <a:lnTo>
                      <a:pt x="0" y="129540"/>
                    </a:lnTo>
                    <a:close/>
                  </a:path>
                </a:pathLst>
              </a:custGeom>
              <a:gradFill>
                <a:gsLst>
                  <a:gs pos="23000">
                    <a:srgbClr val="060612"/>
                  </a:gs>
                  <a:gs pos="81000">
                    <a:srgbClr val="0E163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11"/>
              <p:cNvGrpSpPr/>
              <p:nvPr/>
            </p:nvGrpSpPr>
            <p:grpSpPr>
              <a:xfrm>
                <a:off x="2004060" y="701040"/>
                <a:ext cx="7906096" cy="266700"/>
                <a:chOff x="2179320" y="1546860"/>
                <a:chExt cx="7906096" cy="266700"/>
              </a:xfrm>
            </p:grpSpPr>
            <p:cxnSp>
              <p:nvCxnSpPr>
                <p:cNvPr id="73" name="直接连接符 12"/>
                <p:cNvCxnSpPr/>
                <p:nvPr/>
              </p:nvCxnSpPr>
              <p:spPr>
                <a:xfrm flipH="1">
                  <a:off x="2179320" y="1546860"/>
                  <a:ext cx="1584960" cy="0"/>
                </a:xfrm>
                <a:prstGeom prst="line">
                  <a:avLst/>
                </a:prstGeom>
                <a:ln w="15875">
                  <a:gradFill flip="none" rotWithShape="1">
                    <a:gsLst>
                      <a:gs pos="0">
                        <a:srgbClr val="444A93">
                          <a:alpha val="40000"/>
                        </a:srgbClr>
                      </a:gs>
                      <a:gs pos="100000">
                        <a:srgbClr val="293058">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4" name="直接连接符 13"/>
                <p:cNvCxnSpPr/>
                <p:nvPr/>
              </p:nvCxnSpPr>
              <p:spPr>
                <a:xfrm rot="10800000" flipH="1">
                  <a:off x="8635885" y="1546860"/>
                  <a:ext cx="1449531" cy="0"/>
                </a:xfrm>
                <a:prstGeom prst="line">
                  <a:avLst/>
                </a:prstGeom>
                <a:ln w="15875">
                  <a:gradFill flip="none" rotWithShape="1">
                    <a:gsLst>
                      <a:gs pos="0">
                        <a:srgbClr val="444A93">
                          <a:alpha val="40000"/>
                        </a:srgbClr>
                      </a:gs>
                      <a:gs pos="100000">
                        <a:srgbClr val="293058">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5" name="直接连接符 14"/>
                <p:cNvCxnSpPr/>
                <p:nvPr/>
              </p:nvCxnSpPr>
              <p:spPr>
                <a:xfrm flipH="1">
                  <a:off x="8365028" y="1546860"/>
                  <a:ext cx="270857" cy="259080"/>
                </a:xfrm>
                <a:prstGeom prst="line">
                  <a:avLst/>
                </a:prstGeom>
                <a:ln w="15875" cap="rnd">
                  <a:solidFill>
                    <a:srgbClr val="293058"/>
                  </a:solidFill>
                  <a:miter lim="800000"/>
                </a:ln>
              </p:spPr>
              <p:style>
                <a:lnRef idx="1">
                  <a:schemeClr val="accent1"/>
                </a:lnRef>
                <a:fillRef idx="0">
                  <a:schemeClr val="accent1"/>
                </a:fillRef>
                <a:effectRef idx="0">
                  <a:schemeClr val="accent1"/>
                </a:effectRef>
                <a:fontRef idx="minor">
                  <a:schemeClr val="tx1"/>
                </a:fontRef>
              </p:style>
            </p:cxnSp>
            <p:cxnSp>
              <p:nvCxnSpPr>
                <p:cNvPr id="76" name="直接连接符 15"/>
                <p:cNvCxnSpPr/>
                <p:nvPr/>
              </p:nvCxnSpPr>
              <p:spPr>
                <a:xfrm>
                  <a:off x="3764280" y="1546860"/>
                  <a:ext cx="304800" cy="266700"/>
                </a:xfrm>
                <a:prstGeom prst="line">
                  <a:avLst/>
                </a:prstGeom>
                <a:ln w="15875">
                  <a:solidFill>
                    <a:srgbClr val="293058"/>
                  </a:solidFill>
                </a:ln>
              </p:spPr>
              <p:style>
                <a:lnRef idx="1">
                  <a:schemeClr val="accent1"/>
                </a:lnRef>
                <a:fillRef idx="0">
                  <a:schemeClr val="accent1"/>
                </a:fillRef>
                <a:effectRef idx="0">
                  <a:schemeClr val="accent1"/>
                </a:effectRef>
                <a:fontRef idx="minor">
                  <a:schemeClr val="tx1"/>
                </a:fontRef>
              </p:style>
            </p:cxnSp>
            <p:cxnSp>
              <p:nvCxnSpPr>
                <p:cNvPr id="77" name="直接连接符 16"/>
                <p:cNvCxnSpPr/>
                <p:nvPr/>
              </p:nvCxnSpPr>
              <p:spPr>
                <a:xfrm rot="10800000" flipH="1">
                  <a:off x="4047083" y="1805940"/>
                  <a:ext cx="4327990" cy="0"/>
                </a:xfrm>
                <a:prstGeom prst="line">
                  <a:avLst/>
                </a:prstGeom>
                <a:ln w="15875">
                  <a:solidFill>
                    <a:srgbClr val="293058"/>
                  </a:solidFill>
                </a:ln>
              </p:spPr>
              <p:style>
                <a:lnRef idx="1">
                  <a:schemeClr val="accent1"/>
                </a:lnRef>
                <a:fillRef idx="0">
                  <a:schemeClr val="accent1"/>
                </a:fillRef>
                <a:effectRef idx="0">
                  <a:schemeClr val="accent1"/>
                </a:effectRef>
                <a:fontRef idx="minor">
                  <a:schemeClr val="tx1"/>
                </a:fontRef>
              </p:style>
            </p:cxnSp>
            <p:cxnSp>
              <p:nvCxnSpPr>
                <p:cNvPr id="78" name="直接连接符 17"/>
                <p:cNvCxnSpPr/>
                <p:nvPr/>
              </p:nvCxnSpPr>
              <p:spPr>
                <a:xfrm>
                  <a:off x="4563339" y="1752600"/>
                  <a:ext cx="3285261" cy="0"/>
                </a:xfrm>
                <a:prstGeom prst="line">
                  <a:avLst/>
                </a:prstGeom>
                <a:ln w="25400">
                  <a:gradFill flip="none" rotWithShape="1">
                    <a:gsLst>
                      <a:gs pos="0">
                        <a:srgbClr val="1E2D79">
                          <a:alpha val="0"/>
                        </a:srgbClr>
                      </a:gs>
                      <a:gs pos="66400">
                        <a:srgbClr val="202F79">
                          <a:alpha val="80000"/>
                        </a:srgbClr>
                      </a:gs>
                      <a:gs pos="40000">
                        <a:srgbClr val="213079">
                          <a:alpha val="80000"/>
                        </a:srgbClr>
                      </a:gs>
                      <a:gs pos="100000">
                        <a:srgbClr val="1E2D79">
                          <a:alpha val="0"/>
                        </a:srgbClr>
                      </a:gs>
                    </a:gsLst>
                    <a:lin ang="10800000" scaled="1"/>
                    <a:tileRect/>
                  </a:gradFill>
                </a:ln>
                <a:effectLst>
                  <a:outerShdw blurRad="114300" dist="38100" dir="16200000" sx="103000" sy="103000" rotWithShape="0">
                    <a:srgbClr val="1B2C6B"/>
                  </a:outerShdw>
                </a:effectLst>
              </p:spPr>
              <p:style>
                <a:lnRef idx="1">
                  <a:schemeClr val="accent1"/>
                </a:lnRef>
                <a:fillRef idx="0">
                  <a:schemeClr val="accent1"/>
                </a:fillRef>
                <a:effectRef idx="0">
                  <a:schemeClr val="accent1"/>
                </a:effectRef>
                <a:fontRef idx="minor">
                  <a:schemeClr val="tx1"/>
                </a:fontRef>
              </p:style>
            </p:cxnSp>
            <p:cxnSp>
              <p:nvCxnSpPr>
                <p:cNvPr id="79" name="直接连接符 18"/>
                <p:cNvCxnSpPr/>
                <p:nvPr/>
              </p:nvCxnSpPr>
              <p:spPr>
                <a:xfrm>
                  <a:off x="4563339" y="1752600"/>
                  <a:ext cx="3285261" cy="0"/>
                </a:xfrm>
                <a:prstGeom prst="line">
                  <a:avLst/>
                </a:prstGeom>
                <a:ln w="25400">
                  <a:gradFill flip="none" rotWithShape="1">
                    <a:gsLst>
                      <a:gs pos="0">
                        <a:srgbClr val="1E2D79">
                          <a:alpha val="0"/>
                        </a:srgbClr>
                      </a:gs>
                      <a:gs pos="66400">
                        <a:srgbClr val="202F79">
                          <a:alpha val="80000"/>
                        </a:srgbClr>
                      </a:gs>
                      <a:gs pos="40000">
                        <a:srgbClr val="213079">
                          <a:alpha val="80000"/>
                        </a:srgbClr>
                      </a:gs>
                      <a:gs pos="100000">
                        <a:srgbClr val="1E2D79">
                          <a:alpha val="0"/>
                        </a:srgbClr>
                      </a:gs>
                    </a:gsLst>
                    <a:lin ang="10800000" scaled="1"/>
                    <a:tileRect/>
                  </a:gradFill>
                </a:ln>
                <a:effectLst>
                  <a:outerShdw blurRad="114300" dist="38100" dir="16200000" sx="103000" sy="103000" rotWithShape="0">
                    <a:srgbClr val="1B2C6B"/>
                  </a:outerShdw>
                </a:effectLst>
              </p:spPr>
              <p:style>
                <a:lnRef idx="1">
                  <a:schemeClr val="accent1"/>
                </a:lnRef>
                <a:fillRef idx="0">
                  <a:schemeClr val="accent1"/>
                </a:fillRef>
                <a:effectRef idx="0">
                  <a:schemeClr val="accent1"/>
                </a:effectRef>
                <a:fontRef idx="minor">
                  <a:schemeClr val="tx1"/>
                </a:fontRef>
              </p:style>
            </p:cxnSp>
            <p:cxnSp>
              <p:nvCxnSpPr>
                <p:cNvPr id="80" name="直接连接符 19"/>
                <p:cNvCxnSpPr/>
                <p:nvPr/>
              </p:nvCxnSpPr>
              <p:spPr>
                <a:xfrm>
                  <a:off x="4563339" y="1805940"/>
                  <a:ext cx="3285261" cy="0"/>
                </a:xfrm>
                <a:prstGeom prst="line">
                  <a:avLst/>
                </a:prstGeom>
                <a:ln w="25400">
                  <a:gradFill flip="none" rotWithShape="1">
                    <a:gsLst>
                      <a:gs pos="0">
                        <a:srgbClr val="5359BF">
                          <a:alpha val="0"/>
                        </a:srgbClr>
                      </a:gs>
                      <a:gs pos="66400">
                        <a:srgbClr val="5359BF"/>
                      </a:gs>
                      <a:gs pos="40000">
                        <a:srgbClr val="5359BF"/>
                      </a:gs>
                      <a:gs pos="100000">
                        <a:srgbClr val="5359BF">
                          <a:alpha val="0"/>
                        </a:srgbClr>
                      </a:gs>
                    </a:gsLst>
                    <a:lin ang="1080000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grpSp>
        <p:sp>
          <p:nvSpPr>
            <p:cNvPr id="81" name="矩形 80"/>
            <p:cNvSpPr/>
            <p:nvPr/>
          </p:nvSpPr>
          <p:spPr>
            <a:xfrm rot="10800000">
              <a:off x="0" y="4193346"/>
              <a:ext cx="9144000" cy="950154"/>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sp>
        <p:nvSpPr>
          <p:cNvPr id="30" name="左上主标题"/>
          <p:cNvSpPr txBox="1"/>
          <p:nvPr/>
        </p:nvSpPr>
        <p:spPr>
          <a:xfrm>
            <a:off x="2634000" y="1964479"/>
            <a:ext cx="4086375" cy="707886"/>
          </a:xfrm>
          <a:prstGeom prst="rect">
            <a:avLst/>
          </a:prstGeom>
        </p:spPr>
        <p:txBody>
          <a:bodyPr wrap="none">
            <a:spAutoFit/>
          </a:bodyPr>
          <a:lstStyle>
            <a:defPPr>
              <a:defRPr lang="zh-CN"/>
            </a:defPPr>
            <a:lvl1pPr algn="ctr">
              <a:defRPr sz="1600" b="1">
                <a:gradFill flip="none" rotWithShape="1">
                  <a:gsLst>
                    <a:gs pos="43400">
                      <a:srgbClr val="C5FDFE"/>
                    </a:gs>
                    <a:gs pos="0">
                      <a:srgbClr val="E5FFFF"/>
                    </a:gs>
                    <a:gs pos="100000">
                      <a:srgbClr val="82C6DE"/>
                    </a:gs>
                  </a:gsLst>
                  <a:lin ang="5400000" scaled="0"/>
                  <a:tileRect/>
                </a:gradFill>
                <a:effectLst>
                  <a:outerShdw blurRad="304800" sx="102000" sy="102000" algn="ctr" rotWithShape="0">
                    <a:srgbClr val="29C7FF"/>
                  </a:outerShdw>
                </a:effectLst>
                <a:latin typeface="微软雅黑" panose="020B0503020204020204" pitchFamily="34" charset="-122"/>
                <a:ea typeface="微软雅黑" panose="020B0503020204020204" pitchFamily="34" charset="-122"/>
              </a:defRPr>
            </a:lvl1pPr>
          </a:lstStyle>
          <a:p>
            <a:r>
              <a:rPr lang="en-US" altLang="zh-CN" sz="4000" dirty="0" smtClean="0">
                <a:latin typeface="BankGothic Md BT" panose="020B0807020203060204" pitchFamily="34" charset="0"/>
              </a:rPr>
              <a:t>POWERPOINT</a:t>
            </a:r>
            <a:endParaRPr lang="zh-CN" altLang="en-US" sz="4000" dirty="0">
              <a:latin typeface="BankGothic Md BT" panose="020B0807020203060204" pitchFamily="34" charset="0"/>
            </a:endParaRPr>
          </a:p>
        </p:txBody>
      </p:sp>
      <p:pic>
        <p:nvPicPr>
          <p:cNvPr id="2" name="Rags To Ring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372600" y="51435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05556E-6 -0.35136 L -3.05556E-6 1.97775E-7 " pathEditMode="relative" ptsTypes="AA">
                                      <p:cBhvr>
                                        <p:cTn id="6" dur="1000" fill="hold"/>
                                        <p:tgtEl>
                                          <p:spTgt spid="11"/>
                                        </p:tgtEl>
                                        <p:attrNameLst>
                                          <p:attrName>ppt_x</p:attrName>
                                          <p:attrName>ppt_y</p:attrName>
                                        </p:attrNameLst>
                                      </p:cBhvr>
                                    </p:animMotion>
                                  </p:childTnLst>
                                  <p:subTnLst>
                                    <p:audio>
                                      <p:cMediaNode vol="19000">
                                        <p:cTn display="0" masterRel="sameClick">
                                          <p:stCondLst>
                                            <p:cond evt="begin" delay="0">
                                              <p:tn val="5"/>
                                            </p:cond>
                                          </p:stCondLst>
                                          <p:endCondLst>
                                            <p:cond evt="onStopAudio" delay="0">
                                              <p:tgtEl>
                                                <p:sldTgt/>
                                              </p:tgtEl>
                                            </p:cond>
                                          </p:endCondLst>
                                        </p:cTn>
                                        <p:tgtEl>
                                          <p:sndTgt r:embed="rId5" name="机械声.wav"/>
                                        </p:tgtEl>
                                      </p:cMediaNode>
                                    </p:audio>
                                  </p:subTnLst>
                                </p:cTn>
                              </p:par>
                              <p:par>
                                <p:cTn id="7" presetID="0" presetClass="path" presetSubtype="0" accel="50000" decel="50000" fill="hold" nodeType="withEffect">
                                  <p:stCondLst>
                                    <p:cond delay="0"/>
                                  </p:stCondLst>
                                  <p:childTnLst>
                                    <p:animMotion origin="layout" path="M -3.61111E-6 0.27998 L -3.61111E-6 8.52905E-7 " pathEditMode="relative" ptsTypes="AA">
                                      <p:cBhvr>
                                        <p:cTn id="8" dur="1000" fill="hold"/>
                                        <p:tgtEl>
                                          <p:spTgt spid="10"/>
                                        </p:tgtEl>
                                        <p:attrNameLst>
                                          <p:attrName>ppt_x</p:attrName>
                                          <p:attrName>ppt_y</p:attrName>
                                        </p:attrNameLst>
                                      </p:cBhvr>
                                    </p:animMotion>
                                  </p:childTnLst>
                                </p:cTn>
                              </p:par>
                            </p:childTnLst>
                          </p:cTn>
                        </p:par>
                        <p:par>
                          <p:cTn id="9" fill="hold">
                            <p:stCondLst>
                              <p:cond delay="1000"/>
                            </p:stCondLst>
                            <p:childTnLst>
                              <p:par>
                                <p:cTn id="10" presetID="14" presetClass="entr" presetSubtype="1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randombar(horizontal)">
                                      <p:cBhvr>
                                        <p:cTn id="12" dur="1000"/>
                                        <p:tgtEl>
                                          <p:spTgt spid="30"/>
                                        </p:tgtEl>
                                      </p:cBhvr>
                                    </p:animEffect>
                                  </p:childTnLst>
                                  <p:subTnLst>
                                    <p:audio>
                                      <p:cMediaNode vol="58000">
                                        <p:cTn display="0" masterRel="sameClick">
                                          <p:stCondLst>
                                            <p:cond evt="begin" delay="0">
                                              <p:tn val="10"/>
                                            </p:cond>
                                          </p:stCondLst>
                                          <p:endCondLst>
                                            <p:cond evt="onStopAudio" delay="0">
                                              <p:tgtEl>
                                                <p:sldTgt/>
                                              </p:tgtEl>
                                            </p:cond>
                                          </p:endCondLst>
                                        </p:cTn>
                                        <p:tgtEl>
                                          <p:sndTgt r:embed="rId6" name="voltage.wav"/>
                                        </p:tgtEl>
                                      </p:cMediaNode>
                                    </p:audio>
                                  </p:subTnLst>
                                </p:cTn>
                              </p:par>
                              <p:par>
                                <p:cTn id="13" presetID="35" presetClass="emph" presetSubtype="0" repeatCount="10000" fill="hold" grpId="1" nodeType="withEffect">
                                  <p:stCondLst>
                                    <p:cond delay="0"/>
                                  </p:stCondLst>
                                  <p:childTnLst>
                                    <p:anim calcmode="discrete" valueType="str">
                                      <p:cBhvr>
                                        <p:cTn id="14" dur="50" fill="hold"/>
                                        <p:tgtEl>
                                          <p:spTgt spid="30"/>
                                        </p:tgtEl>
                                        <p:attrNameLst>
                                          <p:attrName>style.visibility</p:attrName>
                                        </p:attrNameLst>
                                      </p:cBhvr>
                                      <p:tavLst>
                                        <p:tav tm="0">
                                          <p:val>
                                            <p:strVal val="hidden"/>
                                          </p:val>
                                        </p:tav>
                                        <p:tav tm="50000">
                                          <p:val>
                                            <p:strVal val="visible"/>
                                          </p:val>
                                        </p:tav>
                                      </p:tavLst>
                                    </p:anim>
                                  </p:childTnLst>
                                  <p:subTnLst>
                                    <p:audio>
                                      <p:cMediaNode vol="58000">
                                        <p:cTn display="0" masterRel="sameClick">
                                          <p:stCondLst>
                                            <p:cond evt="begin" delay="0">
                                              <p:tn val="13"/>
                                            </p:cond>
                                          </p:stCondLst>
                                          <p:endCondLst>
                                            <p:cond evt="onStopAudio" delay="0">
                                              <p:tgtEl>
                                                <p:sldTgt/>
                                              </p:tgtEl>
                                            </p:cond>
                                          </p:endCondLst>
                                        </p:cTn>
                                        <p:tgtEl>
                                          <p:sndTgt r:embed="rId6" name="voltage.wav"/>
                                        </p:tgtEl>
                                      </p:cMediaNode>
                                    </p:audio>
                                  </p:subTnLst>
                                </p:cTn>
                              </p:par>
                            </p:childTnLst>
                          </p:cTn>
                        </p:par>
                        <p:par>
                          <p:cTn id="15" fill="hold">
                            <p:stCondLst>
                              <p:cond delay="2000"/>
                            </p:stCondLst>
                            <p:childTnLst>
                              <p:par>
                                <p:cTn id="16" presetID="1" presetClass="mediacall" presetSubtype="0" fill="hold" nodeType="afterEffect">
                                  <p:stCondLst>
                                    <p:cond delay="0"/>
                                  </p:stCondLst>
                                  <p:childTnLst>
                                    <p:cmd type="call" cmd="playFrom(0.0)">
                                      <p:cBhvr>
                                        <p:cTn id="17" dur="1" fill="hold"/>
                                        <p:tgtEl>
                                          <p:spTgt spid="2"/>
                                        </p:tgtEl>
                                      </p:cBhvr>
                                    </p:cmd>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ppt_y</p:attrName>
                                        </p:attrNameLst>
                                      </p:cBhvr>
                                      <p:tavLst>
                                        <p:tav tm="0">
                                          <p:val>
                                            <p:strVal val="#ppt_y+#ppt_h*1.125000"/>
                                          </p:val>
                                        </p:tav>
                                        <p:tav tm="100000">
                                          <p:val>
                                            <p:strVal val="#ppt_y"/>
                                          </p:val>
                                        </p:tav>
                                      </p:tavLst>
                                    </p:anim>
                                    <p:animEffect transition="in" filter="wipe(up)">
                                      <p:cBhvr>
                                        <p:cTn id="22" dur="500"/>
                                        <p:tgtEl>
                                          <p:spTgt spid="5"/>
                                        </p:tgtEl>
                                      </p:cBhvr>
                                    </p:animEffect>
                                  </p:childTnLst>
                                </p:cTn>
                              </p:par>
                              <p:par>
                                <p:cTn id="23" presetID="12" presetClass="entr" presetSubtype="4"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up)">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remove" display="0">
                  <p:stCondLst>
                    <p:cond delay="indefinite"/>
                  </p:stCondLst>
                  <p:endCondLst>
                    <p:cond evt="onStopAudio" delay="0">
                      <p:tgtEl>
                        <p:sldTgt/>
                      </p:tgtEl>
                    </p:cond>
                  </p:endCondLst>
                </p:cTn>
                <p:tgtEl>
                  <p:spTgt spid="2"/>
                </p:tgtEl>
              </p:cMediaNode>
            </p:audio>
          </p:childTnLst>
        </p:cTn>
      </p:par>
    </p:tnLst>
    <p:bldLst>
      <p:bldP spid="5" grpId="0"/>
      <p:bldP spid="6" grpId="0"/>
      <p:bldP spid="30" grpId="0"/>
      <p:bldP spid="3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biantia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35" name="图片 34" descr="biantia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77" name="组 76"/>
          <p:cNvGrpSpPr/>
          <p:nvPr/>
        </p:nvGrpSpPr>
        <p:grpSpPr>
          <a:xfrm>
            <a:off x="-249690" y="-138118"/>
            <a:ext cx="2924995" cy="5610703"/>
            <a:chOff x="-3536164" y="202031"/>
            <a:chExt cx="4097600" cy="4218888"/>
          </a:xfrm>
        </p:grpSpPr>
        <p:grpSp>
          <p:nvGrpSpPr>
            <p:cNvPr id="78" name="Group 20"/>
            <p:cNvGrpSpPr/>
            <p:nvPr/>
          </p:nvGrpSpPr>
          <p:grpSpPr bwMode="auto">
            <a:xfrm>
              <a:off x="-3536164" y="202031"/>
              <a:ext cx="4097600" cy="4218888"/>
              <a:chOff x="975" y="300"/>
              <a:chExt cx="3447" cy="4037"/>
            </a:xfrm>
          </p:grpSpPr>
          <p:pic>
            <p:nvPicPr>
              <p:cNvPr id="80" name="Picture 21" descr="T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2" descr="T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79" name="Picture 23" descr="T3"/>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2" name="直线连接符 81"/>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83" name="组 82"/>
          <p:cNvGrpSpPr/>
          <p:nvPr/>
        </p:nvGrpSpPr>
        <p:grpSpPr>
          <a:xfrm>
            <a:off x="295008" y="1089514"/>
            <a:ext cx="1747830" cy="396000"/>
            <a:chOff x="295008" y="1089514"/>
            <a:chExt cx="1747830" cy="396000"/>
          </a:xfrm>
        </p:grpSpPr>
        <p:sp>
          <p:nvSpPr>
            <p:cNvPr id="84"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85"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86"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87" name="矩形 86"/>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5" name="组 94"/>
          <p:cNvGrpSpPr/>
          <p:nvPr/>
        </p:nvGrpSpPr>
        <p:grpSpPr>
          <a:xfrm>
            <a:off x="-128082" y="-259337"/>
            <a:ext cx="2519774" cy="1043796"/>
            <a:chOff x="-128082" y="-259337"/>
            <a:chExt cx="2519774" cy="1043796"/>
          </a:xfrm>
        </p:grpSpPr>
        <p:sp>
          <p:nvSpPr>
            <p:cNvPr id="96" name="椭圆 9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98" name="组 97"/>
          <p:cNvGrpSpPr/>
          <p:nvPr/>
        </p:nvGrpSpPr>
        <p:grpSpPr>
          <a:xfrm>
            <a:off x="295008" y="1870296"/>
            <a:ext cx="1747830" cy="396000"/>
            <a:chOff x="295008" y="1089514"/>
            <a:chExt cx="1747830" cy="396000"/>
          </a:xfrm>
        </p:grpSpPr>
        <p:sp>
          <p:nvSpPr>
            <p:cNvPr id="99"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00"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01"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02" name="矩形 101"/>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3"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4" name="组 103"/>
          <p:cNvGrpSpPr/>
          <p:nvPr/>
        </p:nvGrpSpPr>
        <p:grpSpPr>
          <a:xfrm>
            <a:off x="295008" y="2658271"/>
            <a:ext cx="1747830" cy="396000"/>
            <a:chOff x="295008" y="1089514"/>
            <a:chExt cx="1747830" cy="396000"/>
          </a:xfrm>
        </p:grpSpPr>
        <p:sp>
          <p:nvSpPr>
            <p:cNvPr id="10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0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0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0" name="组 109"/>
          <p:cNvGrpSpPr/>
          <p:nvPr/>
        </p:nvGrpSpPr>
        <p:grpSpPr>
          <a:xfrm>
            <a:off x="295008" y="3458536"/>
            <a:ext cx="1747830" cy="396000"/>
            <a:chOff x="295008" y="1089514"/>
            <a:chExt cx="1747830" cy="396000"/>
          </a:xfrm>
        </p:grpSpPr>
        <p:sp>
          <p:nvSpPr>
            <p:cNvPr id="11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1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1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14" name="矩形 113"/>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5"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71" name="Straight Connector 74"/>
          <p:cNvCxnSpPr/>
          <p:nvPr/>
        </p:nvCxnSpPr>
        <p:spPr>
          <a:xfrm flipH="1">
            <a:off x="3043420" y="2985543"/>
            <a:ext cx="1" cy="555443"/>
          </a:xfrm>
          <a:prstGeom prst="line">
            <a:avLst/>
          </a:prstGeom>
          <a:ln w="19050">
            <a:solidFill>
              <a:srgbClr val="9AC1D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72" name="Straight Connector 85"/>
          <p:cNvCxnSpPr/>
          <p:nvPr/>
        </p:nvCxnSpPr>
        <p:spPr>
          <a:xfrm flipH="1">
            <a:off x="5739461" y="2985543"/>
            <a:ext cx="1" cy="555443"/>
          </a:xfrm>
          <a:prstGeom prst="line">
            <a:avLst/>
          </a:prstGeom>
          <a:ln w="19050">
            <a:solidFill>
              <a:srgbClr val="9AC1D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90"/>
          <p:cNvCxnSpPr/>
          <p:nvPr/>
        </p:nvCxnSpPr>
        <p:spPr>
          <a:xfrm flipH="1">
            <a:off x="8439332" y="2985543"/>
            <a:ext cx="1" cy="555443"/>
          </a:xfrm>
          <a:prstGeom prst="line">
            <a:avLst/>
          </a:prstGeom>
          <a:ln w="19050">
            <a:solidFill>
              <a:srgbClr val="9AC1D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74" name="Straight Connector 95"/>
          <p:cNvCxnSpPr/>
          <p:nvPr/>
        </p:nvCxnSpPr>
        <p:spPr>
          <a:xfrm rot="10800000" flipH="1">
            <a:off x="4390903" y="2985543"/>
            <a:ext cx="1" cy="555443"/>
          </a:xfrm>
          <a:prstGeom prst="line">
            <a:avLst/>
          </a:prstGeom>
          <a:ln w="19050">
            <a:solidFill>
              <a:srgbClr val="9AC1D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75" name="Straight Connector 100"/>
          <p:cNvCxnSpPr/>
          <p:nvPr/>
        </p:nvCxnSpPr>
        <p:spPr>
          <a:xfrm rot="10800000" flipH="1">
            <a:off x="7084729" y="2985543"/>
            <a:ext cx="1" cy="555443"/>
          </a:xfrm>
          <a:prstGeom prst="line">
            <a:avLst/>
          </a:prstGeom>
          <a:ln w="19050">
            <a:solidFill>
              <a:srgbClr val="9AC1D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76" name="Freeform 65"/>
          <p:cNvSpPr/>
          <p:nvPr/>
        </p:nvSpPr>
        <p:spPr>
          <a:xfrm>
            <a:off x="2643546" y="2152132"/>
            <a:ext cx="817950" cy="81795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0079FF">
              <a:alpha val="27000"/>
            </a:srgbClr>
          </a:solidFill>
          <a:ln w="12700" cmpd="sng">
            <a:solidFill>
              <a:srgbClr val="9AC1D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r>
              <a:rPr lang="en-US" sz="3600" dirty="0" smtClean="0">
                <a:solidFill>
                  <a:srgbClr val="1AF9E8"/>
                </a:solidFill>
                <a:latin typeface="FontAwesome" pitchFamily="2" charset="0"/>
              </a:rPr>
              <a:t></a:t>
            </a:r>
            <a:endParaRPr lang="en-US" sz="3600" kern="1200" dirty="0">
              <a:solidFill>
                <a:srgbClr val="1AF9E8"/>
              </a:solidFill>
              <a:latin typeface="FontAwesome" pitchFamily="2" charset="0"/>
            </a:endParaRPr>
          </a:p>
        </p:txBody>
      </p:sp>
      <p:sp>
        <p:nvSpPr>
          <p:cNvPr id="117" name="Freeform 67"/>
          <p:cNvSpPr/>
          <p:nvPr/>
        </p:nvSpPr>
        <p:spPr>
          <a:xfrm>
            <a:off x="3990770" y="2152132"/>
            <a:ext cx="817950" cy="81795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0079FF">
              <a:alpha val="27000"/>
            </a:srgbClr>
          </a:solidFill>
          <a:ln w="12700" cmpd="sng">
            <a:solidFill>
              <a:srgbClr val="9AC1D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US" sz="3200" dirty="0" smtClean="0">
                <a:solidFill>
                  <a:srgbClr val="1AF9E8"/>
                </a:solidFill>
                <a:latin typeface="FontAwesome" pitchFamily="2" charset="0"/>
              </a:rPr>
              <a:t></a:t>
            </a:r>
            <a:endParaRPr lang="en-US" sz="3200" kern="1200" dirty="0">
              <a:solidFill>
                <a:srgbClr val="1AF9E8"/>
              </a:solidFill>
              <a:latin typeface="FontAwesome" pitchFamily="2" charset="0"/>
            </a:endParaRPr>
          </a:p>
        </p:txBody>
      </p:sp>
      <p:sp>
        <p:nvSpPr>
          <p:cNvPr id="118" name="Freeform 68"/>
          <p:cNvSpPr/>
          <p:nvPr/>
        </p:nvSpPr>
        <p:spPr>
          <a:xfrm>
            <a:off x="5337994" y="2152132"/>
            <a:ext cx="817950" cy="81795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0079FF">
              <a:alpha val="27000"/>
            </a:srgbClr>
          </a:solidFill>
          <a:ln w="12700" cmpd="sng">
            <a:solidFill>
              <a:srgbClr val="9AC1D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82880" bIns="158008" numCol="1" spcCol="1270" anchor="ctr" anchorCtr="0">
            <a:noAutofit/>
          </a:bodyPr>
          <a:lstStyle/>
          <a:p>
            <a:pPr lvl="0" algn="ctr" defTabSz="889000">
              <a:lnSpc>
                <a:spcPct val="90000"/>
              </a:lnSpc>
              <a:spcBef>
                <a:spcPct val="0"/>
              </a:spcBef>
              <a:spcAft>
                <a:spcPct val="35000"/>
              </a:spcAft>
            </a:pPr>
            <a:endParaRPr lang="en-US" sz="3200" kern="1200" dirty="0">
              <a:solidFill>
                <a:srgbClr val="1AF9E8"/>
              </a:solidFill>
              <a:latin typeface="FontAwesome" pitchFamily="2" charset="0"/>
            </a:endParaRPr>
          </a:p>
        </p:txBody>
      </p:sp>
      <p:sp>
        <p:nvSpPr>
          <p:cNvPr id="119" name="Freeform 72"/>
          <p:cNvSpPr/>
          <p:nvPr/>
        </p:nvSpPr>
        <p:spPr>
          <a:xfrm>
            <a:off x="6685218" y="2152132"/>
            <a:ext cx="817950" cy="81795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0079FF">
              <a:alpha val="27000"/>
            </a:srgbClr>
          </a:solidFill>
          <a:ln w="12700" cmpd="sng">
            <a:solidFill>
              <a:srgbClr val="9AC1D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58008" rIns="158008" bIns="91440" numCol="1" spcCol="1270" anchor="ctr" anchorCtr="0">
            <a:noAutofit/>
          </a:bodyPr>
          <a:lstStyle/>
          <a:p>
            <a:pPr lvl="0" algn="ctr" defTabSz="889000">
              <a:lnSpc>
                <a:spcPct val="90000"/>
              </a:lnSpc>
              <a:spcBef>
                <a:spcPct val="0"/>
              </a:spcBef>
              <a:spcAft>
                <a:spcPct val="35000"/>
              </a:spcAft>
            </a:pPr>
            <a:r>
              <a:rPr lang="en-US" sz="3200" dirty="0" smtClean="0">
                <a:solidFill>
                  <a:srgbClr val="1AF9E8"/>
                </a:solidFill>
                <a:latin typeface="FontAwesome" pitchFamily="2" charset="0"/>
              </a:rPr>
              <a:t></a:t>
            </a:r>
            <a:endParaRPr lang="en-US" sz="3200" kern="1200" dirty="0">
              <a:solidFill>
                <a:srgbClr val="1AF9E8"/>
              </a:solidFill>
            </a:endParaRPr>
          </a:p>
        </p:txBody>
      </p:sp>
      <p:sp>
        <p:nvSpPr>
          <p:cNvPr id="120" name="Freeform 76"/>
          <p:cNvSpPr/>
          <p:nvPr/>
        </p:nvSpPr>
        <p:spPr>
          <a:xfrm>
            <a:off x="8032441" y="2152132"/>
            <a:ext cx="817950" cy="81795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0079FF">
              <a:alpha val="27000"/>
            </a:srgbClr>
          </a:solidFill>
          <a:ln w="12700" cmpd="sng">
            <a:solidFill>
              <a:srgbClr val="9AC1D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58008" rIns="158008" bIns="158008" numCol="1" spcCol="1270" anchor="ctr" anchorCtr="0">
            <a:noAutofit/>
          </a:bodyPr>
          <a:lstStyle/>
          <a:p>
            <a:pPr lvl="0" algn="ctr" defTabSz="889000">
              <a:lnSpc>
                <a:spcPct val="90000"/>
              </a:lnSpc>
              <a:spcBef>
                <a:spcPct val="0"/>
              </a:spcBef>
              <a:spcAft>
                <a:spcPct val="35000"/>
              </a:spcAft>
            </a:pPr>
            <a:endParaRPr lang="en-US" sz="3200" kern="1200" dirty="0">
              <a:solidFill>
                <a:srgbClr val="1AF9E8"/>
              </a:solidFill>
              <a:latin typeface="FontAwesome" pitchFamily="2" charset="0"/>
            </a:endParaRPr>
          </a:p>
        </p:txBody>
      </p:sp>
      <p:sp>
        <p:nvSpPr>
          <p:cNvPr id="121" name="Oval 78"/>
          <p:cNvSpPr>
            <a:spLocks noChangeAspect="1"/>
          </p:cNvSpPr>
          <p:nvPr/>
        </p:nvSpPr>
        <p:spPr>
          <a:xfrm>
            <a:off x="2441220" y="1918862"/>
            <a:ext cx="470340" cy="470338"/>
          </a:xfrm>
          <a:prstGeom prst="ellipse">
            <a:avLst/>
          </a:prstGeom>
          <a:solidFill>
            <a:srgbClr val="0079FF"/>
          </a:solidFill>
          <a:ln w="19050"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01</a:t>
            </a:r>
            <a:endParaRPr lang="en-US" sz="12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2" name="Oval 79"/>
          <p:cNvSpPr>
            <a:spLocks noChangeAspect="1"/>
          </p:cNvSpPr>
          <p:nvPr/>
        </p:nvSpPr>
        <p:spPr>
          <a:xfrm>
            <a:off x="3823616" y="1918862"/>
            <a:ext cx="470340" cy="470338"/>
          </a:xfrm>
          <a:prstGeom prst="ellipse">
            <a:avLst/>
          </a:prstGeom>
          <a:solidFill>
            <a:srgbClr val="0079FF"/>
          </a:solidFill>
          <a:ln w="19050"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02</a:t>
            </a:r>
            <a:endParaRPr 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3" name="Oval 80"/>
          <p:cNvSpPr>
            <a:spLocks noChangeAspect="1"/>
          </p:cNvSpPr>
          <p:nvPr/>
        </p:nvSpPr>
        <p:spPr>
          <a:xfrm>
            <a:off x="5176132" y="1918862"/>
            <a:ext cx="470340" cy="470338"/>
          </a:xfrm>
          <a:prstGeom prst="ellipse">
            <a:avLst/>
          </a:prstGeom>
          <a:solidFill>
            <a:srgbClr val="0079FF"/>
          </a:solidFill>
          <a:ln w="19050"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03</a:t>
            </a:r>
            <a:endParaRPr 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4" name="Oval 81"/>
          <p:cNvSpPr>
            <a:spLocks noChangeAspect="1"/>
          </p:cNvSpPr>
          <p:nvPr/>
        </p:nvSpPr>
        <p:spPr>
          <a:xfrm>
            <a:off x="6528649" y="1918862"/>
            <a:ext cx="470340" cy="470338"/>
          </a:xfrm>
          <a:prstGeom prst="ellipse">
            <a:avLst/>
          </a:prstGeom>
          <a:solidFill>
            <a:srgbClr val="0079FF"/>
          </a:solidFill>
          <a:ln w="19050"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04</a:t>
            </a:r>
            <a:endParaRPr 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5" name="Oval 82"/>
          <p:cNvSpPr>
            <a:spLocks noChangeAspect="1"/>
          </p:cNvSpPr>
          <p:nvPr/>
        </p:nvSpPr>
        <p:spPr>
          <a:xfrm>
            <a:off x="7881165" y="1918862"/>
            <a:ext cx="470340" cy="470338"/>
          </a:xfrm>
          <a:prstGeom prst="ellipse">
            <a:avLst/>
          </a:prstGeom>
          <a:solidFill>
            <a:srgbClr val="0079FF"/>
          </a:solidFill>
          <a:ln w="19050"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05</a:t>
            </a:r>
            <a:endParaRPr 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6" name="Rounded Rectangle 32"/>
          <p:cNvSpPr/>
          <p:nvPr/>
        </p:nvSpPr>
        <p:spPr>
          <a:xfrm rot="10800000" flipV="1">
            <a:off x="2498856" y="1169885"/>
            <a:ext cx="1089129" cy="407884"/>
          </a:xfrm>
          <a:prstGeom prst="roundRect">
            <a:avLst/>
          </a:prstGeom>
          <a:solidFill>
            <a:srgbClr val="0079FF">
              <a:alpha val="27000"/>
            </a:srgbClr>
          </a:solidFill>
          <a:ln w="12700"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201</a:t>
            </a:r>
            <a:r>
              <a:rPr lang="en-US"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27" name="Straight Connector 84"/>
          <p:cNvCxnSpPr/>
          <p:nvPr/>
        </p:nvCxnSpPr>
        <p:spPr>
          <a:xfrm flipH="1">
            <a:off x="3043421" y="1577770"/>
            <a:ext cx="1" cy="555443"/>
          </a:xfrm>
          <a:prstGeom prst="line">
            <a:avLst/>
          </a:prstGeom>
          <a:ln w="19050">
            <a:solidFill>
              <a:srgbClr val="9AC1D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8" name="Rounded Rectangle 91"/>
          <p:cNvSpPr/>
          <p:nvPr/>
        </p:nvSpPr>
        <p:spPr>
          <a:xfrm rot="10800000" flipV="1">
            <a:off x="3846338" y="1169885"/>
            <a:ext cx="1089129" cy="407884"/>
          </a:xfrm>
          <a:prstGeom prst="roundRect">
            <a:avLst/>
          </a:prstGeom>
          <a:solidFill>
            <a:srgbClr val="0079FF">
              <a:alpha val="27000"/>
            </a:srgbClr>
          </a:solidFill>
          <a:ln w="12700"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2013</a:t>
            </a:r>
            <a:endParaRPr 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29" name="Straight Connector 94"/>
          <p:cNvCxnSpPr/>
          <p:nvPr/>
        </p:nvCxnSpPr>
        <p:spPr>
          <a:xfrm flipH="1">
            <a:off x="4390903" y="1577770"/>
            <a:ext cx="1" cy="555443"/>
          </a:xfrm>
          <a:prstGeom prst="line">
            <a:avLst/>
          </a:prstGeom>
          <a:ln w="19050">
            <a:solidFill>
              <a:srgbClr val="9AC1D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30" name="Rounded Rectangle 99"/>
          <p:cNvSpPr/>
          <p:nvPr/>
        </p:nvSpPr>
        <p:spPr>
          <a:xfrm rot="10800000" flipV="1">
            <a:off x="5194897" y="1169885"/>
            <a:ext cx="1089129" cy="407884"/>
          </a:xfrm>
          <a:prstGeom prst="roundRect">
            <a:avLst/>
          </a:prstGeom>
          <a:solidFill>
            <a:srgbClr val="0079FF">
              <a:alpha val="27000"/>
            </a:srgbClr>
          </a:solidFill>
          <a:ln w="12700"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2014</a:t>
            </a:r>
            <a:endParaRPr 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31" name="Straight Connector 101"/>
          <p:cNvCxnSpPr/>
          <p:nvPr/>
        </p:nvCxnSpPr>
        <p:spPr>
          <a:xfrm flipH="1">
            <a:off x="5739462" y="1577770"/>
            <a:ext cx="1" cy="555443"/>
          </a:xfrm>
          <a:prstGeom prst="line">
            <a:avLst/>
          </a:prstGeom>
          <a:ln w="19050">
            <a:solidFill>
              <a:srgbClr val="9AC1D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32" name="Rounded Rectangle 107"/>
          <p:cNvSpPr/>
          <p:nvPr/>
        </p:nvSpPr>
        <p:spPr>
          <a:xfrm rot="10800000" flipV="1">
            <a:off x="6540164" y="1169885"/>
            <a:ext cx="1089129" cy="407884"/>
          </a:xfrm>
          <a:prstGeom prst="roundRect">
            <a:avLst/>
          </a:prstGeom>
          <a:solidFill>
            <a:srgbClr val="0079FF">
              <a:alpha val="27000"/>
            </a:srgbClr>
          </a:solidFill>
          <a:ln w="12700"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2013</a:t>
            </a:r>
            <a:endParaRPr 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33" name="Straight Connector 110"/>
          <p:cNvCxnSpPr/>
          <p:nvPr/>
        </p:nvCxnSpPr>
        <p:spPr>
          <a:xfrm flipH="1">
            <a:off x="7084729" y="1577770"/>
            <a:ext cx="1" cy="555443"/>
          </a:xfrm>
          <a:prstGeom prst="line">
            <a:avLst/>
          </a:prstGeom>
          <a:ln w="19050">
            <a:solidFill>
              <a:srgbClr val="9AC1D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34" name="Rounded Rectangle 116"/>
          <p:cNvSpPr/>
          <p:nvPr/>
        </p:nvSpPr>
        <p:spPr>
          <a:xfrm rot="10800000" flipV="1">
            <a:off x="7894768" y="1169885"/>
            <a:ext cx="1089129" cy="407884"/>
          </a:xfrm>
          <a:prstGeom prst="roundRect">
            <a:avLst/>
          </a:prstGeom>
          <a:solidFill>
            <a:srgbClr val="0079FF">
              <a:alpha val="27000"/>
            </a:srgbClr>
          </a:solidFill>
          <a:ln w="12700"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2015</a:t>
            </a:r>
            <a:endParaRPr 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35" name="Straight Connector 119"/>
          <p:cNvCxnSpPr/>
          <p:nvPr/>
        </p:nvCxnSpPr>
        <p:spPr>
          <a:xfrm flipH="1">
            <a:off x="8439333" y="1577770"/>
            <a:ext cx="1" cy="555443"/>
          </a:xfrm>
          <a:prstGeom prst="line">
            <a:avLst/>
          </a:prstGeom>
          <a:ln w="19050">
            <a:solidFill>
              <a:srgbClr val="9AC1D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36" name="矩形 135"/>
          <p:cNvSpPr/>
          <p:nvPr/>
        </p:nvSpPr>
        <p:spPr>
          <a:xfrm>
            <a:off x="2498854" y="3650364"/>
            <a:ext cx="1089132" cy="726353"/>
          </a:xfrm>
          <a:prstGeom prst="rect">
            <a:avLst/>
          </a:prstGeom>
        </p:spPr>
        <p:txBody>
          <a:bodyPr wrap="square">
            <a:spAutoFit/>
          </a:bodyPr>
          <a:lstStyle/>
          <a:p>
            <a:pPr algn="ctr">
              <a:lnSpc>
                <a:spcPct val="130000"/>
              </a:lnSpc>
            </a:pPr>
            <a:r>
              <a:rPr lang="zh-CN" altLang="en-US" sz="800" dirty="0">
                <a:latin typeface="微软雅黑" panose="020B0503020204020204" pitchFamily="34" charset="-122"/>
                <a:ea typeface="微软雅黑" panose="020B0503020204020204" pitchFamily="34" charset="-122"/>
              </a:rPr>
              <a:t>请在这里输入组要内容请在这里输入组要内容请在这里输入组这</a:t>
            </a:r>
            <a:endParaRPr lang="zh-CN" altLang="en-US" sz="800" dirty="0"/>
          </a:p>
        </p:txBody>
      </p:sp>
      <p:sp>
        <p:nvSpPr>
          <p:cNvPr id="137" name="矩形 136"/>
          <p:cNvSpPr/>
          <p:nvPr/>
        </p:nvSpPr>
        <p:spPr>
          <a:xfrm>
            <a:off x="3846338" y="3650364"/>
            <a:ext cx="1089132" cy="726353"/>
          </a:xfrm>
          <a:prstGeom prst="rect">
            <a:avLst/>
          </a:prstGeom>
        </p:spPr>
        <p:txBody>
          <a:bodyPr wrap="square">
            <a:spAutoFit/>
          </a:bodyPr>
          <a:lstStyle/>
          <a:p>
            <a:pPr algn="ctr">
              <a:lnSpc>
                <a:spcPct val="130000"/>
              </a:lnSpc>
            </a:pPr>
            <a:r>
              <a:rPr lang="zh-CN" altLang="en-US" sz="800" dirty="0">
                <a:latin typeface="微软雅黑" panose="020B0503020204020204" pitchFamily="34" charset="-122"/>
                <a:ea typeface="微软雅黑" panose="020B0503020204020204" pitchFamily="34" charset="-122"/>
              </a:rPr>
              <a:t>请在这里输入组要内容请在这里输入组要内容请在这里输入组这</a:t>
            </a:r>
            <a:endParaRPr lang="zh-CN" altLang="en-US" sz="800" dirty="0"/>
          </a:p>
        </p:txBody>
      </p:sp>
      <p:sp>
        <p:nvSpPr>
          <p:cNvPr id="138" name="矩形 137"/>
          <p:cNvSpPr/>
          <p:nvPr/>
        </p:nvSpPr>
        <p:spPr>
          <a:xfrm>
            <a:off x="5194894" y="3650364"/>
            <a:ext cx="1089132" cy="726353"/>
          </a:xfrm>
          <a:prstGeom prst="rect">
            <a:avLst/>
          </a:prstGeom>
        </p:spPr>
        <p:txBody>
          <a:bodyPr wrap="square">
            <a:spAutoFit/>
          </a:bodyPr>
          <a:lstStyle/>
          <a:p>
            <a:pPr algn="ctr">
              <a:lnSpc>
                <a:spcPct val="130000"/>
              </a:lnSpc>
            </a:pPr>
            <a:r>
              <a:rPr lang="zh-CN" altLang="en-US" sz="800" dirty="0">
                <a:latin typeface="微软雅黑" panose="020B0503020204020204" pitchFamily="34" charset="-122"/>
                <a:ea typeface="微软雅黑" panose="020B0503020204020204" pitchFamily="34" charset="-122"/>
              </a:rPr>
              <a:t>请在这里输入组要内容请在这里输入组要内容请在这里输入组这</a:t>
            </a:r>
            <a:endParaRPr lang="zh-CN" altLang="en-US" sz="800" dirty="0"/>
          </a:p>
        </p:txBody>
      </p:sp>
      <p:sp>
        <p:nvSpPr>
          <p:cNvPr id="139" name="矩形 138"/>
          <p:cNvSpPr/>
          <p:nvPr/>
        </p:nvSpPr>
        <p:spPr>
          <a:xfrm>
            <a:off x="6540164" y="3650364"/>
            <a:ext cx="1089132" cy="726353"/>
          </a:xfrm>
          <a:prstGeom prst="rect">
            <a:avLst/>
          </a:prstGeom>
        </p:spPr>
        <p:txBody>
          <a:bodyPr wrap="square">
            <a:spAutoFit/>
          </a:bodyPr>
          <a:lstStyle/>
          <a:p>
            <a:pPr algn="ctr">
              <a:lnSpc>
                <a:spcPct val="130000"/>
              </a:lnSpc>
            </a:pPr>
            <a:r>
              <a:rPr lang="zh-CN" altLang="en-US" sz="800" dirty="0">
                <a:latin typeface="微软雅黑" panose="020B0503020204020204" pitchFamily="34" charset="-122"/>
                <a:ea typeface="微软雅黑" panose="020B0503020204020204" pitchFamily="34" charset="-122"/>
              </a:rPr>
              <a:t>请在这里输入组要内容请在这里输入组要内容请在这里输入组这</a:t>
            </a:r>
            <a:endParaRPr lang="zh-CN" altLang="en-US" sz="800" dirty="0"/>
          </a:p>
        </p:txBody>
      </p:sp>
      <p:sp>
        <p:nvSpPr>
          <p:cNvPr id="140" name="矩形 139"/>
          <p:cNvSpPr/>
          <p:nvPr/>
        </p:nvSpPr>
        <p:spPr>
          <a:xfrm>
            <a:off x="7894768" y="3650364"/>
            <a:ext cx="1089132" cy="726353"/>
          </a:xfrm>
          <a:prstGeom prst="rect">
            <a:avLst/>
          </a:prstGeom>
        </p:spPr>
        <p:txBody>
          <a:bodyPr wrap="square">
            <a:spAutoFit/>
          </a:bodyPr>
          <a:lstStyle/>
          <a:p>
            <a:pPr algn="ctr">
              <a:lnSpc>
                <a:spcPct val="130000"/>
              </a:lnSpc>
            </a:pPr>
            <a:r>
              <a:rPr lang="zh-CN" altLang="en-US" sz="800" dirty="0">
                <a:latin typeface="微软雅黑" panose="020B0503020204020204" pitchFamily="34" charset="-122"/>
                <a:ea typeface="微软雅黑" panose="020B0503020204020204" pitchFamily="34" charset="-122"/>
              </a:rPr>
              <a:t>请在这里输入组要内容请在这里输入组要内容请在这里输入组这</a:t>
            </a:r>
            <a:endParaRPr lang="zh-CN" altLang="en-US" sz="800" dirty="0"/>
          </a:p>
        </p:txBody>
      </p:sp>
      <p:sp>
        <p:nvSpPr>
          <p:cNvPr id="141" name="文本框 323"/>
          <p:cNvSpPr txBox="1"/>
          <p:nvPr/>
        </p:nvSpPr>
        <p:spPr>
          <a:xfrm>
            <a:off x="2745334" y="2299625"/>
            <a:ext cx="574276" cy="461665"/>
          </a:xfrm>
          <a:prstGeom prst="rect">
            <a:avLst/>
          </a:prstGeom>
          <a:noFill/>
        </p:spPr>
        <p:txBody>
          <a:bodyPr wrap="square" rtlCol="0">
            <a:spAutoFit/>
          </a:bodyPr>
          <a:lstStyle/>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2" name="文本框 323"/>
          <p:cNvSpPr txBox="1"/>
          <p:nvPr/>
        </p:nvSpPr>
        <p:spPr>
          <a:xfrm>
            <a:off x="4103766" y="2299625"/>
            <a:ext cx="574276" cy="461665"/>
          </a:xfrm>
          <a:prstGeom prst="rect">
            <a:avLst/>
          </a:prstGeom>
          <a:noFill/>
        </p:spPr>
        <p:txBody>
          <a:bodyPr wrap="square" rtlCol="0">
            <a:spAutoFit/>
          </a:bodyPr>
          <a:lstStyle/>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3" name="文本框 323"/>
          <p:cNvSpPr txBox="1"/>
          <p:nvPr/>
        </p:nvSpPr>
        <p:spPr>
          <a:xfrm>
            <a:off x="5452325" y="2299625"/>
            <a:ext cx="574276" cy="461665"/>
          </a:xfrm>
          <a:prstGeom prst="rect">
            <a:avLst/>
          </a:prstGeom>
          <a:noFill/>
        </p:spPr>
        <p:txBody>
          <a:bodyPr wrap="square" rtlCol="0">
            <a:spAutoFit/>
          </a:bodyPr>
          <a:lstStyle/>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4" name="文本框 323"/>
          <p:cNvSpPr txBox="1"/>
          <p:nvPr/>
        </p:nvSpPr>
        <p:spPr>
          <a:xfrm>
            <a:off x="6797592" y="2299625"/>
            <a:ext cx="574276" cy="461665"/>
          </a:xfrm>
          <a:prstGeom prst="rect">
            <a:avLst/>
          </a:prstGeom>
          <a:noFill/>
        </p:spPr>
        <p:txBody>
          <a:bodyPr wrap="square" rtlCol="0">
            <a:spAutoFit/>
          </a:bodyPr>
          <a:lstStyle/>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5" name="文本框 323"/>
          <p:cNvSpPr txBox="1"/>
          <p:nvPr/>
        </p:nvSpPr>
        <p:spPr>
          <a:xfrm>
            <a:off x="8152194" y="2299625"/>
            <a:ext cx="574276" cy="461665"/>
          </a:xfrm>
          <a:prstGeom prst="rect">
            <a:avLst/>
          </a:prstGeom>
          <a:noFill/>
        </p:spPr>
        <p:txBody>
          <a:bodyPr wrap="square" rtlCol="0">
            <a:spAutoFit/>
          </a:bodyPr>
          <a:lstStyle/>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6" name="组 60"/>
          <p:cNvGrpSpPr>
            <a:grpSpLocks noChangeAspect="1"/>
          </p:cNvGrpSpPr>
          <p:nvPr/>
        </p:nvGrpSpPr>
        <p:grpSpPr>
          <a:xfrm>
            <a:off x="1939980" y="2002478"/>
            <a:ext cx="360000" cy="139654"/>
            <a:chOff x="4041159" y="1376400"/>
            <a:chExt cx="612485" cy="237600"/>
          </a:xfrm>
        </p:grpSpPr>
        <p:sp>
          <p:nvSpPr>
            <p:cNvPr id="146" name="燕尾形 145"/>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7" name="燕尾形 146"/>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燕尾形 147"/>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9" name="燕尾形 148"/>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0" name="燕尾形 149"/>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randombar(horizontal)">
                                      <p:cBhvr>
                                        <p:cTn id="7" dur="500"/>
                                        <p:tgtEl>
                                          <p:spTgt spid="126"/>
                                        </p:tgtEl>
                                      </p:cBhvr>
                                    </p:animEffect>
                                  </p:childTnLst>
                                </p:cTn>
                              </p:par>
                              <p:par>
                                <p:cTn id="8" presetID="14" presetClass="entr" presetSubtype="10" fill="hold" grpId="0" nodeType="withEffect">
                                  <p:stCondLst>
                                    <p:cond delay="200"/>
                                  </p:stCondLst>
                                  <p:childTnLst>
                                    <p:set>
                                      <p:cBhvr>
                                        <p:cTn id="9" dur="1" fill="hold">
                                          <p:stCondLst>
                                            <p:cond delay="0"/>
                                          </p:stCondLst>
                                        </p:cTn>
                                        <p:tgtEl>
                                          <p:spTgt spid="128"/>
                                        </p:tgtEl>
                                        <p:attrNameLst>
                                          <p:attrName>style.visibility</p:attrName>
                                        </p:attrNameLst>
                                      </p:cBhvr>
                                      <p:to>
                                        <p:strVal val="visible"/>
                                      </p:to>
                                    </p:set>
                                    <p:animEffect transition="in" filter="randombar(horizontal)">
                                      <p:cBhvr>
                                        <p:cTn id="10" dur="500"/>
                                        <p:tgtEl>
                                          <p:spTgt spid="128"/>
                                        </p:tgtEl>
                                      </p:cBhvr>
                                    </p:animEffect>
                                  </p:childTnLst>
                                </p:cTn>
                              </p:par>
                              <p:par>
                                <p:cTn id="11" presetID="14" presetClass="entr" presetSubtype="10" fill="hold" grpId="0" nodeType="withEffect">
                                  <p:stCondLst>
                                    <p:cond delay="400"/>
                                  </p:stCondLst>
                                  <p:childTnLst>
                                    <p:set>
                                      <p:cBhvr>
                                        <p:cTn id="12" dur="1" fill="hold">
                                          <p:stCondLst>
                                            <p:cond delay="0"/>
                                          </p:stCondLst>
                                        </p:cTn>
                                        <p:tgtEl>
                                          <p:spTgt spid="130"/>
                                        </p:tgtEl>
                                        <p:attrNameLst>
                                          <p:attrName>style.visibility</p:attrName>
                                        </p:attrNameLst>
                                      </p:cBhvr>
                                      <p:to>
                                        <p:strVal val="visible"/>
                                      </p:to>
                                    </p:set>
                                    <p:animEffect transition="in" filter="randombar(horizontal)">
                                      <p:cBhvr>
                                        <p:cTn id="13" dur="500"/>
                                        <p:tgtEl>
                                          <p:spTgt spid="130"/>
                                        </p:tgtEl>
                                      </p:cBhvr>
                                    </p:animEffect>
                                  </p:childTnLst>
                                </p:cTn>
                              </p:par>
                              <p:par>
                                <p:cTn id="14" presetID="14" presetClass="entr" presetSubtype="10" fill="hold" grpId="0" nodeType="withEffect">
                                  <p:stCondLst>
                                    <p:cond delay="600"/>
                                  </p:stCondLst>
                                  <p:childTnLst>
                                    <p:set>
                                      <p:cBhvr>
                                        <p:cTn id="15" dur="1" fill="hold">
                                          <p:stCondLst>
                                            <p:cond delay="0"/>
                                          </p:stCondLst>
                                        </p:cTn>
                                        <p:tgtEl>
                                          <p:spTgt spid="132"/>
                                        </p:tgtEl>
                                        <p:attrNameLst>
                                          <p:attrName>style.visibility</p:attrName>
                                        </p:attrNameLst>
                                      </p:cBhvr>
                                      <p:to>
                                        <p:strVal val="visible"/>
                                      </p:to>
                                    </p:set>
                                    <p:animEffect transition="in" filter="randombar(horizontal)">
                                      <p:cBhvr>
                                        <p:cTn id="16" dur="500"/>
                                        <p:tgtEl>
                                          <p:spTgt spid="132"/>
                                        </p:tgtEl>
                                      </p:cBhvr>
                                    </p:animEffect>
                                  </p:childTnLst>
                                </p:cTn>
                              </p:par>
                              <p:par>
                                <p:cTn id="17" presetID="14" presetClass="entr" presetSubtype="10" fill="hold" grpId="0" nodeType="withEffect">
                                  <p:stCondLst>
                                    <p:cond delay="800"/>
                                  </p:stCondLst>
                                  <p:childTnLst>
                                    <p:set>
                                      <p:cBhvr>
                                        <p:cTn id="18" dur="1" fill="hold">
                                          <p:stCondLst>
                                            <p:cond delay="0"/>
                                          </p:stCondLst>
                                        </p:cTn>
                                        <p:tgtEl>
                                          <p:spTgt spid="134"/>
                                        </p:tgtEl>
                                        <p:attrNameLst>
                                          <p:attrName>style.visibility</p:attrName>
                                        </p:attrNameLst>
                                      </p:cBhvr>
                                      <p:to>
                                        <p:strVal val="visible"/>
                                      </p:to>
                                    </p:set>
                                    <p:animEffect transition="in" filter="randombar(horizontal)">
                                      <p:cBhvr>
                                        <p:cTn id="19" dur="500"/>
                                        <p:tgtEl>
                                          <p:spTgt spid="13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127"/>
                                        </p:tgtEl>
                                        <p:attrNameLst>
                                          <p:attrName>style.visibility</p:attrName>
                                        </p:attrNameLst>
                                      </p:cBhvr>
                                      <p:to>
                                        <p:strVal val="visible"/>
                                      </p:to>
                                    </p:set>
                                    <p:animEffect transition="in" filter="wipe(up)">
                                      <p:cBhvr>
                                        <p:cTn id="23" dur="500"/>
                                        <p:tgtEl>
                                          <p:spTgt spid="127"/>
                                        </p:tgtEl>
                                      </p:cBhvr>
                                    </p:animEffect>
                                  </p:childTnLst>
                                </p:cTn>
                              </p:par>
                              <p:par>
                                <p:cTn id="24" presetID="22" presetClass="entr" presetSubtype="1" fill="hold" nodeType="withEffect">
                                  <p:stCondLst>
                                    <p:cond delay="0"/>
                                  </p:stCondLst>
                                  <p:childTnLst>
                                    <p:set>
                                      <p:cBhvr>
                                        <p:cTn id="25" dur="1" fill="hold">
                                          <p:stCondLst>
                                            <p:cond delay="0"/>
                                          </p:stCondLst>
                                        </p:cTn>
                                        <p:tgtEl>
                                          <p:spTgt spid="129"/>
                                        </p:tgtEl>
                                        <p:attrNameLst>
                                          <p:attrName>style.visibility</p:attrName>
                                        </p:attrNameLst>
                                      </p:cBhvr>
                                      <p:to>
                                        <p:strVal val="visible"/>
                                      </p:to>
                                    </p:set>
                                    <p:animEffect transition="in" filter="wipe(up)">
                                      <p:cBhvr>
                                        <p:cTn id="26" dur="500"/>
                                        <p:tgtEl>
                                          <p:spTgt spid="129"/>
                                        </p:tgtEl>
                                      </p:cBhvr>
                                    </p:animEffect>
                                  </p:childTnLst>
                                </p:cTn>
                              </p:par>
                              <p:par>
                                <p:cTn id="27" presetID="22" presetClass="entr" presetSubtype="1" fill="hold" nodeType="withEffect">
                                  <p:stCondLst>
                                    <p:cond delay="0"/>
                                  </p:stCondLst>
                                  <p:childTnLst>
                                    <p:set>
                                      <p:cBhvr>
                                        <p:cTn id="28" dur="1" fill="hold">
                                          <p:stCondLst>
                                            <p:cond delay="0"/>
                                          </p:stCondLst>
                                        </p:cTn>
                                        <p:tgtEl>
                                          <p:spTgt spid="131"/>
                                        </p:tgtEl>
                                        <p:attrNameLst>
                                          <p:attrName>style.visibility</p:attrName>
                                        </p:attrNameLst>
                                      </p:cBhvr>
                                      <p:to>
                                        <p:strVal val="visible"/>
                                      </p:to>
                                    </p:set>
                                    <p:animEffect transition="in" filter="wipe(up)">
                                      <p:cBhvr>
                                        <p:cTn id="29" dur="500"/>
                                        <p:tgtEl>
                                          <p:spTgt spid="131"/>
                                        </p:tgtEl>
                                      </p:cBhvr>
                                    </p:animEffect>
                                  </p:childTnLst>
                                </p:cTn>
                              </p:par>
                              <p:par>
                                <p:cTn id="30" presetID="22" presetClass="entr" presetSubtype="1" fill="hold" nodeType="withEffect">
                                  <p:stCondLst>
                                    <p:cond delay="0"/>
                                  </p:stCondLst>
                                  <p:childTnLst>
                                    <p:set>
                                      <p:cBhvr>
                                        <p:cTn id="31" dur="1" fill="hold">
                                          <p:stCondLst>
                                            <p:cond delay="0"/>
                                          </p:stCondLst>
                                        </p:cTn>
                                        <p:tgtEl>
                                          <p:spTgt spid="133"/>
                                        </p:tgtEl>
                                        <p:attrNameLst>
                                          <p:attrName>style.visibility</p:attrName>
                                        </p:attrNameLst>
                                      </p:cBhvr>
                                      <p:to>
                                        <p:strVal val="visible"/>
                                      </p:to>
                                    </p:set>
                                    <p:animEffect transition="in" filter="wipe(up)">
                                      <p:cBhvr>
                                        <p:cTn id="32" dur="500"/>
                                        <p:tgtEl>
                                          <p:spTgt spid="133"/>
                                        </p:tgtEl>
                                      </p:cBhvr>
                                    </p:animEffect>
                                  </p:childTnLst>
                                </p:cTn>
                              </p:par>
                              <p:par>
                                <p:cTn id="33" presetID="22" presetClass="entr" presetSubtype="1" fill="hold" nodeType="withEffect">
                                  <p:stCondLst>
                                    <p:cond delay="0"/>
                                  </p:stCondLst>
                                  <p:childTnLst>
                                    <p:set>
                                      <p:cBhvr>
                                        <p:cTn id="34" dur="1" fill="hold">
                                          <p:stCondLst>
                                            <p:cond delay="0"/>
                                          </p:stCondLst>
                                        </p:cTn>
                                        <p:tgtEl>
                                          <p:spTgt spid="135"/>
                                        </p:tgtEl>
                                        <p:attrNameLst>
                                          <p:attrName>style.visibility</p:attrName>
                                        </p:attrNameLst>
                                      </p:cBhvr>
                                      <p:to>
                                        <p:strVal val="visible"/>
                                      </p:to>
                                    </p:set>
                                    <p:animEffect transition="in" filter="wipe(up)">
                                      <p:cBhvr>
                                        <p:cTn id="35" dur="500"/>
                                        <p:tgtEl>
                                          <p:spTgt spid="135"/>
                                        </p:tgtEl>
                                      </p:cBhvr>
                                    </p:animEffect>
                                  </p:childTnLst>
                                </p:cTn>
                              </p:par>
                            </p:childTnLst>
                          </p:cTn>
                        </p:par>
                        <p:par>
                          <p:cTn id="36" fill="hold">
                            <p:stCondLst>
                              <p:cond delay="1000"/>
                            </p:stCondLst>
                            <p:childTnLst>
                              <p:par>
                                <p:cTn id="37" presetID="14" presetClass="entr" presetSubtype="10" fill="hold" grpId="0"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randombar(horizontal)">
                                      <p:cBhvr>
                                        <p:cTn id="39" dur="500"/>
                                        <p:tgtEl>
                                          <p:spTgt spid="76"/>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randombar(horizontal)">
                                      <p:cBhvr>
                                        <p:cTn id="42" dur="500"/>
                                        <p:tgtEl>
                                          <p:spTgt spid="11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18"/>
                                        </p:tgtEl>
                                        <p:attrNameLst>
                                          <p:attrName>style.visibility</p:attrName>
                                        </p:attrNameLst>
                                      </p:cBhvr>
                                      <p:to>
                                        <p:strVal val="visible"/>
                                      </p:to>
                                    </p:set>
                                    <p:animEffect transition="in" filter="randombar(horizontal)">
                                      <p:cBhvr>
                                        <p:cTn id="45" dur="500"/>
                                        <p:tgtEl>
                                          <p:spTgt spid="118"/>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randombar(horizontal)">
                                      <p:cBhvr>
                                        <p:cTn id="48" dur="500"/>
                                        <p:tgtEl>
                                          <p:spTgt spid="11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randombar(horizontal)">
                                      <p:cBhvr>
                                        <p:cTn id="51" dur="500"/>
                                        <p:tgtEl>
                                          <p:spTgt spid="120"/>
                                        </p:tgtEl>
                                      </p:cBhvr>
                                    </p:animEffect>
                                  </p:childTnLst>
                                </p:cTn>
                              </p:par>
                            </p:childTnLst>
                          </p:cTn>
                        </p:par>
                        <p:par>
                          <p:cTn id="52" fill="hold">
                            <p:stCondLst>
                              <p:cond delay="1500"/>
                            </p:stCondLst>
                            <p:childTnLst>
                              <p:par>
                                <p:cTn id="53" presetID="14" presetClass="entr" presetSubtype="10" fill="hold" grpId="0" nodeType="afterEffect">
                                  <p:stCondLst>
                                    <p:cond delay="0"/>
                                  </p:stCondLst>
                                  <p:childTnLst>
                                    <p:set>
                                      <p:cBhvr>
                                        <p:cTn id="54" dur="1" fill="hold">
                                          <p:stCondLst>
                                            <p:cond delay="0"/>
                                          </p:stCondLst>
                                        </p:cTn>
                                        <p:tgtEl>
                                          <p:spTgt spid="141"/>
                                        </p:tgtEl>
                                        <p:attrNameLst>
                                          <p:attrName>style.visibility</p:attrName>
                                        </p:attrNameLst>
                                      </p:cBhvr>
                                      <p:to>
                                        <p:strVal val="visible"/>
                                      </p:to>
                                    </p:set>
                                    <p:animEffect transition="in" filter="randombar(horizontal)">
                                      <p:cBhvr>
                                        <p:cTn id="55" dur="500"/>
                                        <p:tgtEl>
                                          <p:spTgt spid="141"/>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142"/>
                                        </p:tgtEl>
                                        <p:attrNameLst>
                                          <p:attrName>style.visibility</p:attrName>
                                        </p:attrNameLst>
                                      </p:cBhvr>
                                      <p:to>
                                        <p:strVal val="visible"/>
                                      </p:to>
                                    </p:set>
                                    <p:animEffect transition="in" filter="randombar(horizontal)">
                                      <p:cBhvr>
                                        <p:cTn id="58" dur="500"/>
                                        <p:tgtEl>
                                          <p:spTgt spid="142"/>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143"/>
                                        </p:tgtEl>
                                        <p:attrNameLst>
                                          <p:attrName>style.visibility</p:attrName>
                                        </p:attrNameLst>
                                      </p:cBhvr>
                                      <p:to>
                                        <p:strVal val="visible"/>
                                      </p:to>
                                    </p:set>
                                    <p:animEffect transition="in" filter="randombar(horizontal)">
                                      <p:cBhvr>
                                        <p:cTn id="61" dur="500"/>
                                        <p:tgtEl>
                                          <p:spTgt spid="14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44"/>
                                        </p:tgtEl>
                                        <p:attrNameLst>
                                          <p:attrName>style.visibility</p:attrName>
                                        </p:attrNameLst>
                                      </p:cBhvr>
                                      <p:to>
                                        <p:strVal val="visible"/>
                                      </p:to>
                                    </p:set>
                                    <p:animEffect transition="in" filter="randombar(horizontal)">
                                      <p:cBhvr>
                                        <p:cTn id="64" dur="500"/>
                                        <p:tgtEl>
                                          <p:spTgt spid="144"/>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45"/>
                                        </p:tgtEl>
                                        <p:attrNameLst>
                                          <p:attrName>style.visibility</p:attrName>
                                        </p:attrNameLst>
                                      </p:cBhvr>
                                      <p:to>
                                        <p:strVal val="visible"/>
                                      </p:to>
                                    </p:set>
                                    <p:animEffect transition="in" filter="randombar(horizontal)">
                                      <p:cBhvr>
                                        <p:cTn id="67" dur="500"/>
                                        <p:tgtEl>
                                          <p:spTgt spid="145"/>
                                        </p:tgtEl>
                                      </p:cBhvr>
                                    </p:animEffect>
                                  </p:childTnLst>
                                </p:cTn>
                              </p:par>
                            </p:childTnLst>
                          </p:cTn>
                        </p:par>
                        <p:par>
                          <p:cTn id="68" fill="hold">
                            <p:stCondLst>
                              <p:cond delay="2000"/>
                            </p:stCondLst>
                            <p:childTnLst>
                              <p:par>
                                <p:cTn id="69" presetID="12" presetClass="entr" presetSubtype="8"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 calcmode="lin" valueType="num">
                                      <p:cBhvr additive="base">
                                        <p:cTn id="71" dur="500"/>
                                        <p:tgtEl>
                                          <p:spTgt spid="121"/>
                                        </p:tgtEl>
                                        <p:attrNameLst>
                                          <p:attrName>ppt_x</p:attrName>
                                        </p:attrNameLst>
                                      </p:cBhvr>
                                      <p:tavLst>
                                        <p:tav tm="0">
                                          <p:val>
                                            <p:strVal val="#ppt_x-#ppt_w*1.125000"/>
                                          </p:val>
                                        </p:tav>
                                        <p:tav tm="100000">
                                          <p:val>
                                            <p:strVal val="#ppt_x"/>
                                          </p:val>
                                        </p:tav>
                                      </p:tavLst>
                                    </p:anim>
                                    <p:animEffect transition="in" filter="wipe(right)">
                                      <p:cBhvr>
                                        <p:cTn id="72" dur="500"/>
                                        <p:tgtEl>
                                          <p:spTgt spid="121"/>
                                        </p:tgtEl>
                                      </p:cBhvr>
                                    </p:animEffect>
                                  </p:childTnLst>
                                </p:cTn>
                              </p:par>
                              <p:par>
                                <p:cTn id="73" presetID="12" presetClass="entr" presetSubtype="8" fill="hold" grpId="0" nodeType="withEffect">
                                  <p:stCondLst>
                                    <p:cond delay="200"/>
                                  </p:stCondLst>
                                  <p:childTnLst>
                                    <p:set>
                                      <p:cBhvr>
                                        <p:cTn id="74" dur="1" fill="hold">
                                          <p:stCondLst>
                                            <p:cond delay="0"/>
                                          </p:stCondLst>
                                        </p:cTn>
                                        <p:tgtEl>
                                          <p:spTgt spid="122"/>
                                        </p:tgtEl>
                                        <p:attrNameLst>
                                          <p:attrName>style.visibility</p:attrName>
                                        </p:attrNameLst>
                                      </p:cBhvr>
                                      <p:to>
                                        <p:strVal val="visible"/>
                                      </p:to>
                                    </p:set>
                                    <p:anim calcmode="lin" valueType="num">
                                      <p:cBhvr additive="base">
                                        <p:cTn id="75" dur="500"/>
                                        <p:tgtEl>
                                          <p:spTgt spid="122"/>
                                        </p:tgtEl>
                                        <p:attrNameLst>
                                          <p:attrName>ppt_x</p:attrName>
                                        </p:attrNameLst>
                                      </p:cBhvr>
                                      <p:tavLst>
                                        <p:tav tm="0">
                                          <p:val>
                                            <p:strVal val="#ppt_x-#ppt_w*1.125000"/>
                                          </p:val>
                                        </p:tav>
                                        <p:tav tm="100000">
                                          <p:val>
                                            <p:strVal val="#ppt_x"/>
                                          </p:val>
                                        </p:tav>
                                      </p:tavLst>
                                    </p:anim>
                                    <p:animEffect transition="in" filter="wipe(right)">
                                      <p:cBhvr>
                                        <p:cTn id="76" dur="500"/>
                                        <p:tgtEl>
                                          <p:spTgt spid="122"/>
                                        </p:tgtEl>
                                      </p:cBhvr>
                                    </p:animEffect>
                                  </p:childTnLst>
                                </p:cTn>
                              </p:par>
                              <p:par>
                                <p:cTn id="77" presetID="12" presetClass="entr" presetSubtype="8" fill="hold" grpId="0" nodeType="withEffect">
                                  <p:stCondLst>
                                    <p:cond delay="400"/>
                                  </p:stCondLst>
                                  <p:childTnLst>
                                    <p:set>
                                      <p:cBhvr>
                                        <p:cTn id="78" dur="1" fill="hold">
                                          <p:stCondLst>
                                            <p:cond delay="0"/>
                                          </p:stCondLst>
                                        </p:cTn>
                                        <p:tgtEl>
                                          <p:spTgt spid="123"/>
                                        </p:tgtEl>
                                        <p:attrNameLst>
                                          <p:attrName>style.visibility</p:attrName>
                                        </p:attrNameLst>
                                      </p:cBhvr>
                                      <p:to>
                                        <p:strVal val="visible"/>
                                      </p:to>
                                    </p:set>
                                    <p:anim calcmode="lin" valueType="num">
                                      <p:cBhvr additive="base">
                                        <p:cTn id="79" dur="500"/>
                                        <p:tgtEl>
                                          <p:spTgt spid="123"/>
                                        </p:tgtEl>
                                        <p:attrNameLst>
                                          <p:attrName>ppt_x</p:attrName>
                                        </p:attrNameLst>
                                      </p:cBhvr>
                                      <p:tavLst>
                                        <p:tav tm="0">
                                          <p:val>
                                            <p:strVal val="#ppt_x-#ppt_w*1.125000"/>
                                          </p:val>
                                        </p:tav>
                                        <p:tav tm="100000">
                                          <p:val>
                                            <p:strVal val="#ppt_x"/>
                                          </p:val>
                                        </p:tav>
                                      </p:tavLst>
                                    </p:anim>
                                    <p:animEffect transition="in" filter="wipe(right)">
                                      <p:cBhvr>
                                        <p:cTn id="80" dur="500"/>
                                        <p:tgtEl>
                                          <p:spTgt spid="123"/>
                                        </p:tgtEl>
                                      </p:cBhvr>
                                    </p:animEffect>
                                  </p:childTnLst>
                                </p:cTn>
                              </p:par>
                              <p:par>
                                <p:cTn id="81" presetID="12" presetClass="entr" presetSubtype="8" fill="hold" grpId="0" nodeType="withEffect">
                                  <p:stCondLst>
                                    <p:cond delay="600"/>
                                  </p:stCondLst>
                                  <p:childTnLst>
                                    <p:set>
                                      <p:cBhvr>
                                        <p:cTn id="82" dur="1" fill="hold">
                                          <p:stCondLst>
                                            <p:cond delay="0"/>
                                          </p:stCondLst>
                                        </p:cTn>
                                        <p:tgtEl>
                                          <p:spTgt spid="124"/>
                                        </p:tgtEl>
                                        <p:attrNameLst>
                                          <p:attrName>style.visibility</p:attrName>
                                        </p:attrNameLst>
                                      </p:cBhvr>
                                      <p:to>
                                        <p:strVal val="visible"/>
                                      </p:to>
                                    </p:set>
                                    <p:anim calcmode="lin" valueType="num">
                                      <p:cBhvr additive="base">
                                        <p:cTn id="83" dur="500"/>
                                        <p:tgtEl>
                                          <p:spTgt spid="124"/>
                                        </p:tgtEl>
                                        <p:attrNameLst>
                                          <p:attrName>ppt_x</p:attrName>
                                        </p:attrNameLst>
                                      </p:cBhvr>
                                      <p:tavLst>
                                        <p:tav tm="0">
                                          <p:val>
                                            <p:strVal val="#ppt_x-#ppt_w*1.125000"/>
                                          </p:val>
                                        </p:tav>
                                        <p:tav tm="100000">
                                          <p:val>
                                            <p:strVal val="#ppt_x"/>
                                          </p:val>
                                        </p:tav>
                                      </p:tavLst>
                                    </p:anim>
                                    <p:animEffect transition="in" filter="wipe(right)">
                                      <p:cBhvr>
                                        <p:cTn id="84" dur="500"/>
                                        <p:tgtEl>
                                          <p:spTgt spid="124"/>
                                        </p:tgtEl>
                                      </p:cBhvr>
                                    </p:animEffect>
                                  </p:childTnLst>
                                </p:cTn>
                              </p:par>
                              <p:par>
                                <p:cTn id="85" presetID="12" presetClass="entr" presetSubtype="8" fill="hold" grpId="0" nodeType="withEffect">
                                  <p:stCondLst>
                                    <p:cond delay="800"/>
                                  </p:stCondLst>
                                  <p:childTnLst>
                                    <p:set>
                                      <p:cBhvr>
                                        <p:cTn id="86" dur="1" fill="hold">
                                          <p:stCondLst>
                                            <p:cond delay="0"/>
                                          </p:stCondLst>
                                        </p:cTn>
                                        <p:tgtEl>
                                          <p:spTgt spid="125"/>
                                        </p:tgtEl>
                                        <p:attrNameLst>
                                          <p:attrName>style.visibility</p:attrName>
                                        </p:attrNameLst>
                                      </p:cBhvr>
                                      <p:to>
                                        <p:strVal val="visible"/>
                                      </p:to>
                                    </p:set>
                                    <p:anim calcmode="lin" valueType="num">
                                      <p:cBhvr additive="base">
                                        <p:cTn id="87" dur="500"/>
                                        <p:tgtEl>
                                          <p:spTgt spid="125"/>
                                        </p:tgtEl>
                                        <p:attrNameLst>
                                          <p:attrName>ppt_x</p:attrName>
                                        </p:attrNameLst>
                                      </p:cBhvr>
                                      <p:tavLst>
                                        <p:tav tm="0">
                                          <p:val>
                                            <p:strVal val="#ppt_x-#ppt_w*1.125000"/>
                                          </p:val>
                                        </p:tav>
                                        <p:tav tm="100000">
                                          <p:val>
                                            <p:strVal val="#ppt_x"/>
                                          </p:val>
                                        </p:tav>
                                      </p:tavLst>
                                    </p:anim>
                                    <p:animEffect transition="in" filter="wipe(right)">
                                      <p:cBhvr>
                                        <p:cTn id="88" dur="500"/>
                                        <p:tgtEl>
                                          <p:spTgt spid="125"/>
                                        </p:tgtEl>
                                      </p:cBhvr>
                                    </p:animEffect>
                                  </p:childTnLst>
                                </p:cTn>
                              </p:par>
                            </p:childTnLst>
                          </p:cTn>
                        </p:par>
                        <p:par>
                          <p:cTn id="89" fill="hold">
                            <p:stCondLst>
                              <p:cond delay="2500"/>
                            </p:stCondLst>
                            <p:childTnLst>
                              <p:par>
                                <p:cTn id="90" presetID="22" presetClass="entr" presetSubtype="1" fill="hold" nodeType="after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wipe(up)">
                                      <p:cBhvr>
                                        <p:cTn id="92" dur="500"/>
                                        <p:tgtEl>
                                          <p:spTgt spid="71"/>
                                        </p:tgtEl>
                                      </p:cBhvr>
                                    </p:animEffect>
                                  </p:childTnLst>
                                </p:cTn>
                              </p:par>
                              <p:par>
                                <p:cTn id="93" presetID="22" presetClass="entr" presetSubtype="1" fill="hold" nodeType="with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500"/>
                                        <p:tgtEl>
                                          <p:spTgt spid="74"/>
                                        </p:tgtEl>
                                      </p:cBhvr>
                                    </p:animEffect>
                                  </p:childTnLst>
                                </p:cTn>
                              </p:par>
                              <p:par>
                                <p:cTn id="96" presetID="22" presetClass="entr" presetSubtype="1" fill="hold" nodeType="withEffect">
                                  <p:stCondLst>
                                    <p:cond delay="0"/>
                                  </p:stCondLst>
                                  <p:childTnLst>
                                    <p:set>
                                      <p:cBhvr>
                                        <p:cTn id="97" dur="1" fill="hold">
                                          <p:stCondLst>
                                            <p:cond delay="0"/>
                                          </p:stCondLst>
                                        </p:cTn>
                                        <p:tgtEl>
                                          <p:spTgt spid="72"/>
                                        </p:tgtEl>
                                        <p:attrNameLst>
                                          <p:attrName>style.visibility</p:attrName>
                                        </p:attrNameLst>
                                      </p:cBhvr>
                                      <p:to>
                                        <p:strVal val="visible"/>
                                      </p:to>
                                    </p:set>
                                    <p:animEffect transition="in" filter="wipe(up)">
                                      <p:cBhvr>
                                        <p:cTn id="98" dur="500"/>
                                        <p:tgtEl>
                                          <p:spTgt spid="72"/>
                                        </p:tgtEl>
                                      </p:cBhvr>
                                    </p:animEffect>
                                  </p:childTnLst>
                                </p:cTn>
                              </p:par>
                              <p:par>
                                <p:cTn id="99" presetID="22" presetClass="entr" presetSubtype="1" fill="hold" nodeType="withEffect">
                                  <p:stCondLst>
                                    <p:cond delay="0"/>
                                  </p:stCondLst>
                                  <p:childTnLst>
                                    <p:set>
                                      <p:cBhvr>
                                        <p:cTn id="100" dur="1" fill="hold">
                                          <p:stCondLst>
                                            <p:cond delay="0"/>
                                          </p:stCondLst>
                                        </p:cTn>
                                        <p:tgtEl>
                                          <p:spTgt spid="75"/>
                                        </p:tgtEl>
                                        <p:attrNameLst>
                                          <p:attrName>style.visibility</p:attrName>
                                        </p:attrNameLst>
                                      </p:cBhvr>
                                      <p:to>
                                        <p:strVal val="visible"/>
                                      </p:to>
                                    </p:set>
                                    <p:animEffect transition="in" filter="wipe(up)">
                                      <p:cBhvr>
                                        <p:cTn id="101" dur="500"/>
                                        <p:tgtEl>
                                          <p:spTgt spid="75"/>
                                        </p:tgtEl>
                                      </p:cBhvr>
                                    </p:animEffect>
                                  </p:childTnLst>
                                </p:cTn>
                              </p:par>
                              <p:par>
                                <p:cTn id="102" presetID="22" presetClass="entr" presetSubtype="1" fill="hold" nodeType="withEffect">
                                  <p:stCondLst>
                                    <p:cond delay="0"/>
                                  </p:stCondLst>
                                  <p:childTnLst>
                                    <p:set>
                                      <p:cBhvr>
                                        <p:cTn id="103" dur="1" fill="hold">
                                          <p:stCondLst>
                                            <p:cond delay="0"/>
                                          </p:stCondLst>
                                        </p:cTn>
                                        <p:tgtEl>
                                          <p:spTgt spid="73"/>
                                        </p:tgtEl>
                                        <p:attrNameLst>
                                          <p:attrName>style.visibility</p:attrName>
                                        </p:attrNameLst>
                                      </p:cBhvr>
                                      <p:to>
                                        <p:strVal val="visible"/>
                                      </p:to>
                                    </p:set>
                                    <p:animEffect transition="in" filter="wipe(up)">
                                      <p:cBhvr>
                                        <p:cTn id="104" dur="500"/>
                                        <p:tgtEl>
                                          <p:spTgt spid="73"/>
                                        </p:tgtEl>
                                      </p:cBhvr>
                                    </p:animEffect>
                                  </p:childTnLst>
                                </p:cTn>
                              </p:par>
                            </p:childTnLst>
                          </p:cTn>
                        </p:par>
                        <p:par>
                          <p:cTn id="105" fill="hold">
                            <p:stCondLst>
                              <p:cond delay="3000"/>
                            </p:stCondLst>
                            <p:childTnLst>
                              <p:par>
                                <p:cTn id="106" presetID="14" presetClass="entr" presetSubtype="10" fill="hold" grpId="0" nodeType="afterEffect">
                                  <p:stCondLst>
                                    <p:cond delay="0"/>
                                  </p:stCondLst>
                                  <p:childTnLst>
                                    <p:set>
                                      <p:cBhvr>
                                        <p:cTn id="107" dur="1" fill="hold">
                                          <p:stCondLst>
                                            <p:cond delay="0"/>
                                          </p:stCondLst>
                                        </p:cTn>
                                        <p:tgtEl>
                                          <p:spTgt spid="136"/>
                                        </p:tgtEl>
                                        <p:attrNameLst>
                                          <p:attrName>style.visibility</p:attrName>
                                        </p:attrNameLst>
                                      </p:cBhvr>
                                      <p:to>
                                        <p:strVal val="visible"/>
                                      </p:to>
                                    </p:set>
                                    <p:animEffect transition="in" filter="randombar(horizontal)">
                                      <p:cBhvr>
                                        <p:cTn id="108" dur="500"/>
                                        <p:tgtEl>
                                          <p:spTgt spid="136"/>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137"/>
                                        </p:tgtEl>
                                        <p:attrNameLst>
                                          <p:attrName>style.visibility</p:attrName>
                                        </p:attrNameLst>
                                      </p:cBhvr>
                                      <p:to>
                                        <p:strVal val="visible"/>
                                      </p:to>
                                    </p:set>
                                    <p:animEffect transition="in" filter="randombar(horizontal)">
                                      <p:cBhvr>
                                        <p:cTn id="111" dur="500"/>
                                        <p:tgtEl>
                                          <p:spTgt spid="137"/>
                                        </p:tgtEl>
                                      </p:cBhvr>
                                    </p:animEffect>
                                  </p:childTnLst>
                                </p:cTn>
                              </p:par>
                              <p:par>
                                <p:cTn id="112" presetID="14" presetClass="entr" presetSubtype="10" fill="hold" grpId="0" nodeType="withEffect">
                                  <p:stCondLst>
                                    <p:cond delay="0"/>
                                  </p:stCondLst>
                                  <p:childTnLst>
                                    <p:set>
                                      <p:cBhvr>
                                        <p:cTn id="113" dur="1" fill="hold">
                                          <p:stCondLst>
                                            <p:cond delay="0"/>
                                          </p:stCondLst>
                                        </p:cTn>
                                        <p:tgtEl>
                                          <p:spTgt spid="138"/>
                                        </p:tgtEl>
                                        <p:attrNameLst>
                                          <p:attrName>style.visibility</p:attrName>
                                        </p:attrNameLst>
                                      </p:cBhvr>
                                      <p:to>
                                        <p:strVal val="visible"/>
                                      </p:to>
                                    </p:set>
                                    <p:animEffect transition="in" filter="randombar(horizontal)">
                                      <p:cBhvr>
                                        <p:cTn id="114" dur="500"/>
                                        <p:tgtEl>
                                          <p:spTgt spid="138"/>
                                        </p:tgtEl>
                                      </p:cBhvr>
                                    </p:animEffect>
                                  </p:childTnLst>
                                </p:cTn>
                              </p:par>
                              <p:par>
                                <p:cTn id="115" presetID="14" presetClass="entr" presetSubtype="10" fill="hold" grpId="0" nodeType="withEffect">
                                  <p:stCondLst>
                                    <p:cond delay="0"/>
                                  </p:stCondLst>
                                  <p:childTnLst>
                                    <p:set>
                                      <p:cBhvr>
                                        <p:cTn id="116" dur="1" fill="hold">
                                          <p:stCondLst>
                                            <p:cond delay="0"/>
                                          </p:stCondLst>
                                        </p:cTn>
                                        <p:tgtEl>
                                          <p:spTgt spid="139"/>
                                        </p:tgtEl>
                                        <p:attrNameLst>
                                          <p:attrName>style.visibility</p:attrName>
                                        </p:attrNameLst>
                                      </p:cBhvr>
                                      <p:to>
                                        <p:strVal val="visible"/>
                                      </p:to>
                                    </p:set>
                                    <p:animEffect transition="in" filter="randombar(horizontal)">
                                      <p:cBhvr>
                                        <p:cTn id="117" dur="500"/>
                                        <p:tgtEl>
                                          <p:spTgt spid="139"/>
                                        </p:tgtEl>
                                      </p:cBhvr>
                                    </p:animEffect>
                                  </p:childTnLst>
                                </p:cTn>
                              </p:par>
                              <p:par>
                                <p:cTn id="118" presetID="14" presetClass="entr" presetSubtype="10" fill="hold" grpId="0" nodeType="withEffect">
                                  <p:stCondLst>
                                    <p:cond delay="0"/>
                                  </p:stCondLst>
                                  <p:childTnLst>
                                    <p:set>
                                      <p:cBhvr>
                                        <p:cTn id="119" dur="1" fill="hold">
                                          <p:stCondLst>
                                            <p:cond delay="0"/>
                                          </p:stCondLst>
                                        </p:cTn>
                                        <p:tgtEl>
                                          <p:spTgt spid="140"/>
                                        </p:tgtEl>
                                        <p:attrNameLst>
                                          <p:attrName>style.visibility</p:attrName>
                                        </p:attrNameLst>
                                      </p:cBhvr>
                                      <p:to>
                                        <p:strVal val="visible"/>
                                      </p:to>
                                    </p:set>
                                    <p:animEffect transition="in" filter="randombar(horizontal)">
                                      <p:cBhvr>
                                        <p:cTn id="120"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8" grpId="0" animBg="1"/>
      <p:bldP spid="130" grpId="0" animBg="1"/>
      <p:bldP spid="132" grpId="0" animBg="1"/>
      <p:bldP spid="134" grpId="0" animBg="1"/>
      <p:bldP spid="136" grpId="0"/>
      <p:bldP spid="137" grpId="0"/>
      <p:bldP spid="138" grpId="0"/>
      <p:bldP spid="139" grpId="0"/>
      <p:bldP spid="140" grpId="0"/>
      <p:bldP spid="141" grpId="0"/>
      <p:bldP spid="142" grpId="0"/>
      <p:bldP spid="143" grpId="0"/>
      <p:bldP spid="144" grpId="0"/>
      <p:bldP spid="1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biantia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35" name="图片 34" descr="biantia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77" name="组 76"/>
          <p:cNvGrpSpPr/>
          <p:nvPr/>
        </p:nvGrpSpPr>
        <p:grpSpPr>
          <a:xfrm>
            <a:off x="-249690" y="-138118"/>
            <a:ext cx="2924995" cy="5610703"/>
            <a:chOff x="-3536164" y="202031"/>
            <a:chExt cx="4097600" cy="4218888"/>
          </a:xfrm>
        </p:grpSpPr>
        <p:grpSp>
          <p:nvGrpSpPr>
            <p:cNvPr id="78" name="Group 20"/>
            <p:cNvGrpSpPr/>
            <p:nvPr/>
          </p:nvGrpSpPr>
          <p:grpSpPr bwMode="auto">
            <a:xfrm>
              <a:off x="-3536164" y="202031"/>
              <a:ext cx="4097600" cy="4218888"/>
              <a:chOff x="975" y="300"/>
              <a:chExt cx="3447" cy="4037"/>
            </a:xfrm>
          </p:grpSpPr>
          <p:pic>
            <p:nvPicPr>
              <p:cNvPr id="80" name="Picture 21" descr="T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2" descr="T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79" name="Picture 23" descr="T3"/>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2" name="直线连接符 81"/>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83" name="组 82"/>
          <p:cNvGrpSpPr/>
          <p:nvPr/>
        </p:nvGrpSpPr>
        <p:grpSpPr>
          <a:xfrm>
            <a:off x="295008" y="1089514"/>
            <a:ext cx="1747830" cy="396000"/>
            <a:chOff x="295008" y="1089514"/>
            <a:chExt cx="1747830" cy="396000"/>
          </a:xfrm>
        </p:grpSpPr>
        <p:sp>
          <p:nvSpPr>
            <p:cNvPr id="84"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85"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86"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87" name="矩形 86"/>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5" name="组 94"/>
          <p:cNvGrpSpPr/>
          <p:nvPr/>
        </p:nvGrpSpPr>
        <p:grpSpPr>
          <a:xfrm>
            <a:off x="-128082" y="-259337"/>
            <a:ext cx="2519774" cy="1043796"/>
            <a:chOff x="-128082" y="-259337"/>
            <a:chExt cx="2519774" cy="1043796"/>
          </a:xfrm>
        </p:grpSpPr>
        <p:sp>
          <p:nvSpPr>
            <p:cNvPr id="96" name="椭圆 9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98" name="组 97"/>
          <p:cNvGrpSpPr/>
          <p:nvPr/>
        </p:nvGrpSpPr>
        <p:grpSpPr>
          <a:xfrm>
            <a:off x="295008" y="1870296"/>
            <a:ext cx="1747830" cy="396000"/>
            <a:chOff x="295008" y="1089514"/>
            <a:chExt cx="1747830" cy="396000"/>
          </a:xfrm>
        </p:grpSpPr>
        <p:sp>
          <p:nvSpPr>
            <p:cNvPr id="99"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00"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01"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02" name="矩形 101"/>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3"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4" name="组 103"/>
          <p:cNvGrpSpPr/>
          <p:nvPr/>
        </p:nvGrpSpPr>
        <p:grpSpPr>
          <a:xfrm>
            <a:off x="295008" y="2658271"/>
            <a:ext cx="1747830" cy="396000"/>
            <a:chOff x="295008" y="1089514"/>
            <a:chExt cx="1747830" cy="396000"/>
          </a:xfrm>
        </p:grpSpPr>
        <p:sp>
          <p:nvSpPr>
            <p:cNvPr id="10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0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0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0" name="组 109"/>
          <p:cNvGrpSpPr/>
          <p:nvPr/>
        </p:nvGrpSpPr>
        <p:grpSpPr>
          <a:xfrm>
            <a:off x="295008" y="3458536"/>
            <a:ext cx="1747830" cy="396000"/>
            <a:chOff x="295008" y="1089514"/>
            <a:chExt cx="1747830" cy="396000"/>
          </a:xfrm>
        </p:grpSpPr>
        <p:sp>
          <p:nvSpPr>
            <p:cNvPr id="11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1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1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14" name="矩形 113"/>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5"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3" name="文本框 36"/>
          <p:cNvSpPr txBox="1"/>
          <p:nvPr/>
        </p:nvSpPr>
        <p:spPr>
          <a:xfrm>
            <a:off x="5083513" y="891763"/>
            <a:ext cx="1390271"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4" name="Text Box 11"/>
          <p:cNvSpPr txBox="1">
            <a:spLocks noChangeArrowheads="1"/>
          </p:cNvSpPr>
          <p:nvPr/>
        </p:nvSpPr>
        <p:spPr bwMode="auto">
          <a:xfrm>
            <a:off x="5065048" y="1133453"/>
            <a:ext cx="3666624" cy="657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请在这里输入组要内容请在这里输入组要内容请在这里输入组要内容请在这里输入组要内容请在这里输入组要内容请在这里输入组要内容请在这里输入组请在这里输入组要内容请在这里输入组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a:t>
            </a:r>
            <a:endParaRPr lang="zh-CN" altLang="en-US" sz="800" dirty="0">
              <a:solidFill>
                <a:srgbClr val="FFFFFF"/>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195614" y="2016647"/>
            <a:ext cx="3536058" cy="363916"/>
            <a:chOff x="5195614" y="2016647"/>
            <a:chExt cx="3536058" cy="363916"/>
          </a:xfrm>
        </p:grpSpPr>
        <p:grpSp>
          <p:nvGrpSpPr>
            <p:cNvPr id="171" name="组 170"/>
            <p:cNvGrpSpPr/>
            <p:nvPr/>
          </p:nvGrpSpPr>
          <p:grpSpPr>
            <a:xfrm>
              <a:off x="5195614" y="2016647"/>
              <a:ext cx="3536058" cy="363916"/>
              <a:chOff x="4158851" y="1310108"/>
              <a:chExt cx="3536058" cy="363916"/>
            </a:xfrm>
          </p:grpSpPr>
          <p:sp>
            <p:nvSpPr>
              <p:cNvPr id="172" name="1标签"/>
              <p:cNvSpPr/>
              <p:nvPr/>
            </p:nvSpPr>
            <p:spPr>
              <a:xfrm flipH="1">
                <a:off x="4158851" y="1310108"/>
                <a:ext cx="3536058" cy="363916"/>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3" name="直接连接符 49"/>
              <p:cNvCxnSpPr/>
              <p:nvPr/>
            </p:nvCxnSpPr>
            <p:spPr>
              <a:xfrm flipH="1">
                <a:off x="4158852" y="1674024"/>
                <a:ext cx="3536057"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4" name="直接连接符 50"/>
              <p:cNvCxnSpPr/>
              <p:nvPr/>
            </p:nvCxnSpPr>
            <p:spPr>
              <a:xfrm flipH="1">
                <a:off x="5608176" y="167402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16" name="TextBox 12"/>
            <p:cNvSpPr txBox="1"/>
            <p:nvPr/>
          </p:nvSpPr>
          <p:spPr>
            <a:xfrm>
              <a:off x="5283512" y="2030156"/>
              <a:ext cx="241698" cy="307777"/>
            </a:xfrm>
            <a:prstGeom prst="rect">
              <a:avLst/>
            </a:prstGeom>
            <a:noFill/>
          </p:spPr>
          <p:txBody>
            <a:bodyPr wrap="square" rtlCol="0">
              <a:spAutoFit/>
            </a:bodyPr>
            <a:lstStyle/>
            <a:p>
              <a:r>
                <a:rPr lang="en-US" altLang="zh-CN" sz="1400" b="1" dirty="0" smtClean="0">
                  <a:solidFill>
                    <a:srgbClr val="FFFFFF"/>
                  </a:solidFill>
                </a:rPr>
                <a:t>1</a:t>
              </a:r>
              <a:endParaRPr lang="zh-CN" altLang="en-US" sz="1400" b="1" dirty="0">
                <a:solidFill>
                  <a:srgbClr val="FFFFFF"/>
                </a:solidFill>
              </a:endParaRPr>
            </a:p>
          </p:txBody>
        </p:sp>
        <p:sp>
          <p:nvSpPr>
            <p:cNvPr id="165" name="文本框 36"/>
            <p:cNvSpPr txBox="1"/>
            <p:nvPr/>
          </p:nvSpPr>
          <p:spPr>
            <a:xfrm>
              <a:off x="5539910" y="2045313"/>
              <a:ext cx="1386609" cy="274983"/>
            </a:xfrm>
            <a:prstGeom prst="rect">
              <a:avLst/>
            </a:prstGeom>
            <a:noFill/>
          </p:spPr>
          <p:txBody>
            <a:bodyPr wrap="square" lIns="91438" tIns="45719" rIns="91438" bIns="45719" rtlCol="0">
              <a:spAutoFit/>
            </a:bodyPr>
            <a:lstStyle/>
            <a:p>
              <a:pPr algn="dist"/>
              <a:r>
                <a:rPr kumimoji="1" lang="en-US" altLang="en-US" sz="1200" dirty="0">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69" name="图片 16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40118" y="1369853"/>
            <a:ext cx="2238621" cy="2984827"/>
          </a:xfrm>
          <a:prstGeom prst="rect">
            <a:avLst/>
          </a:prstGeom>
          <a:ln>
            <a:solidFill>
              <a:srgbClr val="A8D3FF"/>
            </a:solidFill>
          </a:ln>
        </p:spPr>
      </p:pic>
      <p:cxnSp>
        <p:nvCxnSpPr>
          <p:cNvPr id="170" name="直接连接符 12295"/>
          <p:cNvCxnSpPr/>
          <p:nvPr/>
        </p:nvCxnSpPr>
        <p:spPr>
          <a:xfrm flipH="1">
            <a:off x="5159604" y="1868339"/>
            <a:ext cx="3572068" cy="1"/>
          </a:xfrm>
          <a:prstGeom prst="line">
            <a:avLst/>
          </a:prstGeom>
          <a:ln>
            <a:solidFill>
              <a:srgbClr val="0079FF"/>
            </a:solidFill>
            <a:prstDash val="sysDot"/>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95614" y="2662197"/>
            <a:ext cx="3536058" cy="363916"/>
            <a:chOff x="5195614" y="2662197"/>
            <a:chExt cx="3536058" cy="363916"/>
          </a:xfrm>
        </p:grpSpPr>
        <p:grpSp>
          <p:nvGrpSpPr>
            <p:cNvPr id="176" name="组 175"/>
            <p:cNvGrpSpPr/>
            <p:nvPr/>
          </p:nvGrpSpPr>
          <p:grpSpPr>
            <a:xfrm>
              <a:off x="5195614" y="2662197"/>
              <a:ext cx="3536058" cy="363916"/>
              <a:chOff x="4158851" y="1310108"/>
              <a:chExt cx="3536058" cy="363916"/>
            </a:xfrm>
          </p:grpSpPr>
          <p:sp>
            <p:nvSpPr>
              <p:cNvPr id="177" name="1标签"/>
              <p:cNvSpPr/>
              <p:nvPr/>
            </p:nvSpPr>
            <p:spPr>
              <a:xfrm flipH="1">
                <a:off x="4158851" y="1310108"/>
                <a:ext cx="3536058" cy="363916"/>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8" name="直接连接符 49"/>
              <p:cNvCxnSpPr/>
              <p:nvPr/>
            </p:nvCxnSpPr>
            <p:spPr>
              <a:xfrm flipH="1">
                <a:off x="4158852" y="1674024"/>
                <a:ext cx="3536057"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9" name="直接连接符 50"/>
              <p:cNvCxnSpPr/>
              <p:nvPr/>
            </p:nvCxnSpPr>
            <p:spPr>
              <a:xfrm flipH="1">
                <a:off x="5608176" y="167402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0" name="TextBox 12"/>
            <p:cNvSpPr txBox="1"/>
            <p:nvPr/>
          </p:nvSpPr>
          <p:spPr>
            <a:xfrm>
              <a:off x="5283512" y="2675706"/>
              <a:ext cx="241698" cy="307777"/>
            </a:xfrm>
            <a:prstGeom prst="rect">
              <a:avLst/>
            </a:prstGeom>
            <a:noFill/>
          </p:spPr>
          <p:txBody>
            <a:bodyPr wrap="square" rtlCol="0">
              <a:spAutoFit/>
            </a:bodyPr>
            <a:lstStyle/>
            <a:p>
              <a:r>
                <a:rPr lang="en-US" altLang="zh-CN" sz="1400" b="1" dirty="0" smtClean="0">
                  <a:solidFill>
                    <a:srgbClr val="FFFFFF"/>
                  </a:solidFill>
                </a:rPr>
                <a:t>2</a:t>
              </a:r>
              <a:endParaRPr lang="zh-CN" altLang="en-US" sz="1400" b="1" dirty="0">
                <a:solidFill>
                  <a:srgbClr val="FFFFFF"/>
                </a:solidFill>
              </a:endParaRPr>
            </a:p>
          </p:txBody>
        </p:sp>
        <p:sp>
          <p:nvSpPr>
            <p:cNvPr id="181" name="文本框 36"/>
            <p:cNvSpPr txBox="1"/>
            <p:nvPr/>
          </p:nvSpPr>
          <p:spPr>
            <a:xfrm>
              <a:off x="5539910" y="2690863"/>
              <a:ext cx="1386609" cy="274983"/>
            </a:xfrm>
            <a:prstGeom prst="rect">
              <a:avLst/>
            </a:prstGeom>
            <a:noFill/>
          </p:spPr>
          <p:txBody>
            <a:bodyPr wrap="square" lIns="91438" tIns="45719" rIns="91438" bIns="45719" rtlCol="0">
              <a:spAutoFit/>
            </a:bodyPr>
            <a:lstStyle/>
            <a:p>
              <a:pPr algn="dist"/>
              <a:r>
                <a:rPr kumimoji="1" lang="en-US" altLang="en-US" sz="1200" dirty="0">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 name="组合 6"/>
          <p:cNvGrpSpPr/>
          <p:nvPr/>
        </p:nvGrpSpPr>
        <p:grpSpPr>
          <a:xfrm>
            <a:off x="5195614" y="3311866"/>
            <a:ext cx="3536058" cy="363916"/>
            <a:chOff x="5195614" y="3311866"/>
            <a:chExt cx="3536058" cy="363916"/>
          </a:xfrm>
        </p:grpSpPr>
        <p:grpSp>
          <p:nvGrpSpPr>
            <p:cNvPr id="182" name="组 181"/>
            <p:cNvGrpSpPr/>
            <p:nvPr/>
          </p:nvGrpSpPr>
          <p:grpSpPr>
            <a:xfrm>
              <a:off x="5195614" y="3311866"/>
              <a:ext cx="3536058" cy="363916"/>
              <a:chOff x="4158851" y="1310108"/>
              <a:chExt cx="3536058" cy="363916"/>
            </a:xfrm>
          </p:grpSpPr>
          <p:sp>
            <p:nvSpPr>
              <p:cNvPr id="183" name="1标签"/>
              <p:cNvSpPr/>
              <p:nvPr/>
            </p:nvSpPr>
            <p:spPr>
              <a:xfrm flipH="1">
                <a:off x="4158851" y="1310108"/>
                <a:ext cx="3536058" cy="363916"/>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4" name="直接连接符 49"/>
              <p:cNvCxnSpPr/>
              <p:nvPr/>
            </p:nvCxnSpPr>
            <p:spPr>
              <a:xfrm flipH="1">
                <a:off x="4158852" y="1674024"/>
                <a:ext cx="3536057"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5" name="直接连接符 50"/>
              <p:cNvCxnSpPr/>
              <p:nvPr/>
            </p:nvCxnSpPr>
            <p:spPr>
              <a:xfrm flipH="1">
                <a:off x="5608176" y="167402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6" name="TextBox 12"/>
            <p:cNvSpPr txBox="1"/>
            <p:nvPr/>
          </p:nvSpPr>
          <p:spPr>
            <a:xfrm>
              <a:off x="5283512" y="3325375"/>
              <a:ext cx="241698" cy="307777"/>
            </a:xfrm>
            <a:prstGeom prst="rect">
              <a:avLst/>
            </a:prstGeom>
            <a:noFill/>
          </p:spPr>
          <p:txBody>
            <a:bodyPr wrap="square" rtlCol="0">
              <a:spAutoFit/>
            </a:bodyPr>
            <a:lstStyle/>
            <a:p>
              <a:r>
                <a:rPr lang="en-US" altLang="zh-CN" sz="1400" b="1" dirty="0" smtClean="0">
                  <a:solidFill>
                    <a:srgbClr val="FFFFFF"/>
                  </a:solidFill>
                </a:rPr>
                <a:t>3</a:t>
              </a:r>
              <a:endParaRPr lang="zh-CN" altLang="en-US" sz="1400" b="1" dirty="0">
                <a:solidFill>
                  <a:srgbClr val="FFFFFF"/>
                </a:solidFill>
              </a:endParaRPr>
            </a:p>
          </p:txBody>
        </p:sp>
        <p:sp>
          <p:nvSpPr>
            <p:cNvPr id="187" name="文本框 36"/>
            <p:cNvSpPr txBox="1"/>
            <p:nvPr/>
          </p:nvSpPr>
          <p:spPr>
            <a:xfrm>
              <a:off x="5539910" y="3340532"/>
              <a:ext cx="1386609" cy="274983"/>
            </a:xfrm>
            <a:prstGeom prst="rect">
              <a:avLst/>
            </a:prstGeom>
            <a:noFill/>
          </p:spPr>
          <p:txBody>
            <a:bodyPr wrap="square" lIns="91438" tIns="45719" rIns="91438" bIns="45719" rtlCol="0">
              <a:spAutoFit/>
            </a:bodyPr>
            <a:lstStyle/>
            <a:p>
              <a:pPr algn="dist"/>
              <a:r>
                <a:rPr kumimoji="1" lang="en-US" altLang="en-US" sz="1200" dirty="0">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 name="组合 7"/>
          <p:cNvGrpSpPr/>
          <p:nvPr/>
        </p:nvGrpSpPr>
        <p:grpSpPr>
          <a:xfrm>
            <a:off x="5195614" y="3965997"/>
            <a:ext cx="3536058" cy="363916"/>
            <a:chOff x="5195614" y="3965997"/>
            <a:chExt cx="3536058" cy="363916"/>
          </a:xfrm>
        </p:grpSpPr>
        <p:grpSp>
          <p:nvGrpSpPr>
            <p:cNvPr id="188" name="组 187"/>
            <p:cNvGrpSpPr/>
            <p:nvPr/>
          </p:nvGrpSpPr>
          <p:grpSpPr>
            <a:xfrm>
              <a:off x="5195614" y="3965997"/>
              <a:ext cx="3536058" cy="363916"/>
              <a:chOff x="4158851" y="1310108"/>
              <a:chExt cx="3536058" cy="363916"/>
            </a:xfrm>
          </p:grpSpPr>
          <p:sp>
            <p:nvSpPr>
              <p:cNvPr id="189" name="1标签"/>
              <p:cNvSpPr/>
              <p:nvPr/>
            </p:nvSpPr>
            <p:spPr>
              <a:xfrm flipH="1">
                <a:off x="4158851" y="1310108"/>
                <a:ext cx="3536058" cy="363916"/>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90" name="直接连接符 49"/>
              <p:cNvCxnSpPr/>
              <p:nvPr/>
            </p:nvCxnSpPr>
            <p:spPr>
              <a:xfrm flipH="1">
                <a:off x="4158852" y="1674024"/>
                <a:ext cx="3536057"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91" name="直接连接符 50"/>
              <p:cNvCxnSpPr/>
              <p:nvPr/>
            </p:nvCxnSpPr>
            <p:spPr>
              <a:xfrm flipH="1">
                <a:off x="5608176" y="167402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2" name="TextBox 12"/>
            <p:cNvSpPr txBox="1"/>
            <p:nvPr/>
          </p:nvSpPr>
          <p:spPr>
            <a:xfrm>
              <a:off x="5283512" y="3979506"/>
              <a:ext cx="241698" cy="307777"/>
            </a:xfrm>
            <a:prstGeom prst="rect">
              <a:avLst/>
            </a:prstGeom>
            <a:noFill/>
          </p:spPr>
          <p:txBody>
            <a:bodyPr wrap="square" rtlCol="0">
              <a:spAutoFit/>
            </a:bodyPr>
            <a:lstStyle/>
            <a:p>
              <a:r>
                <a:rPr lang="en-US" altLang="zh-CN" sz="1400" b="1" dirty="0" smtClean="0">
                  <a:solidFill>
                    <a:srgbClr val="FFFFFF"/>
                  </a:solidFill>
                </a:rPr>
                <a:t>4</a:t>
              </a:r>
              <a:endParaRPr lang="zh-CN" altLang="en-US" sz="1400" b="1" dirty="0">
                <a:solidFill>
                  <a:srgbClr val="FFFFFF"/>
                </a:solidFill>
              </a:endParaRPr>
            </a:p>
          </p:txBody>
        </p:sp>
        <p:sp>
          <p:nvSpPr>
            <p:cNvPr id="193" name="文本框 36"/>
            <p:cNvSpPr txBox="1"/>
            <p:nvPr/>
          </p:nvSpPr>
          <p:spPr>
            <a:xfrm>
              <a:off x="5539910" y="3994663"/>
              <a:ext cx="1386609" cy="274983"/>
            </a:xfrm>
            <a:prstGeom prst="rect">
              <a:avLst/>
            </a:prstGeom>
            <a:noFill/>
          </p:spPr>
          <p:txBody>
            <a:bodyPr wrap="square" lIns="91438" tIns="45719" rIns="91438" bIns="45719" rtlCol="0">
              <a:spAutoFit/>
            </a:bodyPr>
            <a:lstStyle/>
            <a:p>
              <a:pPr algn="dist"/>
              <a:r>
                <a:rPr kumimoji="1" lang="en-US" altLang="en-US" sz="1200" dirty="0">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1" name="组 60"/>
          <p:cNvGrpSpPr>
            <a:grpSpLocks noChangeAspect="1"/>
          </p:cNvGrpSpPr>
          <p:nvPr/>
        </p:nvGrpSpPr>
        <p:grpSpPr>
          <a:xfrm>
            <a:off x="1939980" y="2002478"/>
            <a:ext cx="360000" cy="139654"/>
            <a:chOff x="4041159" y="1376400"/>
            <a:chExt cx="612485" cy="237600"/>
          </a:xfrm>
        </p:grpSpPr>
        <p:sp>
          <p:nvSpPr>
            <p:cNvPr id="72" name="燕尾形 71"/>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燕尾形 74"/>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燕尾形 75"/>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 calcmode="lin" valueType="num">
                                      <p:cBhvr>
                                        <p:cTn id="7" dur="500" fill="hold"/>
                                        <p:tgtEl>
                                          <p:spTgt spid="169"/>
                                        </p:tgtEl>
                                        <p:attrNameLst>
                                          <p:attrName>ppt_w</p:attrName>
                                        </p:attrNameLst>
                                      </p:cBhvr>
                                      <p:tavLst>
                                        <p:tav tm="0">
                                          <p:val>
                                            <p:fltVal val="0"/>
                                          </p:val>
                                        </p:tav>
                                        <p:tav tm="100000">
                                          <p:val>
                                            <p:strVal val="#ppt_w"/>
                                          </p:val>
                                        </p:tav>
                                      </p:tavLst>
                                    </p:anim>
                                    <p:anim calcmode="lin" valueType="num">
                                      <p:cBhvr>
                                        <p:cTn id="8" dur="500" fill="hold"/>
                                        <p:tgtEl>
                                          <p:spTgt spid="16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nodeType="with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nodeType="with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par>
                                <p:cTn id="19" presetID="14" presetClass="entr" presetSubtype="10" fill="hold" nodeType="withEffect">
                                  <p:stCondLst>
                                    <p:cond delay="75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par>
                                <p:cTn id="22" presetID="16" presetClass="entr" presetSubtype="37" fill="hold" nodeType="withEffect">
                                  <p:stCondLst>
                                    <p:cond delay="750"/>
                                  </p:stCondLst>
                                  <p:childTnLst>
                                    <p:set>
                                      <p:cBhvr>
                                        <p:cTn id="23" dur="1" fill="hold">
                                          <p:stCondLst>
                                            <p:cond delay="0"/>
                                          </p:stCondLst>
                                        </p:cTn>
                                        <p:tgtEl>
                                          <p:spTgt spid="170"/>
                                        </p:tgtEl>
                                        <p:attrNameLst>
                                          <p:attrName>style.visibility</p:attrName>
                                        </p:attrNameLst>
                                      </p:cBhvr>
                                      <p:to>
                                        <p:strVal val="visible"/>
                                      </p:to>
                                    </p:set>
                                    <p:animEffect transition="in" filter="barn(outVertical)">
                                      <p:cBhvr>
                                        <p:cTn id="24" dur="500"/>
                                        <p:tgtEl>
                                          <p:spTgt spid="170"/>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163"/>
                                        </p:tgtEl>
                                        <p:attrNameLst>
                                          <p:attrName>style.visibility</p:attrName>
                                        </p:attrNameLst>
                                      </p:cBhvr>
                                      <p:to>
                                        <p:strVal val="visible"/>
                                      </p:to>
                                    </p:set>
                                    <p:animEffect transition="in" filter="randombar(horizontal)">
                                      <p:cBhvr>
                                        <p:cTn id="28" dur="500"/>
                                        <p:tgtEl>
                                          <p:spTgt spid="163"/>
                                        </p:tgtEl>
                                      </p:cBhvr>
                                    </p:animEffect>
                                  </p:childTnLst>
                                </p:cTn>
                              </p:par>
                              <p:par>
                                <p:cTn id="29" presetID="14" presetClass="entr" presetSubtype="10" fill="hold" grpId="0" nodeType="withEffect">
                                  <p:stCondLst>
                                    <p:cond delay="250"/>
                                  </p:stCondLst>
                                  <p:childTnLst>
                                    <p:set>
                                      <p:cBhvr>
                                        <p:cTn id="30" dur="1" fill="hold">
                                          <p:stCondLst>
                                            <p:cond delay="0"/>
                                          </p:stCondLst>
                                        </p:cTn>
                                        <p:tgtEl>
                                          <p:spTgt spid="164"/>
                                        </p:tgtEl>
                                        <p:attrNameLst>
                                          <p:attrName>style.visibility</p:attrName>
                                        </p:attrNameLst>
                                      </p:cBhvr>
                                      <p:to>
                                        <p:strVal val="visible"/>
                                      </p:to>
                                    </p:set>
                                    <p:animEffect transition="in" filter="randombar(horizontal)">
                                      <p:cBhvr>
                                        <p:cTn id="31" dur="5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P spid="1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cxnSp>
        <p:nvCxnSpPr>
          <p:cNvPr id="49" name="直线连接符 48"/>
          <p:cNvCxnSpPr/>
          <p:nvPr/>
        </p:nvCxnSpPr>
        <p:spPr>
          <a:xfrm>
            <a:off x="2220203" y="546100"/>
            <a:ext cx="0" cy="4060992"/>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sp>
        <p:nvSpPr>
          <p:cNvPr id="149" name="Rectangle 32"/>
          <p:cNvSpPr/>
          <p:nvPr/>
        </p:nvSpPr>
        <p:spPr>
          <a:xfrm>
            <a:off x="4382529" y="1323387"/>
            <a:ext cx="1410982" cy="141098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50" name="Rectangle 33"/>
          <p:cNvSpPr/>
          <p:nvPr/>
        </p:nvSpPr>
        <p:spPr>
          <a:xfrm>
            <a:off x="5866747" y="2800263"/>
            <a:ext cx="1092373" cy="1092373"/>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2FFBC"/>
              </a:solidFill>
            </a:endParaRPr>
          </a:p>
        </p:txBody>
      </p:sp>
      <p:sp>
        <p:nvSpPr>
          <p:cNvPr id="151" name="Rectangle 34"/>
          <p:cNvSpPr/>
          <p:nvPr/>
        </p:nvSpPr>
        <p:spPr>
          <a:xfrm>
            <a:off x="5866747" y="1744637"/>
            <a:ext cx="973138" cy="973138"/>
          </a:xfrm>
          <a:prstGeom prst="rect">
            <a:avLst/>
          </a:prstGeom>
          <a:solidFill>
            <a:srgbClr val="A8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2" name="Rectangle 37"/>
          <p:cNvSpPr/>
          <p:nvPr/>
        </p:nvSpPr>
        <p:spPr>
          <a:xfrm>
            <a:off x="4825369" y="2799808"/>
            <a:ext cx="968142" cy="96814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3" name="Group 65"/>
          <p:cNvGrpSpPr/>
          <p:nvPr/>
        </p:nvGrpSpPr>
        <p:grpSpPr>
          <a:xfrm>
            <a:off x="5351754" y="2097553"/>
            <a:ext cx="1001344" cy="1001344"/>
            <a:chOff x="4134956" y="2225651"/>
            <a:chExt cx="1267354" cy="1267354"/>
          </a:xfrm>
        </p:grpSpPr>
        <p:sp>
          <p:nvSpPr>
            <p:cNvPr id="154" name="Frame 39"/>
            <p:cNvSpPr/>
            <p:nvPr/>
          </p:nvSpPr>
          <p:spPr>
            <a:xfrm>
              <a:off x="4134956" y="2225651"/>
              <a:ext cx="1267354" cy="1267354"/>
            </a:xfrm>
            <a:prstGeom prst="frame">
              <a:avLst>
                <a:gd name="adj1" fmla="val 20016"/>
              </a:avLst>
            </a:prstGeom>
            <a:solidFill>
              <a:srgbClr val="1F497D">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5" name="Rectangle 40"/>
            <p:cNvSpPr/>
            <p:nvPr/>
          </p:nvSpPr>
          <p:spPr>
            <a:xfrm>
              <a:off x="4376471" y="2467166"/>
              <a:ext cx="784322" cy="784320"/>
            </a:xfrm>
            <a:prstGeom prst="rect">
              <a:avLst/>
            </a:prstGeom>
            <a:solidFill>
              <a:srgbClr val="1F497D">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lumMod val="65000"/>
                    </a:schemeClr>
                  </a:solidFill>
                  <a:latin typeface="FontAwesome" pitchFamily="2" charset="0"/>
                </a:rPr>
                <a:t></a:t>
              </a:r>
              <a:endParaRPr lang="en-US" sz="3200" dirty="0">
                <a:solidFill>
                  <a:schemeClr val="bg1">
                    <a:lumMod val="65000"/>
                  </a:schemeClr>
                </a:solidFill>
              </a:endParaRPr>
            </a:p>
          </p:txBody>
        </p:sp>
      </p:grpSp>
      <p:sp>
        <p:nvSpPr>
          <p:cNvPr id="156" name="TextBox 32"/>
          <p:cNvSpPr txBox="1"/>
          <p:nvPr/>
        </p:nvSpPr>
        <p:spPr>
          <a:xfrm>
            <a:off x="2791803" y="1509816"/>
            <a:ext cx="1473138" cy="276999"/>
          </a:xfrm>
          <a:prstGeom prst="rect">
            <a:avLst/>
          </a:prstGeom>
          <a:noFill/>
        </p:spPr>
        <p:txBody>
          <a:bodyPr wrap="square"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7" name="Text Box 11"/>
          <p:cNvSpPr txBox="1">
            <a:spLocks noChangeArrowheads="1"/>
          </p:cNvSpPr>
          <p:nvPr/>
        </p:nvSpPr>
        <p:spPr bwMode="auto">
          <a:xfrm>
            <a:off x="2604792" y="1754290"/>
            <a:ext cx="1674260" cy="85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要内容请在这里输入组要内容请在这里输入组要内容请在这里输入组</a:t>
            </a:r>
            <a:endParaRPr lang="zh-CN" altLang="en-US" sz="800" dirty="0">
              <a:latin typeface="微软雅黑" panose="020B0503020204020204" pitchFamily="34" charset="-122"/>
              <a:ea typeface="微软雅黑" panose="020B0503020204020204" pitchFamily="34" charset="-122"/>
            </a:endParaRPr>
          </a:p>
        </p:txBody>
      </p:sp>
      <p:sp>
        <p:nvSpPr>
          <p:cNvPr id="158" name="TextBox 32"/>
          <p:cNvSpPr txBox="1"/>
          <p:nvPr/>
        </p:nvSpPr>
        <p:spPr>
          <a:xfrm>
            <a:off x="3223216" y="2927263"/>
            <a:ext cx="1432819" cy="276999"/>
          </a:xfrm>
          <a:prstGeom prst="rect">
            <a:avLst/>
          </a:prstGeom>
          <a:noFill/>
        </p:spPr>
        <p:txBody>
          <a:bodyPr wrap="square"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9" name="Text Box 11"/>
          <p:cNvSpPr txBox="1">
            <a:spLocks noChangeArrowheads="1"/>
          </p:cNvSpPr>
          <p:nvPr/>
        </p:nvSpPr>
        <p:spPr bwMode="auto">
          <a:xfrm>
            <a:off x="2791803" y="3169636"/>
            <a:ext cx="1912153" cy="65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要内容请在这里输入组要内容请在这里输入组要内容请在这里输入组</a:t>
            </a:r>
            <a:endParaRPr lang="zh-CN" altLang="en-US" sz="800" dirty="0">
              <a:latin typeface="微软雅黑" panose="020B0503020204020204" pitchFamily="34" charset="-122"/>
              <a:ea typeface="微软雅黑" panose="020B0503020204020204" pitchFamily="34" charset="-122"/>
            </a:endParaRPr>
          </a:p>
        </p:txBody>
      </p:sp>
      <p:sp>
        <p:nvSpPr>
          <p:cNvPr id="160" name="TextBox 32"/>
          <p:cNvSpPr txBox="1"/>
          <p:nvPr/>
        </p:nvSpPr>
        <p:spPr>
          <a:xfrm>
            <a:off x="7001453" y="1674227"/>
            <a:ext cx="1318058" cy="287753"/>
          </a:xfrm>
          <a:prstGeom prst="rect">
            <a:avLst/>
          </a:prstGeom>
          <a:noFill/>
        </p:spPr>
        <p:txBody>
          <a:bodyPr wrap="square"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1" name="Text Box 11"/>
          <p:cNvSpPr txBox="1">
            <a:spLocks noChangeArrowheads="1"/>
          </p:cNvSpPr>
          <p:nvPr/>
        </p:nvSpPr>
        <p:spPr bwMode="auto">
          <a:xfrm>
            <a:off x="7002366" y="1887994"/>
            <a:ext cx="1661017" cy="85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要内容请在这里输入组要内容请在这里输入组要内容请在这里输入组</a:t>
            </a:r>
            <a:endParaRPr lang="zh-CN" altLang="en-US" sz="800" dirty="0">
              <a:latin typeface="微软雅黑" panose="020B0503020204020204" pitchFamily="34" charset="-122"/>
              <a:ea typeface="微软雅黑" panose="020B0503020204020204" pitchFamily="34" charset="-122"/>
            </a:endParaRPr>
          </a:p>
        </p:txBody>
      </p:sp>
      <p:sp>
        <p:nvSpPr>
          <p:cNvPr id="162" name="TextBox 32"/>
          <p:cNvSpPr txBox="1"/>
          <p:nvPr/>
        </p:nvSpPr>
        <p:spPr>
          <a:xfrm>
            <a:off x="7008685" y="2983540"/>
            <a:ext cx="1463864" cy="276999"/>
          </a:xfrm>
          <a:prstGeom prst="rect">
            <a:avLst/>
          </a:prstGeom>
          <a:noFill/>
        </p:spPr>
        <p:txBody>
          <a:bodyPr wrap="square"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3" name="Text Box 11"/>
          <p:cNvSpPr txBox="1">
            <a:spLocks noChangeArrowheads="1"/>
          </p:cNvSpPr>
          <p:nvPr/>
        </p:nvSpPr>
        <p:spPr bwMode="auto">
          <a:xfrm>
            <a:off x="7021928" y="3214849"/>
            <a:ext cx="1661017" cy="85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要内容请在这里输入组要内容请在这里输入组要内容请在这里输入组</a:t>
            </a:r>
            <a:endParaRPr lang="zh-CN" altLang="en-US" sz="800" dirty="0">
              <a:latin typeface="微软雅黑" panose="020B0503020204020204" pitchFamily="34" charset="-122"/>
              <a:ea typeface="微软雅黑" panose="020B0503020204020204" pitchFamily="34" charset="-122"/>
            </a:endParaRPr>
          </a:p>
        </p:txBody>
      </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1" name="组 60"/>
          <p:cNvGrpSpPr>
            <a:grpSpLocks noChangeAspect="1"/>
          </p:cNvGrpSpPr>
          <p:nvPr/>
        </p:nvGrpSpPr>
        <p:grpSpPr>
          <a:xfrm>
            <a:off x="1939980" y="2002478"/>
            <a:ext cx="360000" cy="139654"/>
            <a:chOff x="4041159" y="1376400"/>
            <a:chExt cx="612485" cy="237600"/>
          </a:xfrm>
        </p:grpSpPr>
        <p:sp>
          <p:nvSpPr>
            <p:cNvPr id="62" name="燕尾形 61"/>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燕尾形 65"/>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cBhvr>
                                        <p:cTn id="7" dur="500" fill="hold"/>
                                        <p:tgtEl>
                                          <p:spTgt spid="149"/>
                                        </p:tgtEl>
                                        <p:attrNameLst>
                                          <p:attrName>ppt_w</p:attrName>
                                        </p:attrNameLst>
                                      </p:cBhvr>
                                      <p:tavLst>
                                        <p:tav tm="0">
                                          <p:val>
                                            <p:strVal val="4*#ppt_w"/>
                                          </p:val>
                                        </p:tav>
                                        <p:tav tm="100000">
                                          <p:val>
                                            <p:strVal val="#ppt_w"/>
                                          </p:val>
                                        </p:tav>
                                      </p:tavLst>
                                    </p:anim>
                                    <p:anim calcmode="lin" valueType="num">
                                      <p:cBhvr>
                                        <p:cTn id="8" dur="500" fill="hold"/>
                                        <p:tgtEl>
                                          <p:spTgt spid="14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00"/>
                                  </p:stCondLst>
                                  <p:childTnLst>
                                    <p:set>
                                      <p:cBhvr>
                                        <p:cTn id="10" dur="1" fill="hold">
                                          <p:stCondLst>
                                            <p:cond delay="0"/>
                                          </p:stCondLst>
                                        </p:cTn>
                                        <p:tgtEl>
                                          <p:spTgt spid="151"/>
                                        </p:tgtEl>
                                        <p:attrNameLst>
                                          <p:attrName>style.visibility</p:attrName>
                                        </p:attrNameLst>
                                      </p:cBhvr>
                                      <p:to>
                                        <p:strVal val="visible"/>
                                      </p:to>
                                    </p:set>
                                    <p:anim calcmode="lin" valueType="num">
                                      <p:cBhvr>
                                        <p:cTn id="11" dur="500" fill="hold"/>
                                        <p:tgtEl>
                                          <p:spTgt spid="151"/>
                                        </p:tgtEl>
                                        <p:attrNameLst>
                                          <p:attrName>ppt_w</p:attrName>
                                        </p:attrNameLst>
                                      </p:cBhvr>
                                      <p:tavLst>
                                        <p:tav tm="0">
                                          <p:val>
                                            <p:strVal val="4*#ppt_w"/>
                                          </p:val>
                                        </p:tav>
                                        <p:tav tm="100000">
                                          <p:val>
                                            <p:strVal val="#ppt_w"/>
                                          </p:val>
                                        </p:tav>
                                      </p:tavLst>
                                    </p:anim>
                                    <p:anim calcmode="lin" valueType="num">
                                      <p:cBhvr>
                                        <p:cTn id="12" dur="500" fill="hold"/>
                                        <p:tgtEl>
                                          <p:spTgt spid="151"/>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400"/>
                                  </p:stCondLst>
                                  <p:childTnLst>
                                    <p:set>
                                      <p:cBhvr>
                                        <p:cTn id="14" dur="1" fill="hold">
                                          <p:stCondLst>
                                            <p:cond delay="0"/>
                                          </p:stCondLst>
                                        </p:cTn>
                                        <p:tgtEl>
                                          <p:spTgt spid="150"/>
                                        </p:tgtEl>
                                        <p:attrNameLst>
                                          <p:attrName>style.visibility</p:attrName>
                                        </p:attrNameLst>
                                      </p:cBhvr>
                                      <p:to>
                                        <p:strVal val="visible"/>
                                      </p:to>
                                    </p:set>
                                    <p:anim calcmode="lin" valueType="num">
                                      <p:cBhvr>
                                        <p:cTn id="15" dur="500" fill="hold"/>
                                        <p:tgtEl>
                                          <p:spTgt spid="150"/>
                                        </p:tgtEl>
                                        <p:attrNameLst>
                                          <p:attrName>ppt_w</p:attrName>
                                        </p:attrNameLst>
                                      </p:cBhvr>
                                      <p:tavLst>
                                        <p:tav tm="0">
                                          <p:val>
                                            <p:strVal val="4*#ppt_w"/>
                                          </p:val>
                                        </p:tav>
                                        <p:tav tm="100000">
                                          <p:val>
                                            <p:strVal val="#ppt_w"/>
                                          </p:val>
                                        </p:tav>
                                      </p:tavLst>
                                    </p:anim>
                                    <p:anim calcmode="lin" valueType="num">
                                      <p:cBhvr>
                                        <p:cTn id="16" dur="500" fill="hold"/>
                                        <p:tgtEl>
                                          <p:spTgt spid="150"/>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60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500" fill="hold"/>
                                        <p:tgtEl>
                                          <p:spTgt spid="152"/>
                                        </p:tgtEl>
                                        <p:attrNameLst>
                                          <p:attrName>ppt_w</p:attrName>
                                        </p:attrNameLst>
                                      </p:cBhvr>
                                      <p:tavLst>
                                        <p:tav tm="0">
                                          <p:val>
                                            <p:strVal val="4*#ppt_w"/>
                                          </p:val>
                                        </p:tav>
                                        <p:tav tm="100000">
                                          <p:val>
                                            <p:strVal val="#ppt_w"/>
                                          </p:val>
                                        </p:tav>
                                      </p:tavLst>
                                    </p:anim>
                                    <p:anim calcmode="lin" valueType="num">
                                      <p:cBhvr>
                                        <p:cTn id="20" dur="500" fill="hold"/>
                                        <p:tgtEl>
                                          <p:spTgt spid="152"/>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53"/>
                                        </p:tgtEl>
                                        <p:attrNameLst>
                                          <p:attrName>style.visibility</p:attrName>
                                        </p:attrNameLst>
                                      </p:cBhvr>
                                      <p:to>
                                        <p:strVal val="visible"/>
                                      </p:to>
                                    </p:set>
                                    <p:animEffect transition="in" filter="fade">
                                      <p:cBhvr>
                                        <p:cTn id="24" dur="400"/>
                                        <p:tgtEl>
                                          <p:spTgt spid="153"/>
                                        </p:tgtEl>
                                      </p:cBhvr>
                                    </p:animEffect>
                                  </p:childTnLst>
                                </p:cTn>
                              </p:par>
                            </p:childTnLst>
                          </p:cTn>
                        </p:par>
                        <p:par>
                          <p:cTn id="25" fill="hold">
                            <p:stCondLst>
                              <p:cond delay="1000"/>
                            </p:stCondLst>
                            <p:childTnLst>
                              <p:par>
                                <p:cTn id="26" presetID="2" presetClass="entr" presetSubtype="8" accel="50000" decel="50000" fill="hold" nodeType="afterEffect">
                                  <p:stCondLst>
                                    <p:cond delay="0"/>
                                  </p:stCondLst>
                                  <p:childTnLst>
                                    <p:set>
                                      <p:cBhvr>
                                        <p:cTn id="27" dur="1" fill="hold">
                                          <p:stCondLst>
                                            <p:cond delay="0"/>
                                          </p:stCondLst>
                                        </p:cTn>
                                        <p:tgtEl>
                                          <p:spTgt spid="156"/>
                                        </p:tgtEl>
                                        <p:attrNameLst>
                                          <p:attrName>style.visibility</p:attrName>
                                        </p:attrNameLst>
                                      </p:cBhvr>
                                      <p:to>
                                        <p:strVal val="visible"/>
                                      </p:to>
                                    </p:set>
                                    <p:anim calcmode="lin" valueType="num">
                                      <p:cBhvr additive="base">
                                        <p:cTn id="28" dur="500" fill="hold"/>
                                        <p:tgtEl>
                                          <p:spTgt spid="156"/>
                                        </p:tgtEl>
                                        <p:attrNameLst>
                                          <p:attrName>ppt_x</p:attrName>
                                        </p:attrNameLst>
                                      </p:cBhvr>
                                      <p:tavLst>
                                        <p:tav tm="0">
                                          <p:val>
                                            <p:strVal val="0-#ppt_w/2"/>
                                          </p:val>
                                        </p:tav>
                                        <p:tav tm="100000">
                                          <p:val>
                                            <p:strVal val="#ppt_x"/>
                                          </p:val>
                                        </p:tav>
                                      </p:tavLst>
                                    </p:anim>
                                    <p:anim calcmode="lin" valueType="num">
                                      <p:cBhvr additive="base">
                                        <p:cTn id="29" dur="500" fill="hold"/>
                                        <p:tgtEl>
                                          <p:spTgt spid="156"/>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157"/>
                                        </p:tgtEl>
                                        <p:attrNameLst>
                                          <p:attrName>style.visibility</p:attrName>
                                        </p:attrNameLst>
                                      </p:cBhvr>
                                      <p:to>
                                        <p:strVal val="visible"/>
                                      </p:to>
                                    </p:set>
                                    <p:animEffect transition="in" filter="fade">
                                      <p:cBhvr>
                                        <p:cTn id="32" dur="500"/>
                                        <p:tgtEl>
                                          <p:spTgt spid="157"/>
                                        </p:tgtEl>
                                      </p:cBhvr>
                                    </p:animEffect>
                                  </p:childTnLst>
                                </p:cTn>
                              </p:par>
                            </p:childTnLst>
                          </p:cTn>
                        </p:par>
                        <p:par>
                          <p:cTn id="33" fill="hold">
                            <p:stCondLst>
                              <p:cond delay="1500"/>
                            </p:stCondLst>
                            <p:childTnLst>
                              <p:par>
                                <p:cTn id="34" presetID="2" presetClass="entr" presetSubtype="8" accel="50000" decel="50000" fill="hold" nodeType="afterEffect">
                                  <p:stCondLst>
                                    <p:cond delay="0"/>
                                  </p:stCondLst>
                                  <p:childTnLst>
                                    <p:set>
                                      <p:cBhvr>
                                        <p:cTn id="35" dur="1" fill="hold">
                                          <p:stCondLst>
                                            <p:cond delay="0"/>
                                          </p:stCondLst>
                                        </p:cTn>
                                        <p:tgtEl>
                                          <p:spTgt spid="158"/>
                                        </p:tgtEl>
                                        <p:attrNameLst>
                                          <p:attrName>style.visibility</p:attrName>
                                        </p:attrNameLst>
                                      </p:cBhvr>
                                      <p:to>
                                        <p:strVal val="visible"/>
                                      </p:to>
                                    </p:set>
                                    <p:anim calcmode="lin" valueType="num">
                                      <p:cBhvr additive="base">
                                        <p:cTn id="36" dur="500" fill="hold"/>
                                        <p:tgtEl>
                                          <p:spTgt spid="158"/>
                                        </p:tgtEl>
                                        <p:attrNameLst>
                                          <p:attrName>ppt_x</p:attrName>
                                        </p:attrNameLst>
                                      </p:cBhvr>
                                      <p:tavLst>
                                        <p:tav tm="0">
                                          <p:val>
                                            <p:strVal val="0-#ppt_w/2"/>
                                          </p:val>
                                        </p:tav>
                                        <p:tav tm="100000">
                                          <p:val>
                                            <p:strVal val="#ppt_x"/>
                                          </p:val>
                                        </p:tav>
                                      </p:tavLst>
                                    </p:anim>
                                    <p:anim calcmode="lin" valueType="num">
                                      <p:cBhvr additive="base">
                                        <p:cTn id="37" dur="500" fill="hold"/>
                                        <p:tgtEl>
                                          <p:spTgt spid="158"/>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159"/>
                                        </p:tgtEl>
                                        <p:attrNameLst>
                                          <p:attrName>style.visibility</p:attrName>
                                        </p:attrNameLst>
                                      </p:cBhvr>
                                      <p:to>
                                        <p:strVal val="visible"/>
                                      </p:to>
                                    </p:set>
                                    <p:animEffect transition="in" filter="fade">
                                      <p:cBhvr>
                                        <p:cTn id="40" dur="500"/>
                                        <p:tgtEl>
                                          <p:spTgt spid="159"/>
                                        </p:tgtEl>
                                      </p:cBhvr>
                                    </p:animEffect>
                                  </p:childTnLst>
                                </p:cTn>
                              </p:par>
                            </p:childTnLst>
                          </p:cTn>
                        </p:par>
                        <p:par>
                          <p:cTn id="41" fill="hold">
                            <p:stCondLst>
                              <p:cond delay="2000"/>
                            </p:stCondLst>
                            <p:childTnLst>
                              <p:par>
                                <p:cTn id="42" presetID="2" presetClass="entr" presetSubtype="2" accel="50000" decel="50000" fill="hold" nodeType="afterEffect">
                                  <p:stCondLst>
                                    <p:cond delay="0"/>
                                  </p:stCondLst>
                                  <p:childTnLst>
                                    <p:set>
                                      <p:cBhvr>
                                        <p:cTn id="43" dur="1" fill="hold">
                                          <p:stCondLst>
                                            <p:cond delay="0"/>
                                          </p:stCondLst>
                                        </p:cTn>
                                        <p:tgtEl>
                                          <p:spTgt spid="160"/>
                                        </p:tgtEl>
                                        <p:attrNameLst>
                                          <p:attrName>style.visibility</p:attrName>
                                        </p:attrNameLst>
                                      </p:cBhvr>
                                      <p:to>
                                        <p:strVal val="visible"/>
                                      </p:to>
                                    </p:set>
                                    <p:anim calcmode="lin" valueType="num">
                                      <p:cBhvr additive="base">
                                        <p:cTn id="44" dur="500" fill="hold"/>
                                        <p:tgtEl>
                                          <p:spTgt spid="160"/>
                                        </p:tgtEl>
                                        <p:attrNameLst>
                                          <p:attrName>ppt_x</p:attrName>
                                        </p:attrNameLst>
                                      </p:cBhvr>
                                      <p:tavLst>
                                        <p:tav tm="0">
                                          <p:val>
                                            <p:strVal val="1+#ppt_w/2"/>
                                          </p:val>
                                        </p:tav>
                                        <p:tav tm="100000">
                                          <p:val>
                                            <p:strVal val="#ppt_x"/>
                                          </p:val>
                                        </p:tav>
                                      </p:tavLst>
                                    </p:anim>
                                    <p:anim calcmode="lin" valueType="num">
                                      <p:cBhvr additive="base">
                                        <p:cTn id="45" dur="500" fill="hold"/>
                                        <p:tgtEl>
                                          <p:spTgt spid="160"/>
                                        </p:tgtEl>
                                        <p:attrNameLst>
                                          <p:attrName>ppt_y</p:attrName>
                                        </p:attrNameLst>
                                      </p:cBhvr>
                                      <p:tavLst>
                                        <p:tav tm="0">
                                          <p:val>
                                            <p:strVal val="#ppt_y"/>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161"/>
                                        </p:tgtEl>
                                        <p:attrNameLst>
                                          <p:attrName>style.visibility</p:attrName>
                                        </p:attrNameLst>
                                      </p:cBhvr>
                                      <p:to>
                                        <p:strVal val="visible"/>
                                      </p:to>
                                    </p:set>
                                    <p:animEffect transition="in" filter="fade">
                                      <p:cBhvr>
                                        <p:cTn id="48" dur="500"/>
                                        <p:tgtEl>
                                          <p:spTgt spid="161"/>
                                        </p:tgtEl>
                                      </p:cBhvr>
                                    </p:animEffect>
                                  </p:childTnLst>
                                </p:cTn>
                              </p:par>
                            </p:childTnLst>
                          </p:cTn>
                        </p:par>
                        <p:par>
                          <p:cTn id="49" fill="hold">
                            <p:stCondLst>
                              <p:cond delay="2500"/>
                            </p:stCondLst>
                            <p:childTnLst>
                              <p:par>
                                <p:cTn id="50" presetID="2" presetClass="entr" presetSubtype="2" accel="50000" decel="50000" fill="hold" nodeType="afterEffect">
                                  <p:stCondLst>
                                    <p:cond delay="0"/>
                                  </p:stCondLst>
                                  <p:childTnLst>
                                    <p:set>
                                      <p:cBhvr>
                                        <p:cTn id="51" dur="1" fill="hold">
                                          <p:stCondLst>
                                            <p:cond delay="0"/>
                                          </p:stCondLst>
                                        </p:cTn>
                                        <p:tgtEl>
                                          <p:spTgt spid="162"/>
                                        </p:tgtEl>
                                        <p:attrNameLst>
                                          <p:attrName>style.visibility</p:attrName>
                                        </p:attrNameLst>
                                      </p:cBhvr>
                                      <p:to>
                                        <p:strVal val="visible"/>
                                      </p:to>
                                    </p:set>
                                    <p:anim calcmode="lin" valueType="num">
                                      <p:cBhvr additive="base">
                                        <p:cTn id="52" dur="500" fill="hold"/>
                                        <p:tgtEl>
                                          <p:spTgt spid="162"/>
                                        </p:tgtEl>
                                        <p:attrNameLst>
                                          <p:attrName>ppt_x</p:attrName>
                                        </p:attrNameLst>
                                      </p:cBhvr>
                                      <p:tavLst>
                                        <p:tav tm="0">
                                          <p:val>
                                            <p:strVal val="1+#ppt_w/2"/>
                                          </p:val>
                                        </p:tav>
                                        <p:tav tm="100000">
                                          <p:val>
                                            <p:strVal val="#ppt_x"/>
                                          </p:val>
                                        </p:tav>
                                      </p:tavLst>
                                    </p:anim>
                                    <p:anim calcmode="lin" valueType="num">
                                      <p:cBhvr additive="base">
                                        <p:cTn id="53" dur="500" fill="hold"/>
                                        <p:tgtEl>
                                          <p:spTgt spid="162"/>
                                        </p:tgtEl>
                                        <p:attrNameLst>
                                          <p:attrName>ppt_y</p:attrName>
                                        </p:attrNameLst>
                                      </p:cBhvr>
                                      <p:tavLst>
                                        <p:tav tm="0">
                                          <p:val>
                                            <p:strVal val="#ppt_y"/>
                                          </p:val>
                                        </p:tav>
                                        <p:tav tm="100000">
                                          <p:val>
                                            <p:strVal val="#ppt_y"/>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163"/>
                                        </p:tgtEl>
                                        <p:attrNameLst>
                                          <p:attrName>style.visibility</p:attrName>
                                        </p:attrNameLst>
                                      </p:cBhvr>
                                      <p:to>
                                        <p:strVal val="visible"/>
                                      </p:to>
                                    </p:set>
                                    <p:animEffect transition="in" filter="fade">
                                      <p:cBhvr>
                                        <p:cTn id="56"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animBg="1"/>
      <p:bldP spid="150" grpId="0" animBg="1"/>
      <p:bldP spid="151" grpId="0" animBg="1"/>
      <p:bldP spid="152" grpId="0" animBg="1"/>
      <p:bldP spid="157" grpId="0"/>
      <p:bldP spid="159" grpId="0"/>
      <p:bldP spid="161" grpId="0"/>
      <p:bldP spid="1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cxnSp>
        <p:nvCxnSpPr>
          <p:cNvPr id="49" name="直线连接符 48"/>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Chevron 42"/>
          <p:cNvSpPr/>
          <p:nvPr/>
        </p:nvSpPr>
        <p:spPr>
          <a:xfrm>
            <a:off x="3123844" y="1228773"/>
            <a:ext cx="826825" cy="1433164"/>
          </a:xfrm>
          <a:prstGeom prst="chevron">
            <a:avLst/>
          </a:prstGeom>
          <a:solidFill>
            <a:srgbClr val="0079FF">
              <a:alpha val="21000"/>
            </a:srgbClr>
          </a:solidFill>
          <a:ln w="9525"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2" name="Chevron 63"/>
          <p:cNvSpPr/>
          <p:nvPr/>
        </p:nvSpPr>
        <p:spPr>
          <a:xfrm>
            <a:off x="4653290" y="1228773"/>
            <a:ext cx="826825" cy="1433164"/>
          </a:xfrm>
          <a:prstGeom prst="chevron">
            <a:avLst/>
          </a:prstGeom>
          <a:solidFill>
            <a:srgbClr val="0079FF">
              <a:alpha val="21000"/>
            </a:srgbClr>
          </a:solidFill>
          <a:ln w="9525"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3" name="Chevron 67"/>
          <p:cNvSpPr/>
          <p:nvPr/>
        </p:nvSpPr>
        <p:spPr>
          <a:xfrm>
            <a:off x="6245127" y="1228773"/>
            <a:ext cx="826825" cy="1433164"/>
          </a:xfrm>
          <a:prstGeom prst="chevron">
            <a:avLst/>
          </a:prstGeom>
          <a:solidFill>
            <a:srgbClr val="0079FF">
              <a:alpha val="21000"/>
            </a:srgbClr>
          </a:solidFill>
          <a:ln w="9525"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4" name="Chevron 86"/>
          <p:cNvSpPr/>
          <p:nvPr/>
        </p:nvSpPr>
        <p:spPr>
          <a:xfrm>
            <a:off x="7650442" y="1228773"/>
            <a:ext cx="826825" cy="1433164"/>
          </a:xfrm>
          <a:prstGeom prst="chevron">
            <a:avLst/>
          </a:prstGeom>
          <a:solidFill>
            <a:srgbClr val="0079FF">
              <a:alpha val="21000"/>
            </a:srgbClr>
          </a:solidFill>
          <a:ln w="9525" cmpd="sng">
            <a:solidFill>
              <a:srgbClr val="9A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endParaRPr>
          </a:p>
        </p:txBody>
      </p:sp>
      <p:sp>
        <p:nvSpPr>
          <p:cNvPr id="65" name="Oval 90"/>
          <p:cNvSpPr>
            <a:spLocks noChangeAspect="1"/>
          </p:cNvSpPr>
          <p:nvPr/>
        </p:nvSpPr>
        <p:spPr>
          <a:xfrm>
            <a:off x="3203034" y="1684208"/>
            <a:ext cx="498222" cy="498219"/>
          </a:xfrm>
          <a:prstGeom prst="ellipse">
            <a:avLst/>
          </a:prstGeom>
          <a:solidFill>
            <a:srgbClr val="0079FF"/>
          </a:solidFill>
          <a:ln w="19050" cmpd="sng">
            <a:solidFill>
              <a:srgbClr val="9AC1DD"/>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01</a:t>
            </a:r>
            <a:endParaRPr lang="en-US" sz="1400" b="1" dirty="0">
              <a:solidFill>
                <a:schemeClr val="tx1"/>
              </a:solidFill>
            </a:endParaRPr>
          </a:p>
        </p:txBody>
      </p:sp>
      <p:sp>
        <p:nvSpPr>
          <p:cNvPr id="66" name="Oval 91"/>
          <p:cNvSpPr>
            <a:spLocks noChangeAspect="1"/>
          </p:cNvSpPr>
          <p:nvPr/>
        </p:nvSpPr>
        <p:spPr>
          <a:xfrm>
            <a:off x="4705930" y="1684208"/>
            <a:ext cx="498222" cy="498219"/>
          </a:xfrm>
          <a:prstGeom prst="ellipse">
            <a:avLst/>
          </a:prstGeom>
          <a:solidFill>
            <a:srgbClr val="0079FF"/>
          </a:solidFill>
          <a:ln w="19050" cmpd="sng">
            <a:solidFill>
              <a:srgbClr val="9AC1DD"/>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02</a:t>
            </a:r>
            <a:endParaRPr lang="en-US" sz="1400" dirty="0">
              <a:solidFill>
                <a:schemeClr val="tx1"/>
              </a:solidFill>
            </a:endParaRPr>
          </a:p>
        </p:txBody>
      </p:sp>
      <p:sp>
        <p:nvSpPr>
          <p:cNvPr id="67" name="Oval 92"/>
          <p:cNvSpPr>
            <a:spLocks noChangeAspect="1"/>
          </p:cNvSpPr>
          <p:nvPr/>
        </p:nvSpPr>
        <p:spPr>
          <a:xfrm>
            <a:off x="6324619" y="1684208"/>
            <a:ext cx="498222" cy="498219"/>
          </a:xfrm>
          <a:prstGeom prst="ellipse">
            <a:avLst/>
          </a:prstGeom>
          <a:solidFill>
            <a:srgbClr val="0079FF"/>
          </a:solidFill>
          <a:ln w="19050" cmpd="sng">
            <a:solidFill>
              <a:srgbClr val="9AC1DD"/>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03</a:t>
            </a:r>
            <a:endParaRPr lang="en-US" sz="1400" dirty="0">
              <a:solidFill>
                <a:schemeClr val="tx1"/>
              </a:solidFill>
            </a:endParaRPr>
          </a:p>
        </p:txBody>
      </p:sp>
      <p:sp>
        <p:nvSpPr>
          <p:cNvPr id="68" name="Oval 93"/>
          <p:cNvSpPr>
            <a:spLocks noChangeAspect="1"/>
          </p:cNvSpPr>
          <p:nvPr/>
        </p:nvSpPr>
        <p:spPr>
          <a:xfrm>
            <a:off x="7724299" y="1684208"/>
            <a:ext cx="498222" cy="498219"/>
          </a:xfrm>
          <a:prstGeom prst="ellipse">
            <a:avLst/>
          </a:prstGeom>
          <a:solidFill>
            <a:srgbClr val="0079FF"/>
          </a:solidFill>
          <a:ln w="19050" cmpd="sng">
            <a:solidFill>
              <a:srgbClr val="9AC1DD"/>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04</a:t>
            </a:r>
            <a:endParaRPr lang="en-US" sz="1400" dirty="0">
              <a:solidFill>
                <a:schemeClr val="tx1"/>
              </a:solidFill>
            </a:endParaRPr>
          </a:p>
        </p:txBody>
      </p:sp>
      <p:sp>
        <p:nvSpPr>
          <p:cNvPr id="69" name="Text Box 11"/>
          <p:cNvSpPr txBox="1">
            <a:spLocks noChangeArrowheads="1"/>
          </p:cNvSpPr>
          <p:nvPr/>
        </p:nvSpPr>
        <p:spPr bwMode="auto">
          <a:xfrm>
            <a:off x="2688005" y="3150871"/>
            <a:ext cx="1156981" cy="85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要内容请在这里输入组要内容里</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70" name="文本框 51"/>
          <p:cNvSpPr txBox="1"/>
          <p:nvPr/>
        </p:nvSpPr>
        <p:spPr>
          <a:xfrm>
            <a:off x="2939801" y="2905558"/>
            <a:ext cx="896934" cy="276999"/>
          </a:xfrm>
          <a:prstGeom prst="rect">
            <a:avLst/>
          </a:prstGeom>
          <a:noFill/>
        </p:spPr>
        <p:txBody>
          <a:bodyPr wrap="square" rtlCol="0">
            <a:spAutoFit/>
          </a:bodyPr>
          <a:lstStyle/>
          <a:p>
            <a:pPr algn="dist"/>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 name="Text Box 11"/>
          <p:cNvSpPr txBox="1">
            <a:spLocks noChangeArrowheads="1"/>
          </p:cNvSpPr>
          <p:nvPr/>
        </p:nvSpPr>
        <p:spPr bwMode="auto">
          <a:xfrm>
            <a:off x="4331385" y="3182557"/>
            <a:ext cx="1156981" cy="85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要内容请在这里输入组要内容里</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72" name="文本框 51"/>
          <p:cNvSpPr txBox="1"/>
          <p:nvPr/>
        </p:nvSpPr>
        <p:spPr>
          <a:xfrm>
            <a:off x="4583181" y="2905557"/>
            <a:ext cx="896934" cy="276999"/>
          </a:xfrm>
          <a:prstGeom prst="rect">
            <a:avLst/>
          </a:prstGeom>
          <a:noFill/>
        </p:spPr>
        <p:txBody>
          <a:bodyPr wrap="square" rtlCol="0">
            <a:spAutoFit/>
          </a:bodyPr>
          <a:lstStyle/>
          <a:p>
            <a:pPr algn="dist"/>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3" name="Text Box 11"/>
          <p:cNvSpPr txBox="1">
            <a:spLocks noChangeArrowheads="1"/>
          </p:cNvSpPr>
          <p:nvPr/>
        </p:nvSpPr>
        <p:spPr bwMode="auto">
          <a:xfrm>
            <a:off x="5923222" y="3183158"/>
            <a:ext cx="1156981" cy="85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要内容请在这里输入组要内容里</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74" name="文本框 51"/>
          <p:cNvSpPr txBox="1"/>
          <p:nvPr/>
        </p:nvSpPr>
        <p:spPr>
          <a:xfrm>
            <a:off x="6175018" y="2905556"/>
            <a:ext cx="896934" cy="276999"/>
          </a:xfrm>
          <a:prstGeom prst="rect">
            <a:avLst/>
          </a:prstGeom>
          <a:noFill/>
        </p:spPr>
        <p:txBody>
          <a:bodyPr wrap="square" rtlCol="0">
            <a:spAutoFit/>
          </a:bodyPr>
          <a:lstStyle/>
          <a:p>
            <a:pPr algn="dist"/>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5" name="Text Box 11"/>
          <p:cNvSpPr txBox="1">
            <a:spLocks noChangeArrowheads="1"/>
          </p:cNvSpPr>
          <p:nvPr/>
        </p:nvSpPr>
        <p:spPr bwMode="auto">
          <a:xfrm>
            <a:off x="7409186" y="3183158"/>
            <a:ext cx="1156981" cy="85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要内容请在这里输入组要内容里</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76" name="文本框 51"/>
          <p:cNvSpPr txBox="1"/>
          <p:nvPr/>
        </p:nvSpPr>
        <p:spPr>
          <a:xfrm>
            <a:off x="7648282" y="2905555"/>
            <a:ext cx="896934" cy="276999"/>
          </a:xfrm>
          <a:prstGeom prst="rect">
            <a:avLst/>
          </a:prstGeom>
          <a:noFill/>
        </p:spPr>
        <p:txBody>
          <a:bodyPr wrap="square" rtlCol="0">
            <a:spAutoFit/>
          </a:bodyPr>
          <a:lstStyle/>
          <a:p>
            <a:pPr algn="dist"/>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7" name="组 60"/>
          <p:cNvGrpSpPr>
            <a:grpSpLocks noChangeAspect="1"/>
          </p:cNvGrpSpPr>
          <p:nvPr/>
        </p:nvGrpSpPr>
        <p:grpSpPr>
          <a:xfrm>
            <a:off x="1939980" y="2786444"/>
            <a:ext cx="360000" cy="139654"/>
            <a:chOff x="4041159" y="1376400"/>
            <a:chExt cx="612485" cy="237600"/>
          </a:xfrm>
        </p:grpSpPr>
        <p:sp>
          <p:nvSpPr>
            <p:cNvPr id="78" name="燕尾形 77"/>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燕尾形 78"/>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燕尾形 79"/>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燕尾形 80"/>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燕尾形 81"/>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p:tgtEl>
                                          <p:spTgt spid="77"/>
                                        </p:tgtEl>
                                        <p:attrNameLst>
                                          <p:attrName>ppt_x</p:attrName>
                                        </p:attrNameLst>
                                      </p:cBhvr>
                                      <p:tavLst>
                                        <p:tav tm="0">
                                          <p:val>
                                            <p:strVal val="#ppt_x-#ppt_w*1.125000"/>
                                          </p:val>
                                        </p:tav>
                                        <p:tav tm="100000">
                                          <p:val>
                                            <p:strVal val="#ppt_x"/>
                                          </p:val>
                                        </p:tav>
                                      </p:tavLst>
                                    </p:anim>
                                    <p:animEffect transition="in" filter="wipe(right)">
                                      <p:cBhvr>
                                        <p:cTn id="8" dur="500"/>
                                        <p:tgtEl>
                                          <p:spTgt spid="77"/>
                                        </p:tgtEl>
                                      </p:cBhvr>
                                    </p:animEffect>
                                  </p:childTnLst>
                                </p:cTn>
                              </p:par>
                            </p:childTnLst>
                          </p:cTn>
                        </p:par>
                        <p:par>
                          <p:cTn id="9" fill="hold">
                            <p:stCondLst>
                              <p:cond delay="500"/>
                            </p:stCondLst>
                            <p:childTnLst>
                              <p:par>
                                <p:cTn id="10" presetID="22" presetClass="entr" presetSubtype="8" repeatCount="4000" fill="hold" nodeType="after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wipe(left)">
                                      <p:cBhvr>
                                        <p:cTn id="12" dur="200"/>
                                        <p:tgtEl>
                                          <p:spTgt spid="77"/>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500"/>
                                        <p:tgtEl>
                                          <p:spTgt spid="61"/>
                                        </p:tgtEl>
                                        <p:attrNameLst>
                                          <p:attrName>ppt_x</p:attrName>
                                        </p:attrNameLst>
                                      </p:cBhvr>
                                      <p:tavLst>
                                        <p:tav tm="0">
                                          <p:val>
                                            <p:strVal val="#ppt_x-#ppt_w*1.125000"/>
                                          </p:val>
                                        </p:tav>
                                        <p:tav tm="100000">
                                          <p:val>
                                            <p:strVal val="#ppt_x"/>
                                          </p:val>
                                        </p:tav>
                                      </p:tavLst>
                                    </p:anim>
                                    <p:animEffect transition="in" filter="wipe(right)">
                                      <p:cBhvr>
                                        <p:cTn id="17" dur="500"/>
                                        <p:tgtEl>
                                          <p:spTgt spid="61"/>
                                        </p:tgtEl>
                                      </p:cBhvr>
                                    </p:animEffect>
                                  </p:childTnLst>
                                </p:cTn>
                              </p:par>
                              <p:par>
                                <p:cTn id="18" presetID="12" presetClass="entr" presetSubtype="8" fill="hold" grpId="0" nodeType="withEffect">
                                  <p:stCondLst>
                                    <p:cond delay="20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par>
                                <p:cTn id="22" presetID="12" presetClass="entr" presetSubtype="8" fill="hold" grpId="0" nodeType="withEffect">
                                  <p:stCondLst>
                                    <p:cond delay="40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p:tgtEl>
                                          <p:spTgt spid="63"/>
                                        </p:tgtEl>
                                        <p:attrNameLst>
                                          <p:attrName>ppt_x</p:attrName>
                                        </p:attrNameLst>
                                      </p:cBhvr>
                                      <p:tavLst>
                                        <p:tav tm="0">
                                          <p:val>
                                            <p:strVal val="#ppt_x-#ppt_w*1.125000"/>
                                          </p:val>
                                        </p:tav>
                                        <p:tav tm="100000">
                                          <p:val>
                                            <p:strVal val="#ppt_x"/>
                                          </p:val>
                                        </p:tav>
                                      </p:tavLst>
                                    </p:anim>
                                    <p:animEffect transition="in" filter="wipe(right)">
                                      <p:cBhvr>
                                        <p:cTn id="25" dur="500"/>
                                        <p:tgtEl>
                                          <p:spTgt spid="63"/>
                                        </p:tgtEl>
                                      </p:cBhvr>
                                    </p:animEffect>
                                  </p:childTnLst>
                                </p:cTn>
                              </p:par>
                              <p:par>
                                <p:cTn id="26" presetID="12" presetClass="entr" presetSubtype="8" fill="hold" grpId="0" nodeType="withEffect">
                                  <p:stCondLst>
                                    <p:cond delay="600"/>
                                  </p:stCondLst>
                                  <p:childTnLst>
                                    <p:set>
                                      <p:cBhvr>
                                        <p:cTn id="27" dur="1" fill="hold">
                                          <p:stCondLst>
                                            <p:cond delay="0"/>
                                          </p:stCondLst>
                                        </p:cTn>
                                        <p:tgtEl>
                                          <p:spTgt spid="64"/>
                                        </p:tgtEl>
                                        <p:attrNameLst>
                                          <p:attrName>style.visibility</p:attrName>
                                        </p:attrNameLst>
                                      </p:cBhvr>
                                      <p:to>
                                        <p:strVal val="visible"/>
                                      </p:to>
                                    </p:set>
                                    <p:anim calcmode="lin" valueType="num">
                                      <p:cBhvr additive="base">
                                        <p:cTn id="28" dur="500"/>
                                        <p:tgtEl>
                                          <p:spTgt spid="64"/>
                                        </p:tgtEl>
                                        <p:attrNameLst>
                                          <p:attrName>ppt_x</p:attrName>
                                        </p:attrNameLst>
                                      </p:cBhvr>
                                      <p:tavLst>
                                        <p:tav tm="0">
                                          <p:val>
                                            <p:strVal val="#ppt_x-#ppt_w*1.125000"/>
                                          </p:val>
                                        </p:tav>
                                        <p:tav tm="100000">
                                          <p:val>
                                            <p:strVal val="#ppt_x"/>
                                          </p:val>
                                        </p:tav>
                                      </p:tavLst>
                                    </p:anim>
                                    <p:animEffect transition="in" filter="wipe(right)">
                                      <p:cBhvr>
                                        <p:cTn id="29" dur="500"/>
                                        <p:tgtEl>
                                          <p:spTgt spid="64"/>
                                        </p:tgtEl>
                                      </p:cBhvr>
                                    </p:animEffect>
                                  </p:childTnLst>
                                </p:cTn>
                              </p:par>
                            </p:childTnLst>
                          </p:cTn>
                        </p:par>
                        <p:par>
                          <p:cTn id="30" fill="hold">
                            <p:stCondLst>
                              <p:cond delay="1500"/>
                            </p:stCondLst>
                            <p:childTnLst>
                              <p:par>
                                <p:cTn id="31" presetID="23" presetClass="entr" presetSubtype="32"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 calcmode="lin" valueType="num">
                                      <p:cBhvr>
                                        <p:cTn id="33" dur="500" fill="hold"/>
                                        <p:tgtEl>
                                          <p:spTgt spid="65"/>
                                        </p:tgtEl>
                                        <p:attrNameLst>
                                          <p:attrName>ppt_w</p:attrName>
                                        </p:attrNameLst>
                                      </p:cBhvr>
                                      <p:tavLst>
                                        <p:tav tm="0">
                                          <p:val>
                                            <p:strVal val="4*#ppt_w"/>
                                          </p:val>
                                        </p:tav>
                                        <p:tav tm="100000">
                                          <p:val>
                                            <p:strVal val="#ppt_w"/>
                                          </p:val>
                                        </p:tav>
                                      </p:tavLst>
                                    </p:anim>
                                    <p:anim calcmode="lin" valueType="num">
                                      <p:cBhvr>
                                        <p:cTn id="34" dur="500" fill="hold"/>
                                        <p:tgtEl>
                                          <p:spTgt spid="65"/>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20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strVal val="4*#ppt_w"/>
                                          </p:val>
                                        </p:tav>
                                        <p:tav tm="100000">
                                          <p:val>
                                            <p:strVal val="#ppt_w"/>
                                          </p:val>
                                        </p:tav>
                                      </p:tavLst>
                                    </p:anim>
                                    <p:anim calcmode="lin" valueType="num">
                                      <p:cBhvr>
                                        <p:cTn id="38" dur="500" fill="hold"/>
                                        <p:tgtEl>
                                          <p:spTgt spid="66"/>
                                        </p:tgtEl>
                                        <p:attrNameLst>
                                          <p:attrName>ppt_h</p:attrName>
                                        </p:attrNameLst>
                                      </p:cBhvr>
                                      <p:tavLst>
                                        <p:tav tm="0">
                                          <p:val>
                                            <p:strVal val="4*#ppt_h"/>
                                          </p:val>
                                        </p:tav>
                                        <p:tav tm="100000">
                                          <p:val>
                                            <p:strVal val="#ppt_h"/>
                                          </p:val>
                                        </p:tav>
                                      </p:tavLst>
                                    </p:anim>
                                  </p:childTnLst>
                                </p:cTn>
                              </p:par>
                              <p:par>
                                <p:cTn id="39" presetID="23" presetClass="entr" presetSubtype="32" fill="hold" grpId="0" nodeType="withEffect">
                                  <p:stCondLst>
                                    <p:cond delay="40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strVal val="4*#ppt_w"/>
                                          </p:val>
                                        </p:tav>
                                        <p:tav tm="100000">
                                          <p:val>
                                            <p:strVal val="#ppt_w"/>
                                          </p:val>
                                        </p:tav>
                                      </p:tavLst>
                                    </p:anim>
                                    <p:anim calcmode="lin" valueType="num">
                                      <p:cBhvr>
                                        <p:cTn id="42" dur="500" fill="hold"/>
                                        <p:tgtEl>
                                          <p:spTgt spid="67"/>
                                        </p:tgtEl>
                                        <p:attrNameLst>
                                          <p:attrName>ppt_h</p:attrName>
                                        </p:attrNameLst>
                                      </p:cBhvr>
                                      <p:tavLst>
                                        <p:tav tm="0">
                                          <p:val>
                                            <p:strVal val="4*#ppt_h"/>
                                          </p:val>
                                        </p:tav>
                                        <p:tav tm="100000">
                                          <p:val>
                                            <p:strVal val="#ppt_h"/>
                                          </p:val>
                                        </p:tav>
                                      </p:tavLst>
                                    </p:anim>
                                  </p:childTnLst>
                                </p:cTn>
                              </p:par>
                              <p:par>
                                <p:cTn id="43" presetID="23" presetClass="entr" presetSubtype="32" fill="hold" grpId="0" nodeType="withEffect">
                                  <p:stCondLst>
                                    <p:cond delay="600"/>
                                  </p:stCondLst>
                                  <p:childTnLst>
                                    <p:set>
                                      <p:cBhvr>
                                        <p:cTn id="44" dur="1" fill="hold">
                                          <p:stCondLst>
                                            <p:cond delay="0"/>
                                          </p:stCondLst>
                                        </p:cTn>
                                        <p:tgtEl>
                                          <p:spTgt spid="68"/>
                                        </p:tgtEl>
                                        <p:attrNameLst>
                                          <p:attrName>style.visibility</p:attrName>
                                        </p:attrNameLst>
                                      </p:cBhvr>
                                      <p:to>
                                        <p:strVal val="visible"/>
                                      </p:to>
                                    </p:set>
                                    <p:anim calcmode="lin" valueType="num">
                                      <p:cBhvr>
                                        <p:cTn id="45" dur="500" fill="hold"/>
                                        <p:tgtEl>
                                          <p:spTgt spid="68"/>
                                        </p:tgtEl>
                                        <p:attrNameLst>
                                          <p:attrName>ppt_w</p:attrName>
                                        </p:attrNameLst>
                                      </p:cBhvr>
                                      <p:tavLst>
                                        <p:tav tm="0">
                                          <p:val>
                                            <p:strVal val="4*#ppt_w"/>
                                          </p:val>
                                        </p:tav>
                                        <p:tav tm="100000">
                                          <p:val>
                                            <p:strVal val="#ppt_w"/>
                                          </p:val>
                                        </p:tav>
                                      </p:tavLst>
                                    </p:anim>
                                    <p:anim calcmode="lin" valueType="num">
                                      <p:cBhvr>
                                        <p:cTn id="46" dur="500" fill="hold"/>
                                        <p:tgtEl>
                                          <p:spTgt spid="68"/>
                                        </p:tgtEl>
                                        <p:attrNameLst>
                                          <p:attrName>ppt_h</p:attrName>
                                        </p:attrNameLst>
                                      </p:cBhvr>
                                      <p:tavLst>
                                        <p:tav tm="0">
                                          <p:val>
                                            <p:strVal val="4*#ppt_h"/>
                                          </p:val>
                                        </p:tav>
                                        <p:tav tm="100000">
                                          <p:val>
                                            <p:strVal val="#ppt_h"/>
                                          </p:val>
                                        </p:tav>
                                      </p:tavLst>
                                    </p:anim>
                                  </p:childTnLst>
                                </p:cTn>
                              </p:par>
                            </p:childTnLst>
                          </p:cTn>
                        </p:par>
                        <p:par>
                          <p:cTn id="47" fill="hold">
                            <p:stCondLst>
                              <p:cond delay="2000"/>
                            </p:stCondLst>
                            <p:childTnLst>
                              <p:par>
                                <p:cTn id="48" presetID="14" presetClass="entr" presetSubtype="1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randombar(horizontal)">
                                      <p:cBhvr>
                                        <p:cTn id="50" dur="500"/>
                                        <p:tgtEl>
                                          <p:spTgt spid="70"/>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randombar(horizontal)">
                                      <p:cBhvr>
                                        <p:cTn id="53" dur="500"/>
                                        <p:tgtEl>
                                          <p:spTgt spid="69"/>
                                        </p:tgtEl>
                                      </p:cBhvr>
                                    </p:animEffect>
                                  </p:childTnLst>
                                </p:cTn>
                              </p:par>
                              <p:par>
                                <p:cTn id="54" presetID="14" presetClass="entr" presetSubtype="10" fill="hold" grpId="0" nodeType="withEffect">
                                  <p:stCondLst>
                                    <p:cond delay="200"/>
                                  </p:stCondLst>
                                  <p:childTnLst>
                                    <p:set>
                                      <p:cBhvr>
                                        <p:cTn id="55" dur="1" fill="hold">
                                          <p:stCondLst>
                                            <p:cond delay="0"/>
                                          </p:stCondLst>
                                        </p:cTn>
                                        <p:tgtEl>
                                          <p:spTgt spid="72"/>
                                        </p:tgtEl>
                                        <p:attrNameLst>
                                          <p:attrName>style.visibility</p:attrName>
                                        </p:attrNameLst>
                                      </p:cBhvr>
                                      <p:to>
                                        <p:strVal val="visible"/>
                                      </p:to>
                                    </p:set>
                                    <p:animEffect transition="in" filter="randombar(horizontal)">
                                      <p:cBhvr>
                                        <p:cTn id="56" dur="500"/>
                                        <p:tgtEl>
                                          <p:spTgt spid="72"/>
                                        </p:tgtEl>
                                      </p:cBhvr>
                                    </p:animEffect>
                                  </p:childTnLst>
                                </p:cTn>
                              </p:par>
                              <p:par>
                                <p:cTn id="57" presetID="14" presetClass="entr" presetSubtype="10" fill="hold" grpId="0" nodeType="withEffect">
                                  <p:stCondLst>
                                    <p:cond delay="200"/>
                                  </p:stCondLst>
                                  <p:childTnLst>
                                    <p:set>
                                      <p:cBhvr>
                                        <p:cTn id="58" dur="1" fill="hold">
                                          <p:stCondLst>
                                            <p:cond delay="0"/>
                                          </p:stCondLst>
                                        </p:cTn>
                                        <p:tgtEl>
                                          <p:spTgt spid="71"/>
                                        </p:tgtEl>
                                        <p:attrNameLst>
                                          <p:attrName>style.visibility</p:attrName>
                                        </p:attrNameLst>
                                      </p:cBhvr>
                                      <p:to>
                                        <p:strVal val="visible"/>
                                      </p:to>
                                    </p:set>
                                    <p:animEffect transition="in" filter="randombar(horizontal)">
                                      <p:cBhvr>
                                        <p:cTn id="59" dur="500"/>
                                        <p:tgtEl>
                                          <p:spTgt spid="71"/>
                                        </p:tgtEl>
                                      </p:cBhvr>
                                    </p:animEffect>
                                  </p:childTnLst>
                                </p:cTn>
                              </p:par>
                              <p:par>
                                <p:cTn id="60" presetID="14" presetClass="entr" presetSubtype="10" fill="hold" grpId="0" nodeType="withEffect">
                                  <p:stCondLst>
                                    <p:cond delay="400"/>
                                  </p:stCondLst>
                                  <p:childTnLst>
                                    <p:set>
                                      <p:cBhvr>
                                        <p:cTn id="61" dur="1" fill="hold">
                                          <p:stCondLst>
                                            <p:cond delay="0"/>
                                          </p:stCondLst>
                                        </p:cTn>
                                        <p:tgtEl>
                                          <p:spTgt spid="74"/>
                                        </p:tgtEl>
                                        <p:attrNameLst>
                                          <p:attrName>style.visibility</p:attrName>
                                        </p:attrNameLst>
                                      </p:cBhvr>
                                      <p:to>
                                        <p:strVal val="visible"/>
                                      </p:to>
                                    </p:set>
                                    <p:animEffect transition="in" filter="randombar(horizontal)">
                                      <p:cBhvr>
                                        <p:cTn id="62" dur="500"/>
                                        <p:tgtEl>
                                          <p:spTgt spid="74"/>
                                        </p:tgtEl>
                                      </p:cBhvr>
                                    </p:animEffect>
                                  </p:childTnLst>
                                </p:cTn>
                              </p:par>
                              <p:par>
                                <p:cTn id="63" presetID="14" presetClass="entr" presetSubtype="10" fill="hold" grpId="0" nodeType="withEffect">
                                  <p:stCondLst>
                                    <p:cond delay="400"/>
                                  </p:stCondLst>
                                  <p:childTnLst>
                                    <p:set>
                                      <p:cBhvr>
                                        <p:cTn id="64" dur="1" fill="hold">
                                          <p:stCondLst>
                                            <p:cond delay="0"/>
                                          </p:stCondLst>
                                        </p:cTn>
                                        <p:tgtEl>
                                          <p:spTgt spid="73"/>
                                        </p:tgtEl>
                                        <p:attrNameLst>
                                          <p:attrName>style.visibility</p:attrName>
                                        </p:attrNameLst>
                                      </p:cBhvr>
                                      <p:to>
                                        <p:strVal val="visible"/>
                                      </p:to>
                                    </p:set>
                                    <p:animEffect transition="in" filter="randombar(horizontal)">
                                      <p:cBhvr>
                                        <p:cTn id="65" dur="500"/>
                                        <p:tgtEl>
                                          <p:spTgt spid="73"/>
                                        </p:tgtEl>
                                      </p:cBhvr>
                                    </p:animEffect>
                                  </p:childTnLst>
                                </p:cTn>
                              </p:par>
                              <p:par>
                                <p:cTn id="66" presetID="14" presetClass="entr" presetSubtype="10" fill="hold" grpId="0" nodeType="withEffect">
                                  <p:stCondLst>
                                    <p:cond delay="600"/>
                                  </p:stCondLst>
                                  <p:childTnLst>
                                    <p:set>
                                      <p:cBhvr>
                                        <p:cTn id="67" dur="1" fill="hold">
                                          <p:stCondLst>
                                            <p:cond delay="0"/>
                                          </p:stCondLst>
                                        </p:cTn>
                                        <p:tgtEl>
                                          <p:spTgt spid="76"/>
                                        </p:tgtEl>
                                        <p:attrNameLst>
                                          <p:attrName>style.visibility</p:attrName>
                                        </p:attrNameLst>
                                      </p:cBhvr>
                                      <p:to>
                                        <p:strVal val="visible"/>
                                      </p:to>
                                    </p:set>
                                    <p:animEffect transition="in" filter="randombar(horizontal)">
                                      <p:cBhvr>
                                        <p:cTn id="68" dur="500"/>
                                        <p:tgtEl>
                                          <p:spTgt spid="76"/>
                                        </p:tgtEl>
                                      </p:cBhvr>
                                    </p:animEffect>
                                  </p:childTnLst>
                                </p:cTn>
                              </p:par>
                              <p:par>
                                <p:cTn id="69" presetID="14" presetClass="entr" presetSubtype="10" fill="hold" grpId="0" nodeType="withEffect">
                                  <p:stCondLst>
                                    <p:cond delay="600"/>
                                  </p:stCondLst>
                                  <p:childTnLst>
                                    <p:set>
                                      <p:cBhvr>
                                        <p:cTn id="70" dur="1" fill="hold">
                                          <p:stCondLst>
                                            <p:cond delay="0"/>
                                          </p:stCondLst>
                                        </p:cTn>
                                        <p:tgtEl>
                                          <p:spTgt spid="75"/>
                                        </p:tgtEl>
                                        <p:attrNameLst>
                                          <p:attrName>style.visibility</p:attrName>
                                        </p:attrNameLst>
                                      </p:cBhvr>
                                      <p:to>
                                        <p:strVal val="visible"/>
                                      </p:to>
                                    </p:set>
                                    <p:animEffect transition="in" filter="randombar(horizontal)">
                                      <p:cBhvr>
                                        <p:cTn id="7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p:bldP spid="7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cxnSp>
        <p:nvCxnSpPr>
          <p:cNvPr id="49" name="直线连接符 48"/>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5" name="Chart 4"/>
          <p:cNvGraphicFramePr/>
          <p:nvPr/>
        </p:nvGraphicFramePr>
        <p:xfrm>
          <a:off x="2130580" y="418820"/>
          <a:ext cx="3393198" cy="2707304"/>
        </p:xfrm>
        <a:graphic>
          <a:graphicData uri="http://schemas.openxmlformats.org/drawingml/2006/chart">
            <c:chart xmlns:c="http://schemas.openxmlformats.org/drawingml/2006/chart" xmlns:r="http://schemas.openxmlformats.org/officeDocument/2006/relationships" r:id="rId8"/>
          </a:graphicData>
        </a:graphic>
      </p:graphicFrame>
      <p:sp>
        <p:nvSpPr>
          <p:cNvPr id="66" name="TextBox 5"/>
          <p:cNvSpPr txBox="1"/>
          <p:nvPr/>
        </p:nvSpPr>
        <p:spPr>
          <a:xfrm>
            <a:off x="5249104" y="2553903"/>
            <a:ext cx="615349" cy="523220"/>
          </a:xfrm>
          <a:prstGeom prst="rect">
            <a:avLst/>
          </a:prstGeom>
          <a:noFill/>
        </p:spPr>
        <p:txBody>
          <a:bodyPr wrap="square" rtlCol="0">
            <a:spAutoFit/>
            <a:scene3d>
              <a:camera prst="isometricTopUp"/>
              <a:lightRig rig="threePt" dir="t"/>
            </a:scene3d>
          </a:bodyPr>
          <a:lstStyle/>
          <a:p>
            <a:pPr algn="ctr"/>
            <a:r>
              <a:rPr lang="id-ID" sz="2800" dirty="0">
                <a:solidFill>
                  <a:schemeClr val="bg1"/>
                </a:solidFill>
                <a:effectLst/>
                <a:latin typeface="FontAwesome" pitchFamily="2" charset="0"/>
              </a:rPr>
              <a:t></a:t>
            </a:r>
          </a:p>
        </p:txBody>
      </p:sp>
      <p:sp>
        <p:nvSpPr>
          <p:cNvPr id="68" name="Rectangle 7"/>
          <p:cNvSpPr/>
          <p:nvPr/>
        </p:nvSpPr>
        <p:spPr>
          <a:xfrm>
            <a:off x="3970011" y="2894488"/>
            <a:ext cx="418027" cy="461665"/>
          </a:xfrm>
          <a:prstGeom prst="rect">
            <a:avLst/>
          </a:prstGeom>
        </p:spPr>
        <p:txBody>
          <a:bodyPr wrap="square">
            <a:spAutoFit/>
            <a:scene3d>
              <a:camera prst="isometricTopUp"/>
              <a:lightRig rig="threePt" dir="t"/>
            </a:scene3d>
          </a:bodyPr>
          <a:lstStyle/>
          <a:p>
            <a:r>
              <a:rPr lang="id-ID" sz="2400" dirty="0">
                <a:solidFill>
                  <a:schemeClr val="bg1"/>
                </a:solidFill>
                <a:latin typeface="FontAwesome" pitchFamily="2" charset="0"/>
              </a:rPr>
              <a:t></a:t>
            </a:r>
          </a:p>
        </p:txBody>
      </p:sp>
      <p:sp>
        <p:nvSpPr>
          <p:cNvPr id="69" name="Rectangle 8"/>
          <p:cNvSpPr/>
          <p:nvPr/>
        </p:nvSpPr>
        <p:spPr>
          <a:xfrm rot="466745">
            <a:off x="4316664" y="2338490"/>
            <a:ext cx="444881" cy="400110"/>
          </a:xfrm>
          <a:prstGeom prst="rect">
            <a:avLst/>
          </a:prstGeom>
        </p:spPr>
        <p:txBody>
          <a:bodyPr wrap="square">
            <a:spAutoFit/>
            <a:scene3d>
              <a:camera prst="isometricTopUp"/>
              <a:lightRig rig="threePt" dir="t"/>
            </a:scene3d>
          </a:bodyPr>
          <a:lstStyle/>
          <a:p>
            <a:r>
              <a:rPr lang="id-ID" sz="2000" dirty="0">
                <a:solidFill>
                  <a:schemeClr val="bg1"/>
                </a:solidFill>
                <a:latin typeface="FontAwesome" pitchFamily="2" charset="0"/>
              </a:rPr>
              <a:t></a:t>
            </a:r>
          </a:p>
        </p:txBody>
      </p:sp>
      <p:grpSp>
        <p:nvGrpSpPr>
          <p:cNvPr id="70" name="组合 59"/>
          <p:cNvGrpSpPr/>
          <p:nvPr/>
        </p:nvGrpSpPr>
        <p:grpSpPr>
          <a:xfrm>
            <a:off x="7931024" y="2898347"/>
            <a:ext cx="328347" cy="226319"/>
            <a:chOff x="7488310" y="2442381"/>
            <a:chExt cx="352802" cy="243175"/>
          </a:xfrm>
          <a:solidFill>
            <a:srgbClr val="A8D3FF"/>
          </a:solidFill>
        </p:grpSpPr>
        <p:sp>
          <p:nvSpPr>
            <p:cNvPr id="71" name="Rectangle 11"/>
            <p:cNvSpPr/>
            <p:nvPr/>
          </p:nvSpPr>
          <p:spPr>
            <a:xfrm>
              <a:off x="7488310" y="2442381"/>
              <a:ext cx="352802" cy="1707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a typeface="Roboto" panose="02000000000000000000" pitchFamily="2" charset="0"/>
              </a:endParaRPr>
            </a:p>
          </p:txBody>
        </p:sp>
        <p:sp>
          <p:nvSpPr>
            <p:cNvPr id="72" name="Isosceles Triangle 12"/>
            <p:cNvSpPr/>
            <p:nvPr/>
          </p:nvSpPr>
          <p:spPr>
            <a:xfrm flipV="1">
              <a:off x="7603216" y="2613138"/>
              <a:ext cx="122991" cy="724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a typeface="Roboto" panose="02000000000000000000" pitchFamily="2" charset="0"/>
              </a:endParaRPr>
            </a:p>
          </p:txBody>
        </p:sp>
      </p:grpSp>
      <p:grpSp>
        <p:nvGrpSpPr>
          <p:cNvPr id="73" name="组合 57"/>
          <p:cNvGrpSpPr/>
          <p:nvPr/>
        </p:nvGrpSpPr>
        <p:grpSpPr>
          <a:xfrm>
            <a:off x="7297844" y="2353237"/>
            <a:ext cx="328346" cy="226319"/>
            <a:chOff x="6855130" y="1897271"/>
            <a:chExt cx="352802" cy="243176"/>
          </a:xfrm>
          <a:solidFill>
            <a:srgbClr val="0079FF"/>
          </a:solidFill>
        </p:grpSpPr>
        <p:sp>
          <p:nvSpPr>
            <p:cNvPr id="74" name="Rectangle 15"/>
            <p:cNvSpPr/>
            <p:nvPr/>
          </p:nvSpPr>
          <p:spPr>
            <a:xfrm>
              <a:off x="6855130" y="1897271"/>
              <a:ext cx="352802" cy="1707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a typeface="Roboto" panose="02000000000000000000" pitchFamily="2" charset="0"/>
              </a:endParaRPr>
            </a:p>
          </p:txBody>
        </p:sp>
        <p:sp>
          <p:nvSpPr>
            <p:cNvPr id="75" name="Isosceles Triangle 16"/>
            <p:cNvSpPr/>
            <p:nvPr/>
          </p:nvSpPr>
          <p:spPr>
            <a:xfrm flipV="1">
              <a:off x="6970036" y="2068029"/>
              <a:ext cx="122991" cy="724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a typeface="Roboto" panose="02000000000000000000" pitchFamily="2" charset="0"/>
              </a:endParaRPr>
            </a:p>
          </p:txBody>
        </p:sp>
      </p:grpSp>
      <p:grpSp>
        <p:nvGrpSpPr>
          <p:cNvPr id="76" name="组合 56"/>
          <p:cNvGrpSpPr/>
          <p:nvPr/>
        </p:nvGrpSpPr>
        <p:grpSpPr>
          <a:xfrm>
            <a:off x="6832410" y="1814212"/>
            <a:ext cx="313286" cy="212039"/>
            <a:chOff x="6389696" y="1359310"/>
            <a:chExt cx="336620" cy="227832"/>
          </a:xfrm>
          <a:solidFill>
            <a:srgbClr val="00B4FF"/>
          </a:solidFill>
        </p:grpSpPr>
        <p:sp>
          <p:nvSpPr>
            <p:cNvPr id="99" name="Rectangle 19"/>
            <p:cNvSpPr/>
            <p:nvPr/>
          </p:nvSpPr>
          <p:spPr>
            <a:xfrm>
              <a:off x="6389696" y="1359310"/>
              <a:ext cx="336620" cy="155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a typeface="Roboto" panose="02000000000000000000" pitchFamily="2" charset="0"/>
              </a:endParaRPr>
            </a:p>
          </p:txBody>
        </p:sp>
        <p:sp>
          <p:nvSpPr>
            <p:cNvPr id="100" name="Isosceles Triangle 20"/>
            <p:cNvSpPr/>
            <p:nvPr/>
          </p:nvSpPr>
          <p:spPr>
            <a:xfrm flipV="1">
              <a:off x="6504601" y="1514724"/>
              <a:ext cx="122991" cy="724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a typeface="Roboto" panose="02000000000000000000" pitchFamily="2" charset="0"/>
              </a:endParaRPr>
            </a:p>
          </p:txBody>
        </p:sp>
      </p:grpSp>
      <p:sp>
        <p:nvSpPr>
          <p:cNvPr id="101" name="TextBox 21"/>
          <p:cNvSpPr txBox="1"/>
          <p:nvPr/>
        </p:nvSpPr>
        <p:spPr>
          <a:xfrm>
            <a:off x="6687699" y="1765169"/>
            <a:ext cx="602526" cy="246221"/>
          </a:xfrm>
          <a:prstGeom prst="rect">
            <a:avLst/>
          </a:prstGeom>
          <a:noFill/>
        </p:spPr>
        <p:txBody>
          <a:bodyPr wrap="square" rtlCol="0">
            <a:spAutoFit/>
          </a:bodyPr>
          <a:lstStyle/>
          <a:p>
            <a:pPr algn="ctr"/>
            <a:r>
              <a:rPr lang="en-US" sz="1000" dirty="0" smtClean="0">
                <a:solidFill>
                  <a:schemeClr val="bg1"/>
                </a:solidFill>
                <a:ea typeface="Roboto" panose="02000000000000000000" pitchFamily="2" charset="0"/>
              </a:rPr>
              <a:t>40%</a:t>
            </a:r>
            <a:endParaRPr lang="en-US" sz="1000" dirty="0">
              <a:solidFill>
                <a:schemeClr val="bg1"/>
              </a:solidFill>
              <a:ea typeface="Roboto" panose="02000000000000000000" pitchFamily="2" charset="0"/>
            </a:endParaRPr>
          </a:p>
        </p:txBody>
      </p:sp>
      <p:sp>
        <p:nvSpPr>
          <p:cNvPr id="102" name="Rounded Rectangle 22"/>
          <p:cNvSpPr/>
          <p:nvPr/>
        </p:nvSpPr>
        <p:spPr>
          <a:xfrm>
            <a:off x="5234977" y="1516563"/>
            <a:ext cx="3389843" cy="197741"/>
          </a:xfrm>
          <a:prstGeom prst="roundRect">
            <a:avLst/>
          </a:prstGeom>
          <a:solidFill>
            <a:schemeClr val="tx1">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a typeface="Roboto" panose="02000000000000000000" pitchFamily="2" charset="0"/>
            </a:endParaRPr>
          </a:p>
        </p:txBody>
      </p:sp>
      <p:sp>
        <p:nvSpPr>
          <p:cNvPr id="103" name="Rounded Rectangle 23"/>
          <p:cNvSpPr/>
          <p:nvPr/>
        </p:nvSpPr>
        <p:spPr>
          <a:xfrm>
            <a:off x="5234978" y="1516563"/>
            <a:ext cx="1005136" cy="197741"/>
          </a:xfrm>
          <a:prstGeom prst="roundRect">
            <a:avLst/>
          </a:pr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a typeface="Roboto" panose="02000000000000000000" pitchFamily="2" charset="0"/>
            </a:endParaRPr>
          </a:p>
        </p:txBody>
      </p:sp>
      <p:sp>
        <p:nvSpPr>
          <p:cNvPr id="104" name="Rounded Rectangle 24"/>
          <p:cNvSpPr/>
          <p:nvPr/>
        </p:nvSpPr>
        <p:spPr>
          <a:xfrm>
            <a:off x="5234977" y="2063446"/>
            <a:ext cx="3389843" cy="197741"/>
          </a:xfrm>
          <a:prstGeom prst="roundRect">
            <a:avLst/>
          </a:prstGeom>
          <a:solidFill>
            <a:schemeClr val="tx1">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a typeface="Roboto" panose="02000000000000000000" pitchFamily="2" charset="0"/>
            </a:endParaRPr>
          </a:p>
        </p:txBody>
      </p:sp>
      <p:sp>
        <p:nvSpPr>
          <p:cNvPr id="105" name="Rounded Rectangle 25"/>
          <p:cNvSpPr>
            <a:spLocks noChangeAspect="1"/>
          </p:cNvSpPr>
          <p:nvPr/>
        </p:nvSpPr>
        <p:spPr>
          <a:xfrm>
            <a:off x="5234978" y="2063446"/>
            <a:ext cx="1680794" cy="197741"/>
          </a:xfrm>
          <a:prstGeom prst="roundRect">
            <a:avLst/>
          </a:prstGeom>
          <a:solidFill>
            <a:srgbClr val="00B4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a typeface="Roboto" panose="02000000000000000000" pitchFamily="2" charset="0"/>
            </a:endParaRPr>
          </a:p>
        </p:txBody>
      </p:sp>
      <p:sp>
        <p:nvSpPr>
          <p:cNvPr id="106" name="Rounded Rectangle 26"/>
          <p:cNvSpPr/>
          <p:nvPr/>
        </p:nvSpPr>
        <p:spPr>
          <a:xfrm>
            <a:off x="5234977" y="2616083"/>
            <a:ext cx="3389843" cy="197741"/>
          </a:xfrm>
          <a:prstGeom prst="roundRect">
            <a:avLst/>
          </a:prstGeom>
          <a:solidFill>
            <a:schemeClr val="tx1">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a typeface="Roboto" panose="02000000000000000000" pitchFamily="2" charset="0"/>
            </a:endParaRPr>
          </a:p>
        </p:txBody>
      </p:sp>
      <p:sp>
        <p:nvSpPr>
          <p:cNvPr id="107" name="Rounded Rectangle 27"/>
          <p:cNvSpPr>
            <a:spLocks noChangeAspect="1"/>
          </p:cNvSpPr>
          <p:nvPr/>
        </p:nvSpPr>
        <p:spPr>
          <a:xfrm>
            <a:off x="5234979" y="2616083"/>
            <a:ext cx="2109646" cy="197741"/>
          </a:xfrm>
          <a:prstGeom prst="roundRect">
            <a:avLst/>
          </a:prstGeom>
          <a:solidFill>
            <a:srgbClr val="0079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a typeface="Roboto" panose="02000000000000000000" pitchFamily="2" charset="0"/>
            </a:endParaRPr>
          </a:p>
        </p:txBody>
      </p:sp>
      <p:sp>
        <p:nvSpPr>
          <p:cNvPr id="108" name="Rounded Rectangle 28"/>
          <p:cNvSpPr/>
          <p:nvPr/>
        </p:nvSpPr>
        <p:spPr>
          <a:xfrm>
            <a:off x="5234977" y="3169454"/>
            <a:ext cx="3389843" cy="197741"/>
          </a:xfrm>
          <a:prstGeom prst="roundRect">
            <a:avLst/>
          </a:prstGeom>
          <a:solidFill>
            <a:schemeClr val="tx1">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a typeface="Roboto" panose="02000000000000000000" pitchFamily="2" charset="0"/>
            </a:endParaRPr>
          </a:p>
        </p:txBody>
      </p:sp>
      <p:sp>
        <p:nvSpPr>
          <p:cNvPr id="109" name="Rounded Rectangle 29"/>
          <p:cNvSpPr/>
          <p:nvPr/>
        </p:nvSpPr>
        <p:spPr>
          <a:xfrm>
            <a:off x="5234977" y="3169454"/>
            <a:ext cx="2680363" cy="197741"/>
          </a:xfrm>
          <a:prstGeom prst="roundRect">
            <a:avLst/>
          </a:prstGeom>
          <a:solidFill>
            <a:srgbClr val="A8D3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a typeface="Roboto" panose="02000000000000000000" pitchFamily="2" charset="0"/>
            </a:endParaRPr>
          </a:p>
        </p:txBody>
      </p:sp>
      <p:grpSp>
        <p:nvGrpSpPr>
          <p:cNvPr id="110" name="组合 55"/>
          <p:cNvGrpSpPr/>
          <p:nvPr/>
        </p:nvGrpSpPr>
        <p:grpSpPr>
          <a:xfrm>
            <a:off x="6137969" y="1268292"/>
            <a:ext cx="328346" cy="226319"/>
            <a:chOff x="5695255" y="812326"/>
            <a:chExt cx="352802" cy="243176"/>
          </a:xfrm>
          <a:solidFill>
            <a:schemeClr val="bg2">
              <a:lumMod val="60000"/>
              <a:lumOff val="40000"/>
            </a:schemeClr>
          </a:solidFill>
        </p:grpSpPr>
        <p:sp>
          <p:nvSpPr>
            <p:cNvPr id="111" name="Rectangle 31"/>
            <p:cNvSpPr/>
            <p:nvPr/>
          </p:nvSpPr>
          <p:spPr>
            <a:xfrm>
              <a:off x="5695255" y="812326"/>
              <a:ext cx="352802" cy="1707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a typeface="Roboto" panose="02000000000000000000" pitchFamily="2" charset="0"/>
              </a:endParaRPr>
            </a:p>
          </p:txBody>
        </p:sp>
        <p:sp>
          <p:nvSpPr>
            <p:cNvPr id="112" name="Isosceles Triangle 33"/>
            <p:cNvSpPr/>
            <p:nvPr/>
          </p:nvSpPr>
          <p:spPr>
            <a:xfrm flipV="1">
              <a:off x="5810161" y="983084"/>
              <a:ext cx="122991" cy="724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a typeface="Roboto" panose="02000000000000000000" pitchFamily="2" charset="0"/>
              </a:endParaRPr>
            </a:p>
          </p:txBody>
        </p:sp>
      </p:grpSp>
      <p:sp>
        <p:nvSpPr>
          <p:cNvPr id="113" name="TextBox 36"/>
          <p:cNvSpPr txBox="1"/>
          <p:nvPr/>
        </p:nvSpPr>
        <p:spPr>
          <a:xfrm>
            <a:off x="5158731" y="1270155"/>
            <a:ext cx="680600" cy="215444"/>
          </a:xfrm>
          <a:prstGeom prst="rect">
            <a:avLst/>
          </a:prstGeom>
          <a:noFill/>
        </p:spPr>
        <p:txBody>
          <a:bodyPr wrap="square" rtlCol="0">
            <a:spAutoFit/>
          </a:bodyPr>
          <a:lstStyle/>
          <a:p>
            <a:pPr algn="just"/>
            <a:r>
              <a:rPr lang="zh-CN" altLang="en-US" sz="800" dirty="0" smtClean="0">
                <a:latin typeface="微软雅黑" panose="020B0503020204020204" pitchFamily="34" charset="-122"/>
                <a:ea typeface="微软雅黑" panose="020B0503020204020204" pitchFamily="34" charset="-122"/>
              </a:rPr>
              <a:t>点击输入</a:t>
            </a:r>
            <a:endParaRPr lang="en-US" sz="800" dirty="0">
              <a:latin typeface="微软雅黑" panose="020B0503020204020204" pitchFamily="34" charset="-122"/>
              <a:ea typeface="微软雅黑" panose="020B0503020204020204" pitchFamily="34" charset="-122"/>
            </a:endParaRPr>
          </a:p>
        </p:txBody>
      </p:sp>
      <p:sp>
        <p:nvSpPr>
          <p:cNvPr id="114" name="TextBox 36"/>
          <p:cNvSpPr txBox="1"/>
          <p:nvPr/>
        </p:nvSpPr>
        <p:spPr>
          <a:xfrm>
            <a:off x="5158731" y="1825742"/>
            <a:ext cx="680600" cy="215444"/>
          </a:xfrm>
          <a:prstGeom prst="rect">
            <a:avLst/>
          </a:prstGeom>
          <a:noFill/>
        </p:spPr>
        <p:txBody>
          <a:bodyPr wrap="square" rtlCol="0">
            <a:spAutoFit/>
          </a:bodyPr>
          <a:lstStyle/>
          <a:p>
            <a:pPr algn="just"/>
            <a:r>
              <a:rPr lang="zh-CN" altLang="en-US" sz="800" dirty="0" smtClean="0">
                <a:latin typeface="微软雅黑" panose="020B0503020204020204" pitchFamily="34" charset="-122"/>
                <a:ea typeface="微软雅黑" panose="020B0503020204020204" pitchFamily="34" charset="-122"/>
              </a:rPr>
              <a:t>点击输入</a:t>
            </a:r>
            <a:endParaRPr lang="en-US" sz="800" dirty="0">
              <a:latin typeface="微软雅黑" panose="020B0503020204020204" pitchFamily="34" charset="-122"/>
              <a:ea typeface="微软雅黑" panose="020B0503020204020204" pitchFamily="34" charset="-122"/>
            </a:endParaRPr>
          </a:p>
        </p:txBody>
      </p:sp>
      <p:sp>
        <p:nvSpPr>
          <p:cNvPr id="115" name="TextBox 36"/>
          <p:cNvSpPr txBox="1"/>
          <p:nvPr/>
        </p:nvSpPr>
        <p:spPr>
          <a:xfrm>
            <a:off x="5158731" y="2379047"/>
            <a:ext cx="680600" cy="215444"/>
          </a:xfrm>
          <a:prstGeom prst="rect">
            <a:avLst/>
          </a:prstGeom>
          <a:noFill/>
        </p:spPr>
        <p:txBody>
          <a:bodyPr wrap="square" rtlCol="0">
            <a:spAutoFit/>
          </a:bodyPr>
          <a:lstStyle/>
          <a:p>
            <a:pPr algn="just"/>
            <a:r>
              <a:rPr lang="zh-CN" altLang="en-US" sz="800" dirty="0" smtClean="0">
                <a:latin typeface="微软雅黑" panose="020B0503020204020204" pitchFamily="34" charset="-122"/>
                <a:ea typeface="微软雅黑" panose="020B0503020204020204" pitchFamily="34" charset="-122"/>
              </a:rPr>
              <a:t>点击输入</a:t>
            </a:r>
            <a:endParaRPr lang="en-US" sz="800" dirty="0">
              <a:latin typeface="微软雅黑" panose="020B0503020204020204" pitchFamily="34" charset="-122"/>
              <a:ea typeface="微软雅黑" panose="020B0503020204020204" pitchFamily="34" charset="-122"/>
            </a:endParaRPr>
          </a:p>
        </p:txBody>
      </p:sp>
      <p:sp>
        <p:nvSpPr>
          <p:cNvPr id="116" name="TextBox 36"/>
          <p:cNvSpPr txBox="1"/>
          <p:nvPr/>
        </p:nvSpPr>
        <p:spPr>
          <a:xfrm>
            <a:off x="5158730" y="2912087"/>
            <a:ext cx="727879" cy="215444"/>
          </a:xfrm>
          <a:prstGeom prst="rect">
            <a:avLst/>
          </a:prstGeom>
          <a:noFill/>
        </p:spPr>
        <p:txBody>
          <a:bodyPr wrap="square" rtlCol="0">
            <a:spAutoFit/>
          </a:bodyPr>
          <a:lstStyle/>
          <a:p>
            <a:pPr algn="just"/>
            <a:r>
              <a:rPr lang="zh-CN" altLang="en-US" sz="800" dirty="0" smtClean="0">
                <a:latin typeface="微软雅黑" panose="020B0503020204020204" pitchFamily="34" charset="-122"/>
                <a:ea typeface="微软雅黑" panose="020B0503020204020204" pitchFamily="34" charset="-122"/>
              </a:rPr>
              <a:t>点击输入</a:t>
            </a:r>
            <a:endParaRPr lang="en-US" sz="800" dirty="0">
              <a:latin typeface="微软雅黑" panose="020B0503020204020204" pitchFamily="34" charset="-122"/>
              <a:ea typeface="微软雅黑" panose="020B0503020204020204" pitchFamily="34" charset="-122"/>
            </a:endParaRPr>
          </a:p>
        </p:txBody>
      </p:sp>
      <p:sp>
        <p:nvSpPr>
          <p:cNvPr id="117" name="Text Box 11"/>
          <p:cNvSpPr txBox="1">
            <a:spLocks noChangeArrowheads="1"/>
          </p:cNvSpPr>
          <p:nvPr/>
        </p:nvSpPr>
        <p:spPr bwMode="auto">
          <a:xfrm>
            <a:off x="3155549" y="3896953"/>
            <a:ext cx="524550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要内容请在这里输入组要内容请在这里输入组要内容请在这里输入</a:t>
            </a:r>
            <a:r>
              <a:rPr lang="zh-CN" altLang="en-US" sz="800" dirty="0">
                <a:latin typeface="微软雅黑" panose="020B0503020204020204" pitchFamily="34" charset="-122"/>
                <a:ea typeface="微软雅黑" panose="020B0503020204020204" pitchFamily="34" charset="-122"/>
              </a:rPr>
              <a:t>组请在这里输入组要内容请在这里输入组要内容请在这里输入组要内容请在这里输入组要内容请在这里输入</a:t>
            </a:r>
            <a:r>
              <a:rPr lang="zh-CN" altLang="en-US" sz="800" dirty="0" smtClean="0">
                <a:latin typeface="微软雅黑" panose="020B0503020204020204" pitchFamily="34" charset="-122"/>
                <a:ea typeface="微软雅黑" panose="020B0503020204020204" pitchFamily="34" charset="-122"/>
              </a:rPr>
              <a:t>组</a:t>
            </a:r>
            <a:endParaRPr lang="zh-CN" altLang="en-US" sz="800" dirty="0">
              <a:latin typeface="微软雅黑" panose="020B0503020204020204" pitchFamily="34" charset="-122"/>
              <a:ea typeface="微软雅黑" panose="020B0503020204020204" pitchFamily="34" charset="-122"/>
            </a:endParaRPr>
          </a:p>
        </p:txBody>
      </p:sp>
      <p:sp>
        <p:nvSpPr>
          <p:cNvPr id="118" name="文本框 21"/>
          <p:cNvSpPr txBox="1"/>
          <p:nvPr/>
        </p:nvSpPr>
        <p:spPr>
          <a:xfrm>
            <a:off x="4830937" y="3618523"/>
            <a:ext cx="1592243" cy="332399"/>
          </a:xfrm>
          <a:prstGeom prst="rect">
            <a:avLst/>
          </a:prstGeom>
          <a:noFill/>
        </p:spPr>
        <p:txBody>
          <a:bodyPr wrap="square" rtlCol="0">
            <a:spAutoFit/>
          </a:bodyPr>
          <a:lstStyle/>
          <a:p>
            <a:pPr algn="ctr" defTabSz="685800">
              <a:lnSpc>
                <a:spcPct val="130000"/>
              </a:lnSpc>
              <a:defRPr/>
            </a:pPr>
            <a:r>
              <a:rPr lang="zh-CN" altLang="en-US" sz="1200" kern="1100" dirty="0" smtClean="0">
                <a:latin typeface="微软雅黑" panose="020B0503020204020204" pitchFamily="34" charset="-122"/>
                <a:ea typeface="微软雅黑" panose="020B0503020204020204" pitchFamily="34" charset="-122"/>
              </a:rPr>
              <a:t>添加输入标题</a:t>
            </a:r>
            <a:endParaRPr kumimoji="1" lang="zh-CN" altLang="en-US" sz="1200" dirty="0"/>
          </a:p>
        </p:txBody>
      </p:sp>
      <p:sp>
        <p:nvSpPr>
          <p:cNvPr id="119" name="TextBox 32"/>
          <p:cNvSpPr txBox="1"/>
          <p:nvPr/>
        </p:nvSpPr>
        <p:spPr>
          <a:xfrm>
            <a:off x="6049537" y="1221630"/>
            <a:ext cx="495142" cy="246221"/>
          </a:xfrm>
          <a:prstGeom prst="rect">
            <a:avLst/>
          </a:prstGeom>
          <a:noFill/>
        </p:spPr>
        <p:txBody>
          <a:bodyPr wrap="square" rtlCol="0">
            <a:spAutoFit/>
          </a:bodyPr>
          <a:lstStyle/>
          <a:p>
            <a:pPr algn="ctr"/>
            <a:r>
              <a:rPr lang="en-US" sz="1000" dirty="0" smtClean="0">
                <a:solidFill>
                  <a:srgbClr val="000000"/>
                </a:solidFill>
                <a:ea typeface="Roboto" panose="02000000000000000000" pitchFamily="2" charset="0"/>
              </a:rPr>
              <a:t>36%</a:t>
            </a:r>
            <a:endParaRPr lang="en-US" sz="1000" dirty="0">
              <a:solidFill>
                <a:srgbClr val="000000"/>
              </a:solidFill>
              <a:ea typeface="Roboto" panose="02000000000000000000" pitchFamily="2" charset="0"/>
            </a:endParaRPr>
          </a:p>
        </p:txBody>
      </p:sp>
      <p:sp>
        <p:nvSpPr>
          <p:cNvPr id="120" name="TextBox 21"/>
          <p:cNvSpPr txBox="1"/>
          <p:nvPr/>
        </p:nvSpPr>
        <p:spPr>
          <a:xfrm>
            <a:off x="7205696" y="2309101"/>
            <a:ext cx="529308" cy="246221"/>
          </a:xfrm>
          <a:prstGeom prst="rect">
            <a:avLst/>
          </a:prstGeom>
          <a:noFill/>
        </p:spPr>
        <p:txBody>
          <a:bodyPr wrap="square" rtlCol="0">
            <a:spAutoFit/>
          </a:bodyPr>
          <a:lstStyle/>
          <a:p>
            <a:pPr algn="ctr"/>
            <a:r>
              <a:rPr lang="en-US" sz="1000" dirty="0" smtClean="0">
                <a:ea typeface="Roboto" panose="02000000000000000000" pitchFamily="2" charset="0"/>
              </a:rPr>
              <a:t>82%</a:t>
            </a:r>
            <a:endParaRPr lang="en-US" sz="1000" dirty="0">
              <a:ea typeface="Roboto" panose="02000000000000000000" pitchFamily="2" charset="0"/>
            </a:endParaRPr>
          </a:p>
        </p:txBody>
      </p:sp>
      <p:sp>
        <p:nvSpPr>
          <p:cNvPr id="121" name="TextBox 21"/>
          <p:cNvSpPr txBox="1"/>
          <p:nvPr/>
        </p:nvSpPr>
        <p:spPr>
          <a:xfrm>
            <a:off x="7790663" y="2855117"/>
            <a:ext cx="610388" cy="246221"/>
          </a:xfrm>
          <a:prstGeom prst="rect">
            <a:avLst/>
          </a:prstGeom>
          <a:noFill/>
        </p:spPr>
        <p:txBody>
          <a:bodyPr wrap="square" rtlCol="0">
            <a:spAutoFit/>
          </a:bodyPr>
          <a:lstStyle/>
          <a:p>
            <a:pPr algn="ctr"/>
            <a:r>
              <a:rPr lang="en-US" sz="1000" dirty="0" smtClean="0">
                <a:solidFill>
                  <a:schemeClr val="bg1"/>
                </a:solidFill>
                <a:ea typeface="Roboto" panose="02000000000000000000" pitchFamily="2" charset="0"/>
              </a:rPr>
              <a:t>90%</a:t>
            </a:r>
            <a:endParaRPr lang="en-US" sz="1000" dirty="0">
              <a:solidFill>
                <a:schemeClr val="bg1"/>
              </a:solidFill>
              <a:ea typeface="Roboto" panose="02000000000000000000" pitchFamily="2" charset="0"/>
            </a:endParaRPr>
          </a:p>
        </p:txBody>
      </p:sp>
      <p:sp>
        <p:nvSpPr>
          <p:cNvPr id="122" name="矩形 121"/>
          <p:cNvSpPr/>
          <p:nvPr/>
        </p:nvSpPr>
        <p:spPr>
          <a:xfrm>
            <a:off x="3125957" y="2911132"/>
            <a:ext cx="144643" cy="144643"/>
          </a:xfrm>
          <a:prstGeom prst="rect">
            <a:avLst/>
          </a:prstGeom>
          <a:solidFill>
            <a:srgbClr val="007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a:off x="3986488" y="2914548"/>
            <a:ext cx="144643" cy="144643"/>
          </a:xfrm>
          <a:prstGeom prst="rect">
            <a:avLst/>
          </a:prstGeom>
          <a:solidFill>
            <a:srgbClr val="A8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p:cNvSpPr/>
          <p:nvPr/>
        </p:nvSpPr>
        <p:spPr>
          <a:xfrm>
            <a:off x="3116708" y="3235227"/>
            <a:ext cx="144643" cy="14464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p:cNvSpPr/>
          <p:nvPr/>
        </p:nvSpPr>
        <p:spPr>
          <a:xfrm>
            <a:off x="3986487" y="3239694"/>
            <a:ext cx="144643" cy="144643"/>
          </a:xfrm>
          <a:prstGeom prst="rect">
            <a:avLst/>
          </a:prstGeom>
          <a:solidFill>
            <a:srgbClr val="00B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TextBox 36"/>
          <p:cNvSpPr txBox="1"/>
          <p:nvPr/>
        </p:nvSpPr>
        <p:spPr>
          <a:xfrm>
            <a:off x="3321944" y="2885280"/>
            <a:ext cx="648067" cy="215444"/>
          </a:xfrm>
          <a:prstGeom prst="rect">
            <a:avLst/>
          </a:prstGeom>
          <a:noFill/>
        </p:spPr>
        <p:txBody>
          <a:bodyPr wrap="square" rtlCol="0">
            <a:spAutoFit/>
          </a:bodyPr>
          <a:lstStyle/>
          <a:p>
            <a:pPr algn="just"/>
            <a:r>
              <a:rPr lang="zh-CN" altLang="en-US" sz="800" dirty="0" smtClean="0">
                <a:latin typeface="微软雅黑" panose="020B0503020204020204" pitchFamily="34" charset="-122"/>
                <a:ea typeface="微软雅黑" panose="020B0503020204020204" pitchFamily="34" charset="-122"/>
              </a:rPr>
              <a:t>点击输入</a:t>
            </a:r>
            <a:endParaRPr lang="en-US" sz="800" dirty="0">
              <a:latin typeface="微软雅黑" panose="020B0503020204020204" pitchFamily="34" charset="-122"/>
              <a:ea typeface="微软雅黑" panose="020B0503020204020204" pitchFamily="34" charset="-122"/>
            </a:endParaRPr>
          </a:p>
        </p:txBody>
      </p:sp>
      <p:sp>
        <p:nvSpPr>
          <p:cNvPr id="127" name="TextBox 36"/>
          <p:cNvSpPr txBox="1"/>
          <p:nvPr/>
        </p:nvSpPr>
        <p:spPr>
          <a:xfrm>
            <a:off x="4191724" y="2888696"/>
            <a:ext cx="1001299" cy="215444"/>
          </a:xfrm>
          <a:prstGeom prst="rect">
            <a:avLst/>
          </a:prstGeom>
          <a:noFill/>
        </p:spPr>
        <p:txBody>
          <a:bodyPr wrap="square" rtlCol="0">
            <a:spAutoFit/>
          </a:bodyPr>
          <a:lstStyle/>
          <a:p>
            <a:pPr algn="just"/>
            <a:r>
              <a:rPr lang="zh-CN" altLang="en-US" sz="800" dirty="0" smtClean="0">
                <a:latin typeface="微软雅黑" panose="020B0503020204020204" pitchFamily="34" charset="-122"/>
                <a:ea typeface="微软雅黑" panose="020B0503020204020204" pitchFamily="34" charset="-122"/>
              </a:rPr>
              <a:t>点击输入</a:t>
            </a:r>
            <a:endParaRPr lang="en-US" sz="800" dirty="0">
              <a:latin typeface="微软雅黑" panose="020B0503020204020204" pitchFamily="34" charset="-122"/>
              <a:ea typeface="微软雅黑" panose="020B0503020204020204" pitchFamily="34" charset="-122"/>
            </a:endParaRPr>
          </a:p>
        </p:txBody>
      </p:sp>
      <p:sp>
        <p:nvSpPr>
          <p:cNvPr id="128" name="TextBox 36"/>
          <p:cNvSpPr txBox="1"/>
          <p:nvPr/>
        </p:nvSpPr>
        <p:spPr>
          <a:xfrm>
            <a:off x="3321945" y="3204294"/>
            <a:ext cx="664544" cy="215444"/>
          </a:xfrm>
          <a:prstGeom prst="rect">
            <a:avLst/>
          </a:prstGeom>
          <a:noFill/>
        </p:spPr>
        <p:txBody>
          <a:bodyPr wrap="square" rtlCol="0">
            <a:spAutoFit/>
          </a:bodyPr>
          <a:lstStyle/>
          <a:p>
            <a:pPr algn="just"/>
            <a:r>
              <a:rPr lang="zh-CN" altLang="en-US" sz="800" dirty="0" smtClean="0">
                <a:latin typeface="微软雅黑" panose="020B0503020204020204" pitchFamily="34" charset="-122"/>
                <a:ea typeface="微软雅黑" panose="020B0503020204020204" pitchFamily="34" charset="-122"/>
              </a:rPr>
              <a:t>点击输入</a:t>
            </a:r>
            <a:endParaRPr lang="en-US" sz="800" dirty="0">
              <a:latin typeface="微软雅黑" panose="020B0503020204020204" pitchFamily="34" charset="-122"/>
              <a:ea typeface="微软雅黑" panose="020B0503020204020204" pitchFamily="34" charset="-122"/>
            </a:endParaRPr>
          </a:p>
        </p:txBody>
      </p:sp>
      <p:sp>
        <p:nvSpPr>
          <p:cNvPr id="129" name="TextBox 36"/>
          <p:cNvSpPr txBox="1"/>
          <p:nvPr/>
        </p:nvSpPr>
        <p:spPr>
          <a:xfrm>
            <a:off x="4191723" y="3195181"/>
            <a:ext cx="1001299" cy="215444"/>
          </a:xfrm>
          <a:prstGeom prst="rect">
            <a:avLst/>
          </a:prstGeom>
          <a:noFill/>
        </p:spPr>
        <p:txBody>
          <a:bodyPr wrap="square" rtlCol="0">
            <a:spAutoFit/>
          </a:bodyPr>
          <a:lstStyle/>
          <a:p>
            <a:pPr algn="just"/>
            <a:r>
              <a:rPr lang="zh-CN" altLang="en-US" sz="800" dirty="0" smtClean="0">
                <a:latin typeface="微软雅黑" panose="020B0503020204020204" pitchFamily="34" charset="-122"/>
                <a:ea typeface="微软雅黑" panose="020B0503020204020204" pitchFamily="34" charset="-122"/>
              </a:rPr>
              <a:t>点击输入</a:t>
            </a:r>
            <a:endParaRPr lang="en-US" sz="800" dirty="0">
              <a:latin typeface="微软雅黑" panose="020B0503020204020204" pitchFamily="34" charset="-122"/>
              <a:ea typeface="微软雅黑" panose="020B0503020204020204" pitchFamily="34" charset="-122"/>
            </a:endParaRPr>
          </a:p>
        </p:txBody>
      </p:sp>
      <p:grpSp>
        <p:nvGrpSpPr>
          <p:cNvPr id="85" name="组 60"/>
          <p:cNvGrpSpPr>
            <a:grpSpLocks noChangeAspect="1"/>
          </p:cNvGrpSpPr>
          <p:nvPr/>
        </p:nvGrpSpPr>
        <p:grpSpPr>
          <a:xfrm>
            <a:off x="1939980" y="2786444"/>
            <a:ext cx="360000" cy="139654"/>
            <a:chOff x="4041159" y="1376400"/>
            <a:chExt cx="612485" cy="237600"/>
          </a:xfrm>
        </p:grpSpPr>
        <p:sp>
          <p:nvSpPr>
            <p:cNvPr id="86" name="燕尾形 85"/>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燕尾形 86"/>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燕尾形 87"/>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燕尾形 88"/>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燕尾形 89"/>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fade">
                                      <p:cBhvr>
                                        <p:cTn id="12" dur="1000"/>
                                        <p:tgtEl>
                                          <p:spTgt spid="122"/>
                                        </p:tgtEl>
                                      </p:cBhvr>
                                    </p:animEffect>
                                    <p:anim calcmode="lin" valueType="num">
                                      <p:cBhvr>
                                        <p:cTn id="13" dur="1000" fill="hold"/>
                                        <p:tgtEl>
                                          <p:spTgt spid="122"/>
                                        </p:tgtEl>
                                        <p:attrNameLst>
                                          <p:attrName>ppt_x</p:attrName>
                                        </p:attrNameLst>
                                      </p:cBhvr>
                                      <p:tavLst>
                                        <p:tav tm="0">
                                          <p:val>
                                            <p:strVal val="#ppt_x"/>
                                          </p:val>
                                        </p:tav>
                                        <p:tav tm="100000">
                                          <p:val>
                                            <p:strVal val="#ppt_x"/>
                                          </p:val>
                                        </p:tav>
                                      </p:tavLst>
                                    </p:anim>
                                    <p:anim calcmode="lin" valueType="num">
                                      <p:cBhvr>
                                        <p:cTn id="14" dur="1000" fill="hold"/>
                                        <p:tgtEl>
                                          <p:spTgt spid="1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1000"/>
                                        <p:tgtEl>
                                          <p:spTgt spid="123"/>
                                        </p:tgtEl>
                                      </p:cBhvr>
                                    </p:animEffect>
                                    <p:anim calcmode="lin" valueType="num">
                                      <p:cBhvr>
                                        <p:cTn id="18" dur="1000" fill="hold"/>
                                        <p:tgtEl>
                                          <p:spTgt spid="123"/>
                                        </p:tgtEl>
                                        <p:attrNameLst>
                                          <p:attrName>ppt_x</p:attrName>
                                        </p:attrNameLst>
                                      </p:cBhvr>
                                      <p:tavLst>
                                        <p:tav tm="0">
                                          <p:val>
                                            <p:strVal val="#ppt_x"/>
                                          </p:val>
                                        </p:tav>
                                        <p:tav tm="100000">
                                          <p:val>
                                            <p:strVal val="#ppt_x"/>
                                          </p:val>
                                        </p:tav>
                                      </p:tavLst>
                                    </p:anim>
                                    <p:anim calcmode="lin" valueType="num">
                                      <p:cBhvr>
                                        <p:cTn id="19" dur="1000" fill="hold"/>
                                        <p:tgtEl>
                                          <p:spTgt spid="1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4"/>
                                        </p:tgtEl>
                                        <p:attrNameLst>
                                          <p:attrName>style.visibility</p:attrName>
                                        </p:attrNameLst>
                                      </p:cBhvr>
                                      <p:to>
                                        <p:strVal val="visible"/>
                                      </p:to>
                                    </p:set>
                                    <p:animEffect transition="in" filter="fade">
                                      <p:cBhvr>
                                        <p:cTn id="22" dur="1000"/>
                                        <p:tgtEl>
                                          <p:spTgt spid="124"/>
                                        </p:tgtEl>
                                      </p:cBhvr>
                                    </p:animEffect>
                                    <p:anim calcmode="lin" valueType="num">
                                      <p:cBhvr>
                                        <p:cTn id="23" dur="1000" fill="hold"/>
                                        <p:tgtEl>
                                          <p:spTgt spid="124"/>
                                        </p:tgtEl>
                                        <p:attrNameLst>
                                          <p:attrName>ppt_x</p:attrName>
                                        </p:attrNameLst>
                                      </p:cBhvr>
                                      <p:tavLst>
                                        <p:tav tm="0">
                                          <p:val>
                                            <p:strVal val="#ppt_x"/>
                                          </p:val>
                                        </p:tav>
                                        <p:tav tm="100000">
                                          <p:val>
                                            <p:strVal val="#ppt_x"/>
                                          </p:val>
                                        </p:tav>
                                      </p:tavLst>
                                    </p:anim>
                                    <p:anim calcmode="lin" valueType="num">
                                      <p:cBhvr>
                                        <p:cTn id="24" dur="1000" fill="hold"/>
                                        <p:tgtEl>
                                          <p:spTgt spid="1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5"/>
                                        </p:tgtEl>
                                        <p:attrNameLst>
                                          <p:attrName>style.visibility</p:attrName>
                                        </p:attrNameLst>
                                      </p:cBhvr>
                                      <p:to>
                                        <p:strVal val="visible"/>
                                      </p:to>
                                    </p:set>
                                    <p:animEffect transition="in" filter="fade">
                                      <p:cBhvr>
                                        <p:cTn id="27" dur="1000"/>
                                        <p:tgtEl>
                                          <p:spTgt spid="125"/>
                                        </p:tgtEl>
                                      </p:cBhvr>
                                    </p:animEffect>
                                    <p:anim calcmode="lin" valueType="num">
                                      <p:cBhvr>
                                        <p:cTn id="28" dur="1000" fill="hold"/>
                                        <p:tgtEl>
                                          <p:spTgt spid="125"/>
                                        </p:tgtEl>
                                        <p:attrNameLst>
                                          <p:attrName>ppt_x</p:attrName>
                                        </p:attrNameLst>
                                      </p:cBhvr>
                                      <p:tavLst>
                                        <p:tav tm="0">
                                          <p:val>
                                            <p:strVal val="#ppt_x"/>
                                          </p:val>
                                        </p:tav>
                                        <p:tav tm="100000">
                                          <p:val>
                                            <p:strVal val="#ppt_x"/>
                                          </p:val>
                                        </p:tav>
                                      </p:tavLst>
                                    </p:anim>
                                    <p:anim calcmode="lin" valueType="num">
                                      <p:cBhvr>
                                        <p:cTn id="29" dur="1000" fill="hold"/>
                                        <p:tgtEl>
                                          <p:spTgt spid="12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6"/>
                                        </p:tgtEl>
                                        <p:attrNameLst>
                                          <p:attrName>style.visibility</p:attrName>
                                        </p:attrNameLst>
                                      </p:cBhvr>
                                      <p:to>
                                        <p:strVal val="visible"/>
                                      </p:to>
                                    </p:set>
                                    <p:animEffect transition="in" filter="fade">
                                      <p:cBhvr>
                                        <p:cTn id="32" dur="1000"/>
                                        <p:tgtEl>
                                          <p:spTgt spid="126"/>
                                        </p:tgtEl>
                                      </p:cBhvr>
                                    </p:animEffect>
                                    <p:anim calcmode="lin" valueType="num">
                                      <p:cBhvr>
                                        <p:cTn id="33" dur="1000" fill="hold"/>
                                        <p:tgtEl>
                                          <p:spTgt spid="126"/>
                                        </p:tgtEl>
                                        <p:attrNameLst>
                                          <p:attrName>ppt_x</p:attrName>
                                        </p:attrNameLst>
                                      </p:cBhvr>
                                      <p:tavLst>
                                        <p:tav tm="0">
                                          <p:val>
                                            <p:strVal val="#ppt_x"/>
                                          </p:val>
                                        </p:tav>
                                        <p:tav tm="100000">
                                          <p:val>
                                            <p:strVal val="#ppt_x"/>
                                          </p:val>
                                        </p:tav>
                                      </p:tavLst>
                                    </p:anim>
                                    <p:anim calcmode="lin" valueType="num">
                                      <p:cBhvr>
                                        <p:cTn id="34" dur="1000" fill="hold"/>
                                        <p:tgtEl>
                                          <p:spTgt spid="12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7"/>
                                        </p:tgtEl>
                                        <p:attrNameLst>
                                          <p:attrName>style.visibility</p:attrName>
                                        </p:attrNameLst>
                                      </p:cBhvr>
                                      <p:to>
                                        <p:strVal val="visible"/>
                                      </p:to>
                                    </p:set>
                                    <p:animEffect transition="in" filter="fade">
                                      <p:cBhvr>
                                        <p:cTn id="37" dur="1000"/>
                                        <p:tgtEl>
                                          <p:spTgt spid="127"/>
                                        </p:tgtEl>
                                      </p:cBhvr>
                                    </p:animEffect>
                                    <p:anim calcmode="lin" valueType="num">
                                      <p:cBhvr>
                                        <p:cTn id="38" dur="1000" fill="hold"/>
                                        <p:tgtEl>
                                          <p:spTgt spid="127"/>
                                        </p:tgtEl>
                                        <p:attrNameLst>
                                          <p:attrName>ppt_x</p:attrName>
                                        </p:attrNameLst>
                                      </p:cBhvr>
                                      <p:tavLst>
                                        <p:tav tm="0">
                                          <p:val>
                                            <p:strVal val="#ppt_x"/>
                                          </p:val>
                                        </p:tav>
                                        <p:tav tm="100000">
                                          <p:val>
                                            <p:strVal val="#ppt_x"/>
                                          </p:val>
                                        </p:tav>
                                      </p:tavLst>
                                    </p:anim>
                                    <p:anim calcmode="lin" valueType="num">
                                      <p:cBhvr>
                                        <p:cTn id="39" dur="1000" fill="hold"/>
                                        <p:tgtEl>
                                          <p:spTgt spid="12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28"/>
                                        </p:tgtEl>
                                        <p:attrNameLst>
                                          <p:attrName>style.visibility</p:attrName>
                                        </p:attrNameLst>
                                      </p:cBhvr>
                                      <p:to>
                                        <p:strVal val="visible"/>
                                      </p:to>
                                    </p:set>
                                    <p:animEffect transition="in" filter="fade">
                                      <p:cBhvr>
                                        <p:cTn id="42" dur="1000"/>
                                        <p:tgtEl>
                                          <p:spTgt spid="128"/>
                                        </p:tgtEl>
                                      </p:cBhvr>
                                    </p:animEffect>
                                    <p:anim calcmode="lin" valueType="num">
                                      <p:cBhvr>
                                        <p:cTn id="43" dur="1000" fill="hold"/>
                                        <p:tgtEl>
                                          <p:spTgt spid="128"/>
                                        </p:tgtEl>
                                        <p:attrNameLst>
                                          <p:attrName>ppt_x</p:attrName>
                                        </p:attrNameLst>
                                      </p:cBhvr>
                                      <p:tavLst>
                                        <p:tav tm="0">
                                          <p:val>
                                            <p:strVal val="#ppt_x"/>
                                          </p:val>
                                        </p:tav>
                                        <p:tav tm="100000">
                                          <p:val>
                                            <p:strVal val="#ppt_x"/>
                                          </p:val>
                                        </p:tav>
                                      </p:tavLst>
                                    </p:anim>
                                    <p:anim calcmode="lin" valueType="num">
                                      <p:cBhvr>
                                        <p:cTn id="44" dur="1000" fill="hold"/>
                                        <p:tgtEl>
                                          <p:spTgt spid="12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1000"/>
                                        <p:tgtEl>
                                          <p:spTgt spid="129"/>
                                        </p:tgtEl>
                                      </p:cBhvr>
                                    </p:animEffect>
                                    <p:anim calcmode="lin" valueType="num">
                                      <p:cBhvr>
                                        <p:cTn id="48" dur="1000" fill="hold"/>
                                        <p:tgtEl>
                                          <p:spTgt spid="129"/>
                                        </p:tgtEl>
                                        <p:attrNameLst>
                                          <p:attrName>ppt_x</p:attrName>
                                        </p:attrNameLst>
                                      </p:cBhvr>
                                      <p:tavLst>
                                        <p:tav tm="0">
                                          <p:val>
                                            <p:strVal val="#ppt_x"/>
                                          </p:val>
                                        </p:tav>
                                        <p:tav tm="100000">
                                          <p:val>
                                            <p:strVal val="#ppt_x"/>
                                          </p:val>
                                        </p:tav>
                                      </p:tavLst>
                                    </p:anim>
                                    <p:anim calcmode="lin" valueType="num">
                                      <p:cBhvr>
                                        <p:cTn id="49" dur="1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102"/>
                                        </p:tgtEl>
                                        <p:attrNameLst>
                                          <p:attrName>style.visibility</p:attrName>
                                        </p:attrNameLst>
                                      </p:cBhvr>
                                      <p:to>
                                        <p:strVal val="visible"/>
                                      </p:to>
                                    </p:set>
                                    <p:animEffect transition="in" filter="wipe(left)">
                                      <p:cBhvr>
                                        <p:cTn id="53" dur="700"/>
                                        <p:tgtEl>
                                          <p:spTgt spid="10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700"/>
                                        <p:tgtEl>
                                          <p:spTgt spid="10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06"/>
                                        </p:tgtEl>
                                        <p:attrNameLst>
                                          <p:attrName>style.visibility</p:attrName>
                                        </p:attrNameLst>
                                      </p:cBhvr>
                                      <p:to>
                                        <p:strVal val="visible"/>
                                      </p:to>
                                    </p:set>
                                    <p:animEffect transition="in" filter="wipe(left)">
                                      <p:cBhvr>
                                        <p:cTn id="59" dur="700"/>
                                        <p:tgtEl>
                                          <p:spTgt spid="10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8"/>
                                        </p:tgtEl>
                                        <p:attrNameLst>
                                          <p:attrName>style.visibility</p:attrName>
                                        </p:attrNameLst>
                                      </p:cBhvr>
                                      <p:to>
                                        <p:strVal val="visible"/>
                                      </p:to>
                                    </p:set>
                                    <p:animEffect transition="in" filter="wipe(left)">
                                      <p:cBhvr>
                                        <p:cTn id="62" dur="700"/>
                                        <p:tgtEl>
                                          <p:spTgt spid="108"/>
                                        </p:tgtEl>
                                      </p:cBhvr>
                                    </p:animEffect>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103"/>
                                        </p:tgtEl>
                                        <p:attrNameLst>
                                          <p:attrName>style.visibility</p:attrName>
                                        </p:attrNameLst>
                                      </p:cBhvr>
                                      <p:to>
                                        <p:strVal val="visible"/>
                                      </p:to>
                                    </p:set>
                                    <p:animEffect transition="in" filter="wipe(left)">
                                      <p:cBhvr>
                                        <p:cTn id="66" dur="800"/>
                                        <p:tgtEl>
                                          <p:spTgt spid="103"/>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animEffect transition="in" filter="randombar(horizontal)">
                                      <p:cBhvr>
                                        <p:cTn id="69" dur="500"/>
                                        <p:tgtEl>
                                          <p:spTgt spid="113"/>
                                        </p:tgtEl>
                                      </p:cBhvr>
                                    </p:animEffect>
                                  </p:childTnLst>
                                </p:cTn>
                              </p:par>
                              <p:par>
                                <p:cTn id="70" presetID="2" presetClass="entr" presetSubtype="1" fill="hold" nodeType="withEffect">
                                  <p:stCondLst>
                                    <p:cond delay="300"/>
                                  </p:stCondLst>
                                  <p:childTnLst>
                                    <p:set>
                                      <p:cBhvr>
                                        <p:cTn id="71" dur="1" fill="hold">
                                          <p:stCondLst>
                                            <p:cond delay="0"/>
                                          </p:stCondLst>
                                        </p:cTn>
                                        <p:tgtEl>
                                          <p:spTgt spid="110"/>
                                        </p:tgtEl>
                                        <p:attrNameLst>
                                          <p:attrName>style.visibility</p:attrName>
                                        </p:attrNameLst>
                                      </p:cBhvr>
                                      <p:to>
                                        <p:strVal val="visible"/>
                                      </p:to>
                                    </p:set>
                                    <p:anim calcmode="lin" valueType="num">
                                      <p:cBhvr additive="base">
                                        <p:cTn id="72" dur="500" fill="hold"/>
                                        <p:tgtEl>
                                          <p:spTgt spid="110"/>
                                        </p:tgtEl>
                                        <p:attrNameLst>
                                          <p:attrName>ppt_x</p:attrName>
                                        </p:attrNameLst>
                                      </p:cBhvr>
                                      <p:tavLst>
                                        <p:tav tm="0">
                                          <p:val>
                                            <p:strVal val="#ppt_x"/>
                                          </p:val>
                                        </p:tav>
                                        <p:tav tm="100000">
                                          <p:val>
                                            <p:strVal val="#ppt_x"/>
                                          </p:val>
                                        </p:tav>
                                      </p:tavLst>
                                    </p:anim>
                                    <p:anim calcmode="lin" valueType="num">
                                      <p:cBhvr additive="base">
                                        <p:cTn id="73" dur="500" fill="hold"/>
                                        <p:tgtEl>
                                          <p:spTgt spid="110"/>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300"/>
                                  </p:stCondLst>
                                  <p:childTnLst>
                                    <p:set>
                                      <p:cBhvr>
                                        <p:cTn id="75" dur="1" fill="hold">
                                          <p:stCondLst>
                                            <p:cond delay="0"/>
                                          </p:stCondLst>
                                        </p:cTn>
                                        <p:tgtEl>
                                          <p:spTgt spid="119"/>
                                        </p:tgtEl>
                                        <p:attrNameLst>
                                          <p:attrName>style.visibility</p:attrName>
                                        </p:attrNameLst>
                                      </p:cBhvr>
                                      <p:to>
                                        <p:strVal val="visible"/>
                                      </p:to>
                                    </p:set>
                                    <p:anim calcmode="lin" valueType="num">
                                      <p:cBhvr additive="base">
                                        <p:cTn id="76" dur="500" fill="hold"/>
                                        <p:tgtEl>
                                          <p:spTgt spid="119"/>
                                        </p:tgtEl>
                                        <p:attrNameLst>
                                          <p:attrName>ppt_x</p:attrName>
                                        </p:attrNameLst>
                                      </p:cBhvr>
                                      <p:tavLst>
                                        <p:tav tm="0">
                                          <p:val>
                                            <p:strVal val="#ppt_x"/>
                                          </p:val>
                                        </p:tav>
                                        <p:tav tm="100000">
                                          <p:val>
                                            <p:strVal val="#ppt_x"/>
                                          </p:val>
                                        </p:tav>
                                      </p:tavLst>
                                    </p:anim>
                                    <p:anim calcmode="lin" valueType="num">
                                      <p:cBhvr additive="base">
                                        <p:cTn id="77" dur="500" fill="hold"/>
                                        <p:tgtEl>
                                          <p:spTgt spid="119"/>
                                        </p:tgtEl>
                                        <p:attrNameLst>
                                          <p:attrName>ppt_y</p:attrName>
                                        </p:attrNameLst>
                                      </p:cBhvr>
                                      <p:tavLst>
                                        <p:tav tm="0">
                                          <p:val>
                                            <p:strVal val="0-#ppt_h/2"/>
                                          </p:val>
                                        </p:tav>
                                        <p:tav tm="100000">
                                          <p:val>
                                            <p:strVal val="#ppt_y"/>
                                          </p:val>
                                        </p:tav>
                                      </p:tavLst>
                                    </p:anim>
                                  </p:childTnLst>
                                </p:cTn>
                              </p:par>
                            </p:childTnLst>
                          </p:cTn>
                        </p:par>
                        <p:par>
                          <p:cTn id="78" fill="hold">
                            <p:stCondLst>
                              <p:cond delay="3500"/>
                            </p:stCondLst>
                            <p:childTnLst>
                              <p:par>
                                <p:cTn id="79" presetID="22" presetClass="entr" presetSubtype="8" fill="hold" grpId="0" nodeType="afterEffect">
                                  <p:stCondLst>
                                    <p:cond delay="0"/>
                                  </p:stCondLst>
                                  <p:childTnLst>
                                    <p:set>
                                      <p:cBhvr>
                                        <p:cTn id="80" dur="1" fill="hold">
                                          <p:stCondLst>
                                            <p:cond delay="0"/>
                                          </p:stCondLst>
                                        </p:cTn>
                                        <p:tgtEl>
                                          <p:spTgt spid="105"/>
                                        </p:tgtEl>
                                        <p:attrNameLst>
                                          <p:attrName>style.visibility</p:attrName>
                                        </p:attrNameLst>
                                      </p:cBhvr>
                                      <p:to>
                                        <p:strVal val="visible"/>
                                      </p:to>
                                    </p:set>
                                    <p:animEffect transition="in" filter="wipe(left)">
                                      <p:cBhvr>
                                        <p:cTn id="81" dur="800"/>
                                        <p:tgtEl>
                                          <p:spTgt spid="105"/>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14"/>
                                        </p:tgtEl>
                                        <p:attrNameLst>
                                          <p:attrName>style.visibility</p:attrName>
                                        </p:attrNameLst>
                                      </p:cBhvr>
                                      <p:to>
                                        <p:strVal val="visible"/>
                                      </p:to>
                                    </p:set>
                                    <p:animEffect transition="in" filter="randombar(horizontal)">
                                      <p:cBhvr>
                                        <p:cTn id="84" dur="500"/>
                                        <p:tgtEl>
                                          <p:spTgt spid="114"/>
                                        </p:tgtEl>
                                      </p:cBhvr>
                                    </p:animEffect>
                                  </p:childTnLst>
                                </p:cTn>
                              </p:par>
                              <p:par>
                                <p:cTn id="85" presetID="12" presetClass="entr" presetSubtype="1" fill="hold" nodeType="withEffect">
                                  <p:stCondLst>
                                    <p:cond delay="200"/>
                                  </p:stCondLst>
                                  <p:childTnLst>
                                    <p:set>
                                      <p:cBhvr>
                                        <p:cTn id="86" dur="1" fill="hold">
                                          <p:stCondLst>
                                            <p:cond delay="0"/>
                                          </p:stCondLst>
                                        </p:cTn>
                                        <p:tgtEl>
                                          <p:spTgt spid="76"/>
                                        </p:tgtEl>
                                        <p:attrNameLst>
                                          <p:attrName>style.visibility</p:attrName>
                                        </p:attrNameLst>
                                      </p:cBhvr>
                                      <p:to>
                                        <p:strVal val="visible"/>
                                      </p:to>
                                    </p:set>
                                    <p:anim calcmode="lin" valueType="num">
                                      <p:cBhvr additive="base">
                                        <p:cTn id="87" dur="500"/>
                                        <p:tgtEl>
                                          <p:spTgt spid="76"/>
                                        </p:tgtEl>
                                        <p:attrNameLst>
                                          <p:attrName>ppt_y</p:attrName>
                                        </p:attrNameLst>
                                      </p:cBhvr>
                                      <p:tavLst>
                                        <p:tav tm="0">
                                          <p:val>
                                            <p:strVal val="#ppt_y-#ppt_h*1.125000"/>
                                          </p:val>
                                        </p:tav>
                                        <p:tav tm="100000">
                                          <p:val>
                                            <p:strVal val="#ppt_y"/>
                                          </p:val>
                                        </p:tav>
                                      </p:tavLst>
                                    </p:anim>
                                    <p:animEffect transition="in" filter="wipe(down)">
                                      <p:cBhvr>
                                        <p:cTn id="88" dur="500"/>
                                        <p:tgtEl>
                                          <p:spTgt spid="76"/>
                                        </p:tgtEl>
                                      </p:cBhvr>
                                    </p:animEffect>
                                  </p:childTnLst>
                                </p:cTn>
                              </p:par>
                              <p:par>
                                <p:cTn id="89" presetID="12" presetClass="entr" presetSubtype="1" fill="hold" grpId="0" nodeType="withEffect">
                                  <p:stCondLst>
                                    <p:cond delay="200"/>
                                  </p:stCondLst>
                                  <p:childTnLst>
                                    <p:set>
                                      <p:cBhvr>
                                        <p:cTn id="90" dur="1" fill="hold">
                                          <p:stCondLst>
                                            <p:cond delay="0"/>
                                          </p:stCondLst>
                                        </p:cTn>
                                        <p:tgtEl>
                                          <p:spTgt spid="101"/>
                                        </p:tgtEl>
                                        <p:attrNameLst>
                                          <p:attrName>style.visibility</p:attrName>
                                        </p:attrNameLst>
                                      </p:cBhvr>
                                      <p:to>
                                        <p:strVal val="visible"/>
                                      </p:to>
                                    </p:set>
                                    <p:anim calcmode="lin" valueType="num">
                                      <p:cBhvr additive="base">
                                        <p:cTn id="91" dur="500"/>
                                        <p:tgtEl>
                                          <p:spTgt spid="101"/>
                                        </p:tgtEl>
                                        <p:attrNameLst>
                                          <p:attrName>ppt_y</p:attrName>
                                        </p:attrNameLst>
                                      </p:cBhvr>
                                      <p:tavLst>
                                        <p:tav tm="0">
                                          <p:val>
                                            <p:strVal val="#ppt_y-#ppt_h*1.125000"/>
                                          </p:val>
                                        </p:tav>
                                        <p:tav tm="100000">
                                          <p:val>
                                            <p:strVal val="#ppt_y"/>
                                          </p:val>
                                        </p:tav>
                                      </p:tavLst>
                                    </p:anim>
                                    <p:animEffect transition="in" filter="wipe(down)">
                                      <p:cBhvr>
                                        <p:cTn id="92" dur="500"/>
                                        <p:tgtEl>
                                          <p:spTgt spid="101"/>
                                        </p:tgtEl>
                                      </p:cBhvr>
                                    </p:animEffect>
                                  </p:childTnLst>
                                </p:cTn>
                              </p:par>
                            </p:childTnLst>
                          </p:cTn>
                        </p:par>
                        <p:par>
                          <p:cTn id="93" fill="hold">
                            <p:stCondLst>
                              <p:cond delay="4500"/>
                            </p:stCondLst>
                            <p:childTnLst>
                              <p:par>
                                <p:cTn id="94" presetID="22" presetClass="entr" presetSubtype="8" fill="hold" grpId="0" nodeType="afterEffect">
                                  <p:stCondLst>
                                    <p:cond delay="0"/>
                                  </p:stCondLst>
                                  <p:childTnLst>
                                    <p:set>
                                      <p:cBhvr>
                                        <p:cTn id="95" dur="1" fill="hold">
                                          <p:stCondLst>
                                            <p:cond delay="0"/>
                                          </p:stCondLst>
                                        </p:cTn>
                                        <p:tgtEl>
                                          <p:spTgt spid="107"/>
                                        </p:tgtEl>
                                        <p:attrNameLst>
                                          <p:attrName>style.visibility</p:attrName>
                                        </p:attrNameLst>
                                      </p:cBhvr>
                                      <p:to>
                                        <p:strVal val="visible"/>
                                      </p:to>
                                    </p:set>
                                    <p:animEffect transition="in" filter="wipe(left)">
                                      <p:cBhvr>
                                        <p:cTn id="96" dur="800"/>
                                        <p:tgtEl>
                                          <p:spTgt spid="107"/>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115"/>
                                        </p:tgtEl>
                                        <p:attrNameLst>
                                          <p:attrName>style.visibility</p:attrName>
                                        </p:attrNameLst>
                                      </p:cBhvr>
                                      <p:to>
                                        <p:strVal val="visible"/>
                                      </p:to>
                                    </p:set>
                                    <p:animEffect transition="in" filter="randombar(horizontal)">
                                      <p:cBhvr>
                                        <p:cTn id="99" dur="500"/>
                                        <p:tgtEl>
                                          <p:spTgt spid="115"/>
                                        </p:tgtEl>
                                      </p:cBhvr>
                                    </p:animEffect>
                                  </p:childTnLst>
                                </p:cTn>
                              </p:par>
                              <p:par>
                                <p:cTn id="100" presetID="12" presetClass="entr" presetSubtype="1" fill="hold" nodeType="withEffect">
                                  <p:stCondLst>
                                    <p:cond delay="300"/>
                                  </p:stCondLst>
                                  <p:childTnLst>
                                    <p:set>
                                      <p:cBhvr>
                                        <p:cTn id="101" dur="1" fill="hold">
                                          <p:stCondLst>
                                            <p:cond delay="0"/>
                                          </p:stCondLst>
                                        </p:cTn>
                                        <p:tgtEl>
                                          <p:spTgt spid="73"/>
                                        </p:tgtEl>
                                        <p:attrNameLst>
                                          <p:attrName>style.visibility</p:attrName>
                                        </p:attrNameLst>
                                      </p:cBhvr>
                                      <p:to>
                                        <p:strVal val="visible"/>
                                      </p:to>
                                    </p:set>
                                    <p:anim calcmode="lin" valueType="num">
                                      <p:cBhvr additive="base">
                                        <p:cTn id="102" dur="500"/>
                                        <p:tgtEl>
                                          <p:spTgt spid="73"/>
                                        </p:tgtEl>
                                        <p:attrNameLst>
                                          <p:attrName>ppt_y</p:attrName>
                                        </p:attrNameLst>
                                      </p:cBhvr>
                                      <p:tavLst>
                                        <p:tav tm="0">
                                          <p:val>
                                            <p:strVal val="#ppt_y-#ppt_h*1.125000"/>
                                          </p:val>
                                        </p:tav>
                                        <p:tav tm="100000">
                                          <p:val>
                                            <p:strVal val="#ppt_y"/>
                                          </p:val>
                                        </p:tav>
                                      </p:tavLst>
                                    </p:anim>
                                    <p:animEffect transition="in" filter="wipe(down)">
                                      <p:cBhvr>
                                        <p:cTn id="103" dur="500"/>
                                        <p:tgtEl>
                                          <p:spTgt spid="73"/>
                                        </p:tgtEl>
                                      </p:cBhvr>
                                    </p:animEffect>
                                  </p:childTnLst>
                                </p:cTn>
                              </p:par>
                              <p:par>
                                <p:cTn id="104" presetID="12" presetClass="entr" presetSubtype="1" fill="hold" grpId="0" nodeType="withEffect">
                                  <p:stCondLst>
                                    <p:cond delay="300"/>
                                  </p:stCondLst>
                                  <p:childTnLst>
                                    <p:set>
                                      <p:cBhvr>
                                        <p:cTn id="105" dur="1" fill="hold">
                                          <p:stCondLst>
                                            <p:cond delay="0"/>
                                          </p:stCondLst>
                                        </p:cTn>
                                        <p:tgtEl>
                                          <p:spTgt spid="120"/>
                                        </p:tgtEl>
                                        <p:attrNameLst>
                                          <p:attrName>style.visibility</p:attrName>
                                        </p:attrNameLst>
                                      </p:cBhvr>
                                      <p:to>
                                        <p:strVal val="visible"/>
                                      </p:to>
                                    </p:set>
                                    <p:anim calcmode="lin" valueType="num">
                                      <p:cBhvr additive="base">
                                        <p:cTn id="106" dur="500"/>
                                        <p:tgtEl>
                                          <p:spTgt spid="120"/>
                                        </p:tgtEl>
                                        <p:attrNameLst>
                                          <p:attrName>ppt_y</p:attrName>
                                        </p:attrNameLst>
                                      </p:cBhvr>
                                      <p:tavLst>
                                        <p:tav tm="0">
                                          <p:val>
                                            <p:strVal val="#ppt_y-#ppt_h*1.125000"/>
                                          </p:val>
                                        </p:tav>
                                        <p:tav tm="100000">
                                          <p:val>
                                            <p:strVal val="#ppt_y"/>
                                          </p:val>
                                        </p:tav>
                                      </p:tavLst>
                                    </p:anim>
                                    <p:animEffect transition="in" filter="wipe(down)">
                                      <p:cBhvr>
                                        <p:cTn id="107" dur="500"/>
                                        <p:tgtEl>
                                          <p:spTgt spid="120"/>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109"/>
                                        </p:tgtEl>
                                        <p:attrNameLst>
                                          <p:attrName>style.visibility</p:attrName>
                                        </p:attrNameLst>
                                      </p:cBhvr>
                                      <p:to>
                                        <p:strVal val="visible"/>
                                      </p:to>
                                    </p:set>
                                    <p:animEffect transition="in" filter="wipe(left)">
                                      <p:cBhvr>
                                        <p:cTn id="111" dur="1200"/>
                                        <p:tgtEl>
                                          <p:spTgt spid="109"/>
                                        </p:tgtEl>
                                      </p:cBhvr>
                                    </p:animEffect>
                                  </p:childTnLst>
                                </p:cTn>
                              </p:par>
                            </p:childTnLst>
                          </p:cTn>
                        </p:par>
                        <p:par>
                          <p:cTn id="112" fill="hold">
                            <p:stCondLst>
                              <p:cond delay="7000"/>
                            </p:stCondLst>
                            <p:childTnLst>
                              <p:par>
                                <p:cTn id="113" presetID="14" presetClass="entr" presetSubtype="10" fill="hold" grpId="0" nodeType="afterEffect">
                                  <p:stCondLst>
                                    <p:cond delay="0"/>
                                  </p:stCondLst>
                                  <p:childTnLst>
                                    <p:set>
                                      <p:cBhvr>
                                        <p:cTn id="114" dur="1" fill="hold">
                                          <p:stCondLst>
                                            <p:cond delay="0"/>
                                          </p:stCondLst>
                                        </p:cTn>
                                        <p:tgtEl>
                                          <p:spTgt spid="116"/>
                                        </p:tgtEl>
                                        <p:attrNameLst>
                                          <p:attrName>style.visibility</p:attrName>
                                        </p:attrNameLst>
                                      </p:cBhvr>
                                      <p:to>
                                        <p:strVal val="visible"/>
                                      </p:to>
                                    </p:set>
                                    <p:animEffect transition="in" filter="randombar(horizontal)">
                                      <p:cBhvr>
                                        <p:cTn id="115" dur="500"/>
                                        <p:tgtEl>
                                          <p:spTgt spid="116"/>
                                        </p:tgtEl>
                                      </p:cBhvr>
                                    </p:animEffect>
                                  </p:childTnLst>
                                </p:cTn>
                              </p:par>
                              <p:par>
                                <p:cTn id="116" presetID="12" presetClass="entr" presetSubtype="1" fill="hold" nodeType="withEffect">
                                  <p:stCondLst>
                                    <p:cond delay="0"/>
                                  </p:stCondLst>
                                  <p:childTnLst>
                                    <p:set>
                                      <p:cBhvr>
                                        <p:cTn id="117" dur="1" fill="hold">
                                          <p:stCondLst>
                                            <p:cond delay="0"/>
                                          </p:stCondLst>
                                        </p:cTn>
                                        <p:tgtEl>
                                          <p:spTgt spid="70"/>
                                        </p:tgtEl>
                                        <p:attrNameLst>
                                          <p:attrName>style.visibility</p:attrName>
                                        </p:attrNameLst>
                                      </p:cBhvr>
                                      <p:to>
                                        <p:strVal val="visible"/>
                                      </p:to>
                                    </p:set>
                                    <p:anim calcmode="lin" valueType="num">
                                      <p:cBhvr additive="base">
                                        <p:cTn id="118" dur="500"/>
                                        <p:tgtEl>
                                          <p:spTgt spid="70"/>
                                        </p:tgtEl>
                                        <p:attrNameLst>
                                          <p:attrName>ppt_y</p:attrName>
                                        </p:attrNameLst>
                                      </p:cBhvr>
                                      <p:tavLst>
                                        <p:tav tm="0">
                                          <p:val>
                                            <p:strVal val="#ppt_y-#ppt_h*1.125000"/>
                                          </p:val>
                                        </p:tav>
                                        <p:tav tm="100000">
                                          <p:val>
                                            <p:strVal val="#ppt_y"/>
                                          </p:val>
                                        </p:tav>
                                      </p:tavLst>
                                    </p:anim>
                                    <p:animEffect transition="in" filter="wipe(down)">
                                      <p:cBhvr>
                                        <p:cTn id="119" dur="500"/>
                                        <p:tgtEl>
                                          <p:spTgt spid="70"/>
                                        </p:tgtEl>
                                      </p:cBhvr>
                                    </p:animEffect>
                                  </p:childTnLst>
                                </p:cTn>
                              </p:par>
                              <p:par>
                                <p:cTn id="120" presetID="12" presetClass="entr" presetSubtype="1" fill="hold" grpId="0" nodeType="withEffect">
                                  <p:stCondLst>
                                    <p:cond delay="0"/>
                                  </p:stCondLst>
                                  <p:childTnLst>
                                    <p:set>
                                      <p:cBhvr>
                                        <p:cTn id="121" dur="1" fill="hold">
                                          <p:stCondLst>
                                            <p:cond delay="0"/>
                                          </p:stCondLst>
                                        </p:cTn>
                                        <p:tgtEl>
                                          <p:spTgt spid="121"/>
                                        </p:tgtEl>
                                        <p:attrNameLst>
                                          <p:attrName>style.visibility</p:attrName>
                                        </p:attrNameLst>
                                      </p:cBhvr>
                                      <p:to>
                                        <p:strVal val="visible"/>
                                      </p:to>
                                    </p:set>
                                    <p:anim calcmode="lin" valueType="num">
                                      <p:cBhvr additive="base">
                                        <p:cTn id="122" dur="500"/>
                                        <p:tgtEl>
                                          <p:spTgt spid="121"/>
                                        </p:tgtEl>
                                        <p:attrNameLst>
                                          <p:attrName>ppt_y</p:attrName>
                                        </p:attrNameLst>
                                      </p:cBhvr>
                                      <p:tavLst>
                                        <p:tav tm="0">
                                          <p:val>
                                            <p:strVal val="#ppt_y-#ppt_h*1.125000"/>
                                          </p:val>
                                        </p:tav>
                                        <p:tav tm="100000">
                                          <p:val>
                                            <p:strVal val="#ppt_y"/>
                                          </p:val>
                                        </p:tav>
                                      </p:tavLst>
                                    </p:anim>
                                    <p:animEffect transition="in" filter="wipe(down)">
                                      <p:cBhvr>
                                        <p:cTn id="123" dur="500"/>
                                        <p:tgtEl>
                                          <p:spTgt spid="121"/>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18"/>
                                        </p:tgtEl>
                                        <p:attrNameLst>
                                          <p:attrName>style.visibility</p:attrName>
                                        </p:attrNameLst>
                                      </p:cBhvr>
                                      <p:to>
                                        <p:strVal val="visible"/>
                                      </p:to>
                                    </p:set>
                                    <p:animEffect transition="in" filter="fade">
                                      <p:cBhvr>
                                        <p:cTn id="126" dur="500"/>
                                        <p:tgtEl>
                                          <p:spTgt spid="118"/>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17"/>
                                        </p:tgtEl>
                                        <p:attrNameLst>
                                          <p:attrName>style.visibility</p:attrName>
                                        </p:attrNameLst>
                                      </p:cBhvr>
                                      <p:to>
                                        <p:strVal val="visible"/>
                                      </p:to>
                                    </p:set>
                                    <p:animEffect transition="in" filter="fade">
                                      <p:cBhvr>
                                        <p:cTn id="129"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5" grpId="0">
        <p:bldAsOne/>
      </p:bldGraphic>
      <p:bldP spid="101" grpId="0"/>
      <p:bldP spid="102" grpId="0" animBg="1"/>
      <p:bldP spid="103" grpId="0" animBg="1"/>
      <p:bldP spid="104" grpId="0" animBg="1"/>
      <p:bldP spid="105" grpId="0" animBg="1"/>
      <p:bldP spid="106" grpId="0" animBg="1"/>
      <p:bldP spid="107" grpId="0" animBg="1"/>
      <p:bldP spid="108" grpId="0" animBg="1"/>
      <p:bldP spid="109" grpId="0" animBg="1"/>
      <p:bldP spid="113" grpId="0"/>
      <p:bldP spid="114" grpId="0"/>
      <p:bldP spid="115" grpId="0"/>
      <p:bldP spid="116" grpId="0"/>
      <p:bldP spid="117" grpId="0"/>
      <p:bldP spid="118" grpId="0"/>
      <p:bldP spid="119" grpId="0"/>
      <p:bldP spid="120" grpId="0"/>
      <p:bldP spid="121" grpId="0"/>
      <p:bldP spid="122" grpId="0" animBg="1"/>
      <p:bldP spid="123" grpId="0" animBg="1"/>
      <p:bldP spid="124" grpId="0" animBg="1"/>
      <p:bldP spid="125" grpId="0" animBg="1"/>
      <p:bldP spid="126" grpId="0"/>
      <p:bldP spid="127" grpId="0"/>
      <p:bldP spid="128" grpId="0"/>
      <p:bldP spid="1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53"/>
          <p:cNvGrpSpPr/>
          <p:nvPr/>
        </p:nvGrpSpPr>
        <p:grpSpPr>
          <a:xfrm>
            <a:off x="2735301" y="1270332"/>
            <a:ext cx="2526917" cy="2793802"/>
            <a:chOff x="6384386" y="1516061"/>
            <a:chExt cx="4013201" cy="4437064"/>
          </a:xfrm>
        </p:grpSpPr>
        <p:sp>
          <p:nvSpPr>
            <p:cNvPr id="84" name="Freeform 35"/>
            <p:cNvSpPr/>
            <p:nvPr/>
          </p:nvSpPr>
          <p:spPr bwMode="auto">
            <a:xfrm>
              <a:off x="8762462" y="4037012"/>
              <a:ext cx="1635125" cy="1916113"/>
            </a:xfrm>
            <a:custGeom>
              <a:avLst/>
              <a:gdLst>
                <a:gd name="T0" fmla="*/ 1272831 w 1873"/>
                <a:gd name="T1" fmla="*/ 0 h 2171"/>
                <a:gd name="T2" fmla="*/ 0 w 1873"/>
                <a:gd name="T3" fmla="*/ 1011453 h 2171"/>
                <a:gd name="T4" fmla="*/ 96903 w 1873"/>
                <a:gd name="T5" fmla="*/ 1916113 h 2171"/>
                <a:gd name="T6" fmla="*/ 1635125 w 1873"/>
                <a:gd name="T7" fmla="*/ 592221 h 2171"/>
                <a:gd name="T8" fmla="*/ 1272831 w 1873"/>
                <a:gd name="T9" fmla="*/ 0 h 2171"/>
                <a:gd name="T10" fmla="*/ 0 60000 65536"/>
                <a:gd name="T11" fmla="*/ 0 60000 65536"/>
                <a:gd name="T12" fmla="*/ 0 60000 65536"/>
                <a:gd name="T13" fmla="*/ 0 60000 65536"/>
                <a:gd name="T14" fmla="*/ 0 60000 65536"/>
                <a:gd name="T15" fmla="*/ 0 w 1873"/>
                <a:gd name="T16" fmla="*/ 0 h 2171"/>
                <a:gd name="T17" fmla="*/ 1873 w 1873"/>
                <a:gd name="T18" fmla="*/ 2171 h 2171"/>
              </a:gdLst>
              <a:ahLst/>
              <a:cxnLst>
                <a:cxn ang="T10">
                  <a:pos x="T0" y="T1"/>
                </a:cxn>
                <a:cxn ang="T11">
                  <a:pos x="T2" y="T3"/>
                </a:cxn>
                <a:cxn ang="T12">
                  <a:pos x="T4" y="T5"/>
                </a:cxn>
                <a:cxn ang="T13">
                  <a:pos x="T6" y="T7"/>
                </a:cxn>
                <a:cxn ang="T14">
                  <a:pos x="T8" y="T9"/>
                </a:cxn>
              </a:cxnLst>
              <a:rect l="T15" t="T16" r="T17" b="T18"/>
              <a:pathLst>
                <a:path w="1873" h="2171">
                  <a:moveTo>
                    <a:pt x="1458" y="0"/>
                  </a:moveTo>
                  <a:lnTo>
                    <a:pt x="0" y="1146"/>
                  </a:lnTo>
                  <a:lnTo>
                    <a:pt x="111" y="2171"/>
                  </a:lnTo>
                  <a:lnTo>
                    <a:pt x="1873" y="671"/>
                  </a:lnTo>
                  <a:lnTo>
                    <a:pt x="1458" y="0"/>
                  </a:lnTo>
                  <a:close/>
                </a:path>
              </a:pathLst>
            </a:custGeom>
            <a:gradFill rotWithShape="1">
              <a:gsLst>
                <a:gs pos="0">
                  <a:srgbClr val="F8F8F8"/>
                </a:gs>
                <a:gs pos="100000">
                  <a:srgbClr val="EAEAEA"/>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5" name="Freeform 44"/>
            <p:cNvSpPr/>
            <p:nvPr/>
          </p:nvSpPr>
          <p:spPr bwMode="auto">
            <a:xfrm>
              <a:off x="6384386" y="4130675"/>
              <a:ext cx="2495550" cy="1822450"/>
            </a:xfrm>
            <a:custGeom>
              <a:avLst/>
              <a:gdLst>
                <a:gd name="T0" fmla="*/ 334428 w 2858"/>
                <a:gd name="T1" fmla="*/ 0 h 2069"/>
                <a:gd name="T2" fmla="*/ 0 w 2858"/>
                <a:gd name="T3" fmla="*/ 539072 h 2069"/>
                <a:gd name="T4" fmla="*/ 2495550 w 2858"/>
                <a:gd name="T5" fmla="*/ 1822450 h 2069"/>
                <a:gd name="T6" fmla="*/ 2395134 w 2858"/>
                <a:gd name="T7" fmla="*/ 915189 h 2069"/>
                <a:gd name="T8" fmla="*/ 334428 w 2858"/>
                <a:gd name="T9" fmla="*/ 0 h 2069"/>
                <a:gd name="T10" fmla="*/ 0 60000 65536"/>
                <a:gd name="T11" fmla="*/ 0 60000 65536"/>
                <a:gd name="T12" fmla="*/ 0 60000 65536"/>
                <a:gd name="T13" fmla="*/ 0 60000 65536"/>
                <a:gd name="T14" fmla="*/ 0 60000 65536"/>
                <a:gd name="T15" fmla="*/ 0 w 2858"/>
                <a:gd name="T16" fmla="*/ 0 h 2069"/>
                <a:gd name="T17" fmla="*/ 2858 w 2858"/>
                <a:gd name="T18" fmla="*/ 2069 h 2069"/>
              </a:gdLst>
              <a:ahLst/>
              <a:cxnLst>
                <a:cxn ang="T10">
                  <a:pos x="T0" y="T1"/>
                </a:cxn>
                <a:cxn ang="T11">
                  <a:pos x="T2" y="T3"/>
                </a:cxn>
                <a:cxn ang="T12">
                  <a:pos x="T4" y="T5"/>
                </a:cxn>
                <a:cxn ang="T13">
                  <a:pos x="T6" y="T7"/>
                </a:cxn>
                <a:cxn ang="T14">
                  <a:pos x="T8" y="T9"/>
                </a:cxn>
              </a:cxnLst>
              <a:rect l="T15" t="T16" r="T17" b="T18"/>
              <a:pathLst>
                <a:path w="2858" h="2069">
                  <a:moveTo>
                    <a:pt x="383" y="0"/>
                  </a:moveTo>
                  <a:lnTo>
                    <a:pt x="0" y="612"/>
                  </a:lnTo>
                  <a:lnTo>
                    <a:pt x="2858" y="2069"/>
                  </a:lnTo>
                  <a:lnTo>
                    <a:pt x="2743" y="1039"/>
                  </a:lnTo>
                  <a:lnTo>
                    <a:pt x="383" y="0"/>
                  </a:lnTo>
                  <a:close/>
                </a:path>
              </a:pathLst>
            </a:custGeom>
            <a:gradFill rotWithShape="1">
              <a:gsLst>
                <a:gs pos="0">
                  <a:srgbClr val="DDDDDD"/>
                </a:gs>
                <a:gs pos="100000">
                  <a:srgbClr val="969696"/>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6" name="Freeform 34"/>
            <p:cNvSpPr/>
            <p:nvPr/>
          </p:nvSpPr>
          <p:spPr bwMode="auto">
            <a:xfrm>
              <a:off x="6701886" y="3592512"/>
              <a:ext cx="3341687" cy="1449388"/>
            </a:xfrm>
            <a:custGeom>
              <a:avLst/>
              <a:gdLst>
                <a:gd name="T0" fmla="*/ 0 w 3825"/>
                <a:gd name="T1" fmla="*/ 543957 h 1660"/>
                <a:gd name="T2" fmla="*/ 2061800 w 3825"/>
                <a:gd name="T3" fmla="*/ 1449388 h 1660"/>
                <a:gd name="T4" fmla="*/ 3341688 w 3825"/>
                <a:gd name="T5" fmla="*/ 455771 h 1660"/>
                <a:gd name="T6" fmla="*/ 1611873 w 3825"/>
                <a:gd name="T7" fmla="*/ 0 h 1660"/>
                <a:gd name="T8" fmla="*/ 0 w 3825"/>
                <a:gd name="T9" fmla="*/ 543957 h 1660"/>
                <a:gd name="T10" fmla="*/ 0 60000 65536"/>
                <a:gd name="T11" fmla="*/ 0 60000 65536"/>
                <a:gd name="T12" fmla="*/ 0 60000 65536"/>
                <a:gd name="T13" fmla="*/ 0 60000 65536"/>
                <a:gd name="T14" fmla="*/ 0 60000 65536"/>
                <a:gd name="T15" fmla="*/ 0 w 3825"/>
                <a:gd name="T16" fmla="*/ 0 h 1660"/>
                <a:gd name="T17" fmla="*/ 3825 w 3825"/>
                <a:gd name="T18" fmla="*/ 1660 h 1660"/>
              </a:gdLst>
              <a:ahLst/>
              <a:cxnLst>
                <a:cxn ang="T10">
                  <a:pos x="T0" y="T1"/>
                </a:cxn>
                <a:cxn ang="T11">
                  <a:pos x="T2" y="T3"/>
                </a:cxn>
                <a:cxn ang="T12">
                  <a:pos x="T4" y="T5"/>
                </a:cxn>
                <a:cxn ang="T13">
                  <a:pos x="T6" y="T7"/>
                </a:cxn>
                <a:cxn ang="T14">
                  <a:pos x="T8" y="T9"/>
                </a:cxn>
              </a:cxnLst>
              <a:rect l="T15" t="T16" r="T17" b="T18"/>
              <a:pathLst>
                <a:path w="3825" h="1660">
                  <a:moveTo>
                    <a:pt x="0" y="623"/>
                  </a:moveTo>
                  <a:lnTo>
                    <a:pt x="2360" y="1660"/>
                  </a:lnTo>
                  <a:lnTo>
                    <a:pt x="3825" y="522"/>
                  </a:lnTo>
                  <a:lnTo>
                    <a:pt x="1845" y="0"/>
                  </a:lnTo>
                  <a:lnTo>
                    <a:pt x="0" y="623"/>
                  </a:lnTo>
                  <a:close/>
                </a:path>
              </a:pathLst>
            </a:custGeom>
            <a:solidFill>
              <a:srgbClr val="8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7" name="Freeform 31"/>
            <p:cNvSpPr/>
            <p:nvPr/>
          </p:nvSpPr>
          <p:spPr bwMode="auto">
            <a:xfrm>
              <a:off x="7930611" y="2032000"/>
              <a:ext cx="820737" cy="236537"/>
            </a:xfrm>
            <a:custGeom>
              <a:avLst/>
              <a:gdLst>
                <a:gd name="T0" fmla="*/ 0 w 517"/>
                <a:gd name="T1" fmla="*/ 112712 h 149"/>
                <a:gd name="T2" fmla="*/ 503238 w 517"/>
                <a:gd name="T3" fmla="*/ 236537 h 149"/>
                <a:gd name="T4" fmla="*/ 820738 w 517"/>
                <a:gd name="T5" fmla="*/ 73025 h 149"/>
                <a:gd name="T6" fmla="*/ 379413 w 517"/>
                <a:gd name="T7" fmla="*/ 0 h 149"/>
                <a:gd name="T8" fmla="*/ 0 w 517"/>
                <a:gd name="T9" fmla="*/ 112712 h 149"/>
                <a:gd name="T10" fmla="*/ 0 60000 65536"/>
                <a:gd name="T11" fmla="*/ 0 60000 65536"/>
                <a:gd name="T12" fmla="*/ 0 60000 65536"/>
                <a:gd name="T13" fmla="*/ 0 60000 65536"/>
                <a:gd name="T14" fmla="*/ 0 60000 65536"/>
                <a:gd name="T15" fmla="*/ 0 w 517"/>
                <a:gd name="T16" fmla="*/ 0 h 149"/>
                <a:gd name="T17" fmla="*/ 517 w 517"/>
                <a:gd name="T18" fmla="*/ 149 h 149"/>
              </a:gdLst>
              <a:ahLst/>
              <a:cxnLst>
                <a:cxn ang="T10">
                  <a:pos x="T0" y="T1"/>
                </a:cxn>
                <a:cxn ang="T11">
                  <a:pos x="T2" y="T3"/>
                </a:cxn>
                <a:cxn ang="T12">
                  <a:pos x="T4" y="T5"/>
                </a:cxn>
                <a:cxn ang="T13">
                  <a:pos x="T6" y="T7"/>
                </a:cxn>
                <a:cxn ang="T14">
                  <a:pos x="T8" y="T9"/>
                </a:cxn>
              </a:cxnLst>
              <a:rect l="T15" t="T16" r="T17" b="T18"/>
              <a:pathLst>
                <a:path w="517" h="149">
                  <a:moveTo>
                    <a:pt x="0" y="71"/>
                  </a:moveTo>
                  <a:lnTo>
                    <a:pt x="317" y="149"/>
                  </a:lnTo>
                  <a:lnTo>
                    <a:pt x="517" y="46"/>
                  </a:lnTo>
                  <a:lnTo>
                    <a:pt x="239" y="0"/>
                  </a:lnTo>
                  <a:lnTo>
                    <a:pt x="0" y="71"/>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8" name="Freeform 32"/>
            <p:cNvSpPr/>
            <p:nvPr/>
          </p:nvSpPr>
          <p:spPr bwMode="auto">
            <a:xfrm>
              <a:off x="7533736" y="2693987"/>
              <a:ext cx="1635125" cy="406400"/>
            </a:xfrm>
            <a:custGeom>
              <a:avLst/>
              <a:gdLst>
                <a:gd name="T0" fmla="*/ 3492 w 1873"/>
                <a:gd name="T1" fmla="*/ 119478 h 466"/>
                <a:gd name="T2" fmla="*/ 1064184 w 1873"/>
                <a:gd name="T3" fmla="*/ 406400 h 466"/>
                <a:gd name="T4" fmla="*/ 1635125 w 1873"/>
                <a:gd name="T5" fmla="*/ 99420 h 466"/>
                <a:gd name="T6" fmla="*/ 873871 w 1873"/>
                <a:gd name="T7" fmla="*/ 0 h 466"/>
                <a:gd name="T8" fmla="*/ 0 w 1873"/>
                <a:gd name="T9" fmla="*/ 93315 h 466"/>
                <a:gd name="T10" fmla="*/ 3492 w 1873"/>
                <a:gd name="T11" fmla="*/ 119478 h 466"/>
                <a:gd name="T12" fmla="*/ 0 60000 65536"/>
                <a:gd name="T13" fmla="*/ 0 60000 65536"/>
                <a:gd name="T14" fmla="*/ 0 60000 65536"/>
                <a:gd name="T15" fmla="*/ 0 60000 65536"/>
                <a:gd name="T16" fmla="*/ 0 60000 65536"/>
                <a:gd name="T17" fmla="*/ 0 60000 65536"/>
                <a:gd name="T18" fmla="*/ 0 w 1873"/>
                <a:gd name="T19" fmla="*/ 0 h 466"/>
                <a:gd name="T20" fmla="*/ 1873 w 1873"/>
                <a:gd name="T21" fmla="*/ 466 h 466"/>
              </a:gdLst>
              <a:ahLst/>
              <a:cxnLst>
                <a:cxn ang="T12">
                  <a:pos x="T0" y="T1"/>
                </a:cxn>
                <a:cxn ang="T13">
                  <a:pos x="T2" y="T3"/>
                </a:cxn>
                <a:cxn ang="T14">
                  <a:pos x="T4" y="T5"/>
                </a:cxn>
                <a:cxn ang="T15">
                  <a:pos x="T6" y="T7"/>
                </a:cxn>
                <a:cxn ang="T16">
                  <a:pos x="T8" y="T9"/>
                </a:cxn>
                <a:cxn ang="T17">
                  <a:pos x="T10" y="T11"/>
                </a:cxn>
              </a:cxnLst>
              <a:rect l="T18" t="T19" r="T20" b="T21"/>
              <a:pathLst>
                <a:path w="1873" h="466">
                  <a:moveTo>
                    <a:pt x="4" y="137"/>
                  </a:moveTo>
                  <a:lnTo>
                    <a:pt x="1219" y="466"/>
                  </a:lnTo>
                  <a:lnTo>
                    <a:pt x="1873" y="114"/>
                  </a:lnTo>
                  <a:lnTo>
                    <a:pt x="1001" y="0"/>
                  </a:lnTo>
                  <a:lnTo>
                    <a:pt x="0" y="107"/>
                  </a:lnTo>
                  <a:lnTo>
                    <a:pt x="4" y="137"/>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9" name="Freeform 33"/>
            <p:cNvSpPr/>
            <p:nvPr/>
          </p:nvSpPr>
          <p:spPr bwMode="auto">
            <a:xfrm>
              <a:off x="7136862" y="3100387"/>
              <a:ext cx="2487613" cy="936625"/>
            </a:xfrm>
            <a:custGeom>
              <a:avLst/>
              <a:gdLst>
                <a:gd name="T0" fmla="*/ 0 w 1567"/>
                <a:gd name="T1" fmla="*/ 360363 h 590"/>
                <a:gd name="T2" fmla="*/ 1519238 w 1567"/>
                <a:gd name="T3" fmla="*/ 936625 h 590"/>
                <a:gd name="T4" fmla="*/ 2487613 w 1567"/>
                <a:gd name="T5" fmla="*/ 368300 h 590"/>
                <a:gd name="T6" fmla="*/ 1144588 w 1567"/>
                <a:gd name="T7" fmla="*/ 0 h 590"/>
                <a:gd name="T8" fmla="*/ 0 w 1567"/>
                <a:gd name="T9" fmla="*/ 360363 h 590"/>
                <a:gd name="T10" fmla="*/ 0 60000 65536"/>
                <a:gd name="T11" fmla="*/ 0 60000 65536"/>
                <a:gd name="T12" fmla="*/ 0 60000 65536"/>
                <a:gd name="T13" fmla="*/ 0 60000 65536"/>
                <a:gd name="T14" fmla="*/ 0 60000 65536"/>
                <a:gd name="T15" fmla="*/ 0 w 1567"/>
                <a:gd name="T16" fmla="*/ 0 h 590"/>
                <a:gd name="T17" fmla="*/ 1567 w 1567"/>
                <a:gd name="T18" fmla="*/ 590 h 590"/>
              </a:gdLst>
              <a:ahLst/>
              <a:cxnLst>
                <a:cxn ang="T10">
                  <a:pos x="T0" y="T1"/>
                </a:cxn>
                <a:cxn ang="T11">
                  <a:pos x="T2" y="T3"/>
                </a:cxn>
                <a:cxn ang="T12">
                  <a:pos x="T4" y="T5"/>
                </a:cxn>
                <a:cxn ang="T13">
                  <a:pos x="T6" y="T7"/>
                </a:cxn>
                <a:cxn ang="T14">
                  <a:pos x="T8" y="T9"/>
                </a:cxn>
              </a:cxnLst>
              <a:rect l="T15" t="T16" r="T17" b="T18"/>
              <a:pathLst>
                <a:path w="1567" h="590">
                  <a:moveTo>
                    <a:pt x="0" y="227"/>
                  </a:moveTo>
                  <a:lnTo>
                    <a:pt x="957" y="590"/>
                  </a:lnTo>
                  <a:lnTo>
                    <a:pt x="1567" y="232"/>
                  </a:lnTo>
                  <a:lnTo>
                    <a:pt x="721" y="0"/>
                  </a:lnTo>
                  <a:lnTo>
                    <a:pt x="0" y="227"/>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0" name="Freeform 36"/>
            <p:cNvSpPr/>
            <p:nvPr/>
          </p:nvSpPr>
          <p:spPr bwMode="auto">
            <a:xfrm>
              <a:off x="8657686" y="3457575"/>
              <a:ext cx="1292225" cy="1392237"/>
            </a:xfrm>
            <a:custGeom>
              <a:avLst/>
              <a:gdLst>
                <a:gd name="T0" fmla="*/ 952809 w 1481"/>
                <a:gd name="T1" fmla="*/ 0 h 1594"/>
                <a:gd name="T2" fmla="*/ 0 w 1481"/>
                <a:gd name="T3" fmla="*/ 536282 h 1594"/>
                <a:gd name="T4" fmla="*/ 96851 w 1481"/>
                <a:gd name="T5" fmla="*/ 1392237 h 1594"/>
                <a:gd name="T6" fmla="*/ 1292225 w 1481"/>
                <a:gd name="T7" fmla="*/ 526674 h 1594"/>
                <a:gd name="T8" fmla="*/ 952809 w 1481"/>
                <a:gd name="T9" fmla="*/ 0 h 1594"/>
                <a:gd name="T10" fmla="*/ 0 60000 65536"/>
                <a:gd name="T11" fmla="*/ 0 60000 65536"/>
                <a:gd name="T12" fmla="*/ 0 60000 65536"/>
                <a:gd name="T13" fmla="*/ 0 60000 65536"/>
                <a:gd name="T14" fmla="*/ 0 60000 65536"/>
                <a:gd name="T15" fmla="*/ 0 w 1481"/>
                <a:gd name="T16" fmla="*/ 0 h 1594"/>
                <a:gd name="T17" fmla="*/ 1481 w 1481"/>
                <a:gd name="T18" fmla="*/ 1594 h 1594"/>
              </a:gdLst>
              <a:ahLst/>
              <a:cxnLst>
                <a:cxn ang="T10">
                  <a:pos x="T0" y="T1"/>
                </a:cxn>
                <a:cxn ang="T11">
                  <a:pos x="T2" y="T3"/>
                </a:cxn>
                <a:cxn ang="T12">
                  <a:pos x="T4" y="T5"/>
                </a:cxn>
                <a:cxn ang="T13">
                  <a:pos x="T6" y="T7"/>
                </a:cxn>
                <a:cxn ang="T14">
                  <a:pos x="T8" y="T9"/>
                </a:cxn>
              </a:cxnLst>
              <a:rect l="T15" t="T16" r="T17" b="T18"/>
              <a:pathLst>
                <a:path w="1481" h="1594">
                  <a:moveTo>
                    <a:pt x="1092" y="0"/>
                  </a:moveTo>
                  <a:lnTo>
                    <a:pt x="0" y="614"/>
                  </a:lnTo>
                  <a:lnTo>
                    <a:pt x="111" y="1594"/>
                  </a:lnTo>
                  <a:lnTo>
                    <a:pt x="1481" y="603"/>
                  </a:lnTo>
                  <a:lnTo>
                    <a:pt x="1092" y="0"/>
                  </a:lnTo>
                  <a:close/>
                </a:path>
              </a:pathLst>
            </a:custGeom>
            <a:gradFill rotWithShape="1">
              <a:gsLst>
                <a:gs pos="0">
                  <a:srgbClr val="F8F8F8"/>
                </a:gs>
                <a:gs pos="100000">
                  <a:srgbClr val="EAEAEA"/>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1" name="Freeform 37"/>
            <p:cNvSpPr/>
            <p:nvPr/>
          </p:nvSpPr>
          <p:spPr bwMode="auto">
            <a:xfrm>
              <a:off x="8524338" y="2782887"/>
              <a:ext cx="976314" cy="1027113"/>
            </a:xfrm>
            <a:custGeom>
              <a:avLst/>
              <a:gdLst>
                <a:gd name="T0" fmla="*/ 641852 w 1118"/>
                <a:gd name="T1" fmla="*/ 0 h 1221"/>
                <a:gd name="T2" fmla="*/ 0 w 1118"/>
                <a:gd name="T3" fmla="*/ 286010 h 1221"/>
                <a:gd name="T4" fmla="*/ 82960 w 1118"/>
                <a:gd name="T5" fmla="*/ 1027113 h 1221"/>
                <a:gd name="T6" fmla="*/ 976313 w 1118"/>
                <a:gd name="T7" fmla="*/ 522389 h 1221"/>
                <a:gd name="T8" fmla="*/ 641852 w 1118"/>
                <a:gd name="T9" fmla="*/ 0 h 1221"/>
                <a:gd name="T10" fmla="*/ 0 60000 65536"/>
                <a:gd name="T11" fmla="*/ 0 60000 65536"/>
                <a:gd name="T12" fmla="*/ 0 60000 65536"/>
                <a:gd name="T13" fmla="*/ 0 60000 65536"/>
                <a:gd name="T14" fmla="*/ 0 60000 65536"/>
                <a:gd name="T15" fmla="*/ 0 w 1118"/>
                <a:gd name="T16" fmla="*/ 0 h 1221"/>
                <a:gd name="T17" fmla="*/ 1118 w 1118"/>
                <a:gd name="T18" fmla="*/ 1221 h 1221"/>
              </a:gdLst>
              <a:ahLst/>
              <a:cxnLst>
                <a:cxn ang="T10">
                  <a:pos x="T0" y="T1"/>
                </a:cxn>
                <a:cxn ang="T11">
                  <a:pos x="T2" y="T3"/>
                </a:cxn>
                <a:cxn ang="T12">
                  <a:pos x="T4" y="T5"/>
                </a:cxn>
                <a:cxn ang="T13">
                  <a:pos x="T6" y="T7"/>
                </a:cxn>
                <a:cxn ang="T14">
                  <a:pos x="T8" y="T9"/>
                </a:cxn>
              </a:cxnLst>
              <a:rect l="T15" t="T16" r="T17" b="T18"/>
              <a:pathLst>
                <a:path w="1118" h="1221">
                  <a:moveTo>
                    <a:pt x="735" y="0"/>
                  </a:moveTo>
                  <a:lnTo>
                    <a:pt x="0" y="340"/>
                  </a:lnTo>
                  <a:lnTo>
                    <a:pt x="95" y="1221"/>
                  </a:lnTo>
                  <a:lnTo>
                    <a:pt x="1118" y="621"/>
                  </a:lnTo>
                  <a:lnTo>
                    <a:pt x="735" y="0"/>
                  </a:lnTo>
                  <a:close/>
                </a:path>
              </a:pathLst>
            </a:custGeom>
            <a:solidFill>
              <a:srgbClr val="0079FF"/>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 name="Freeform 38"/>
            <p:cNvSpPr/>
            <p:nvPr/>
          </p:nvSpPr>
          <p:spPr bwMode="auto">
            <a:xfrm>
              <a:off x="8335425" y="1516062"/>
              <a:ext cx="268287" cy="527050"/>
            </a:xfrm>
            <a:custGeom>
              <a:avLst/>
              <a:gdLst>
                <a:gd name="T0" fmla="*/ 0 w 307"/>
                <a:gd name="T1" fmla="*/ 0 h 603"/>
                <a:gd name="T2" fmla="*/ 57677 w 307"/>
                <a:gd name="T3" fmla="*/ 527050 h 603"/>
                <a:gd name="T4" fmla="*/ 268287 w 307"/>
                <a:gd name="T5" fmla="*/ 434401 h 603"/>
                <a:gd name="T6" fmla="*/ 0 w 307"/>
                <a:gd name="T7" fmla="*/ 0 h 603"/>
                <a:gd name="T8" fmla="*/ 0 60000 65536"/>
                <a:gd name="T9" fmla="*/ 0 60000 65536"/>
                <a:gd name="T10" fmla="*/ 0 60000 65536"/>
                <a:gd name="T11" fmla="*/ 0 60000 65536"/>
                <a:gd name="T12" fmla="*/ 0 w 307"/>
                <a:gd name="T13" fmla="*/ 0 h 603"/>
                <a:gd name="T14" fmla="*/ 307 w 307"/>
                <a:gd name="T15" fmla="*/ 603 h 603"/>
              </a:gdLst>
              <a:ahLst/>
              <a:cxnLst>
                <a:cxn ang="T8">
                  <a:pos x="T0" y="T1"/>
                </a:cxn>
                <a:cxn ang="T9">
                  <a:pos x="T2" y="T3"/>
                </a:cxn>
                <a:cxn ang="T10">
                  <a:pos x="T4" y="T5"/>
                </a:cxn>
                <a:cxn ang="T11">
                  <a:pos x="T6" y="T7"/>
                </a:cxn>
              </a:cxnLst>
              <a:rect l="T12" t="T13" r="T14" b="T15"/>
              <a:pathLst>
                <a:path w="307" h="603">
                  <a:moveTo>
                    <a:pt x="0" y="0"/>
                  </a:moveTo>
                  <a:lnTo>
                    <a:pt x="66" y="603"/>
                  </a:lnTo>
                  <a:lnTo>
                    <a:pt x="307" y="497"/>
                  </a:lnTo>
                  <a:lnTo>
                    <a:pt x="0" y="0"/>
                  </a:lnTo>
                  <a:close/>
                </a:path>
              </a:pathLst>
            </a:custGeom>
            <a:solidFill>
              <a:srgbClr val="0079FF"/>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3" name="Freeform 39"/>
            <p:cNvSpPr/>
            <p:nvPr/>
          </p:nvSpPr>
          <p:spPr bwMode="auto">
            <a:xfrm>
              <a:off x="8435435" y="2109787"/>
              <a:ext cx="642938" cy="792163"/>
            </a:xfrm>
            <a:custGeom>
              <a:avLst/>
              <a:gdLst>
                <a:gd name="T0" fmla="*/ 316671 w 737"/>
                <a:gd name="T1" fmla="*/ 0 h 907"/>
                <a:gd name="T2" fmla="*/ 0 w 737"/>
                <a:gd name="T3" fmla="*/ 127515 h 907"/>
                <a:gd name="T4" fmla="*/ 71534 w 737"/>
                <a:gd name="T5" fmla="*/ 792163 h 907"/>
                <a:gd name="T6" fmla="*/ 642938 w 737"/>
                <a:gd name="T7" fmla="*/ 527526 h 907"/>
                <a:gd name="T8" fmla="*/ 316671 w 737"/>
                <a:gd name="T9" fmla="*/ 0 h 907"/>
                <a:gd name="T10" fmla="*/ 0 60000 65536"/>
                <a:gd name="T11" fmla="*/ 0 60000 65536"/>
                <a:gd name="T12" fmla="*/ 0 60000 65536"/>
                <a:gd name="T13" fmla="*/ 0 60000 65536"/>
                <a:gd name="T14" fmla="*/ 0 60000 65536"/>
                <a:gd name="T15" fmla="*/ 0 w 737"/>
                <a:gd name="T16" fmla="*/ 0 h 907"/>
                <a:gd name="T17" fmla="*/ 737 w 737"/>
                <a:gd name="T18" fmla="*/ 907 h 907"/>
              </a:gdLst>
              <a:ahLst/>
              <a:cxnLst>
                <a:cxn ang="T10">
                  <a:pos x="T0" y="T1"/>
                </a:cxn>
                <a:cxn ang="T11">
                  <a:pos x="T2" y="T3"/>
                </a:cxn>
                <a:cxn ang="T12">
                  <a:pos x="T4" y="T5"/>
                </a:cxn>
                <a:cxn ang="T13">
                  <a:pos x="T6" y="T7"/>
                </a:cxn>
                <a:cxn ang="T14">
                  <a:pos x="T8" y="T9"/>
                </a:cxn>
              </a:cxnLst>
              <a:rect l="T15" t="T16" r="T17" b="T18"/>
              <a:pathLst>
                <a:path w="737" h="907">
                  <a:moveTo>
                    <a:pt x="363" y="0"/>
                  </a:moveTo>
                  <a:lnTo>
                    <a:pt x="0" y="146"/>
                  </a:lnTo>
                  <a:lnTo>
                    <a:pt x="82" y="907"/>
                  </a:lnTo>
                  <a:lnTo>
                    <a:pt x="737" y="604"/>
                  </a:lnTo>
                  <a:lnTo>
                    <a:pt x="363" y="0"/>
                  </a:lnTo>
                  <a:close/>
                </a:path>
              </a:pathLst>
            </a:custGeom>
            <a:solidFill>
              <a:srgbClr val="0079FF"/>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4" name="Freeform 40"/>
            <p:cNvSpPr/>
            <p:nvPr/>
          </p:nvSpPr>
          <p:spPr bwMode="auto">
            <a:xfrm>
              <a:off x="8060786" y="1516061"/>
              <a:ext cx="344488" cy="533400"/>
            </a:xfrm>
            <a:custGeom>
              <a:avLst/>
              <a:gdLst>
                <a:gd name="T0" fmla="*/ 284312 w 395"/>
                <a:gd name="T1" fmla="*/ 0 h 610"/>
                <a:gd name="T2" fmla="*/ 0 w 395"/>
                <a:gd name="T3" fmla="*/ 463446 h 610"/>
                <a:gd name="T4" fmla="*/ 344488 w 395"/>
                <a:gd name="T5" fmla="*/ 533400 h 610"/>
                <a:gd name="T6" fmla="*/ 284312 w 395"/>
                <a:gd name="T7" fmla="*/ 0 h 610"/>
                <a:gd name="T8" fmla="*/ 0 60000 65536"/>
                <a:gd name="T9" fmla="*/ 0 60000 65536"/>
                <a:gd name="T10" fmla="*/ 0 60000 65536"/>
                <a:gd name="T11" fmla="*/ 0 60000 65536"/>
                <a:gd name="T12" fmla="*/ 0 w 395"/>
                <a:gd name="T13" fmla="*/ 0 h 610"/>
                <a:gd name="T14" fmla="*/ 395 w 395"/>
                <a:gd name="T15" fmla="*/ 610 h 610"/>
              </a:gdLst>
              <a:ahLst/>
              <a:cxnLst>
                <a:cxn ang="T8">
                  <a:pos x="T0" y="T1"/>
                </a:cxn>
                <a:cxn ang="T9">
                  <a:pos x="T2" y="T3"/>
                </a:cxn>
                <a:cxn ang="T10">
                  <a:pos x="T4" y="T5"/>
                </a:cxn>
                <a:cxn ang="T11">
                  <a:pos x="T6" y="T7"/>
                </a:cxn>
              </a:cxnLst>
              <a:rect l="T12" t="T13" r="T14" b="T15"/>
              <a:pathLst>
                <a:path w="395" h="610">
                  <a:moveTo>
                    <a:pt x="326" y="0"/>
                  </a:moveTo>
                  <a:lnTo>
                    <a:pt x="0" y="530"/>
                  </a:lnTo>
                  <a:lnTo>
                    <a:pt x="395" y="610"/>
                  </a:lnTo>
                  <a:lnTo>
                    <a:pt x="326" y="0"/>
                  </a:lnTo>
                  <a:close/>
                </a:path>
              </a:pathLst>
            </a:custGeom>
            <a:solidFill>
              <a:srgbClr val="00B4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5" name="Freeform 41"/>
            <p:cNvSpPr/>
            <p:nvPr/>
          </p:nvSpPr>
          <p:spPr bwMode="auto">
            <a:xfrm>
              <a:off x="7613110" y="2143123"/>
              <a:ext cx="901700" cy="760412"/>
            </a:xfrm>
            <a:custGeom>
              <a:avLst/>
              <a:gdLst>
                <a:gd name="T0" fmla="*/ 323844 w 1033"/>
                <a:gd name="T1" fmla="*/ 0 h 870"/>
                <a:gd name="T2" fmla="*/ 0 w 1033"/>
                <a:gd name="T3" fmla="*/ 525296 h 870"/>
                <a:gd name="T4" fmla="*/ 901700 w 1033"/>
                <a:gd name="T5" fmla="*/ 760412 h 870"/>
                <a:gd name="T6" fmla="*/ 829250 w 1033"/>
                <a:gd name="T7" fmla="*/ 99640 h 870"/>
                <a:gd name="T8" fmla="*/ 323844 w 1033"/>
                <a:gd name="T9" fmla="*/ 0 h 870"/>
                <a:gd name="T10" fmla="*/ 0 60000 65536"/>
                <a:gd name="T11" fmla="*/ 0 60000 65536"/>
                <a:gd name="T12" fmla="*/ 0 60000 65536"/>
                <a:gd name="T13" fmla="*/ 0 60000 65536"/>
                <a:gd name="T14" fmla="*/ 0 60000 65536"/>
                <a:gd name="T15" fmla="*/ 0 w 1033"/>
                <a:gd name="T16" fmla="*/ 0 h 870"/>
                <a:gd name="T17" fmla="*/ 1033 w 1033"/>
                <a:gd name="T18" fmla="*/ 870 h 870"/>
              </a:gdLst>
              <a:ahLst/>
              <a:cxnLst>
                <a:cxn ang="T10">
                  <a:pos x="T0" y="T1"/>
                </a:cxn>
                <a:cxn ang="T11">
                  <a:pos x="T2" y="T3"/>
                </a:cxn>
                <a:cxn ang="T12">
                  <a:pos x="T4" y="T5"/>
                </a:cxn>
                <a:cxn ang="T13">
                  <a:pos x="T6" y="T7"/>
                </a:cxn>
                <a:cxn ang="T14">
                  <a:pos x="T8" y="T9"/>
                </a:cxn>
              </a:cxnLst>
              <a:rect l="T15" t="T16" r="T17" b="T18"/>
              <a:pathLst>
                <a:path w="1033" h="870">
                  <a:moveTo>
                    <a:pt x="371" y="0"/>
                  </a:moveTo>
                  <a:lnTo>
                    <a:pt x="0" y="601"/>
                  </a:lnTo>
                  <a:lnTo>
                    <a:pt x="1033" y="870"/>
                  </a:lnTo>
                  <a:lnTo>
                    <a:pt x="950" y="114"/>
                  </a:lnTo>
                  <a:lnTo>
                    <a:pt x="371" y="0"/>
                  </a:lnTo>
                  <a:close/>
                </a:path>
              </a:pathLst>
            </a:custGeom>
            <a:solidFill>
              <a:srgbClr val="00B4FF"/>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6" name="Freeform 42"/>
            <p:cNvSpPr/>
            <p:nvPr/>
          </p:nvSpPr>
          <p:spPr bwMode="auto">
            <a:xfrm>
              <a:off x="7216236" y="2782886"/>
              <a:ext cx="1400175" cy="1031875"/>
            </a:xfrm>
            <a:custGeom>
              <a:avLst/>
              <a:gdLst>
                <a:gd name="T0" fmla="*/ 325805 w 1603"/>
                <a:gd name="T1" fmla="*/ 0 h 1205"/>
                <a:gd name="T2" fmla="*/ 0 w 1603"/>
                <a:gd name="T3" fmla="*/ 521504 h 1205"/>
                <a:gd name="T4" fmla="*/ 1400175 w 1603"/>
                <a:gd name="T5" fmla="*/ 1031875 h 1205"/>
                <a:gd name="T6" fmla="*/ 1318069 w 1603"/>
                <a:gd name="T7" fmla="*/ 276594 h 1205"/>
                <a:gd name="T8" fmla="*/ 325805 w 1603"/>
                <a:gd name="T9" fmla="*/ 0 h 1205"/>
                <a:gd name="T10" fmla="*/ 0 60000 65536"/>
                <a:gd name="T11" fmla="*/ 0 60000 65536"/>
                <a:gd name="T12" fmla="*/ 0 60000 65536"/>
                <a:gd name="T13" fmla="*/ 0 60000 65536"/>
                <a:gd name="T14" fmla="*/ 0 60000 65536"/>
                <a:gd name="T15" fmla="*/ 0 w 1603"/>
                <a:gd name="T16" fmla="*/ 0 h 1205"/>
                <a:gd name="T17" fmla="*/ 1603 w 1603"/>
                <a:gd name="T18" fmla="*/ 1205 h 1205"/>
              </a:gdLst>
              <a:ahLst/>
              <a:cxnLst>
                <a:cxn ang="T10">
                  <a:pos x="T0" y="T1"/>
                </a:cxn>
                <a:cxn ang="T11">
                  <a:pos x="T2" y="T3"/>
                </a:cxn>
                <a:cxn ang="T12">
                  <a:pos x="T4" y="T5"/>
                </a:cxn>
                <a:cxn ang="T13">
                  <a:pos x="T6" y="T7"/>
                </a:cxn>
                <a:cxn ang="T14">
                  <a:pos x="T8" y="T9"/>
                </a:cxn>
              </a:cxnLst>
              <a:rect l="T15" t="T16" r="T17" b="T18"/>
              <a:pathLst>
                <a:path w="1603" h="1205">
                  <a:moveTo>
                    <a:pt x="373" y="0"/>
                  </a:moveTo>
                  <a:lnTo>
                    <a:pt x="0" y="609"/>
                  </a:lnTo>
                  <a:lnTo>
                    <a:pt x="1603" y="1205"/>
                  </a:lnTo>
                  <a:lnTo>
                    <a:pt x="1509" y="323"/>
                  </a:lnTo>
                  <a:lnTo>
                    <a:pt x="373" y="0"/>
                  </a:lnTo>
                  <a:close/>
                </a:path>
              </a:pathLst>
            </a:custGeom>
            <a:solidFill>
              <a:srgbClr val="00B4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7" name="Freeform 43"/>
            <p:cNvSpPr/>
            <p:nvPr/>
          </p:nvSpPr>
          <p:spPr bwMode="auto">
            <a:xfrm>
              <a:off x="6814601" y="3457575"/>
              <a:ext cx="1947862" cy="1385887"/>
            </a:xfrm>
            <a:custGeom>
              <a:avLst/>
              <a:gdLst>
                <a:gd name="T0" fmla="*/ 328429 w 2230"/>
                <a:gd name="T1" fmla="*/ 0 h 1620"/>
                <a:gd name="T2" fmla="*/ 0 w 2230"/>
                <a:gd name="T3" fmla="*/ 529546 h 1620"/>
                <a:gd name="T4" fmla="*/ 1947862 w 2230"/>
                <a:gd name="T5" fmla="*/ 1385887 h 1620"/>
                <a:gd name="T6" fmla="*/ 1855273 w 2230"/>
                <a:gd name="T7" fmla="*/ 543233 h 1620"/>
                <a:gd name="T8" fmla="*/ 328429 w 2230"/>
                <a:gd name="T9" fmla="*/ 0 h 1620"/>
                <a:gd name="T10" fmla="*/ 0 60000 65536"/>
                <a:gd name="T11" fmla="*/ 0 60000 65536"/>
                <a:gd name="T12" fmla="*/ 0 60000 65536"/>
                <a:gd name="T13" fmla="*/ 0 60000 65536"/>
                <a:gd name="T14" fmla="*/ 0 60000 65536"/>
                <a:gd name="T15" fmla="*/ 0 w 2230"/>
                <a:gd name="T16" fmla="*/ 0 h 1620"/>
                <a:gd name="T17" fmla="*/ 2230 w 2230"/>
                <a:gd name="T18" fmla="*/ 1620 h 1620"/>
              </a:gdLst>
              <a:ahLst/>
              <a:cxnLst>
                <a:cxn ang="T10">
                  <a:pos x="T0" y="T1"/>
                </a:cxn>
                <a:cxn ang="T11">
                  <a:pos x="T2" y="T3"/>
                </a:cxn>
                <a:cxn ang="T12">
                  <a:pos x="T4" y="T5"/>
                </a:cxn>
                <a:cxn ang="T13">
                  <a:pos x="T6" y="T7"/>
                </a:cxn>
                <a:cxn ang="T14">
                  <a:pos x="T8" y="T9"/>
                </a:cxn>
              </a:cxnLst>
              <a:rect l="T15" t="T16" r="T17" b="T18"/>
              <a:pathLst>
                <a:path w="2230" h="1620">
                  <a:moveTo>
                    <a:pt x="376" y="0"/>
                  </a:moveTo>
                  <a:lnTo>
                    <a:pt x="0" y="619"/>
                  </a:lnTo>
                  <a:lnTo>
                    <a:pt x="2230" y="1620"/>
                  </a:lnTo>
                  <a:lnTo>
                    <a:pt x="2124" y="635"/>
                  </a:lnTo>
                  <a:lnTo>
                    <a:pt x="376" y="0"/>
                  </a:lnTo>
                  <a:close/>
                </a:path>
              </a:pathLst>
            </a:custGeom>
            <a:gradFill rotWithShape="1">
              <a:gsLst>
                <a:gs pos="0">
                  <a:srgbClr val="DDDDDD"/>
                </a:gs>
                <a:gs pos="100000">
                  <a:srgbClr val="969696"/>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99" name="Group 19"/>
          <p:cNvGrpSpPr/>
          <p:nvPr/>
        </p:nvGrpSpPr>
        <p:grpSpPr bwMode="auto">
          <a:xfrm flipH="1">
            <a:off x="4943655" y="-1299"/>
            <a:ext cx="4398675" cy="5407084"/>
            <a:chOff x="975" y="255"/>
            <a:chExt cx="3447" cy="4065"/>
          </a:xfrm>
        </p:grpSpPr>
        <p:grpSp>
          <p:nvGrpSpPr>
            <p:cNvPr id="100" name="Group 20"/>
            <p:cNvGrpSpPr/>
            <p:nvPr/>
          </p:nvGrpSpPr>
          <p:grpSpPr bwMode="auto">
            <a:xfrm>
              <a:off x="975" y="283"/>
              <a:ext cx="3447" cy="4037"/>
              <a:chOff x="975" y="300"/>
              <a:chExt cx="3447" cy="4037"/>
            </a:xfrm>
          </p:grpSpPr>
          <p:pic>
            <p:nvPicPr>
              <p:cNvPr id="10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01" name="Picture 23" descr="T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cxnSp>
        <p:nvCxnSpPr>
          <p:cNvPr id="49" name="直线连接符 48"/>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9" name="Text Box 11"/>
          <p:cNvSpPr txBox="1">
            <a:spLocks noChangeArrowheads="1"/>
          </p:cNvSpPr>
          <p:nvPr/>
        </p:nvSpPr>
        <p:spPr bwMode="auto">
          <a:xfrm>
            <a:off x="6134548" y="1478580"/>
            <a:ext cx="2310952" cy="106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1000" spc="300" dirty="0" smtClean="0">
                <a:latin typeface="微软雅黑" panose="020B0503020204020204" pitchFamily="34" charset="-122"/>
                <a:ea typeface="微软雅黑" panose="020B0503020204020204" pitchFamily="34" charset="-122"/>
              </a:rPr>
              <a:t>请在这里输入组要内容</a:t>
            </a:r>
            <a:r>
              <a:rPr lang="zh-CN" altLang="en-US" sz="1000" spc="300" dirty="0">
                <a:latin typeface="微软雅黑" panose="020B0503020204020204" pitchFamily="34" charset="-122"/>
                <a:ea typeface="微软雅黑" panose="020B0503020204020204" pitchFamily="34" charset="-122"/>
              </a:rPr>
              <a:t>请在这里输入组</a:t>
            </a:r>
            <a:r>
              <a:rPr lang="zh-CN" altLang="en-US" sz="1000" spc="300" dirty="0" smtClean="0">
                <a:latin typeface="微软雅黑" panose="020B0503020204020204" pitchFamily="34" charset="-122"/>
                <a:ea typeface="微软雅黑" panose="020B0503020204020204" pitchFamily="34" charset="-122"/>
              </a:rPr>
              <a:t>要内容请在这里输入组</a:t>
            </a:r>
            <a:r>
              <a:rPr lang="zh-CN" altLang="en-US" sz="1000" spc="300" dirty="0">
                <a:latin typeface="微软雅黑" panose="020B0503020204020204" pitchFamily="34" charset="-122"/>
                <a:ea typeface="微软雅黑" panose="020B0503020204020204" pitchFamily="34" charset="-122"/>
              </a:rPr>
              <a:t>要内容请在这里输入组请在这里输入组要内请在</a:t>
            </a:r>
            <a:r>
              <a:rPr lang="zh-CN" altLang="en-US" sz="1000" spc="300" dirty="0" smtClean="0">
                <a:latin typeface="微软雅黑" panose="020B0503020204020204" pitchFamily="34" charset="-122"/>
                <a:ea typeface="微软雅黑" panose="020B0503020204020204" pitchFamily="34" charset="-122"/>
              </a:rPr>
              <a:t>这里</a:t>
            </a:r>
            <a:endParaRPr lang="en-US" altLang="zh-CN" sz="1000" spc="300" dirty="0" smtClean="0">
              <a:latin typeface="微软雅黑" panose="020B0503020204020204" pitchFamily="34" charset="-122"/>
              <a:ea typeface="微软雅黑" panose="020B0503020204020204" pitchFamily="34" charset="-122"/>
            </a:endParaRPr>
          </a:p>
        </p:txBody>
      </p:sp>
      <p:sp>
        <p:nvSpPr>
          <p:cNvPr id="80" name="文本框 29"/>
          <p:cNvSpPr txBox="1"/>
          <p:nvPr/>
        </p:nvSpPr>
        <p:spPr>
          <a:xfrm>
            <a:off x="6169469" y="1184237"/>
            <a:ext cx="1658968" cy="307777"/>
          </a:xfrm>
          <a:prstGeom prst="rect">
            <a:avLst/>
          </a:prstGeom>
          <a:noFill/>
        </p:spPr>
        <p:txBody>
          <a:bodyPr wrap="square" rtlCol="0">
            <a:spAutoFit/>
          </a:bodyPr>
          <a:lstStyle/>
          <a:p>
            <a:pPr algn="dist"/>
            <a:r>
              <a:rPr kumimoji="1" lang="en-US" altLang="en-US" sz="1400" spc="300" dirty="0" smtClean="0">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400"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8" name="Line 51"/>
          <p:cNvSpPr>
            <a:spLocks noChangeShapeType="1"/>
          </p:cNvSpPr>
          <p:nvPr/>
        </p:nvSpPr>
        <p:spPr bwMode="auto">
          <a:xfrm flipH="1" flipV="1">
            <a:off x="4143261" y="1300025"/>
            <a:ext cx="145743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a:lstStyle/>
          <a:p>
            <a:endParaRPr lang="zh-CN" altLang="en-US"/>
          </a:p>
        </p:txBody>
      </p:sp>
      <p:sp>
        <p:nvSpPr>
          <p:cNvPr id="78" name="Line 51"/>
          <p:cNvSpPr>
            <a:spLocks noChangeShapeType="1"/>
          </p:cNvSpPr>
          <p:nvPr/>
        </p:nvSpPr>
        <p:spPr bwMode="auto">
          <a:xfrm flipH="1" flipV="1">
            <a:off x="5274919" y="3214814"/>
            <a:ext cx="36416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a:lstStyle/>
          <a:p>
            <a:endParaRPr lang="zh-CN" altLang="en-US"/>
          </a:p>
        </p:txBody>
      </p:sp>
      <p:sp>
        <p:nvSpPr>
          <p:cNvPr id="81" name="文本框 30"/>
          <p:cNvSpPr txBox="1"/>
          <p:nvPr/>
        </p:nvSpPr>
        <p:spPr>
          <a:xfrm>
            <a:off x="6131369" y="3087296"/>
            <a:ext cx="1700247" cy="307777"/>
          </a:xfrm>
          <a:prstGeom prst="rect">
            <a:avLst/>
          </a:prstGeom>
          <a:noFill/>
        </p:spPr>
        <p:txBody>
          <a:bodyPr wrap="square" rtlCol="0">
            <a:spAutoFit/>
          </a:bodyPr>
          <a:lstStyle/>
          <a:p>
            <a:pPr algn="dist"/>
            <a:r>
              <a:rPr kumimoji="1" lang="en-US" altLang="en-US" sz="1400" spc="300" dirty="0" smtClean="0">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400"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2" name="Text Box 11"/>
          <p:cNvSpPr txBox="1">
            <a:spLocks noChangeArrowheads="1"/>
          </p:cNvSpPr>
          <p:nvPr/>
        </p:nvSpPr>
        <p:spPr bwMode="auto">
          <a:xfrm>
            <a:off x="6169469" y="3395072"/>
            <a:ext cx="227603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1000" spc="300" dirty="0" smtClean="0">
                <a:latin typeface="微软雅黑" panose="020B0503020204020204" pitchFamily="34" charset="-122"/>
                <a:ea typeface="微软雅黑" panose="020B0503020204020204" pitchFamily="34" charset="-122"/>
              </a:rPr>
              <a:t>请在这里输入组要内容</a:t>
            </a:r>
            <a:r>
              <a:rPr lang="zh-CN" altLang="en-US" sz="1000" spc="300" dirty="0">
                <a:latin typeface="微软雅黑" panose="020B0503020204020204" pitchFamily="34" charset="-122"/>
                <a:ea typeface="微软雅黑" panose="020B0503020204020204" pitchFamily="34" charset="-122"/>
              </a:rPr>
              <a:t>请在这里输入组</a:t>
            </a:r>
            <a:r>
              <a:rPr lang="zh-CN" altLang="en-US" sz="1000" spc="300" dirty="0" smtClean="0">
                <a:latin typeface="微软雅黑" panose="020B0503020204020204" pitchFamily="34" charset="-122"/>
                <a:ea typeface="微软雅黑" panose="020B0503020204020204" pitchFamily="34" charset="-122"/>
              </a:rPr>
              <a:t>要内容请在这里输入组</a:t>
            </a:r>
            <a:r>
              <a:rPr lang="zh-CN" altLang="en-US" sz="1000" spc="300" dirty="0">
                <a:latin typeface="微软雅黑" panose="020B0503020204020204" pitchFamily="34" charset="-122"/>
                <a:ea typeface="微软雅黑" panose="020B0503020204020204" pitchFamily="34" charset="-122"/>
              </a:rPr>
              <a:t>要内容请在这里输入组请在这里</a:t>
            </a:r>
            <a:r>
              <a:rPr lang="zh-CN" altLang="en-US" sz="1000" spc="300" dirty="0" smtClean="0">
                <a:latin typeface="微软雅黑" panose="020B0503020204020204" pitchFamily="34" charset="-122"/>
                <a:ea typeface="微软雅黑" panose="020B0503020204020204" pitchFamily="34" charset="-122"/>
              </a:rPr>
              <a:t>输入</a:t>
            </a:r>
            <a:endParaRPr lang="en-US" altLang="zh-CN" sz="1000" spc="300" dirty="0" smtClean="0">
              <a:latin typeface="微软雅黑" panose="020B0503020204020204" pitchFamily="34" charset="-122"/>
              <a:ea typeface="微软雅黑" panose="020B0503020204020204" pitchFamily="34" charset="-122"/>
            </a:endParaRPr>
          </a:p>
        </p:txBody>
      </p:sp>
      <p:grpSp>
        <p:nvGrpSpPr>
          <p:cNvPr id="70" name="组 60"/>
          <p:cNvGrpSpPr>
            <a:grpSpLocks noChangeAspect="1"/>
          </p:cNvGrpSpPr>
          <p:nvPr/>
        </p:nvGrpSpPr>
        <p:grpSpPr>
          <a:xfrm>
            <a:off x="1939980" y="2786444"/>
            <a:ext cx="360000" cy="139654"/>
            <a:chOff x="4041159" y="1376400"/>
            <a:chExt cx="612485" cy="237600"/>
          </a:xfrm>
        </p:grpSpPr>
        <p:sp>
          <p:nvSpPr>
            <p:cNvPr id="71" name="燕尾形 70"/>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燕尾形 71"/>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燕尾形 74"/>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down)">
                                      <p:cBhvr>
                                        <p:cTn id="7" dur="1000"/>
                                        <p:tgtEl>
                                          <p:spTgt spid="83"/>
                                        </p:tgtEl>
                                      </p:cBhvr>
                                    </p:animEffect>
                                  </p:childTnLst>
                                </p:cTn>
                              </p:par>
                            </p:childTnLst>
                          </p:cTn>
                        </p:par>
                        <p:par>
                          <p:cTn id="8" fill="hold">
                            <p:stCondLst>
                              <p:cond delay="1000"/>
                            </p:stCondLst>
                            <p:childTnLst>
                              <p:par>
                                <p:cTn id="9" presetID="2" presetClass="entr" presetSubtype="2" accel="50000" decel="50000"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1000" fill="hold"/>
                                        <p:tgtEl>
                                          <p:spTgt spid="99"/>
                                        </p:tgtEl>
                                        <p:attrNameLst>
                                          <p:attrName>ppt_x</p:attrName>
                                        </p:attrNameLst>
                                      </p:cBhvr>
                                      <p:tavLst>
                                        <p:tav tm="0">
                                          <p:val>
                                            <p:strVal val="1+#ppt_w/2"/>
                                          </p:val>
                                        </p:tav>
                                        <p:tav tm="100000">
                                          <p:val>
                                            <p:strVal val="#ppt_x"/>
                                          </p:val>
                                        </p:tav>
                                      </p:tavLst>
                                    </p:anim>
                                    <p:anim calcmode="lin" valueType="num">
                                      <p:cBhvr additive="base">
                                        <p:cTn id="12" dur="1000" fill="hold"/>
                                        <p:tgtEl>
                                          <p:spTgt spid="99"/>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98"/>
                                        </p:tgtEl>
                                        <p:attrNameLst>
                                          <p:attrName>style.visibility</p:attrName>
                                        </p:attrNameLst>
                                      </p:cBhvr>
                                      <p:to>
                                        <p:strVal val="visible"/>
                                      </p:to>
                                    </p:set>
                                    <p:animEffect transition="in" filter="wipe(left)">
                                      <p:cBhvr>
                                        <p:cTn id="16" dur="500"/>
                                        <p:tgtEl>
                                          <p:spTgt spid="9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randombar(horizontal)">
                                      <p:cBhvr>
                                        <p:cTn id="23" dur="500"/>
                                        <p:tgtEl>
                                          <p:spTgt spid="80"/>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randombar(horizontal)">
                                      <p:cBhvr>
                                        <p:cTn id="26" dur="500"/>
                                        <p:tgtEl>
                                          <p:spTgt spid="79"/>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randombar(horizontal)">
                                      <p:cBhvr>
                                        <p:cTn id="30" dur="500"/>
                                        <p:tgtEl>
                                          <p:spTgt spid="81"/>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randombar(horizontal)">
                                      <p:cBhvr>
                                        <p:cTn id="3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98" grpId="0" animBg="1"/>
      <p:bldP spid="78" grpId="0" animBg="1"/>
      <p:bldP spid="81" grpId="0"/>
      <p:bldP spid="8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3" name="文本框 36"/>
          <p:cNvSpPr txBox="1"/>
          <p:nvPr/>
        </p:nvSpPr>
        <p:spPr>
          <a:xfrm>
            <a:off x="2749913" y="3114395"/>
            <a:ext cx="1410306"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4" name="Text Box 11"/>
          <p:cNvSpPr txBox="1">
            <a:spLocks noChangeArrowheads="1"/>
          </p:cNvSpPr>
          <p:nvPr/>
        </p:nvSpPr>
        <p:spPr bwMode="auto">
          <a:xfrm>
            <a:off x="2731853" y="3375976"/>
            <a:ext cx="1474524"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95" name="文本框 36"/>
          <p:cNvSpPr txBox="1"/>
          <p:nvPr/>
        </p:nvSpPr>
        <p:spPr>
          <a:xfrm>
            <a:off x="7246169" y="3128909"/>
            <a:ext cx="1410306"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6" name="Text Box 11"/>
          <p:cNvSpPr txBox="1">
            <a:spLocks noChangeArrowheads="1"/>
          </p:cNvSpPr>
          <p:nvPr/>
        </p:nvSpPr>
        <p:spPr bwMode="auto">
          <a:xfrm>
            <a:off x="7228109" y="3375976"/>
            <a:ext cx="1474524"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97" name="文本框 36"/>
          <p:cNvSpPr txBox="1"/>
          <p:nvPr/>
        </p:nvSpPr>
        <p:spPr>
          <a:xfrm>
            <a:off x="4944719" y="707646"/>
            <a:ext cx="1410306"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8" name="Text Box 11"/>
          <p:cNvSpPr txBox="1">
            <a:spLocks noChangeArrowheads="1"/>
          </p:cNvSpPr>
          <p:nvPr/>
        </p:nvSpPr>
        <p:spPr bwMode="auto">
          <a:xfrm>
            <a:off x="4926659" y="954713"/>
            <a:ext cx="1474524"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365133" y="1606699"/>
            <a:ext cx="2837276" cy="2651544"/>
            <a:chOff x="4365133" y="1606699"/>
            <a:chExt cx="2837276" cy="2651544"/>
          </a:xfrm>
        </p:grpSpPr>
        <p:sp>
          <p:nvSpPr>
            <p:cNvPr id="62" name="Freeform 4"/>
            <p:cNvSpPr>
              <a:spLocks noChangeArrowheads="1"/>
            </p:cNvSpPr>
            <p:nvPr/>
          </p:nvSpPr>
          <p:spPr bwMode="auto">
            <a:xfrm>
              <a:off x="4370830" y="2391793"/>
              <a:ext cx="1039195" cy="1402686"/>
            </a:xfrm>
            <a:custGeom>
              <a:avLst/>
              <a:gdLst>
                <a:gd name="T0" fmla="*/ 675 w 1233"/>
                <a:gd name="T1" fmla="*/ 167 h 1764"/>
                <a:gd name="T2" fmla="*/ 226 w 1233"/>
                <a:gd name="T3" fmla="*/ 859 h 1764"/>
                <a:gd name="T4" fmla="*/ 0 w 1233"/>
                <a:gd name="T5" fmla="*/ 597 h 1764"/>
                <a:gd name="T6" fmla="*/ 3 w 1233"/>
                <a:gd name="T7" fmla="*/ 535 h 1764"/>
                <a:gd name="T8" fmla="*/ 349 w 1233"/>
                <a:gd name="T9" fmla="*/ 0 h 1764"/>
                <a:gd name="T10" fmla="*/ 675 w 1233"/>
                <a:gd name="T11" fmla="*/ 167 h 1764"/>
                <a:gd name="T12" fmla="*/ 675 w 1233"/>
                <a:gd name="T13" fmla="*/ 167 h 1764"/>
                <a:gd name="T14" fmla="*/ 0 60000 65536"/>
                <a:gd name="T15" fmla="*/ 0 60000 65536"/>
                <a:gd name="T16" fmla="*/ 0 60000 65536"/>
                <a:gd name="T17" fmla="*/ 0 60000 65536"/>
                <a:gd name="T18" fmla="*/ 0 60000 65536"/>
                <a:gd name="T19" fmla="*/ 0 60000 65536"/>
                <a:gd name="T20" fmla="*/ 0 60000 65536"/>
                <a:gd name="T21" fmla="*/ 0 w 1233"/>
                <a:gd name="T22" fmla="*/ 0 h 1764"/>
                <a:gd name="T23" fmla="*/ 1233 w 1233"/>
                <a:gd name="T24" fmla="*/ 1764 h 17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3" h="1764">
                  <a:moveTo>
                    <a:pt x="1233" y="343"/>
                  </a:moveTo>
                  <a:lnTo>
                    <a:pt x="413" y="1764"/>
                  </a:lnTo>
                  <a:lnTo>
                    <a:pt x="0" y="1226"/>
                  </a:lnTo>
                  <a:lnTo>
                    <a:pt x="6" y="1098"/>
                  </a:lnTo>
                  <a:lnTo>
                    <a:pt x="638" y="0"/>
                  </a:lnTo>
                  <a:lnTo>
                    <a:pt x="1233" y="343"/>
                  </a:lnTo>
                  <a:close/>
                </a:path>
              </a:pathLst>
            </a:custGeom>
            <a:solidFill>
              <a:srgbClr val="A8D3FF"/>
            </a:solidFill>
            <a:ln>
              <a:noFill/>
            </a:ln>
          </p:spPr>
          <p:txBody>
            <a:bodyPr/>
            <a:lstStyle/>
            <a:p>
              <a:endParaRPr lang="zh-CN" altLang="en-US"/>
            </a:p>
          </p:txBody>
        </p:sp>
        <p:sp>
          <p:nvSpPr>
            <p:cNvPr id="63" name="Freeform 5"/>
            <p:cNvSpPr>
              <a:spLocks noChangeArrowheads="1"/>
            </p:cNvSpPr>
            <p:nvPr/>
          </p:nvSpPr>
          <p:spPr bwMode="auto">
            <a:xfrm rot="7200000">
              <a:off x="5585503" y="1615815"/>
              <a:ext cx="979943" cy="1487006"/>
            </a:xfrm>
            <a:custGeom>
              <a:avLst/>
              <a:gdLst>
                <a:gd name="T0" fmla="*/ 600 w 1233"/>
                <a:gd name="T1" fmla="*/ 188 h 1764"/>
                <a:gd name="T2" fmla="*/ 201 w 1233"/>
                <a:gd name="T3" fmla="*/ 965 h 1764"/>
                <a:gd name="T4" fmla="*/ 0 w 1233"/>
                <a:gd name="T5" fmla="*/ 671 h 1764"/>
                <a:gd name="T6" fmla="*/ 3 w 1233"/>
                <a:gd name="T7" fmla="*/ 601 h 1764"/>
                <a:gd name="T8" fmla="*/ 310 w 1233"/>
                <a:gd name="T9" fmla="*/ 0 h 1764"/>
                <a:gd name="T10" fmla="*/ 600 w 1233"/>
                <a:gd name="T11" fmla="*/ 188 h 1764"/>
                <a:gd name="T12" fmla="*/ 600 w 1233"/>
                <a:gd name="T13" fmla="*/ 188 h 1764"/>
                <a:gd name="T14" fmla="*/ 0 60000 65536"/>
                <a:gd name="T15" fmla="*/ 0 60000 65536"/>
                <a:gd name="T16" fmla="*/ 0 60000 65536"/>
                <a:gd name="T17" fmla="*/ 0 60000 65536"/>
                <a:gd name="T18" fmla="*/ 0 60000 65536"/>
                <a:gd name="T19" fmla="*/ 0 60000 65536"/>
                <a:gd name="T20" fmla="*/ 0 60000 65536"/>
                <a:gd name="T21" fmla="*/ 0 w 1233"/>
                <a:gd name="T22" fmla="*/ 0 h 1764"/>
                <a:gd name="T23" fmla="*/ 1233 w 1233"/>
                <a:gd name="T24" fmla="*/ 1764 h 17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3" h="1764">
                  <a:moveTo>
                    <a:pt x="1233" y="343"/>
                  </a:moveTo>
                  <a:lnTo>
                    <a:pt x="413" y="1764"/>
                  </a:lnTo>
                  <a:lnTo>
                    <a:pt x="0" y="1226"/>
                  </a:lnTo>
                  <a:lnTo>
                    <a:pt x="6" y="1098"/>
                  </a:lnTo>
                  <a:lnTo>
                    <a:pt x="638" y="0"/>
                  </a:lnTo>
                  <a:lnTo>
                    <a:pt x="1233" y="343"/>
                  </a:lnTo>
                  <a:close/>
                </a:path>
              </a:pathLst>
            </a:custGeom>
            <a:gradFill rotWithShape="1">
              <a:gsLst>
                <a:gs pos="0">
                  <a:srgbClr val="5B9BD5"/>
                </a:gs>
                <a:gs pos="100000">
                  <a:srgbClr val="294761"/>
                </a:gs>
              </a:gsLst>
              <a:lin ang="5400000" scaled="1"/>
            </a:gra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grpSp>
          <p:nvGrpSpPr>
            <p:cNvPr id="64" name="Group 6"/>
            <p:cNvGrpSpPr/>
            <p:nvPr/>
          </p:nvGrpSpPr>
          <p:grpSpPr bwMode="auto">
            <a:xfrm>
              <a:off x="4430083" y="1606699"/>
              <a:ext cx="1686413" cy="1483588"/>
              <a:chOff x="0" y="0"/>
              <a:chExt cx="1480" cy="1302"/>
            </a:xfrm>
          </p:grpSpPr>
          <p:sp>
            <p:nvSpPr>
              <p:cNvPr id="90" name="AutoShape 7"/>
              <p:cNvSpPr>
                <a:spLocks noChangeArrowheads="1"/>
              </p:cNvSpPr>
              <p:nvPr/>
            </p:nvSpPr>
            <p:spPr bwMode="auto">
              <a:xfrm rot="-9000000">
                <a:off x="0" y="922"/>
                <a:ext cx="908" cy="380"/>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91" name="Freeform 8"/>
              <p:cNvSpPr>
                <a:spLocks noChangeArrowheads="1"/>
              </p:cNvSpPr>
              <p:nvPr/>
            </p:nvSpPr>
            <p:spPr bwMode="auto">
              <a:xfrm rot="7200000">
                <a:off x="249" y="421"/>
                <a:ext cx="948" cy="508"/>
              </a:xfrm>
              <a:custGeom>
                <a:avLst/>
                <a:gdLst>
                  <a:gd name="T0" fmla="*/ 15763 w 750"/>
                  <a:gd name="T1" fmla="*/ 0 h 378"/>
                  <a:gd name="T2" fmla="*/ 0 w 750"/>
                  <a:gd name="T3" fmla="*/ 0 h 378"/>
                  <a:gd name="T4" fmla="*/ 51 w 750"/>
                  <a:gd name="T5" fmla="*/ 9066 h 378"/>
                  <a:gd name="T6" fmla="*/ 588 w 750"/>
                  <a:gd name="T7" fmla="*/ 17642 h 378"/>
                  <a:gd name="T8" fmla="*/ 15763 w 750"/>
                  <a:gd name="T9" fmla="*/ 17642 h 378"/>
                  <a:gd name="T10" fmla="*/ 15763 w 750"/>
                  <a:gd name="T11" fmla="*/ 0 h 378"/>
                  <a:gd name="T12" fmla="*/ 15763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accent1"/>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92" name="Freeform 9"/>
              <p:cNvSpPr>
                <a:spLocks noChangeArrowheads="1"/>
              </p:cNvSpPr>
              <p:nvPr/>
            </p:nvSpPr>
            <p:spPr bwMode="auto">
              <a:xfrm rot="7200000">
                <a:off x="925" y="-163"/>
                <a:ext cx="392" cy="718"/>
              </a:xfrm>
              <a:custGeom>
                <a:avLst/>
                <a:gdLst>
                  <a:gd name="T0" fmla="*/ 24 w 495"/>
                  <a:gd name="T1" fmla="*/ 5 h 971"/>
                  <a:gd name="T2" fmla="*/ 24 w 495"/>
                  <a:gd name="T3" fmla="*/ 19 h 971"/>
                  <a:gd name="T4" fmla="*/ 22 w 495"/>
                  <a:gd name="T5" fmla="*/ 19 h 971"/>
                  <a:gd name="T6" fmla="*/ 21 w 495"/>
                  <a:gd name="T7" fmla="*/ 19 h 971"/>
                  <a:gd name="T8" fmla="*/ 20 w 495"/>
                  <a:gd name="T9" fmla="*/ 18 h 971"/>
                  <a:gd name="T10" fmla="*/ 18 w 495"/>
                  <a:gd name="T11" fmla="*/ 18 h 971"/>
                  <a:gd name="T12" fmla="*/ 16 w 495"/>
                  <a:gd name="T13" fmla="*/ 17 h 971"/>
                  <a:gd name="T14" fmla="*/ 14 w 495"/>
                  <a:gd name="T15" fmla="*/ 16 h 971"/>
                  <a:gd name="T16" fmla="*/ 13 w 495"/>
                  <a:gd name="T17" fmla="*/ 15 h 971"/>
                  <a:gd name="T18" fmla="*/ 10 w 495"/>
                  <a:gd name="T19" fmla="*/ 13 h 971"/>
                  <a:gd name="T20" fmla="*/ 9 w 495"/>
                  <a:gd name="T21" fmla="*/ 11 h 971"/>
                  <a:gd name="T22" fmla="*/ 6 w 495"/>
                  <a:gd name="T23" fmla="*/ 9 h 971"/>
                  <a:gd name="T24" fmla="*/ 5 w 495"/>
                  <a:gd name="T25" fmla="*/ 7 h 971"/>
                  <a:gd name="T26" fmla="*/ 2 w 495"/>
                  <a:gd name="T27" fmla="*/ 4 h 971"/>
                  <a:gd name="T28" fmla="*/ 2 w 495"/>
                  <a:gd name="T29" fmla="*/ 3 h 971"/>
                  <a:gd name="T30" fmla="*/ 0 w 495"/>
                  <a:gd name="T31" fmla="*/ 1 h 971"/>
                  <a:gd name="T32" fmla="*/ 2 w 495"/>
                  <a:gd name="T33" fmla="*/ 0 h 971"/>
                  <a:gd name="T34" fmla="*/ 2 w 495"/>
                  <a:gd name="T35" fmla="*/ 1 h 971"/>
                  <a:gd name="T36" fmla="*/ 2 w 495"/>
                  <a:gd name="T37" fmla="*/ 1 h 971"/>
                  <a:gd name="T38" fmla="*/ 2 w 495"/>
                  <a:gd name="T39" fmla="*/ 2 h 971"/>
                  <a:gd name="T40" fmla="*/ 2 w 495"/>
                  <a:gd name="T41" fmla="*/ 3 h 971"/>
                  <a:gd name="T42" fmla="*/ 2 w 495"/>
                  <a:gd name="T43" fmla="*/ 3 h 971"/>
                  <a:gd name="T44" fmla="*/ 2 w 495"/>
                  <a:gd name="T45" fmla="*/ 4 h 971"/>
                  <a:gd name="T46" fmla="*/ 4 w 495"/>
                  <a:gd name="T47" fmla="*/ 5 h 971"/>
                  <a:gd name="T48" fmla="*/ 6 w 495"/>
                  <a:gd name="T49" fmla="*/ 5 h 971"/>
                  <a:gd name="T50" fmla="*/ 8 w 495"/>
                  <a:gd name="T51" fmla="*/ 5 h 971"/>
                  <a:gd name="T52" fmla="*/ 12 w 495"/>
                  <a:gd name="T53" fmla="*/ 5 h 971"/>
                  <a:gd name="T54" fmla="*/ 24 w 495"/>
                  <a:gd name="T55" fmla="*/ 5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accent1"/>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grpSp>
        <p:sp>
          <p:nvSpPr>
            <p:cNvPr id="65" name="Freeform 10"/>
            <p:cNvSpPr>
              <a:spLocks noChangeArrowheads="1"/>
            </p:cNvSpPr>
            <p:nvPr/>
          </p:nvSpPr>
          <p:spPr bwMode="auto">
            <a:xfrm rot="14400000">
              <a:off x="5667545" y="2945575"/>
              <a:ext cx="979943" cy="1487006"/>
            </a:xfrm>
            <a:custGeom>
              <a:avLst/>
              <a:gdLst>
                <a:gd name="T0" fmla="*/ 600 w 1233"/>
                <a:gd name="T1" fmla="*/ 188 h 1764"/>
                <a:gd name="T2" fmla="*/ 201 w 1233"/>
                <a:gd name="T3" fmla="*/ 965 h 1764"/>
                <a:gd name="T4" fmla="*/ 0 w 1233"/>
                <a:gd name="T5" fmla="*/ 671 h 1764"/>
                <a:gd name="T6" fmla="*/ 3 w 1233"/>
                <a:gd name="T7" fmla="*/ 601 h 1764"/>
                <a:gd name="T8" fmla="*/ 310 w 1233"/>
                <a:gd name="T9" fmla="*/ 0 h 1764"/>
                <a:gd name="T10" fmla="*/ 600 w 1233"/>
                <a:gd name="T11" fmla="*/ 188 h 1764"/>
                <a:gd name="T12" fmla="*/ 600 w 1233"/>
                <a:gd name="T13" fmla="*/ 188 h 1764"/>
                <a:gd name="T14" fmla="*/ 0 60000 65536"/>
                <a:gd name="T15" fmla="*/ 0 60000 65536"/>
                <a:gd name="T16" fmla="*/ 0 60000 65536"/>
                <a:gd name="T17" fmla="*/ 0 60000 65536"/>
                <a:gd name="T18" fmla="*/ 0 60000 65536"/>
                <a:gd name="T19" fmla="*/ 0 60000 65536"/>
                <a:gd name="T20" fmla="*/ 0 60000 65536"/>
                <a:gd name="T21" fmla="*/ 0 w 1233"/>
                <a:gd name="T22" fmla="*/ 0 h 1764"/>
                <a:gd name="T23" fmla="*/ 1233 w 1233"/>
                <a:gd name="T24" fmla="*/ 1764 h 17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3" h="1764">
                  <a:moveTo>
                    <a:pt x="1233" y="343"/>
                  </a:moveTo>
                  <a:lnTo>
                    <a:pt x="413" y="1764"/>
                  </a:lnTo>
                  <a:lnTo>
                    <a:pt x="0" y="1226"/>
                  </a:lnTo>
                  <a:lnTo>
                    <a:pt x="6" y="1098"/>
                  </a:lnTo>
                  <a:lnTo>
                    <a:pt x="638" y="0"/>
                  </a:lnTo>
                  <a:lnTo>
                    <a:pt x="1233" y="343"/>
                  </a:lnTo>
                  <a:close/>
                </a:path>
              </a:pathLst>
            </a:custGeom>
            <a:solidFill>
              <a:srgbClr val="00B4FF"/>
            </a:solidFill>
            <a:ln>
              <a:noFill/>
            </a:ln>
          </p:spPr>
          <p:txBody>
            <a:bodyPr/>
            <a:lstStyle/>
            <a:p>
              <a:endParaRPr lang="zh-CN" altLang="en-US"/>
            </a:p>
          </p:txBody>
        </p:sp>
        <p:grpSp>
          <p:nvGrpSpPr>
            <p:cNvPr id="66" name="Group 11"/>
            <p:cNvGrpSpPr/>
            <p:nvPr/>
          </p:nvGrpSpPr>
          <p:grpSpPr bwMode="auto">
            <a:xfrm>
              <a:off x="5725658" y="2292659"/>
              <a:ext cx="1476751" cy="1573606"/>
              <a:chOff x="0" y="0"/>
              <a:chExt cx="1296" cy="1381"/>
            </a:xfrm>
            <a:solidFill>
              <a:srgbClr val="00B4FF"/>
            </a:solidFill>
          </p:grpSpPr>
          <p:sp>
            <p:nvSpPr>
              <p:cNvPr id="87" name="AutoShape 12"/>
              <p:cNvSpPr>
                <a:spLocks noChangeArrowheads="1"/>
              </p:cNvSpPr>
              <p:nvPr/>
            </p:nvSpPr>
            <p:spPr bwMode="auto">
              <a:xfrm rot="-1800000">
                <a:off x="0" y="0"/>
                <a:ext cx="906" cy="380"/>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88" name="Freeform 13"/>
              <p:cNvSpPr>
                <a:spLocks noChangeArrowheads="1"/>
              </p:cNvSpPr>
              <p:nvPr/>
            </p:nvSpPr>
            <p:spPr bwMode="auto">
              <a:xfrm rot="-7200000">
                <a:off x="248" y="374"/>
                <a:ext cx="948" cy="507"/>
              </a:xfrm>
              <a:custGeom>
                <a:avLst/>
                <a:gdLst>
                  <a:gd name="T0" fmla="*/ 15763 w 750"/>
                  <a:gd name="T1" fmla="*/ 0 h 378"/>
                  <a:gd name="T2" fmla="*/ 0 w 750"/>
                  <a:gd name="T3" fmla="*/ 0 h 378"/>
                  <a:gd name="T4" fmla="*/ 51 w 750"/>
                  <a:gd name="T5" fmla="*/ 8818 h 378"/>
                  <a:gd name="T6" fmla="*/ 588 w 750"/>
                  <a:gd name="T7" fmla="*/ 17182 h 378"/>
                  <a:gd name="T8" fmla="*/ 15763 w 750"/>
                  <a:gd name="T9" fmla="*/ 17182 h 378"/>
                  <a:gd name="T10" fmla="*/ 15763 w 750"/>
                  <a:gd name="T11" fmla="*/ 0 h 378"/>
                  <a:gd name="T12" fmla="*/ 15763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89" name="Freeform 14"/>
              <p:cNvSpPr>
                <a:spLocks noChangeArrowheads="1"/>
              </p:cNvSpPr>
              <p:nvPr/>
            </p:nvSpPr>
            <p:spPr bwMode="auto">
              <a:xfrm rot="-7200000">
                <a:off x="764" y="849"/>
                <a:ext cx="346" cy="718"/>
              </a:xfrm>
              <a:custGeom>
                <a:avLst/>
                <a:gdLst>
                  <a:gd name="T0" fmla="*/ 5 w 495"/>
                  <a:gd name="T1" fmla="*/ 5 h 971"/>
                  <a:gd name="T2" fmla="*/ 5 w 495"/>
                  <a:gd name="T3" fmla="*/ 19 h 971"/>
                  <a:gd name="T4" fmla="*/ 4 w 495"/>
                  <a:gd name="T5" fmla="*/ 19 h 971"/>
                  <a:gd name="T6" fmla="*/ 4 w 495"/>
                  <a:gd name="T7" fmla="*/ 19 h 971"/>
                  <a:gd name="T8" fmla="*/ 4 w 495"/>
                  <a:gd name="T9" fmla="*/ 18 h 971"/>
                  <a:gd name="T10" fmla="*/ 3 w 495"/>
                  <a:gd name="T11" fmla="*/ 18 h 971"/>
                  <a:gd name="T12" fmla="*/ 3 w 495"/>
                  <a:gd name="T13" fmla="*/ 17 h 971"/>
                  <a:gd name="T14" fmla="*/ 3 w 495"/>
                  <a:gd name="T15" fmla="*/ 16 h 971"/>
                  <a:gd name="T16" fmla="*/ 2 w 495"/>
                  <a:gd name="T17" fmla="*/ 15 h 971"/>
                  <a:gd name="T18" fmla="*/ 2 w 495"/>
                  <a:gd name="T19" fmla="*/ 13 h 971"/>
                  <a:gd name="T20" fmla="*/ 1 w 495"/>
                  <a:gd name="T21" fmla="*/ 11 h 971"/>
                  <a:gd name="T22" fmla="*/ 1 w 495"/>
                  <a:gd name="T23" fmla="*/ 9 h 971"/>
                  <a:gd name="T24" fmla="*/ 1 w 495"/>
                  <a:gd name="T25" fmla="*/ 7 h 971"/>
                  <a:gd name="T26" fmla="*/ 1 w 495"/>
                  <a:gd name="T27" fmla="*/ 4 h 971"/>
                  <a:gd name="T28" fmla="*/ 1 w 495"/>
                  <a:gd name="T29" fmla="*/ 3 h 971"/>
                  <a:gd name="T30" fmla="*/ 0 w 495"/>
                  <a:gd name="T31" fmla="*/ 1 h 971"/>
                  <a:gd name="T32" fmla="*/ 1 w 495"/>
                  <a:gd name="T33" fmla="*/ 0 h 971"/>
                  <a:gd name="T34" fmla="*/ 1 w 495"/>
                  <a:gd name="T35" fmla="*/ 1 h 971"/>
                  <a:gd name="T36" fmla="*/ 1 w 495"/>
                  <a:gd name="T37" fmla="*/ 1 h 971"/>
                  <a:gd name="T38" fmla="*/ 1 w 495"/>
                  <a:gd name="T39" fmla="*/ 2 h 971"/>
                  <a:gd name="T40" fmla="*/ 1 w 495"/>
                  <a:gd name="T41" fmla="*/ 3 h 971"/>
                  <a:gd name="T42" fmla="*/ 1 w 495"/>
                  <a:gd name="T43" fmla="*/ 3 h 971"/>
                  <a:gd name="T44" fmla="*/ 1 w 495"/>
                  <a:gd name="T45" fmla="*/ 4 h 971"/>
                  <a:gd name="T46" fmla="*/ 1 w 495"/>
                  <a:gd name="T47" fmla="*/ 5 h 971"/>
                  <a:gd name="T48" fmla="*/ 1 w 495"/>
                  <a:gd name="T49" fmla="*/ 5 h 971"/>
                  <a:gd name="T50" fmla="*/ 1 w 495"/>
                  <a:gd name="T51" fmla="*/ 5 h 971"/>
                  <a:gd name="T52" fmla="*/ 2 w 495"/>
                  <a:gd name="T53" fmla="*/ 5 h 971"/>
                  <a:gd name="T54" fmla="*/ 5 w 495"/>
                  <a:gd name="T55" fmla="*/ 5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grpSp>
        <p:grpSp>
          <p:nvGrpSpPr>
            <p:cNvPr id="67" name="Group 15"/>
            <p:cNvGrpSpPr/>
            <p:nvPr/>
          </p:nvGrpSpPr>
          <p:grpSpPr bwMode="auto">
            <a:xfrm>
              <a:off x="4365133" y="3256650"/>
              <a:ext cx="1790105" cy="1001593"/>
              <a:chOff x="0" y="0"/>
              <a:chExt cx="1571" cy="879"/>
            </a:xfrm>
            <a:solidFill>
              <a:srgbClr val="A8D3FF"/>
            </a:solidFill>
          </p:grpSpPr>
          <p:sp>
            <p:nvSpPr>
              <p:cNvPr id="68" name="Freeform 16"/>
              <p:cNvSpPr>
                <a:spLocks noChangeArrowheads="1"/>
              </p:cNvSpPr>
              <p:nvPr/>
            </p:nvSpPr>
            <p:spPr bwMode="auto">
              <a:xfrm>
                <a:off x="0" y="0"/>
                <a:ext cx="366" cy="692"/>
              </a:xfrm>
              <a:custGeom>
                <a:avLst/>
                <a:gdLst>
                  <a:gd name="T0" fmla="*/ 10 w 495"/>
                  <a:gd name="T1" fmla="*/ 4 h 971"/>
                  <a:gd name="T2" fmla="*/ 10 w 495"/>
                  <a:gd name="T3" fmla="*/ 12 h 971"/>
                  <a:gd name="T4" fmla="*/ 9 w 495"/>
                  <a:gd name="T5" fmla="*/ 12 h 971"/>
                  <a:gd name="T6" fmla="*/ 9 w 495"/>
                  <a:gd name="T7" fmla="*/ 11 h 971"/>
                  <a:gd name="T8" fmla="*/ 8 w 495"/>
                  <a:gd name="T9" fmla="*/ 11 h 971"/>
                  <a:gd name="T10" fmla="*/ 7 w 495"/>
                  <a:gd name="T11" fmla="*/ 11 h 971"/>
                  <a:gd name="T12" fmla="*/ 7 w 495"/>
                  <a:gd name="T13" fmla="*/ 11 h 971"/>
                  <a:gd name="T14" fmla="*/ 6 w 495"/>
                  <a:gd name="T15" fmla="*/ 10 h 971"/>
                  <a:gd name="T16" fmla="*/ 5 w 495"/>
                  <a:gd name="T17" fmla="*/ 9 h 971"/>
                  <a:gd name="T18" fmla="*/ 4 w 495"/>
                  <a:gd name="T19" fmla="*/ 8 h 971"/>
                  <a:gd name="T20" fmla="*/ 4 w 495"/>
                  <a:gd name="T21" fmla="*/ 7 h 971"/>
                  <a:gd name="T22" fmla="*/ 3 w 495"/>
                  <a:gd name="T23" fmla="*/ 6 h 971"/>
                  <a:gd name="T24" fmla="*/ 2 w 495"/>
                  <a:gd name="T25" fmla="*/ 4 h 971"/>
                  <a:gd name="T26" fmla="*/ 1 w 495"/>
                  <a:gd name="T27" fmla="*/ 3 h 971"/>
                  <a:gd name="T28" fmla="*/ 1 w 495"/>
                  <a:gd name="T29" fmla="*/ 1 h 971"/>
                  <a:gd name="T30" fmla="*/ 0 w 495"/>
                  <a:gd name="T31" fmla="*/ 1 h 971"/>
                  <a:gd name="T32" fmla="*/ 1 w 495"/>
                  <a:gd name="T33" fmla="*/ 0 h 971"/>
                  <a:gd name="T34" fmla="*/ 1 w 495"/>
                  <a:gd name="T35" fmla="*/ 1 h 971"/>
                  <a:gd name="T36" fmla="*/ 1 w 495"/>
                  <a:gd name="T37" fmla="*/ 1 h 971"/>
                  <a:gd name="T38" fmla="*/ 1 w 495"/>
                  <a:gd name="T39" fmla="*/ 1 h 971"/>
                  <a:gd name="T40" fmla="*/ 1 w 495"/>
                  <a:gd name="T41" fmla="*/ 1 h 971"/>
                  <a:gd name="T42" fmla="*/ 1 w 495"/>
                  <a:gd name="T43" fmla="*/ 2 h 971"/>
                  <a:gd name="T44" fmla="*/ 1 w 495"/>
                  <a:gd name="T45" fmla="*/ 3 h 971"/>
                  <a:gd name="T46" fmla="*/ 1 w 495"/>
                  <a:gd name="T47" fmla="*/ 3 h 971"/>
                  <a:gd name="T48" fmla="*/ 2 w 495"/>
                  <a:gd name="T49" fmla="*/ 3 h 971"/>
                  <a:gd name="T50" fmla="*/ 4 w 495"/>
                  <a:gd name="T51" fmla="*/ 4 h 971"/>
                  <a:gd name="T52" fmla="*/ 5 w 495"/>
                  <a:gd name="T53" fmla="*/ 4 h 971"/>
                  <a:gd name="T54" fmla="*/ 10 w 495"/>
                  <a:gd name="T55" fmla="*/ 4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82" name="AutoShape 17"/>
              <p:cNvSpPr>
                <a:spLocks noChangeArrowheads="1"/>
              </p:cNvSpPr>
              <p:nvPr/>
            </p:nvSpPr>
            <p:spPr bwMode="auto">
              <a:xfrm rot="5400000">
                <a:off x="934" y="240"/>
                <a:ext cx="872" cy="403"/>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86" name="Freeform 18"/>
              <p:cNvSpPr>
                <a:spLocks noChangeArrowheads="1"/>
              </p:cNvSpPr>
              <p:nvPr/>
            </p:nvSpPr>
            <p:spPr bwMode="auto">
              <a:xfrm>
                <a:off x="330" y="203"/>
                <a:ext cx="1005" cy="489"/>
              </a:xfrm>
              <a:custGeom>
                <a:avLst/>
                <a:gdLst>
                  <a:gd name="T0" fmla="*/ 33694 w 750"/>
                  <a:gd name="T1" fmla="*/ 0 h 378"/>
                  <a:gd name="T2" fmla="*/ 0 w 750"/>
                  <a:gd name="T3" fmla="*/ 0 h 378"/>
                  <a:gd name="T4" fmla="*/ 91 w 750"/>
                  <a:gd name="T5" fmla="*/ 5506 h 378"/>
                  <a:gd name="T6" fmla="*/ 1261 w 750"/>
                  <a:gd name="T7" fmla="*/ 10742 h 378"/>
                  <a:gd name="T8" fmla="*/ 33694 w 750"/>
                  <a:gd name="T9" fmla="*/ 10742 h 378"/>
                  <a:gd name="T10" fmla="*/ 33694 w 750"/>
                  <a:gd name="T11" fmla="*/ 0 h 378"/>
                  <a:gd name="T12" fmla="*/ 33694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grpSp>
      </p:grpSp>
      <p:cxnSp>
        <p:nvCxnSpPr>
          <p:cNvPr id="99"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69" name="组 60"/>
          <p:cNvGrpSpPr>
            <a:grpSpLocks noChangeAspect="1"/>
          </p:cNvGrpSpPr>
          <p:nvPr/>
        </p:nvGrpSpPr>
        <p:grpSpPr>
          <a:xfrm>
            <a:off x="1939980" y="2786444"/>
            <a:ext cx="360000" cy="139654"/>
            <a:chOff x="4041159" y="1376400"/>
            <a:chExt cx="612485" cy="237600"/>
          </a:xfrm>
        </p:grpSpPr>
        <p:sp>
          <p:nvSpPr>
            <p:cNvPr id="70" name="燕尾形 69"/>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燕尾形 70"/>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燕尾形 71"/>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randombar(horizontal)">
                                      <p:cBhvr>
                                        <p:cTn id="13" dur="500"/>
                                        <p:tgtEl>
                                          <p:spTgt spid="9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8"/>
                                        </p:tgtEl>
                                        <p:attrNameLst>
                                          <p:attrName>style.visibility</p:attrName>
                                        </p:attrNameLst>
                                      </p:cBhvr>
                                      <p:to>
                                        <p:strVal val="visible"/>
                                      </p:to>
                                    </p:set>
                                    <p:animEffect transition="in" filter="randombar(horizontal)">
                                      <p:cBhvr>
                                        <p:cTn id="16" dur="500"/>
                                        <p:tgtEl>
                                          <p:spTgt spid="98"/>
                                        </p:tgtEl>
                                      </p:cBhvr>
                                    </p:animEffect>
                                  </p:childTnLst>
                                </p:cTn>
                              </p:par>
                              <p:par>
                                <p:cTn id="17" presetID="14" presetClass="entr" presetSubtype="10" fill="hold" grpId="0" nodeType="withEffect">
                                  <p:stCondLst>
                                    <p:cond delay="250"/>
                                  </p:stCondLst>
                                  <p:childTnLst>
                                    <p:set>
                                      <p:cBhvr>
                                        <p:cTn id="18" dur="1" fill="hold">
                                          <p:stCondLst>
                                            <p:cond delay="0"/>
                                          </p:stCondLst>
                                        </p:cTn>
                                        <p:tgtEl>
                                          <p:spTgt spid="93"/>
                                        </p:tgtEl>
                                        <p:attrNameLst>
                                          <p:attrName>style.visibility</p:attrName>
                                        </p:attrNameLst>
                                      </p:cBhvr>
                                      <p:to>
                                        <p:strVal val="visible"/>
                                      </p:to>
                                    </p:set>
                                    <p:animEffect transition="in" filter="randombar(horizontal)">
                                      <p:cBhvr>
                                        <p:cTn id="19" dur="500"/>
                                        <p:tgtEl>
                                          <p:spTgt spid="93"/>
                                        </p:tgtEl>
                                      </p:cBhvr>
                                    </p:animEffect>
                                  </p:childTnLst>
                                </p:cTn>
                              </p:par>
                              <p:par>
                                <p:cTn id="20" presetID="14" presetClass="entr" presetSubtype="10" fill="hold" grpId="0" nodeType="withEffect">
                                  <p:stCondLst>
                                    <p:cond delay="250"/>
                                  </p:stCondLst>
                                  <p:childTnLst>
                                    <p:set>
                                      <p:cBhvr>
                                        <p:cTn id="21" dur="1" fill="hold">
                                          <p:stCondLst>
                                            <p:cond delay="0"/>
                                          </p:stCondLst>
                                        </p:cTn>
                                        <p:tgtEl>
                                          <p:spTgt spid="94"/>
                                        </p:tgtEl>
                                        <p:attrNameLst>
                                          <p:attrName>style.visibility</p:attrName>
                                        </p:attrNameLst>
                                      </p:cBhvr>
                                      <p:to>
                                        <p:strVal val="visible"/>
                                      </p:to>
                                    </p:set>
                                    <p:animEffect transition="in" filter="randombar(horizontal)">
                                      <p:cBhvr>
                                        <p:cTn id="22" dur="500"/>
                                        <p:tgtEl>
                                          <p:spTgt spid="94"/>
                                        </p:tgtEl>
                                      </p:cBhvr>
                                    </p:animEffect>
                                  </p:childTnLst>
                                </p:cTn>
                              </p:par>
                              <p:par>
                                <p:cTn id="23" presetID="14" presetClass="entr" presetSubtype="10" fill="hold" grpId="0" nodeType="withEffect">
                                  <p:stCondLst>
                                    <p:cond delay="500"/>
                                  </p:stCondLst>
                                  <p:childTnLst>
                                    <p:set>
                                      <p:cBhvr>
                                        <p:cTn id="24" dur="1" fill="hold">
                                          <p:stCondLst>
                                            <p:cond delay="0"/>
                                          </p:stCondLst>
                                        </p:cTn>
                                        <p:tgtEl>
                                          <p:spTgt spid="95"/>
                                        </p:tgtEl>
                                        <p:attrNameLst>
                                          <p:attrName>style.visibility</p:attrName>
                                        </p:attrNameLst>
                                      </p:cBhvr>
                                      <p:to>
                                        <p:strVal val="visible"/>
                                      </p:to>
                                    </p:set>
                                    <p:animEffect transition="in" filter="randombar(horizontal)">
                                      <p:cBhvr>
                                        <p:cTn id="25" dur="500"/>
                                        <p:tgtEl>
                                          <p:spTgt spid="95"/>
                                        </p:tgtEl>
                                      </p:cBhvr>
                                    </p:animEffect>
                                  </p:childTnLst>
                                </p:cTn>
                              </p:par>
                              <p:par>
                                <p:cTn id="26" presetID="14" presetClass="entr" presetSubtype="10" fill="hold" grpId="0" nodeType="withEffect">
                                  <p:stCondLst>
                                    <p:cond delay="500"/>
                                  </p:stCondLst>
                                  <p:childTnLst>
                                    <p:set>
                                      <p:cBhvr>
                                        <p:cTn id="27" dur="1" fill="hold">
                                          <p:stCondLst>
                                            <p:cond delay="0"/>
                                          </p:stCondLst>
                                        </p:cTn>
                                        <p:tgtEl>
                                          <p:spTgt spid="96"/>
                                        </p:tgtEl>
                                        <p:attrNameLst>
                                          <p:attrName>style.visibility</p:attrName>
                                        </p:attrNameLst>
                                      </p:cBhvr>
                                      <p:to>
                                        <p:strVal val="visible"/>
                                      </p:to>
                                    </p:set>
                                    <p:animEffect transition="in" filter="randombar(horizontal)">
                                      <p:cBhvr>
                                        <p:cTn id="28"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P spid="96" grpId="0"/>
      <p:bldP spid="97" grpId="0"/>
      <p:bldP spid="9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cxnSp>
        <p:nvCxnSpPr>
          <p:cNvPr id="49" name="直线连接符 48"/>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5" name="Freeform 83"/>
          <p:cNvSpPr/>
          <p:nvPr/>
        </p:nvSpPr>
        <p:spPr>
          <a:xfrm>
            <a:off x="3417152" y="1479502"/>
            <a:ext cx="1533483" cy="2304932"/>
          </a:xfrm>
          <a:custGeom>
            <a:avLst/>
            <a:gdLst>
              <a:gd name="connsiteX0" fmla="*/ 2006600 w 2006600"/>
              <a:gd name="connsiteY0" fmla="*/ 0 h 3289300"/>
              <a:gd name="connsiteX1" fmla="*/ 304800 w 2006600"/>
              <a:gd name="connsiteY1" fmla="*/ 812800 h 3289300"/>
              <a:gd name="connsiteX2" fmla="*/ 1473200 w 2006600"/>
              <a:gd name="connsiteY2" fmla="*/ 1485900 h 3289300"/>
              <a:gd name="connsiteX3" fmla="*/ 0 w 2006600"/>
              <a:gd name="connsiteY3" fmla="*/ 3289300 h 3289300"/>
              <a:gd name="connsiteX0-1" fmla="*/ 2006600 w 2006600"/>
              <a:gd name="connsiteY0-2" fmla="*/ 0 h 3289300"/>
              <a:gd name="connsiteX1-3" fmla="*/ 304800 w 2006600"/>
              <a:gd name="connsiteY1-4" fmla="*/ 812800 h 3289300"/>
              <a:gd name="connsiteX2-5" fmla="*/ 1588318 w 2006600"/>
              <a:gd name="connsiteY2-6" fmla="*/ 1753971 h 3289300"/>
              <a:gd name="connsiteX3-7" fmla="*/ 0 w 2006600"/>
              <a:gd name="connsiteY3-8" fmla="*/ 3289300 h 3289300"/>
              <a:gd name="connsiteX0-9" fmla="*/ 2261706 w 2261706"/>
              <a:gd name="connsiteY0-10" fmla="*/ 0 h 3399504"/>
              <a:gd name="connsiteX1-11" fmla="*/ 559906 w 2261706"/>
              <a:gd name="connsiteY1-12" fmla="*/ 812800 h 3399504"/>
              <a:gd name="connsiteX2-13" fmla="*/ 1843424 w 2261706"/>
              <a:gd name="connsiteY2-14" fmla="*/ 1753971 h 3399504"/>
              <a:gd name="connsiteX3-15" fmla="*/ 0 w 2261706"/>
              <a:gd name="connsiteY3-16" fmla="*/ 3399504 h 3399504"/>
              <a:gd name="connsiteX0-17" fmla="*/ 2261706 w 2261706"/>
              <a:gd name="connsiteY0-18" fmla="*/ 0 h 3399504"/>
              <a:gd name="connsiteX1-19" fmla="*/ 559906 w 2261706"/>
              <a:gd name="connsiteY1-20" fmla="*/ 812800 h 3399504"/>
              <a:gd name="connsiteX2-21" fmla="*/ 1843424 w 2261706"/>
              <a:gd name="connsiteY2-22" fmla="*/ 1753971 h 3399504"/>
              <a:gd name="connsiteX3-23" fmla="*/ 0 w 2261706"/>
              <a:gd name="connsiteY3-24" fmla="*/ 3399504 h 3399504"/>
            </a:gdLst>
            <a:ahLst/>
            <a:cxnLst>
              <a:cxn ang="0">
                <a:pos x="connsiteX0-1" y="connsiteY0-2"/>
              </a:cxn>
              <a:cxn ang="0">
                <a:pos x="connsiteX1-3" y="connsiteY1-4"/>
              </a:cxn>
              <a:cxn ang="0">
                <a:pos x="connsiteX2-5" y="connsiteY2-6"/>
              </a:cxn>
              <a:cxn ang="0">
                <a:pos x="connsiteX3-7" y="connsiteY3-8"/>
              </a:cxn>
            </a:cxnLst>
            <a:rect l="l" t="t" r="r" b="b"/>
            <a:pathLst>
              <a:path w="2261706" h="3399504">
                <a:moveTo>
                  <a:pt x="2261706" y="0"/>
                </a:moveTo>
                <a:cubicBezTo>
                  <a:pt x="1455256" y="282575"/>
                  <a:pt x="629620" y="520472"/>
                  <a:pt x="559906" y="812800"/>
                </a:cubicBezTo>
                <a:cubicBezTo>
                  <a:pt x="490192" y="1105128"/>
                  <a:pt x="1936742" y="1322854"/>
                  <a:pt x="1843424" y="1753971"/>
                </a:cubicBezTo>
                <a:cubicBezTo>
                  <a:pt x="1750106" y="2185088"/>
                  <a:pt x="948122" y="2665373"/>
                  <a:pt x="0" y="3399504"/>
                </a:cubicBezTo>
              </a:path>
            </a:pathLst>
          </a:custGeom>
          <a:ln w="12700">
            <a:solidFill>
              <a:srgbClr val="9AC1DD"/>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6" name="组 4"/>
          <p:cNvGrpSpPr/>
          <p:nvPr/>
        </p:nvGrpSpPr>
        <p:grpSpPr>
          <a:xfrm>
            <a:off x="4596822" y="975093"/>
            <a:ext cx="393680" cy="562237"/>
            <a:chOff x="3646499" y="1107383"/>
            <a:chExt cx="458590" cy="654939"/>
          </a:xfrm>
        </p:grpSpPr>
        <p:sp>
          <p:nvSpPr>
            <p:cNvPr id="87" name="Oval 99"/>
            <p:cNvSpPr/>
            <p:nvPr/>
          </p:nvSpPr>
          <p:spPr>
            <a:xfrm>
              <a:off x="3808082" y="1648161"/>
              <a:ext cx="114161" cy="114161"/>
            </a:xfrm>
            <a:prstGeom prst="ellipse">
              <a:avLst/>
            </a:prstGeom>
            <a:solidFill>
              <a:srgbClr val="00B4FF"/>
            </a:solidFill>
            <a:ln>
              <a:solidFill>
                <a:srgbClr val="00B4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 name="Group 279"/>
            <p:cNvGrpSpPr/>
            <p:nvPr/>
          </p:nvGrpSpPr>
          <p:grpSpPr>
            <a:xfrm>
              <a:off x="3646499" y="1107383"/>
              <a:ext cx="458590" cy="458590"/>
              <a:chOff x="846989" y="1390124"/>
              <a:chExt cx="877416" cy="877416"/>
            </a:xfrm>
          </p:grpSpPr>
          <p:sp>
            <p:nvSpPr>
              <p:cNvPr id="89" name="Teardrop 97"/>
              <p:cNvSpPr/>
              <p:nvPr/>
            </p:nvSpPr>
            <p:spPr>
              <a:xfrm rot="8100000">
                <a:off x="846989" y="1390124"/>
                <a:ext cx="877416" cy="877416"/>
              </a:xfrm>
              <a:prstGeom prst="teardrop">
                <a:avLst/>
              </a:prstGeom>
              <a:solidFill>
                <a:srgbClr val="00B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Oval 98"/>
              <p:cNvSpPr/>
              <p:nvPr/>
            </p:nvSpPr>
            <p:spPr>
              <a:xfrm>
                <a:off x="981458" y="1526621"/>
                <a:ext cx="608478" cy="608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dirty="0">
                  <a:solidFill>
                    <a:schemeClr val="accent3"/>
                  </a:solidFill>
                </a:endParaRPr>
              </a:p>
            </p:txBody>
          </p:sp>
        </p:grpSp>
      </p:grpSp>
      <p:grpSp>
        <p:nvGrpSpPr>
          <p:cNvPr id="91" name="组 3"/>
          <p:cNvGrpSpPr/>
          <p:nvPr/>
        </p:nvGrpSpPr>
        <p:grpSpPr>
          <a:xfrm>
            <a:off x="3526702" y="1370060"/>
            <a:ext cx="549703" cy="744996"/>
            <a:chOff x="2218791" y="1540535"/>
            <a:chExt cx="640338" cy="867831"/>
          </a:xfrm>
        </p:grpSpPr>
        <p:sp>
          <p:nvSpPr>
            <p:cNvPr id="92" name="Oval 95"/>
            <p:cNvSpPr/>
            <p:nvPr/>
          </p:nvSpPr>
          <p:spPr>
            <a:xfrm>
              <a:off x="2480202" y="2294205"/>
              <a:ext cx="114161" cy="114161"/>
            </a:xfrm>
            <a:prstGeom prst="ellipse">
              <a:avLst/>
            </a:prstGeom>
            <a:solidFill>
              <a:srgbClr val="00B4FF"/>
            </a:solidFill>
            <a:ln>
              <a:solidFill>
                <a:srgbClr val="00B4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3" name="Group 279"/>
            <p:cNvGrpSpPr/>
            <p:nvPr/>
          </p:nvGrpSpPr>
          <p:grpSpPr>
            <a:xfrm>
              <a:off x="2218791" y="1540535"/>
              <a:ext cx="640338" cy="640337"/>
              <a:chOff x="846989" y="1428508"/>
              <a:chExt cx="877416" cy="877416"/>
            </a:xfrm>
          </p:grpSpPr>
          <p:sp>
            <p:nvSpPr>
              <p:cNvPr id="94" name="Teardrop 93"/>
              <p:cNvSpPr/>
              <p:nvPr/>
            </p:nvSpPr>
            <p:spPr>
              <a:xfrm rot="8100000">
                <a:off x="846989" y="1428508"/>
                <a:ext cx="877416" cy="877416"/>
              </a:xfrm>
              <a:prstGeom prst="teardrop">
                <a:avLst/>
              </a:prstGeom>
              <a:solidFill>
                <a:srgbClr val="00B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95" name="Oval 94"/>
              <p:cNvSpPr/>
              <p:nvPr/>
            </p:nvSpPr>
            <p:spPr>
              <a:xfrm>
                <a:off x="981458" y="1565005"/>
                <a:ext cx="608478" cy="608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800" dirty="0">
                  <a:solidFill>
                    <a:schemeClr val="accent1"/>
                  </a:solidFill>
                </a:endParaRPr>
              </a:p>
            </p:txBody>
          </p:sp>
        </p:grpSp>
      </p:grpSp>
      <p:grpSp>
        <p:nvGrpSpPr>
          <p:cNvPr id="96" name="组 2"/>
          <p:cNvGrpSpPr/>
          <p:nvPr/>
        </p:nvGrpSpPr>
        <p:grpSpPr>
          <a:xfrm>
            <a:off x="4251439" y="2171108"/>
            <a:ext cx="549703" cy="753606"/>
            <a:chOff x="2760993" y="2801637"/>
            <a:chExt cx="640338" cy="877861"/>
          </a:xfrm>
        </p:grpSpPr>
        <p:sp>
          <p:nvSpPr>
            <p:cNvPr id="97" name="Oval 91"/>
            <p:cNvSpPr/>
            <p:nvPr/>
          </p:nvSpPr>
          <p:spPr>
            <a:xfrm>
              <a:off x="3022403" y="3565337"/>
              <a:ext cx="114161" cy="114161"/>
            </a:xfrm>
            <a:prstGeom prst="ellipse">
              <a:avLst/>
            </a:prstGeom>
            <a:solidFill>
              <a:srgbClr val="00B4FF"/>
            </a:solidFill>
            <a:ln>
              <a:solidFill>
                <a:srgbClr val="00B4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8" name="Group 279"/>
            <p:cNvGrpSpPr/>
            <p:nvPr/>
          </p:nvGrpSpPr>
          <p:grpSpPr>
            <a:xfrm>
              <a:off x="2760993" y="2801637"/>
              <a:ext cx="640338" cy="640337"/>
              <a:chOff x="846989" y="1414764"/>
              <a:chExt cx="877416" cy="877416"/>
            </a:xfrm>
          </p:grpSpPr>
          <p:sp>
            <p:nvSpPr>
              <p:cNvPr id="130" name="Teardrop 89"/>
              <p:cNvSpPr/>
              <p:nvPr/>
            </p:nvSpPr>
            <p:spPr>
              <a:xfrm rot="8100000">
                <a:off x="846989" y="1414764"/>
                <a:ext cx="877416" cy="877416"/>
              </a:xfrm>
              <a:prstGeom prst="teardrop">
                <a:avLst/>
              </a:prstGeom>
              <a:solidFill>
                <a:srgbClr val="00B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31" name="Oval 90"/>
              <p:cNvSpPr/>
              <p:nvPr/>
            </p:nvSpPr>
            <p:spPr>
              <a:xfrm>
                <a:off x="981458" y="1551261"/>
                <a:ext cx="608478" cy="608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800" dirty="0">
                  <a:solidFill>
                    <a:schemeClr val="bg2"/>
                  </a:solidFill>
                </a:endParaRPr>
              </a:p>
            </p:txBody>
          </p:sp>
        </p:grpSp>
      </p:grpSp>
      <p:grpSp>
        <p:nvGrpSpPr>
          <p:cNvPr id="132" name="组 1"/>
          <p:cNvGrpSpPr/>
          <p:nvPr/>
        </p:nvGrpSpPr>
        <p:grpSpPr>
          <a:xfrm>
            <a:off x="3142300" y="3038677"/>
            <a:ext cx="549703" cy="762217"/>
            <a:chOff x="1766004" y="3564562"/>
            <a:chExt cx="640338" cy="887892"/>
          </a:xfrm>
        </p:grpSpPr>
        <p:sp>
          <p:nvSpPr>
            <p:cNvPr id="133" name="Oval 87"/>
            <p:cNvSpPr/>
            <p:nvPr/>
          </p:nvSpPr>
          <p:spPr>
            <a:xfrm>
              <a:off x="2027414" y="4338293"/>
              <a:ext cx="114161" cy="114161"/>
            </a:xfrm>
            <a:prstGeom prst="ellipse">
              <a:avLst/>
            </a:prstGeom>
            <a:solidFill>
              <a:srgbClr val="00B4FF"/>
            </a:solidFill>
            <a:ln>
              <a:solidFill>
                <a:srgbClr val="00B4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AF9E8"/>
                </a:solidFill>
              </a:endParaRPr>
            </a:p>
          </p:txBody>
        </p:sp>
        <p:grpSp>
          <p:nvGrpSpPr>
            <p:cNvPr id="134" name="Group 279"/>
            <p:cNvGrpSpPr/>
            <p:nvPr/>
          </p:nvGrpSpPr>
          <p:grpSpPr>
            <a:xfrm>
              <a:off x="1766004" y="3564562"/>
              <a:ext cx="640338" cy="640337"/>
              <a:chOff x="846989" y="1401020"/>
              <a:chExt cx="877416" cy="877416"/>
            </a:xfrm>
          </p:grpSpPr>
          <p:sp>
            <p:nvSpPr>
              <p:cNvPr id="135" name="Teardrop 85"/>
              <p:cNvSpPr/>
              <p:nvPr/>
            </p:nvSpPr>
            <p:spPr>
              <a:xfrm rot="8100000">
                <a:off x="846989" y="1401020"/>
                <a:ext cx="877416" cy="877416"/>
              </a:xfrm>
              <a:prstGeom prst="teardrop">
                <a:avLst/>
              </a:prstGeom>
              <a:solidFill>
                <a:srgbClr val="00B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Oval 86"/>
              <p:cNvSpPr/>
              <p:nvPr/>
            </p:nvSpPr>
            <p:spPr>
              <a:xfrm>
                <a:off x="981458" y="1537516"/>
                <a:ext cx="608478" cy="608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800" dirty="0">
                  <a:solidFill>
                    <a:schemeClr val="bg1">
                      <a:lumMod val="65000"/>
                    </a:schemeClr>
                  </a:solidFill>
                </a:endParaRPr>
              </a:p>
            </p:txBody>
          </p:sp>
        </p:grpSp>
      </p:grpSp>
      <p:sp>
        <p:nvSpPr>
          <p:cNvPr id="137" name="文本框 323"/>
          <p:cNvSpPr txBox="1"/>
          <p:nvPr/>
        </p:nvSpPr>
        <p:spPr>
          <a:xfrm>
            <a:off x="2865365" y="3859871"/>
            <a:ext cx="1143916" cy="461665"/>
          </a:xfrm>
          <a:prstGeom prst="rect">
            <a:avLst/>
          </a:prstGeom>
          <a:noFill/>
        </p:spPr>
        <p:txBody>
          <a:bodyPr wrap="square" rtlCol="0">
            <a:spAutoFit/>
          </a:bodyPr>
          <a:lstStyle/>
          <a:p>
            <a:pPr algn="dist"/>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点击添加</a:t>
            </a:r>
          </a:p>
          <a:p>
            <a:pPr algn="ctr"/>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 name="文本框 323"/>
          <p:cNvSpPr txBox="1"/>
          <p:nvPr/>
        </p:nvSpPr>
        <p:spPr>
          <a:xfrm>
            <a:off x="4843028" y="2342204"/>
            <a:ext cx="1132511" cy="461665"/>
          </a:xfrm>
          <a:prstGeom prst="rect">
            <a:avLst/>
          </a:prstGeom>
          <a:noFill/>
        </p:spPr>
        <p:txBody>
          <a:bodyPr wrap="square" rtlCol="0">
            <a:spAutoFit/>
          </a:bodyPr>
          <a:lstStyle/>
          <a:p>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点击添加</a:t>
            </a:r>
          </a:p>
          <a:p>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0" name="文本框 323"/>
          <p:cNvSpPr txBox="1"/>
          <p:nvPr/>
        </p:nvSpPr>
        <p:spPr>
          <a:xfrm>
            <a:off x="2359942" y="1473176"/>
            <a:ext cx="1202138" cy="461665"/>
          </a:xfrm>
          <a:prstGeom prst="rect">
            <a:avLst/>
          </a:prstGeom>
          <a:noFill/>
        </p:spPr>
        <p:txBody>
          <a:bodyPr wrap="square" rtlCol="0">
            <a:spAutoFit/>
          </a:bodyPr>
          <a:lstStyle/>
          <a:p>
            <a:pPr algn="r"/>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点击添加</a:t>
            </a:r>
          </a:p>
          <a:p>
            <a:pPr algn="r"/>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1" name="文本框 323"/>
          <p:cNvSpPr txBox="1"/>
          <p:nvPr/>
        </p:nvSpPr>
        <p:spPr>
          <a:xfrm>
            <a:off x="5027586" y="985948"/>
            <a:ext cx="1090415" cy="461665"/>
          </a:xfrm>
          <a:prstGeom prst="rect">
            <a:avLst/>
          </a:prstGeom>
          <a:noFill/>
        </p:spPr>
        <p:txBody>
          <a:bodyPr wrap="square" rtlCol="0">
            <a:spAutoFit/>
          </a:bodyPr>
          <a:lstStyle/>
          <a:p>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点击添加</a:t>
            </a:r>
          </a:p>
          <a:p>
            <a:r>
              <a:rPr kumimoji="1" lang="en-US" altLang="en-US" sz="1200" spc="300" dirty="0" smtClean="0">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0" name="Group 19"/>
          <p:cNvGrpSpPr/>
          <p:nvPr/>
        </p:nvGrpSpPr>
        <p:grpSpPr bwMode="auto">
          <a:xfrm flipH="1">
            <a:off x="5621968" y="95100"/>
            <a:ext cx="3654190" cy="5081199"/>
            <a:chOff x="975" y="255"/>
            <a:chExt cx="3447" cy="4065"/>
          </a:xfrm>
        </p:grpSpPr>
        <p:grpSp>
          <p:nvGrpSpPr>
            <p:cNvPr id="151" name="Group 20"/>
            <p:cNvGrpSpPr/>
            <p:nvPr/>
          </p:nvGrpSpPr>
          <p:grpSpPr bwMode="auto">
            <a:xfrm>
              <a:off x="975" y="283"/>
              <a:ext cx="3447" cy="4037"/>
              <a:chOff x="975" y="300"/>
              <a:chExt cx="3447" cy="4037"/>
            </a:xfrm>
          </p:grpSpPr>
          <p:pic>
            <p:nvPicPr>
              <p:cNvPr id="153"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52" name="Picture 23" descr="T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sp>
        <p:nvSpPr>
          <p:cNvPr id="138" name="Text Box 11"/>
          <p:cNvSpPr txBox="1">
            <a:spLocks noChangeArrowheads="1"/>
          </p:cNvSpPr>
          <p:nvPr/>
        </p:nvSpPr>
        <p:spPr bwMode="auto">
          <a:xfrm>
            <a:off x="6578737" y="2042375"/>
            <a:ext cx="1955664"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a:t>
            </a:r>
            <a:endParaRPr lang="zh-CN" altLang="en-US" sz="800" dirty="0">
              <a:latin typeface="微软雅黑" panose="020B0503020204020204" pitchFamily="34" charset="-122"/>
              <a:ea typeface="微软雅黑" panose="020B0503020204020204" pitchFamily="34" charset="-122"/>
            </a:endParaRPr>
          </a:p>
        </p:txBody>
      </p:sp>
      <p:sp>
        <p:nvSpPr>
          <p:cNvPr id="148" name="Text Box 11"/>
          <p:cNvSpPr txBox="1">
            <a:spLocks noChangeArrowheads="1"/>
          </p:cNvSpPr>
          <p:nvPr/>
        </p:nvSpPr>
        <p:spPr bwMode="auto">
          <a:xfrm>
            <a:off x="6578736" y="1071243"/>
            <a:ext cx="2074305" cy="838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a:t>
            </a:r>
            <a:r>
              <a:rPr lang="zh-CN" altLang="en-US" sz="800" dirty="0">
                <a:latin typeface="微软雅黑" panose="020B0503020204020204" pitchFamily="34" charset="-122"/>
                <a:ea typeface="微软雅黑" panose="020B0503020204020204" pitchFamily="34" charset="-122"/>
              </a:rPr>
              <a:t>要内容请在这里输入组要请在这里输入组要内容请在这里输入组要内容请在这里</a:t>
            </a:r>
            <a:r>
              <a:rPr lang="zh-CN" altLang="en-US" sz="800" dirty="0" smtClean="0">
                <a:latin typeface="微软雅黑" panose="020B0503020204020204" pitchFamily="34" charset="-122"/>
                <a:ea typeface="微软雅黑" panose="020B0503020204020204" pitchFamily="34" charset="-122"/>
              </a:rPr>
              <a:t>输</a:t>
            </a:r>
            <a:endParaRPr lang="zh-CN" altLang="en-US" sz="800" dirty="0">
              <a:latin typeface="微软雅黑" panose="020B0503020204020204" pitchFamily="34" charset="-122"/>
              <a:ea typeface="微软雅黑" panose="020B0503020204020204" pitchFamily="34" charset="-122"/>
            </a:endParaRPr>
          </a:p>
        </p:txBody>
      </p:sp>
      <p:cxnSp>
        <p:nvCxnSpPr>
          <p:cNvPr id="149" name="直接连接符 12295"/>
          <p:cNvCxnSpPr/>
          <p:nvPr/>
        </p:nvCxnSpPr>
        <p:spPr>
          <a:xfrm flipH="1">
            <a:off x="6663297" y="1963753"/>
            <a:ext cx="1871103" cy="0"/>
          </a:xfrm>
          <a:prstGeom prst="line">
            <a:avLst/>
          </a:prstGeom>
          <a:ln>
            <a:solidFill>
              <a:srgbClr val="9AC1DD"/>
            </a:solidFill>
            <a:prstDash val="sysDot"/>
          </a:ln>
        </p:spPr>
        <p:style>
          <a:lnRef idx="1">
            <a:schemeClr val="accent1"/>
          </a:lnRef>
          <a:fillRef idx="0">
            <a:schemeClr val="accent1"/>
          </a:fillRef>
          <a:effectRef idx="0">
            <a:schemeClr val="accent1"/>
          </a:effectRef>
          <a:fontRef idx="minor">
            <a:schemeClr val="tx1"/>
          </a:fontRef>
        </p:style>
      </p:cxnSp>
      <p:sp>
        <p:nvSpPr>
          <p:cNvPr id="155" name="Text Box 11"/>
          <p:cNvSpPr txBox="1">
            <a:spLocks noChangeArrowheads="1"/>
          </p:cNvSpPr>
          <p:nvPr/>
        </p:nvSpPr>
        <p:spPr bwMode="auto">
          <a:xfrm>
            <a:off x="6578737" y="2713285"/>
            <a:ext cx="1955664"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a:t>
            </a:r>
            <a:endParaRPr lang="zh-CN" altLang="en-US" sz="800" dirty="0">
              <a:latin typeface="微软雅黑" panose="020B0503020204020204" pitchFamily="34" charset="-122"/>
              <a:ea typeface="微软雅黑" panose="020B0503020204020204" pitchFamily="34" charset="-122"/>
            </a:endParaRPr>
          </a:p>
        </p:txBody>
      </p:sp>
      <p:sp>
        <p:nvSpPr>
          <p:cNvPr id="156" name="Text Box 11"/>
          <p:cNvSpPr txBox="1">
            <a:spLocks noChangeArrowheads="1"/>
          </p:cNvSpPr>
          <p:nvPr/>
        </p:nvSpPr>
        <p:spPr bwMode="auto">
          <a:xfrm>
            <a:off x="6578737" y="3417128"/>
            <a:ext cx="1955664"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a:t>
            </a:r>
            <a:endParaRPr lang="zh-CN" altLang="en-US" sz="800" dirty="0">
              <a:latin typeface="微软雅黑" panose="020B0503020204020204" pitchFamily="34" charset="-122"/>
              <a:ea typeface="微软雅黑" panose="020B0503020204020204" pitchFamily="34" charset="-122"/>
            </a:endParaRPr>
          </a:p>
        </p:txBody>
      </p:sp>
      <p:grpSp>
        <p:nvGrpSpPr>
          <p:cNvPr id="78" name="组 60"/>
          <p:cNvGrpSpPr>
            <a:grpSpLocks noChangeAspect="1"/>
          </p:cNvGrpSpPr>
          <p:nvPr/>
        </p:nvGrpSpPr>
        <p:grpSpPr>
          <a:xfrm>
            <a:off x="1939980" y="2786444"/>
            <a:ext cx="360000" cy="139654"/>
            <a:chOff x="4041159" y="1376400"/>
            <a:chExt cx="612485" cy="237600"/>
          </a:xfrm>
        </p:grpSpPr>
        <p:sp>
          <p:nvSpPr>
            <p:cNvPr id="79" name="燕尾形 78"/>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燕尾形 79"/>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燕尾形 80"/>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燕尾形 81"/>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燕尾形 82"/>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down)">
                                      <p:cBhvr>
                                        <p:cTn id="7" dur="1500"/>
                                        <p:tgtEl>
                                          <p:spTgt spid="85"/>
                                        </p:tgtEl>
                                      </p:cBhvr>
                                    </p:animEffect>
                                  </p:childTnLst>
                                </p:cTn>
                              </p:par>
                              <p:par>
                                <p:cTn id="8" presetID="12" presetClass="entr" presetSubtype="1" fill="hold" nodeType="withEffect">
                                  <p:stCondLst>
                                    <p:cond delay="0"/>
                                  </p:stCondLst>
                                  <p:childTnLst>
                                    <p:set>
                                      <p:cBhvr>
                                        <p:cTn id="9" dur="1" fill="hold">
                                          <p:stCondLst>
                                            <p:cond delay="0"/>
                                          </p:stCondLst>
                                        </p:cTn>
                                        <p:tgtEl>
                                          <p:spTgt spid="132"/>
                                        </p:tgtEl>
                                        <p:attrNameLst>
                                          <p:attrName>style.visibility</p:attrName>
                                        </p:attrNameLst>
                                      </p:cBhvr>
                                      <p:to>
                                        <p:strVal val="visible"/>
                                      </p:to>
                                    </p:set>
                                    <p:anim calcmode="lin" valueType="num">
                                      <p:cBhvr additive="base">
                                        <p:cTn id="10" dur="500"/>
                                        <p:tgtEl>
                                          <p:spTgt spid="132"/>
                                        </p:tgtEl>
                                        <p:attrNameLst>
                                          <p:attrName>ppt_y</p:attrName>
                                        </p:attrNameLst>
                                      </p:cBhvr>
                                      <p:tavLst>
                                        <p:tav tm="0">
                                          <p:val>
                                            <p:strVal val="#ppt_y-#ppt_h*1.125000"/>
                                          </p:val>
                                        </p:tav>
                                        <p:tav tm="100000">
                                          <p:val>
                                            <p:strVal val="#ppt_y"/>
                                          </p:val>
                                        </p:tav>
                                      </p:tavLst>
                                    </p:anim>
                                    <p:animEffect transition="in" filter="wipe(down)">
                                      <p:cBhvr>
                                        <p:cTn id="11" dur="500"/>
                                        <p:tgtEl>
                                          <p:spTgt spid="132"/>
                                        </p:tgtEl>
                                      </p:cBhvr>
                                    </p:animEffect>
                                  </p:childTnLst>
                                </p:cTn>
                              </p:par>
                              <p:par>
                                <p:cTn id="12" presetID="12" presetClass="entr" presetSubtype="1" fill="hold" nodeType="withEffect">
                                  <p:stCondLst>
                                    <p:cond delay="300"/>
                                  </p:stCondLst>
                                  <p:childTnLst>
                                    <p:set>
                                      <p:cBhvr>
                                        <p:cTn id="13" dur="1" fill="hold">
                                          <p:stCondLst>
                                            <p:cond delay="0"/>
                                          </p:stCondLst>
                                        </p:cTn>
                                        <p:tgtEl>
                                          <p:spTgt spid="96"/>
                                        </p:tgtEl>
                                        <p:attrNameLst>
                                          <p:attrName>style.visibility</p:attrName>
                                        </p:attrNameLst>
                                      </p:cBhvr>
                                      <p:to>
                                        <p:strVal val="visible"/>
                                      </p:to>
                                    </p:set>
                                    <p:anim calcmode="lin" valueType="num">
                                      <p:cBhvr additive="base">
                                        <p:cTn id="14" dur="500"/>
                                        <p:tgtEl>
                                          <p:spTgt spid="96"/>
                                        </p:tgtEl>
                                        <p:attrNameLst>
                                          <p:attrName>ppt_y</p:attrName>
                                        </p:attrNameLst>
                                      </p:cBhvr>
                                      <p:tavLst>
                                        <p:tav tm="0">
                                          <p:val>
                                            <p:strVal val="#ppt_y-#ppt_h*1.125000"/>
                                          </p:val>
                                        </p:tav>
                                        <p:tav tm="100000">
                                          <p:val>
                                            <p:strVal val="#ppt_y"/>
                                          </p:val>
                                        </p:tav>
                                      </p:tavLst>
                                    </p:anim>
                                    <p:animEffect transition="in" filter="wipe(down)">
                                      <p:cBhvr>
                                        <p:cTn id="15" dur="500"/>
                                        <p:tgtEl>
                                          <p:spTgt spid="96"/>
                                        </p:tgtEl>
                                      </p:cBhvr>
                                    </p:animEffect>
                                  </p:childTnLst>
                                </p:cTn>
                              </p:par>
                              <p:par>
                                <p:cTn id="16" presetID="12" presetClass="entr" presetSubtype="1" fill="hold" nodeType="withEffect">
                                  <p:stCondLst>
                                    <p:cond delay="600"/>
                                  </p:stCondLst>
                                  <p:childTnLst>
                                    <p:set>
                                      <p:cBhvr>
                                        <p:cTn id="17" dur="1" fill="hold">
                                          <p:stCondLst>
                                            <p:cond delay="0"/>
                                          </p:stCondLst>
                                        </p:cTn>
                                        <p:tgtEl>
                                          <p:spTgt spid="91"/>
                                        </p:tgtEl>
                                        <p:attrNameLst>
                                          <p:attrName>style.visibility</p:attrName>
                                        </p:attrNameLst>
                                      </p:cBhvr>
                                      <p:to>
                                        <p:strVal val="visible"/>
                                      </p:to>
                                    </p:set>
                                    <p:anim calcmode="lin" valueType="num">
                                      <p:cBhvr additive="base">
                                        <p:cTn id="18" dur="500"/>
                                        <p:tgtEl>
                                          <p:spTgt spid="91"/>
                                        </p:tgtEl>
                                        <p:attrNameLst>
                                          <p:attrName>ppt_y</p:attrName>
                                        </p:attrNameLst>
                                      </p:cBhvr>
                                      <p:tavLst>
                                        <p:tav tm="0">
                                          <p:val>
                                            <p:strVal val="#ppt_y-#ppt_h*1.125000"/>
                                          </p:val>
                                        </p:tav>
                                        <p:tav tm="100000">
                                          <p:val>
                                            <p:strVal val="#ppt_y"/>
                                          </p:val>
                                        </p:tav>
                                      </p:tavLst>
                                    </p:anim>
                                    <p:animEffect transition="in" filter="wipe(down)">
                                      <p:cBhvr>
                                        <p:cTn id="19" dur="500"/>
                                        <p:tgtEl>
                                          <p:spTgt spid="91"/>
                                        </p:tgtEl>
                                      </p:cBhvr>
                                    </p:animEffect>
                                  </p:childTnLst>
                                </p:cTn>
                              </p:par>
                              <p:par>
                                <p:cTn id="20" presetID="12" presetClass="entr" presetSubtype="1" fill="hold" nodeType="withEffect">
                                  <p:stCondLst>
                                    <p:cond delay="900"/>
                                  </p:stCondLst>
                                  <p:childTnLst>
                                    <p:set>
                                      <p:cBhvr>
                                        <p:cTn id="21" dur="1" fill="hold">
                                          <p:stCondLst>
                                            <p:cond delay="0"/>
                                          </p:stCondLst>
                                        </p:cTn>
                                        <p:tgtEl>
                                          <p:spTgt spid="86"/>
                                        </p:tgtEl>
                                        <p:attrNameLst>
                                          <p:attrName>style.visibility</p:attrName>
                                        </p:attrNameLst>
                                      </p:cBhvr>
                                      <p:to>
                                        <p:strVal val="visible"/>
                                      </p:to>
                                    </p:set>
                                    <p:anim calcmode="lin" valueType="num">
                                      <p:cBhvr additive="base">
                                        <p:cTn id="22" dur="500"/>
                                        <p:tgtEl>
                                          <p:spTgt spid="86"/>
                                        </p:tgtEl>
                                        <p:attrNameLst>
                                          <p:attrName>ppt_y</p:attrName>
                                        </p:attrNameLst>
                                      </p:cBhvr>
                                      <p:tavLst>
                                        <p:tav tm="0">
                                          <p:val>
                                            <p:strVal val="#ppt_y-#ppt_h*1.125000"/>
                                          </p:val>
                                        </p:tav>
                                        <p:tav tm="100000">
                                          <p:val>
                                            <p:strVal val="#ppt_y"/>
                                          </p:val>
                                        </p:tav>
                                      </p:tavLst>
                                    </p:anim>
                                    <p:animEffect transition="in" filter="wipe(down)">
                                      <p:cBhvr>
                                        <p:cTn id="23" dur="500"/>
                                        <p:tgtEl>
                                          <p:spTgt spid="86"/>
                                        </p:tgtEl>
                                      </p:cBhvr>
                                    </p:animEffect>
                                  </p:childTnLst>
                                </p:cTn>
                              </p:par>
                            </p:childTnLst>
                          </p:cTn>
                        </p:par>
                        <p:par>
                          <p:cTn id="24" fill="hold">
                            <p:stCondLst>
                              <p:cond delay="1500"/>
                            </p:stCondLst>
                            <p:childTnLst>
                              <p:par>
                                <p:cTn id="25" presetID="14" presetClass="entr" presetSubtype="10" fill="hold" grpId="0" nodeType="afterEffect">
                                  <p:stCondLst>
                                    <p:cond delay="0"/>
                                  </p:stCondLst>
                                  <p:childTnLst>
                                    <p:set>
                                      <p:cBhvr>
                                        <p:cTn id="26" dur="1" fill="hold">
                                          <p:stCondLst>
                                            <p:cond delay="0"/>
                                          </p:stCondLst>
                                        </p:cTn>
                                        <p:tgtEl>
                                          <p:spTgt spid="137"/>
                                        </p:tgtEl>
                                        <p:attrNameLst>
                                          <p:attrName>style.visibility</p:attrName>
                                        </p:attrNameLst>
                                      </p:cBhvr>
                                      <p:to>
                                        <p:strVal val="visible"/>
                                      </p:to>
                                    </p:set>
                                    <p:animEffect transition="in" filter="randombar(horizontal)">
                                      <p:cBhvr>
                                        <p:cTn id="27" dur="500"/>
                                        <p:tgtEl>
                                          <p:spTgt spid="13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39"/>
                                        </p:tgtEl>
                                        <p:attrNameLst>
                                          <p:attrName>style.visibility</p:attrName>
                                        </p:attrNameLst>
                                      </p:cBhvr>
                                      <p:to>
                                        <p:strVal val="visible"/>
                                      </p:to>
                                    </p:set>
                                    <p:animEffect transition="in" filter="randombar(horizontal)">
                                      <p:cBhvr>
                                        <p:cTn id="30" dur="500"/>
                                        <p:tgtEl>
                                          <p:spTgt spid="139"/>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40"/>
                                        </p:tgtEl>
                                        <p:attrNameLst>
                                          <p:attrName>style.visibility</p:attrName>
                                        </p:attrNameLst>
                                      </p:cBhvr>
                                      <p:to>
                                        <p:strVal val="visible"/>
                                      </p:to>
                                    </p:set>
                                    <p:animEffect transition="in" filter="randombar(horizontal)">
                                      <p:cBhvr>
                                        <p:cTn id="33" dur="500"/>
                                        <p:tgtEl>
                                          <p:spTgt spid="14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41"/>
                                        </p:tgtEl>
                                        <p:attrNameLst>
                                          <p:attrName>style.visibility</p:attrName>
                                        </p:attrNameLst>
                                      </p:cBhvr>
                                      <p:to>
                                        <p:strVal val="visible"/>
                                      </p:to>
                                    </p:set>
                                    <p:animEffect transition="in" filter="randombar(horizontal)">
                                      <p:cBhvr>
                                        <p:cTn id="36" dur="500"/>
                                        <p:tgtEl>
                                          <p:spTgt spid="141"/>
                                        </p:tgtEl>
                                      </p:cBhvr>
                                    </p:animEffect>
                                  </p:childTnLst>
                                </p:cTn>
                              </p:par>
                            </p:childTnLst>
                          </p:cTn>
                        </p:par>
                        <p:par>
                          <p:cTn id="37" fill="hold">
                            <p:stCondLst>
                              <p:cond delay="2000"/>
                            </p:stCondLst>
                            <p:childTnLst>
                              <p:par>
                                <p:cTn id="38" presetID="2" presetClass="entr" presetSubtype="2" accel="50000" decel="50000" fill="hold" nodeType="afterEffect">
                                  <p:stCondLst>
                                    <p:cond delay="0"/>
                                  </p:stCondLst>
                                  <p:childTnLst>
                                    <p:set>
                                      <p:cBhvr>
                                        <p:cTn id="39" dur="1" fill="hold">
                                          <p:stCondLst>
                                            <p:cond delay="0"/>
                                          </p:stCondLst>
                                        </p:cTn>
                                        <p:tgtEl>
                                          <p:spTgt spid="150"/>
                                        </p:tgtEl>
                                        <p:attrNameLst>
                                          <p:attrName>style.visibility</p:attrName>
                                        </p:attrNameLst>
                                      </p:cBhvr>
                                      <p:to>
                                        <p:strVal val="visible"/>
                                      </p:to>
                                    </p:set>
                                    <p:anim calcmode="lin" valueType="num">
                                      <p:cBhvr additive="base">
                                        <p:cTn id="40" dur="1000" fill="hold"/>
                                        <p:tgtEl>
                                          <p:spTgt spid="150"/>
                                        </p:tgtEl>
                                        <p:attrNameLst>
                                          <p:attrName>ppt_x</p:attrName>
                                        </p:attrNameLst>
                                      </p:cBhvr>
                                      <p:tavLst>
                                        <p:tav tm="0">
                                          <p:val>
                                            <p:strVal val="1+#ppt_w/2"/>
                                          </p:val>
                                        </p:tav>
                                        <p:tav tm="100000">
                                          <p:val>
                                            <p:strVal val="#ppt_x"/>
                                          </p:val>
                                        </p:tav>
                                      </p:tavLst>
                                    </p:anim>
                                    <p:anim calcmode="lin" valueType="num">
                                      <p:cBhvr additive="base">
                                        <p:cTn id="41" dur="1000" fill="hold"/>
                                        <p:tgtEl>
                                          <p:spTgt spid="150"/>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16" presetClass="entr" presetSubtype="37" fill="hold" nodeType="afterEffect">
                                  <p:stCondLst>
                                    <p:cond delay="0"/>
                                  </p:stCondLst>
                                  <p:childTnLst>
                                    <p:set>
                                      <p:cBhvr>
                                        <p:cTn id="44" dur="1" fill="hold">
                                          <p:stCondLst>
                                            <p:cond delay="0"/>
                                          </p:stCondLst>
                                        </p:cTn>
                                        <p:tgtEl>
                                          <p:spTgt spid="149"/>
                                        </p:tgtEl>
                                        <p:attrNameLst>
                                          <p:attrName>style.visibility</p:attrName>
                                        </p:attrNameLst>
                                      </p:cBhvr>
                                      <p:to>
                                        <p:strVal val="visible"/>
                                      </p:to>
                                    </p:set>
                                    <p:animEffect transition="in" filter="barn(outVertical)">
                                      <p:cBhvr>
                                        <p:cTn id="45" dur="500"/>
                                        <p:tgtEl>
                                          <p:spTgt spid="149"/>
                                        </p:tgtEl>
                                      </p:cBhvr>
                                    </p:animEffect>
                                  </p:childTnLst>
                                </p:cTn>
                              </p:par>
                            </p:childTnLst>
                          </p:cTn>
                        </p:par>
                        <p:par>
                          <p:cTn id="46" fill="hold">
                            <p:stCondLst>
                              <p:cond delay="3500"/>
                            </p:stCondLst>
                            <p:childTnLst>
                              <p:par>
                                <p:cTn id="47" presetID="14" presetClass="entr" presetSubtype="10" fill="hold" grpId="0" nodeType="afterEffect">
                                  <p:stCondLst>
                                    <p:cond delay="0"/>
                                  </p:stCondLst>
                                  <p:childTnLst>
                                    <p:set>
                                      <p:cBhvr>
                                        <p:cTn id="48" dur="1" fill="hold">
                                          <p:stCondLst>
                                            <p:cond delay="0"/>
                                          </p:stCondLst>
                                        </p:cTn>
                                        <p:tgtEl>
                                          <p:spTgt spid="148"/>
                                        </p:tgtEl>
                                        <p:attrNameLst>
                                          <p:attrName>style.visibility</p:attrName>
                                        </p:attrNameLst>
                                      </p:cBhvr>
                                      <p:to>
                                        <p:strVal val="visible"/>
                                      </p:to>
                                    </p:set>
                                    <p:animEffect transition="in" filter="randombar(horizontal)">
                                      <p:cBhvr>
                                        <p:cTn id="49" dur="500"/>
                                        <p:tgtEl>
                                          <p:spTgt spid="148"/>
                                        </p:tgtEl>
                                      </p:cBhvr>
                                    </p:animEffect>
                                  </p:childTnLst>
                                </p:cTn>
                              </p:par>
                              <p:par>
                                <p:cTn id="50" presetID="14" presetClass="entr" presetSubtype="10" fill="hold" grpId="0" nodeType="withEffect">
                                  <p:stCondLst>
                                    <p:cond delay="600"/>
                                  </p:stCondLst>
                                  <p:childTnLst>
                                    <p:set>
                                      <p:cBhvr>
                                        <p:cTn id="51" dur="1" fill="hold">
                                          <p:stCondLst>
                                            <p:cond delay="0"/>
                                          </p:stCondLst>
                                        </p:cTn>
                                        <p:tgtEl>
                                          <p:spTgt spid="138"/>
                                        </p:tgtEl>
                                        <p:attrNameLst>
                                          <p:attrName>style.visibility</p:attrName>
                                        </p:attrNameLst>
                                      </p:cBhvr>
                                      <p:to>
                                        <p:strVal val="visible"/>
                                      </p:to>
                                    </p:set>
                                    <p:animEffect transition="in" filter="randombar(horizontal)">
                                      <p:cBhvr>
                                        <p:cTn id="52" dur="500"/>
                                        <p:tgtEl>
                                          <p:spTgt spid="138"/>
                                        </p:tgtEl>
                                      </p:cBhvr>
                                    </p:animEffect>
                                  </p:childTnLst>
                                </p:cTn>
                              </p:par>
                              <p:par>
                                <p:cTn id="53" presetID="14" presetClass="entr" presetSubtype="10" fill="hold" grpId="0" nodeType="withEffect">
                                  <p:stCondLst>
                                    <p:cond delay="600"/>
                                  </p:stCondLst>
                                  <p:childTnLst>
                                    <p:set>
                                      <p:cBhvr>
                                        <p:cTn id="54" dur="1" fill="hold">
                                          <p:stCondLst>
                                            <p:cond delay="0"/>
                                          </p:stCondLst>
                                        </p:cTn>
                                        <p:tgtEl>
                                          <p:spTgt spid="155"/>
                                        </p:tgtEl>
                                        <p:attrNameLst>
                                          <p:attrName>style.visibility</p:attrName>
                                        </p:attrNameLst>
                                      </p:cBhvr>
                                      <p:to>
                                        <p:strVal val="visible"/>
                                      </p:to>
                                    </p:set>
                                    <p:animEffect transition="in" filter="randombar(horizontal)">
                                      <p:cBhvr>
                                        <p:cTn id="55" dur="500"/>
                                        <p:tgtEl>
                                          <p:spTgt spid="155"/>
                                        </p:tgtEl>
                                      </p:cBhvr>
                                    </p:animEffect>
                                  </p:childTnLst>
                                </p:cTn>
                              </p:par>
                              <p:par>
                                <p:cTn id="56" presetID="14" presetClass="entr" presetSubtype="10" fill="hold" grpId="0" nodeType="withEffect">
                                  <p:stCondLst>
                                    <p:cond delay="600"/>
                                  </p:stCondLst>
                                  <p:childTnLst>
                                    <p:set>
                                      <p:cBhvr>
                                        <p:cTn id="57" dur="1" fill="hold">
                                          <p:stCondLst>
                                            <p:cond delay="0"/>
                                          </p:stCondLst>
                                        </p:cTn>
                                        <p:tgtEl>
                                          <p:spTgt spid="156"/>
                                        </p:tgtEl>
                                        <p:attrNameLst>
                                          <p:attrName>style.visibility</p:attrName>
                                        </p:attrNameLst>
                                      </p:cBhvr>
                                      <p:to>
                                        <p:strVal val="visible"/>
                                      </p:to>
                                    </p:set>
                                    <p:animEffect transition="in" filter="randombar(horizontal)">
                                      <p:cBhvr>
                                        <p:cTn id="58"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137" grpId="0"/>
      <p:bldP spid="139" grpId="0"/>
      <p:bldP spid="140" grpId="0"/>
      <p:bldP spid="141" grpId="0"/>
      <p:bldP spid="138" grpId="0"/>
      <p:bldP spid="148" grpId="0"/>
      <p:bldP spid="155" grpId="0"/>
      <p:bldP spid="1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19"/>
          <p:cNvGrpSpPr/>
          <p:nvPr/>
        </p:nvGrpSpPr>
        <p:grpSpPr bwMode="auto">
          <a:xfrm flipH="1">
            <a:off x="3667208" y="649226"/>
            <a:ext cx="2291615" cy="3186520"/>
            <a:chOff x="975" y="255"/>
            <a:chExt cx="3447" cy="4065"/>
          </a:xfrm>
        </p:grpSpPr>
        <p:grpSp>
          <p:nvGrpSpPr>
            <p:cNvPr id="89" name="Group 20"/>
            <p:cNvGrpSpPr/>
            <p:nvPr/>
          </p:nvGrpSpPr>
          <p:grpSpPr bwMode="auto">
            <a:xfrm>
              <a:off x="975" y="283"/>
              <a:ext cx="3447" cy="4037"/>
              <a:chOff x="975" y="300"/>
              <a:chExt cx="3447" cy="4037"/>
            </a:xfrm>
          </p:grpSpPr>
          <p:pic>
            <p:nvPicPr>
              <p:cNvPr id="91"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90" name="Picture 23" descr="T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cxnSp>
        <p:nvCxnSpPr>
          <p:cNvPr id="49" name="直线连接符 48"/>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2" name="图片 71"/>
          <p:cNvPicPr>
            <a:picLocks noChangeAspect="1"/>
          </p:cNvPicPr>
          <p:nvPr/>
        </p:nvPicPr>
        <p:blipFill>
          <a:blip r:embed="rId9" cstate="print">
            <a:extLst>
              <a:ext uri="{28A0092B-C50C-407E-A947-70E740481C1C}">
                <a14:useLocalDpi xmlns:a14="http://schemas.microsoft.com/office/drawing/2010/main" val="0"/>
              </a:ext>
            </a:extLst>
          </a:blip>
          <a:srcRect l="20065" t="2345" r="30154" b="2345"/>
          <a:stretch>
            <a:fillRect/>
          </a:stretch>
        </p:blipFill>
        <p:spPr>
          <a:xfrm>
            <a:off x="5823423" y="1133485"/>
            <a:ext cx="1487919" cy="2170477"/>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2700">
            <a:solidFill>
              <a:srgbClr val="A8D3FF"/>
            </a:solidFill>
          </a:ln>
        </p:spPr>
      </p:pic>
      <p:pic>
        <p:nvPicPr>
          <p:cNvPr id="73" name="图片 72"/>
          <p:cNvPicPr>
            <a:picLocks noChangeAspect="1"/>
          </p:cNvPicPr>
          <p:nvPr/>
        </p:nvPicPr>
        <p:blipFill>
          <a:blip r:embed="rId10" cstate="print">
            <a:extLst>
              <a:ext uri="{28A0092B-C50C-407E-A947-70E740481C1C}">
                <a14:useLocalDpi xmlns:a14="http://schemas.microsoft.com/office/drawing/2010/main" val="0"/>
              </a:ext>
            </a:extLst>
          </a:blip>
          <a:srcRect l="19592" t="1307" r="30627" b="3383"/>
          <a:stretch>
            <a:fillRect/>
          </a:stretch>
        </p:blipFill>
        <p:spPr>
          <a:xfrm>
            <a:off x="2497505" y="1106192"/>
            <a:ext cx="1487919" cy="2170477"/>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2700">
            <a:solidFill>
              <a:srgbClr val="A8D3FF"/>
            </a:solidFill>
          </a:ln>
        </p:spPr>
      </p:pic>
      <p:pic>
        <p:nvPicPr>
          <p:cNvPr id="74" name="图片 73"/>
          <p:cNvPicPr>
            <a:picLocks noChangeAspect="1"/>
          </p:cNvPicPr>
          <p:nvPr/>
        </p:nvPicPr>
        <p:blipFill>
          <a:blip r:embed="rId11" cstate="print">
            <a:extLst>
              <a:ext uri="{28A0092B-C50C-407E-A947-70E740481C1C}">
                <a14:useLocalDpi xmlns:a14="http://schemas.microsoft.com/office/drawing/2010/main" val="0"/>
              </a:ext>
            </a:extLst>
          </a:blip>
          <a:srcRect l="34864" t="2345" r="21509" b="2345"/>
          <a:stretch>
            <a:fillRect/>
          </a:stretch>
        </p:blipFill>
        <p:spPr>
          <a:xfrm>
            <a:off x="7400339" y="1133484"/>
            <a:ext cx="1487919" cy="2170477"/>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2700">
            <a:solidFill>
              <a:srgbClr val="A8D3FF"/>
            </a:solidFill>
          </a:ln>
        </p:spPr>
      </p:pic>
      <p:sp>
        <p:nvSpPr>
          <p:cNvPr id="76" name="矩形 55"/>
          <p:cNvSpPr/>
          <p:nvPr/>
        </p:nvSpPr>
        <p:spPr>
          <a:xfrm>
            <a:off x="2815005" y="3602017"/>
            <a:ext cx="5646793" cy="572464"/>
          </a:xfrm>
          <a:prstGeom prst="rect">
            <a:avLst/>
          </a:prstGeom>
        </p:spPr>
        <p:txBody>
          <a:bodyPr wrap="square">
            <a:spAutoFit/>
          </a:bodyPr>
          <a:lstStyle/>
          <a:p>
            <a:pPr algn="ctr">
              <a:lnSpc>
                <a:spcPct val="130000"/>
              </a:lnSpc>
            </a:pPr>
            <a:r>
              <a:rPr lang="zh-CN" altLang="en-US" sz="800" dirty="0">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请在这里输入组要内容请在这里输入组要内容请在这里输入组要内容请在这里输入组要内容请在这里输入组请在这里输入组要内容请在这里输入组这里输入组请在这里输入组要内容请在这里输入</a:t>
            </a:r>
            <a:r>
              <a:rPr lang="zh-CN" altLang="en-US" sz="800" dirty="0" smtClean="0">
                <a:latin typeface="微软雅黑" panose="020B0503020204020204" pitchFamily="34" charset="-122"/>
                <a:ea typeface="微软雅黑" panose="020B0503020204020204" pitchFamily="34" charset="-122"/>
              </a:rPr>
              <a:t>组</a:t>
            </a:r>
            <a:r>
              <a:rPr lang="zh-CN" altLang="en-US" sz="800" dirty="0">
                <a:latin typeface="微软雅黑" panose="020B0503020204020204" pitchFamily="34" charset="-122"/>
                <a:ea typeface="微软雅黑" panose="020B0503020204020204" pitchFamily="34" charset="-122"/>
              </a:rPr>
              <a:t>这里输入组这里输入组请</a:t>
            </a:r>
            <a:r>
              <a:rPr lang="zh-CN" altLang="en-US" sz="800" dirty="0" smtClean="0">
                <a:latin typeface="微软雅黑" panose="020B0503020204020204" pitchFamily="34" charset="-122"/>
                <a:ea typeface="微软雅黑" panose="020B0503020204020204" pitchFamily="34" charset="-122"/>
              </a:rPr>
              <a:t>在</a:t>
            </a:r>
            <a:r>
              <a:rPr lang="zh-CN" altLang="en-US" sz="800" dirty="0">
                <a:latin typeface="微软雅黑" panose="020B0503020204020204" pitchFamily="34" charset="-122"/>
                <a:ea typeface="微软雅黑" panose="020B0503020204020204" pitchFamily="34" charset="-122"/>
              </a:rPr>
              <a:t>这里输入组这里输入组请</a:t>
            </a:r>
            <a:r>
              <a:rPr lang="zh-CN" altLang="en-US" sz="800" dirty="0" smtClean="0">
                <a:latin typeface="微软雅黑" panose="020B0503020204020204" pitchFamily="34" charset="-122"/>
                <a:ea typeface="微软雅黑" panose="020B0503020204020204" pitchFamily="34" charset="-122"/>
              </a:rPr>
              <a:t>在</a:t>
            </a:r>
            <a:r>
              <a:rPr lang="zh-CN" altLang="en-US" sz="800" dirty="0">
                <a:latin typeface="微软雅黑" panose="020B0503020204020204" pitchFamily="34" charset="-122"/>
                <a:ea typeface="微软雅黑" panose="020B0503020204020204" pitchFamily="34" charset="-122"/>
              </a:rPr>
              <a:t>这里输入组这里输入组请在</a:t>
            </a:r>
            <a:endParaRPr lang="zh-CN" altLang="en-US" sz="800" dirty="0"/>
          </a:p>
        </p:txBody>
      </p:sp>
      <p:sp>
        <p:nvSpPr>
          <p:cNvPr id="77" name="文本框 6"/>
          <p:cNvSpPr txBox="1"/>
          <p:nvPr/>
        </p:nvSpPr>
        <p:spPr>
          <a:xfrm>
            <a:off x="4370498" y="1386101"/>
            <a:ext cx="1053644" cy="523220"/>
          </a:xfrm>
          <a:prstGeom prst="rect">
            <a:avLst/>
          </a:prstGeom>
          <a:noFill/>
        </p:spPr>
        <p:txBody>
          <a:bodyPr wrap="square" rtlCol="0">
            <a:spAutoFit/>
          </a:bodyPr>
          <a:lstStyle/>
          <a:p>
            <a:pPr algn="ctr"/>
            <a:r>
              <a:rPr lang="en-US" altLang="zh-CN" sz="2800" b="1" dirty="0" smtClean="0">
                <a:latin typeface="微软雅黑" panose="020B0503020204020204" pitchFamily="34" charset="-122"/>
                <a:ea typeface="微软雅黑" panose="020B0503020204020204" pitchFamily="34" charset="-122"/>
              </a:rPr>
              <a:t>34%</a:t>
            </a:r>
            <a:endParaRPr lang="zh-CN" altLang="en-US" sz="2800" b="1" dirty="0">
              <a:latin typeface="微软雅黑" panose="020B0503020204020204" pitchFamily="34" charset="-122"/>
              <a:ea typeface="微软雅黑" panose="020B0503020204020204" pitchFamily="34" charset="-122"/>
            </a:endParaRPr>
          </a:p>
        </p:txBody>
      </p:sp>
      <p:cxnSp>
        <p:nvCxnSpPr>
          <p:cNvPr id="85" name="直接连接符 23"/>
          <p:cNvCxnSpPr/>
          <p:nvPr/>
        </p:nvCxnSpPr>
        <p:spPr>
          <a:xfrm>
            <a:off x="4383585" y="1945795"/>
            <a:ext cx="1002457"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6" name="文本框 8"/>
          <p:cNvSpPr txBox="1"/>
          <p:nvPr/>
        </p:nvSpPr>
        <p:spPr>
          <a:xfrm>
            <a:off x="4260793" y="2050241"/>
            <a:ext cx="1352207" cy="307777"/>
          </a:xfrm>
          <a:prstGeom prst="rect">
            <a:avLst/>
          </a:prstGeom>
          <a:noFill/>
        </p:spPr>
        <p:txBody>
          <a:bodyPr wrap="square" rtlCol="0">
            <a:spAutoFit/>
          </a:bodyPr>
          <a:lstStyle/>
          <a:p>
            <a:r>
              <a:rPr kumimoji="1" lang="en-US" altLang="en-US" sz="1400" dirty="0" err="1">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zh-CN" altLang="en-US" sz="1400" dirty="0">
                <a:latin typeface="微软雅黑" panose="020B0503020204020204" pitchFamily="34" charset="-122"/>
                <a:ea typeface="微软雅黑" panose="020B0503020204020204" pitchFamily="34" charset="-122"/>
                <a:cs typeface="微软雅黑" panose="020B0503020204020204" pitchFamily="34" charset="-122"/>
              </a:rPr>
              <a:t>题</a:t>
            </a:r>
            <a:endParaRPr lang="zh-CN" altLang="zh-CN" sz="1400" dirty="0">
              <a:latin typeface="HelveticaNeueLT Pro 67 MdCn" panose="020B0606030502030204" pitchFamily="34" charset="0"/>
              <a:ea typeface="Hiragino Sans GB W3" panose="020B0300000000000000" pitchFamily="34" charset="-122"/>
            </a:endParaRPr>
          </a:p>
        </p:txBody>
      </p:sp>
      <p:sp>
        <p:nvSpPr>
          <p:cNvPr id="87" name="矩形 55"/>
          <p:cNvSpPr/>
          <p:nvPr/>
        </p:nvSpPr>
        <p:spPr>
          <a:xfrm>
            <a:off x="4243767" y="2380724"/>
            <a:ext cx="1335457" cy="732508"/>
          </a:xfrm>
          <a:prstGeom prst="rect">
            <a:avLst/>
          </a:prstGeom>
        </p:spPr>
        <p:txBody>
          <a:bodyPr wrap="square">
            <a:spAutoFit/>
          </a:bodyPr>
          <a:lstStyle/>
          <a:p>
            <a:pPr algn="ctr">
              <a:lnSpc>
                <a:spcPct val="130000"/>
              </a:lnSpc>
            </a:pPr>
            <a:r>
              <a:rPr lang="zh-CN" altLang="en-US" sz="800" dirty="0">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a:t>
            </a:r>
            <a:r>
              <a:rPr lang="zh-CN" altLang="en-US" sz="800" dirty="0" smtClean="0">
                <a:latin typeface="微软雅黑" panose="020B0503020204020204" pitchFamily="34" charset="-122"/>
                <a:ea typeface="微软雅黑" panose="020B0503020204020204" pitchFamily="34" charset="-122"/>
              </a:rPr>
              <a:t>这</a:t>
            </a:r>
            <a:endParaRPr lang="zh-CN" altLang="en-US" sz="800" dirty="0"/>
          </a:p>
        </p:txBody>
      </p:sp>
      <p:grpSp>
        <p:nvGrpSpPr>
          <p:cNvPr id="61" name="组 60"/>
          <p:cNvGrpSpPr>
            <a:grpSpLocks noChangeAspect="1"/>
          </p:cNvGrpSpPr>
          <p:nvPr/>
        </p:nvGrpSpPr>
        <p:grpSpPr>
          <a:xfrm>
            <a:off x="1939980" y="2786444"/>
            <a:ext cx="360000" cy="139654"/>
            <a:chOff x="4041159" y="1376400"/>
            <a:chExt cx="612485" cy="237600"/>
          </a:xfrm>
        </p:grpSpPr>
        <p:sp>
          <p:nvSpPr>
            <p:cNvPr id="62" name="燕尾形 61"/>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燕尾形 65"/>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900"/>
                                        <p:tgtEl>
                                          <p:spTgt spid="74"/>
                                        </p:tgtEl>
                                      </p:cBhvr>
                                    </p:animEffect>
                                  </p:childTnLst>
                                </p:cTn>
                              </p:par>
                              <p:par>
                                <p:cTn id="8" presetID="35" presetClass="path" presetSubtype="0" accel="100000" fill="hold" nodeType="withEffect">
                                  <p:stCondLst>
                                    <p:cond delay="0"/>
                                  </p:stCondLst>
                                  <p:childTnLst>
                                    <p:animMotion origin="layout" path="M 0 0 L -0.25 0 E" pathEditMode="relative" ptsTypes="">
                                      <p:cBhvr>
                                        <p:cTn id="9" dur="1000" spd="-100000" fill="hold"/>
                                        <p:tgtEl>
                                          <p:spTgt spid="74"/>
                                        </p:tgtEl>
                                        <p:attrNameLst>
                                          <p:attrName>ppt_x</p:attrName>
                                          <p:attrName>ppt_y</p:attrName>
                                        </p:attrNameLst>
                                      </p:cBhvr>
                                    </p:animMotion>
                                  </p:childTnLst>
                                </p:cTn>
                              </p:par>
                              <p:par>
                                <p:cTn id="10" presetID="6" presetClass="emph" presetSubtype="0" autoRev="1" fill="hold" nodeType="withEffect">
                                  <p:stCondLst>
                                    <p:cond delay="0"/>
                                  </p:stCondLst>
                                  <p:childTnLst>
                                    <p:animScale>
                                      <p:cBhvr>
                                        <p:cTn id="11" dur="500" fill="hold"/>
                                        <p:tgtEl>
                                          <p:spTgt spid="74"/>
                                        </p:tgtEl>
                                      </p:cBhvr>
                                      <p:by x="120000" y="120000"/>
                                    </p:animScale>
                                  </p:childTnLst>
                                </p:cTn>
                              </p:par>
                              <p:par>
                                <p:cTn id="12" presetID="10" presetClass="entr" presetSubtype="0" fill="hold" nodeType="withEffect">
                                  <p:stCondLst>
                                    <p:cond delay="60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900"/>
                                        <p:tgtEl>
                                          <p:spTgt spid="72"/>
                                        </p:tgtEl>
                                      </p:cBhvr>
                                    </p:animEffect>
                                  </p:childTnLst>
                                </p:cTn>
                              </p:par>
                              <p:par>
                                <p:cTn id="15" presetID="35" presetClass="path" presetSubtype="0" accel="90000" decel="10000" fill="hold" nodeType="withEffect">
                                  <p:stCondLst>
                                    <p:cond delay="100"/>
                                  </p:stCondLst>
                                  <p:childTnLst>
                                    <p:animMotion origin="layout" path="M 0 0 L -0.25 0 E" pathEditMode="relative" ptsTypes="">
                                      <p:cBhvr>
                                        <p:cTn id="16" dur="1000" spd="-100000" fill="hold"/>
                                        <p:tgtEl>
                                          <p:spTgt spid="72"/>
                                        </p:tgtEl>
                                        <p:attrNameLst>
                                          <p:attrName>ppt_x</p:attrName>
                                          <p:attrName>ppt_y</p:attrName>
                                        </p:attrNameLst>
                                      </p:cBhvr>
                                    </p:animMotion>
                                  </p:childTnLst>
                                </p:cTn>
                              </p:par>
                              <p:par>
                                <p:cTn id="17" presetID="6" presetClass="emph" presetSubtype="0" autoRev="1" fill="hold" nodeType="withEffect">
                                  <p:stCondLst>
                                    <p:cond delay="100"/>
                                  </p:stCondLst>
                                  <p:childTnLst>
                                    <p:animScale>
                                      <p:cBhvr>
                                        <p:cTn id="18" dur="500" fill="hold"/>
                                        <p:tgtEl>
                                          <p:spTgt spid="72"/>
                                        </p:tgtEl>
                                      </p:cBhvr>
                                      <p:by x="120000" y="120000"/>
                                    </p:animScale>
                                  </p:childTnLst>
                                </p:cTn>
                              </p:par>
                              <p:par>
                                <p:cTn id="19" presetID="10" presetClass="entr" presetSubtype="0" fill="hold" nodeType="withEffect">
                                  <p:stCondLst>
                                    <p:cond delay="80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900"/>
                                        <p:tgtEl>
                                          <p:spTgt spid="73"/>
                                        </p:tgtEl>
                                      </p:cBhvr>
                                    </p:animEffect>
                                  </p:childTnLst>
                                </p:cTn>
                              </p:par>
                              <p:par>
                                <p:cTn id="22" presetID="35" presetClass="path" presetSubtype="0" accel="90000" decel="10000" fill="hold" nodeType="withEffect">
                                  <p:stCondLst>
                                    <p:cond delay="300"/>
                                  </p:stCondLst>
                                  <p:childTnLst>
                                    <p:animMotion origin="layout" path="M 0 0 L -0.25 0 E" pathEditMode="relative" ptsTypes="">
                                      <p:cBhvr>
                                        <p:cTn id="23" dur="1000" spd="-100000" fill="hold"/>
                                        <p:tgtEl>
                                          <p:spTgt spid="73"/>
                                        </p:tgtEl>
                                        <p:attrNameLst>
                                          <p:attrName>ppt_x</p:attrName>
                                          <p:attrName>ppt_y</p:attrName>
                                        </p:attrNameLst>
                                      </p:cBhvr>
                                    </p:animMotion>
                                  </p:childTnLst>
                                </p:cTn>
                              </p:par>
                              <p:par>
                                <p:cTn id="24" presetID="6" presetClass="emph" presetSubtype="0" autoRev="1" fill="hold" nodeType="withEffect">
                                  <p:stCondLst>
                                    <p:cond delay="300"/>
                                  </p:stCondLst>
                                  <p:childTnLst>
                                    <p:animScale>
                                      <p:cBhvr>
                                        <p:cTn id="25" dur="500" fill="hold"/>
                                        <p:tgtEl>
                                          <p:spTgt spid="73"/>
                                        </p:tgtEl>
                                      </p:cBhvr>
                                      <p:by x="120000" y="120000"/>
                                    </p:animScale>
                                  </p:childTnLst>
                                </p:cTn>
                              </p:par>
                              <p:par>
                                <p:cTn id="26" presetID="10" presetClass="entr" presetSubtype="0" fill="hold" grpId="0" nodeType="withEffect">
                                  <p:stCondLst>
                                    <p:cond delay="185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500"/>
                                        <p:tgtEl>
                                          <p:spTgt spid="77"/>
                                        </p:tgtEl>
                                      </p:cBhvr>
                                    </p:animEffect>
                                  </p:childTnLst>
                                </p:cTn>
                              </p:par>
                              <p:par>
                                <p:cTn id="29" presetID="16" presetClass="entr" presetSubtype="37" fill="hold" nodeType="withEffect">
                                  <p:stCondLst>
                                    <p:cond delay="1600"/>
                                  </p:stCondLst>
                                  <p:childTnLst>
                                    <p:set>
                                      <p:cBhvr>
                                        <p:cTn id="30" dur="1" fill="hold">
                                          <p:stCondLst>
                                            <p:cond delay="0"/>
                                          </p:stCondLst>
                                        </p:cTn>
                                        <p:tgtEl>
                                          <p:spTgt spid="85"/>
                                        </p:tgtEl>
                                        <p:attrNameLst>
                                          <p:attrName>style.visibility</p:attrName>
                                        </p:attrNameLst>
                                      </p:cBhvr>
                                      <p:to>
                                        <p:strVal val="visible"/>
                                      </p:to>
                                    </p:set>
                                    <p:animEffect transition="in" filter="barn(outVertical)">
                                      <p:cBhvr>
                                        <p:cTn id="31" dur="250"/>
                                        <p:tgtEl>
                                          <p:spTgt spid="85"/>
                                        </p:tgtEl>
                                      </p:cBhvr>
                                    </p:animEffect>
                                  </p:childTnLst>
                                </p:cTn>
                              </p:par>
                              <p:par>
                                <p:cTn id="32" presetID="10" presetClass="entr" presetSubtype="0" fill="hold" grpId="0" nodeType="withEffect">
                                  <p:stCondLst>
                                    <p:cond delay="185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childTnLst>
                                </p:cTn>
                              </p:par>
                              <p:par>
                                <p:cTn id="35" presetID="50" presetClass="entr" presetSubtype="0" decel="100000" fill="hold" grpId="0" nodeType="withEffect">
                                  <p:stCondLst>
                                    <p:cond delay="1600"/>
                                  </p:stCondLst>
                                  <p:iterate type="lt">
                                    <p:tmPct val="10000"/>
                                  </p:iterate>
                                  <p:childTnLst>
                                    <p:set>
                                      <p:cBhvr>
                                        <p:cTn id="36" dur="1" fill="hold">
                                          <p:stCondLst>
                                            <p:cond delay="0"/>
                                          </p:stCondLst>
                                        </p:cTn>
                                        <p:tgtEl>
                                          <p:spTgt spid="87"/>
                                        </p:tgtEl>
                                        <p:attrNameLst>
                                          <p:attrName>style.visibility</p:attrName>
                                        </p:attrNameLst>
                                      </p:cBhvr>
                                      <p:to>
                                        <p:strVal val="visible"/>
                                      </p:to>
                                    </p:set>
                                    <p:anim calcmode="lin" valueType="num">
                                      <p:cBhvr>
                                        <p:cTn id="37" dur="150" fill="hold"/>
                                        <p:tgtEl>
                                          <p:spTgt spid="87"/>
                                        </p:tgtEl>
                                        <p:attrNameLst>
                                          <p:attrName>ppt_w</p:attrName>
                                        </p:attrNameLst>
                                      </p:cBhvr>
                                      <p:tavLst>
                                        <p:tav tm="0">
                                          <p:val>
                                            <p:strVal val="#ppt_w+.3"/>
                                          </p:val>
                                        </p:tav>
                                        <p:tav tm="100000">
                                          <p:val>
                                            <p:strVal val="#ppt_w"/>
                                          </p:val>
                                        </p:tav>
                                      </p:tavLst>
                                    </p:anim>
                                    <p:anim calcmode="lin" valueType="num">
                                      <p:cBhvr>
                                        <p:cTn id="38" dur="150" fill="hold"/>
                                        <p:tgtEl>
                                          <p:spTgt spid="87"/>
                                        </p:tgtEl>
                                        <p:attrNameLst>
                                          <p:attrName>ppt_h</p:attrName>
                                        </p:attrNameLst>
                                      </p:cBhvr>
                                      <p:tavLst>
                                        <p:tav tm="0">
                                          <p:val>
                                            <p:strVal val="#ppt_h"/>
                                          </p:val>
                                        </p:tav>
                                        <p:tav tm="100000">
                                          <p:val>
                                            <p:strVal val="#ppt_h"/>
                                          </p:val>
                                        </p:tav>
                                      </p:tavLst>
                                    </p:anim>
                                    <p:animEffect transition="in" filter="fade">
                                      <p:cBhvr>
                                        <p:cTn id="39" dur="150"/>
                                        <p:tgtEl>
                                          <p:spTgt spid="87"/>
                                        </p:tgtEl>
                                      </p:cBhvr>
                                    </p:animEffect>
                                  </p:childTnLst>
                                </p:cTn>
                              </p:par>
                              <p:par>
                                <p:cTn id="40" presetID="10" presetClass="entr" presetSubtype="0" fill="hold" grpId="0" nodeType="withEffect">
                                  <p:stCondLst>
                                    <p:cond delay="310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1000"/>
                                        <p:tgtEl>
                                          <p:spTgt spid="76"/>
                                        </p:tgtEl>
                                      </p:cBhvr>
                                    </p:animEffect>
                                  </p:childTnLst>
                                </p:cTn>
                              </p:par>
                              <p:par>
                                <p:cTn id="43" presetID="2" presetClass="entr" presetSubtype="2" accel="50000" decel="50000" fill="hold" nodeType="withEffect">
                                  <p:stCondLst>
                                    <p:cond delay="0"/>
                                  </p:stCondLst>
                                  <p:childTnLst>
                                    <p:set>
                                      <p:cBhvr>
                                        <p:cTn id="44" dur="1" fill="hold">
                                          <p:stCondLst>
                                            <p:cond delay="0"/>
                                          </p:stCondLst>
                                        </p:cTn>
                                        <p:tgtEl>
                                          <p:spTgt spid="88"/>
                                        </p:tgtEl>
                                        <p:attrNameLst>
                                          <p:attrName>style.visibility</p:attrName>
                                        </p:attrNameLst>
                                      </p:cBhvr>
                                      <p:to>
                                        <p:strVal val="visible"/>
                                      </p:to>
                                    </p:set>
                                    <p:anim calcmode="lin" valueType="num">
                                      <p:cBhvr additive="base">
                                        <p:cTn id="45" dur="500" fill="hold"/>
                                        <p:tgtEl>
                                          <p:spTgt spid="88"/>
                                        </p:tgtEl>
                                        <p:attrNameLst>
                                          <p:attrName>ppt_x</p:attrName>
                                        </p:attrNameLst>
                                      </p:cBhvr>
                                      <p:tavLst>
                                        <p:tav tm="0">
                                          <p:val>
                                            <p:strVal val="1+#ppt_w/2"/>
                                          </p:val>
                                        </p:tav>
                                        <p:tav tm="100000">
                                          <p:val>
                                            <p:strVal val="#ppt_x"/>
                                          </p:val>
                                        </p:tav>
                                      </p:tavLst>
                                    </p:anim>
                                    <p:anim calcmode="lin" valueType="num">
                                      <p:cBhvr additive="base">
                                        <p:cTn id="46"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6" grpId="0"/>
      <p:bldP spid="8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Oval 17"/>
          <p:cNvSpPr>
            <a:spLocks noChangeAspect="1"/>
          </p:cNvSpPr>
          <p:nvPr/>
        </p:nvSpPr>
        <p:spPr>
          <a:xfrm>
            <a:off x="2581012" y="2375454"/>
            <a:ext cx="481076" cy="481076"/>
          </a:xfrm>
          <a:prstGeom prst="ellipse">
            <a:avLst/>
          </a:prstGeom>
          <a:solidFill>
            <a:srgbClr val="A8D3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cxnSp>
        <p:nvCxnSpPr>
          <p:cNvPr id="45" name="Straight Connector 22"/>
          <p:cNvCxnSpPr/>
          <p:nvPr/>
        </p:nvCxnSpPr>
        <p:spPr>
          <a:xfrm flipV="1">
            <a:off x="3310509" y="1702103"/>
            <a:ext cx="0" cy="453924"/>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28"/>
          <p:cNvCxnSpPr/>
          <p:nvPr/>
        </p:nvCxnSpPr>
        <p:spPr>
          <a:xfrm flipV="1">
            <a:off x="4499874" y="1675401"/>
            <a:ext cx="0" cy="507327"/>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66" name="组 15"/>
          <p:cNvGrpSpPr/>
          <p:nvPr/>
        </p:nvGrpSpPr>
        <p:grpSpPr>
          <a:xfrm>
            <a:off x="3562769" y="2222379"/>
            <a:ext cx="801793" cy="801793"/>
            <a:chOff x="1695231" y="2237388"/>
            <a:chExt cx="801793" cy="801793"/>
          </a:xfrm>
        </p:grpSpPr>
        <p:sp>
          <p:nvSpPr>
            <p:cNvPr id="67" name="Oval 7"/>
            <p:cNvSpPr>
              <a:spLocks noChangeAspect="1"/>
            </p:cNvSpPr>
            <p:nvPr/>
          </p:nvSpPr>
          <p:spPr>
            <a:xfrm>
              <a:off x="1695231" y="2237388"/>
              <a:ext cx="801793" cy="801793"/>
            </a:xfrm>
            <a:prstGeom prst="ellipse">
              <a:avLst/>
            </a:prstGeom>
            <a:solidFill>
              <a:srgbClr val="0079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sp>
          <p:nvSpPr>
            <p:cNvPr id="68" name="Freeform 6"/>
            <p:cNvSpPr>
              <a:spLocks noChangeAspect="1" noEditPoints="1"/>
            </p:cNvSpPr>
            <p:nvPr/>
          </p:nvSpPr>
          <p:spPr bwMode="auto">
            <a:xfrm>
              <a:off x="1969113" y="2502037"/>
              <a:ext cx="254027" cy="223146"/>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tx1"/>
            </a:solidFill>
            <a:ln>
              <a:noFill/>
            </a:ln>
          </p:spPr>
          <p:txBody>
            <a:bodyPr vert="horz" wrap="square" lIns="91440" tIns="45720" rIns="91440" bIns="45720" numCol="1" anchor="t" anchorCtr="0" compatLnSpc="1"/>
            <a:lstStyle/>
            <a:p>
              <a:endParaRPr lang="en-US" dirty="0"/>
            </a:p>
          </p:txBody>
        </p:sp>
      </p:grpSp>
      <p:grpSp>
        <p:nvGrpSpPr>
          <p:cNvPr id="69" name="组 24"/>
          <p:cNvGrpSpPr/>
          <p:nvPr/>
        </p:nvGrpSpPr>
        <p:grpSpPr>
          <a:xfrm>
            <a:off x="4757957" y="2134916"/>
            <a:ext cx="962151" cy="962151"/>
            <a:chOff x="3468560" y="2149925"/>
            <a:chExt cx="962151" cy="962151"/>
          </a:xfrm>
        </p:grpSpPr>
        <p:sp>
          <p:nvSpPr>
            <p:cNvPr id="70" name="Oval 8"/>
            <p:cNvSpPr>
              <a:spLocks noChangeAspect="1"/>
            </p:cNvSpPr>
            <p:nvPr/>
          </p:nvSpPr>
          <p:spPr>
            <a:xfrm>
              <a:off x="3468560" y="2149925"/>
              <a:ext cx="962151" cy="962151"/>
            </a:xfrm>
            <a:prstGeom prst="ellipse">
              <a:avLst/>
            </a:prstGeom>
            <a:solidFill>
              <a:srgbClr val="0079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sp>
          <p:nvSpPr>
            <p:cNvPr id="71" name="Freeform 26"/>
            <p:cNvSpPr>
              <a:spLocks noEditPoints="1"/>
            </p:cNvSpPr>
            <p:nvPr/>
          </p:nvSpPr>
          <p:spPr bwMode="auto">
            <a:xfrm>
              <a:off x="3826063" y="2506278"/>
              <a:ext cx="254691" cy="22672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tx1"/>
            </a:solidFill>
            <a:ln>
              <a:noFill/>
            </a:ln>
          </p:spPr>
          <p:txBody>
            <a:bodyPr vert="horz" wrap="square" lIns="91440" tIns="45720" rIns="91440" bIns="45720" numCol="1" anchor="t" anchorCtr="0" compatLnSpc="1"/>
            <a:lstStyle/>
            <a:p>
              <a:endParaRPr lang="en-US" dirty="0"/>
            </a:p>
          </p:txBody>
        </p:sp>
      </p:grpSp>
      <p:grpSp>
        <p:nvGrpSpPr>
          <p:cNvPr id="72" name="组 33"/>
          <p:cNvGrpSpPr/>
          <p:nvPr/>
        </p:nvGrpSpPr>
        <p:grpSpPr>
          <a:xfrm>
            <a:off x="5530193" y="2054737"/>
            <a:ext cx="1122509" cy="1122510"/>
            <a:chOff x="5362807" y="2069746"/>
            <a:chExt cx="1122509" cy="1122510"/>
          </a:xfrm>
        </p:grpSpPr>
        <p:sp>
          <p:nvSpPr>
            <p:cNvPr id="73" name="Oval 12"/>
            <p:cNvSpPr>
              <a:spLocks noChangeAspect="1"/>
            </p:cNvSpPr>
            <p:nvPr/>
          </p:nvSpPr>
          <p:spPr>
            <a:xfrm>
              <a:off x="5362807" y="2069746"/>
              <a:ext cx="1122509" cy="1122510"/>
            </a:xfrm>
            <a:prstGeom prst="ellipse">
              <a:avLst/>
            </a:prstGeom>
            <a:solidFill>
              <a:srgbClr val="00B4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sp>
          <p:nvSpPr>
            <p:cNvPr id="74" name="Freeform 16"/>
            <p:cNvSpPr>
              <a:spLocks noEditPoints="1"/>
            </p:cNvSpPr>
            <p:nvPr/>
          </p:nvSpPr>
          <p:spPr bwMode="auto">
            <a:xfrm>
              <a:off x="5819504" y="2518391"/>
              <a:ext cx="241580" cy="242148"/>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tx1"/>
            </a:solidFill>
            <a:ln>
              <a:noFill/>
            </a:ln>
          </p:spPr>
          <p:txBody>
            <a:bodyPr vert="horz" wrap="square" lIns="91440" tIns="45720" rIns="91440" bIns="45720" numCol="1" anchor="t" anchorCtr="0" compatLnSpc="1"/>
            <a:lstStyle/>
            <a:p>
              <a:endParaRPr lang="en-US" dirty="0"/>
            </a:p>
          </p:txBody>
        </p:sp>
      </p:grpSp>
      <p:grpSp>
        <p:nvGrpSpPr>
          <p:cNvPr id="75" name="组 41"/>
          <p:cNvGrpSpPr/>
          <p:nvPr/>
        </p:nvGrpSpPr>
        <p:grpSpPr>
          <a:xfrm>
            <a:off x="7150231" y="2222490"/>
            <a:ext cx="801793" cy="801793"/>
            <a:chOff x="6982845" y="2237499"/>
            <a:chExt cx="801793" cy="801793"/>
          </a:xfrm>
        </p:grpSpPr>
        <p:sp>
          <p:nvSpPr>
            <p:cNvPr id="76" name="Oval 15"/>
            <p:cNvSpPr>
              <a:spLocks noChangeAspect="1"/>
            </p:cNvSpPr>
            <p:nvPr/>
          </p:nvSpPr>
          <p:spPr>
            <a:xfrm>
              <a:off x="6982845" y="2237499"/>
              <a:ext cx="801793" cy="801793"/>
            </a:xfrm>
            <a:prstGeom prst="ellipse">
              <a:avLst/>
            </a:prstGeom>
            <a:solidFill>
              <a:srgbClr val="00B4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sp>
          <p:nvSpPr>
            <p:cNvPr id="77" name="Freeform 26"/>
            <p:cNvSpPr>
              <a:spLocks noChangeAspect="1"/>
            </p:cNvSpPr>
            <p:nvPr/>
          </p:nvSpPr>
          <p:spPr bwMode="auto">
            <a:xfrm>
              <a:off x="7290553" y="2520304"/>
              <a:ext cx="195758" cy="184561"/>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91440" tIns="45720" rIns="91440" bIns="45720" numCol="1" anchor="t" anchorCtr="0" compatLnSpc="1"/>
            <a:lstStyle/>
            <a:p>
              <a:endParaRPr lang="en-US" dirty="0"/>
            </a:p>
          </p:txBody>
        </p:sp>
      </p:grpSp>
      <p:grpSp>
        <p:nvGrpSpPr>
          <p:cNvPr id="78" name="组 43"/>
          <p:cNvGrpSpPr/>
          <p:nvPr/>
        </p:nvGrpSpPr>
        <p:grpSpPr>
          <a:xfrm>
            <a:off x="8281820" y="2450412"/>
            <a:ext cx="347118" cy="347118"/>
            <a:chOff x="8114434" y="2465421"/>
            <a:chExt cx="347118" cy="347118"/>
          </a:xfrm>
        </p:grpSpPr>
        <p:sp>
          <p:nvSpPr>
            <p:cNvPr id="79" name="Oval 16"/>
            <p:cNvSpPr>
              <a:spLocks noChangeAspect="1"/>
            </p:cNvSpPr>
            <p:nvPr/>
          </p:nvSpPr>
          <p:spPr>
            <a:xfrm>
              <a:off x="8114434" y="2465421"/>
              <a:ext cx="347118" cy="347118"/>
            </a:xfrm>
            <a:prstGeom prst="ellipse">
              <a:avLst/>
            </a:prstGeom>
            <a:solidFill>
              <a:srgbClr val="0079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sp>
          <p:nvSpPr>
            <p:cNvPr id="80" name="Freeform 21"/>
            <p:cNvSpPr>
              <a:spLocks noChangeAspect="1" noEditPoints="1"/>
            </p:cNvSpPr>
            <p:nvPr/>
          </p:nvSpPr>
          <p:spPr bwMode="auto">
            <a:xfrm>
              <a:off x="8191356" y="2537544"/>
              <a:ext cx="186910" cy="186910"/>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tx1"/>
            </a:solidFill>
            <a:ln>
              <a:noFill/>
            </a:ln>
          </p:spPr>
          <p:txBody>
            <a:bodyPr vert="horz" wrap="square" lIns="91440" tIns="45720" rIns="91440" bIns="45720" numCol="1" anchor="t" anchorCtr="0" compatLnSpc="1"/>
            <a:lstStyle/>
            <a:p>
              <a:endParaRPr lang="en-US" dirty="0"/>
            </a:p>
          </p:txBody>
        </p:sp>
      </p:grpSp>
      <p:grpSp>
        <p:nvGrpSpPr>
          <p:cNvPr id="81" name="组 36"/>
          <p:cNvGrpSpPr/>
          <p:nvPr/>
        </p:nvGrpSpPr>
        <p:grpSpPr>
          <a:xfrm>
            <a:off x="6513613" y="2250471"/>
            <a:ext cx="721613" cy="721613"/>
            <a:chOff x="6346227" y="2265480"/>
            <a:chExt cx="721613" cy="721613"/>
          </a:xfrm>
        </p:grpSpPr>
        <p:sp>
          <p:nvSpPr>
            <p:cNvPr id="82" name="Oval 13"/>
            <p:cNvSpPr>
              <a:spLocks noChangeAspect="1"/>
            </p:cNvSpPr>
            <p:nvPr/>
          </p:nvSpPr>
          <p:spPr>
            <a:xfrm>
              <a:off x="6346227" y="2265480"/>
              <a:ext cx="721613" cy="721613"/>
            </a:xfrm>
            <a:prstGeom prst="ellipse">
              <a:avLst/>
            </a:prstGeom>
            <a:solidFill>
              <a:srgbClr val="5CFF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sp>
          <p:nvSpPr>
            <p:cNvPr id="83" name="Freeform 55"/>
            <p:cNvSpPr>
              <a:spLocks noChangeAspect="1" noEditPoints="1"/>
            </p:cNvSpPr>
            <p:nvPr/>
          </p:nvSpPr>
          <p:spPr bwMode="auto">
            <a:xfrm>
              <a:off x="6535033" y="2433610"/>
              <a:ext cx="343999" cy="360000"/>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tx1"/>
            </a:solidFill>
            <a:ln>
              <a:noFill/>
            </a:ln>
          </p:spPr>
          <p:txBody>
            <a:bodyPr vert="horz" wrap="square" lIns="91440" tIns="45720" rIns="91440" bIns="45720" numCol="1" anchor="t" anchorCtr="0" compatLnSpc="1"/>
            <a:lstStyle/>
            <a:p>
              <a:endParaRPr lang="en-US"/>
            </a:p>
          </p:txBody>
        </p:sp>
      </p:grpSp>
      <p:grpSp>
        <p:nvGrpSpPr>
          <p:cNvPr id="92" name="组 18"/>
          <p:cNvGrpSpPr/>
          <p:nvPr/>
        </p:nvGrpSpPr>
        <p:grpSpPr>
          <a:xfrm>
            <a:off x="4241598" y="2330651"/>
            <a:ext cx="561255" cy="561256"/>
            <a:chOff x="2374060" y="2345660"/>
            <a:chExt cx="561255" cy="561256"/>
          </a:xfrm>
        </p:grpSpPr>
        <p:sp>
          <p:nvSpPr>
            <p:cNvPr id="93" name="Oval 9"/>
            <p:cNvSpPr>
              <a:spLocks noChangeAspect="1"/>
            </p:cNvSpPr>
            <p:nvPr/>
          </p:nvSpPr>
          <p:spPr>
            <a:xfrm>
              <a:off x="2374060" y="2345660"/>
              <a:ext cx="561255" cy="561256"/>
            </a:xfrm>
            <a:prstGeom prst="ellipse">
              <a:avLst/>
            </a:prstGeom>
            <a:solidFill>
              <a:srgbClr val="A8D3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grpSp>
          <p:nvGrpSpPr>
            <p:cNvPr id="94" name="Group 72"/>
            <p:cNvGrpSpPr>
              <a:grpSpLocks noChangeAspect="1"/>
            </p:cNvGrpSpPr>
            <p:nvPr/>
          </p:nvGrpSpPr>
          <p:grpSpPr>
            <a:xfrm>
              <a:off x="2549112" y="2514766"/>
              <a:ext cx="186353" cy="180000"/>
              <a:chOff x="5099140" y="1309474"/>
              <a:chExt cx="439257" cy="424283"/>
            </a:xfrm>
            <a:solidFill>
              <a:schemeClr val="bg1"/>
            </a:solidFill>
          </p:grpSpPr>
          <p:sp>
            <p:nvSpPr>
              <p:cNvPr id="95" name="Rectangle 18"/>
              <p:cNvSpPr>
                <a:spLocks noChangeArrowheads="1"/>
              </p:cNvSpPr>
              <p:nvPr/>
            </p:nvSpPr>
            <p:spPr bwMode="auto">
              <a:xfrm>
                <a:off x="5256374" y="1479187"/>
                <a:ext cx="47421" cy="4492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6" name="Rectangle 19"/>
              <p:cNvSpPr>
                <a:spLocks noChangeArrowheads="1"/>
              </p:cNvSpPr>
              <p:nvPr/>
            </p:nvSpPr>
            <p:spPr bwMode="auto">
              <a:xfrm>
                <a:off x="5331247" y="1479187"/>
                <a:ext cx="49916" cy="4492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7" name="Rectangle 20"/>
              <p:cNvSpPr>
                <a:spLocks noChangeArrowheads="1"/>
              </p:cNvSpPr>
              <p:nvPr/>
            </p:nvSpPr>
            <p:spPr bwMode="auto">
              <a:xfrm>
                <a:off x="5408617" y="1479187"/>
                <a:ext cx="49916" cy="4492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8" name="Rectangle 21"/>
              <p:cNvSpPr>
                <a:spLocks noChangeArrowheads="1"/>
              </p:cNvSpPr>
              <p:nvPr/>
            </p:nvSpPr>
            <p:spPr bwMode="auto">
              <a:xfrm>
                <a:off x="5256374" y="1546573"/>
                <a:ext cx="47421" cy="47421"/>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9" name="Rectangle 22"/>
              <p:cNvSpPr>
                <a:spLocks noChangeArrowheads="1"/>
              </p:cNvSpPr>
              <p:nvPr/>
            </p:nvSpPr>
            <p:spPr bwMode="auto">
              <a:xfrm>
                <a:off x="5331247" y="1546573"/>
                <a:ext cx="49916" cy="47421"/>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0" name="Rectangle 23"/>
              <p:cNvSpPr>
                <a:spLocks noChangeArrowheads="1"/>
              </p:cNvSpPr>
              <p:nvPr/>
            </p:nvSpPr>
            <p:spPr bwMode="auto">
              <a:xfrm>
                <a:off x="5408617" y="1546573"/>
                <a:ext cx="49916" cy="47421"/>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1" name="Rectangle 24"/>
              <p:cNvSpPr>
                <a:spLocks noChangeArrowheads="1"/>
              </p:cNvSpPr>
              <p:nvPr/>
            </p:nvSpPr>
            <p:spPr bwMode="auto">
              <a:xfrm>
                <a:off x="5256374" y="1618951"/>
                <a:ext cx="47421" cy="4492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2" name="Rectangle 25"/>
              <p:cNvSpPr>
                <a:spLocks noChangeArrowheads="1"/>
              </p:cNvSpPr>
              <p:nvPr/>
            </p:nvSpPr>
            <p:spPr bwMode="auto">
              <a:xfrm>
                <a:off x="5179005" y="1546573"/>
                <a:ext cx="49916" cy="47421"/>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3" name="Rectangle 26"/>
              <p:cNvSpPr>
                <a:spLocks noChangeArrowheads="1"/>
              </p:cNvSpPr>
              <p:nvPr/>
            </p:nvSpPr>
            <p:spPr bwMode="auto">
              <a:xfrm>
                <a:off x="5179005" y="1618951"/>
                <a:ext cx="49916" cy="4492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4" name="Rectangle 27"/>
              <p:cNvSpPr>
                <a:spLocks noChangeArrowheads="1"/>
              </p:cNvSpPr>
              <p:nvPr/>
            </p:nvSpPr>
            <p:spPr bwMode="auto">
              <a:xfrm>
                <a:off x="5331247" y="1618951"/>
                <a:ext cx="49916" cy="4492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5" name="Rectangle 28"/>
              <p:cNvSpPr>
                <a:spLocks noChangeArrowheads="1"/>
              </p:cNvSpPr>
              <p:nvPr/>
            </p:nvSpPr>
            <p:spPr bwMode="auto">
              <a:xfrm>
                <a:off x="5408617" y="1618951"/>
                <a:ext cx="49916" cy="4492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6"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Rectangle 30"/>
              <p:cNvSpPr>
                <a:spLocks noChangeArrowheads="1"/>
              </p:cNvSpPr>
              <p:nvPr/>
            </p:nvSpPr>
            <p:spPr bwMode="auto">
              <a:xfrm>
                <a:off x="5181500" y="1309474"/>
                <a:ext cx="37438" cy="5989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8" name="Rectangle 31"/>
              <p:cNvSpPr>
                <a:spLocks noChangeArrowheads="1"/>
              </p:cNvSpPr>
              <p:nvPr/>
            </p:nvSpPr>
            <p:spPr bwMode="auto">
              <a:xfrm>
                <a:off x="5428583" y="1309474"/>
                <a:ext cx="34941" cy="5989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grpSp>
        <p:nvGrpSpPr>
          <p:cNvPr id="109" name="组 12"/>
          <p:cNvGrpSpPr/>
          <p:nvPr/>
        </p:nvGrpSpPr>
        <p:grpSpPr>
          <a:xfrm>
            <a:off x="2949016" y="2262469"/>
            <a:ext cx="721613" cy="721613"/>
            <a:chOff x="1081478" y="2277478"/>
            <a:chExt cx="721613" cy="721613"/>
          </a:xfrm>
        </p:grpSpPr>
        <p:sp>
          <p:nvSpPr>
            <p:cNvPr id="110" name="Oval 5"/>
            <p:cNvSpPr>
              <a:spLocks noChangeAspect="1"/>
            </p:cNvSpPr>
            <p:nvPr/>
          </p:nvSpPr>
          <p:spPr>
            <a:xfrm>
              <a:off x="1081478" y="2277478"/>
              <a:ext cx="721613" cy="721613"/>
            </a:xfrm>
            <a:prstGeom prst="ellipse">
              <a:avLst/>
            </a:prstGeom>
            <a:solidFill>
              <a:srgbClr val="00B4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grpSp>
          <p:nvGrpSpPr>
            <p:cNvPr id="111" name="Group 74"/>
            <p:cNvGrpSpPr>
              <a:grpSpLocks noChangeAspect="1"/>
            </p:cNvGrpSpPr>
            <p:nvPr/>
          </p:nvGrpSpPr>
          <p:grpSpPr>
            <a:xfrm>
              <a:off x="1304689" y="2506278"/>
              <a:ext cx="247122" cy="252000"/>
              <a:chOff x="7160655" y="2178006"/>
              <a:chExt cx="379359" cy="386846"/>
            </a:xfrm>
            <a:solidFill>
              <a:schemeClr val="bg1"/>
            </a:solidFill>
          </p:grpSpPr>
          <p:sp>
            <p:nvSpPr>
              <p:cNvPr id="112"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115" name="组 42"/>
          <p:cNvGrpSpPr/>
          <p:nvPr/>
        </p:nvGrpSpPr>
        <p:grpSpPr>
          <a:xfrm>
            <a:off x="7862560" y="2385730"/>
            <a:ext cx="481076" cy="481076"/>
            <a:chOff x="7695174" y="2400739"/>
            <a:chExt cx="481076" cy="481076"/>
          </a:xfrm>
        </p:grpSpPr>
        <p:sp>
          <p:nvSpPr>
            <p:cNvPr id="116" name="Oval 14"/>
            <p:cNvSpPr>
              <a:spLocks noChangeAspect="1"/>
            </p:cNvSpPr>
            <p:nvPr/>
          </p:nvSpPr>
          <p:spPr>
            <a:xfrm>
              <a:off x="7695174" y="2400739"/>
              <a:ext cx="481076" cy="481076"/>
            </a:xfrm>
            <a:prstGeom prst="ellipse">
              <a:avLst/>
            </a:prstGeom>
            <a:solidFill>
              <a:srgbClr val="A8D3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grpSp>
          <p:nvGrpSpPr>
            <p:cNvPr id="117" name="Group 82"/>
            <p:cNvGrpSpPr>
              <a:grpSpLocks noChangeAspect="1"/>
            </p:cNvGrpSpPr>
            <p:nvPr/>
          </p:nvGrpSpPr>
          <p:grpSpPr>
            <a:xfrm>
              <a:off x="7863933" y="2540061"/>
              <a:ext cx="143558" cy="180000"/>
              <a:chOff x="5106627" y="2260366"/>
              <a:chExt cx="324452" cy="406813"/>
            </a:xfrm>
            <a:solidFill>
              <a:schemeClr val="bg1"/>
            </a:solidFill>
          </p:grpSpPr>
          <p:sp>
            <p:nvSpPr>
              <p:cNvPr id="118"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9"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0"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1" name="Oval 83"/>
              <p:cNvSpPr>
                <a:spLocks noChangeArrowheads="1"/>
              </p:cNvSpPr>
              <p:nvPr/>
            </p:nvSpPr>
            <p:spPr bwMode="auto">
              <a:xfrm>
                <a:off x="5111618" y="2260366"/>
                <a:ext cx="316965" cy="107319"/>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122" name="Text Box 11"/>
          <p:cNvSpPr txBox="1">
            <a:spLocks noChangeArrowheads="1"/>
          </p:cNvSpPr>
          <p:nvPr/>
        </p:nvSpPr>
        <p:spPr bwMode="auto">
          <a:xfrm>
            <a:off x="2784367" y="1064047"/>
            <a:ext cx="1052284"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要组</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123" name="Text Box 11"/>
          <p:cNvSpPr txBox="1">
            <a:spLocks noChangeArrowheads="1"/>
          </p:cNvSpPr>
          <p:nvPr/>
        </p:nvSpPr>
        <p:spPr bwMode="auto">
          <a:xfrm>
            <a:off x="3987652" y="919907"/>
            <a:ext cx="1018983"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要组</a:t>
            </a:r>
            <a:endParaRPr lang="zh-CN" altLang="en-US" sz="800" dirty="0">
              <a:solidFill>
                <a:srgbClr val="FFFFFF"/>
              </a:solidFill>
              <a:latin typeface="微软雅黑" panose="020B0503020204020204" pitchFamily="34" charset="-122"/>
              <a:ea typeface="微软雅黑" panose="020B0503020204020204" pitchFamily="34" charset="-122"/>
            </a:endParaRPr>
          </a:p>
        </p:txBody>
      </p:sp>
      <p:cxnSp>
        <p:nvCxnSpPr>
          <p:cNvPr id="131" name="Straight Connector 22"/>
          <p:cNvCxnSpPr/>
          <p:nvPr/>
        </p:nvCxnSpPr>
        <p:spPr>
          <a:xfrm flipV="1">
            <a:off x="3963664" y="3097067"/>
            <a:ext cx="0" cy="453924"/>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32" name="Text Box 11"/>
          <p:cNvSpPr txBox="1">
            <a:spLocks noChangeArrowheads="1"/>
          </p:cNvSpPr>
          <p:nvPr/>
        </p:nvSpPr>
        <p:spPr bwMode="auto">
          <a:xfrm>
            <a:off x="3456844" y="3536770"/>
            <a:ext cx="1026256"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要组</a:t>
            </a:r>
            <a:endParaRPr lang="zh-CN" altLang="en-US" sz="800" dirty="0">
              <a:solidFill>
                <a:srgbClr val="FFFFFF"/>
              </a:solidFill>
              <a:latin typeface="微软雅黑" panose="020B0503020204020204" pitchFamily="34" charset="-122"/>
              <a:ea typeface="微软雅黑" panose="020B0503020204020204" pitchFamily="34" charset="-122"/>
            </a:endParaRPr>
          </a:p>
        </p:txBody>
      </p:sp>
      <p:cxnSp>
        <p:nvCxnSpPr>
          <p:cNvPr id="133" name="Straight Connector 22"/>
          <p:cNvCxnSpPr/>
          <p:nvPr/>
        </p:nvCxnSpPr>
        <p:spPr>
          <a:xfrm flipV="1">
            <a:off x="5218669" y="3097067"/>
            <a:ext cx="0" cy="453924"/>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34" name="Text Box 11"/>
          <p:cNvSpPr txBox="1">
            <a:spLocks noChangeArrowheads="1"/>
          </p:cNvSpPr>
          <p:nvPr/>
        </p:nvSpPr>
        <p:spPr bwMode="auto">
          <a:xfrm>
            <a:off x="4705541" y="3536770"/>
            <a:ext cx="1026256"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要组</a:t>
            </a:r>
            <a:endParaRPr lang="zh-CN" altLang="en-US" sz="800" dirty="0">
              <a:solidFill>
                <a:srgbClr val="FFFFFF"/>
              </a:solidFill>
              <a:latin typeface="微软雅黑" panose="020B0503020204020204" pitchFamily="34" charset="-122"/>
              <a:ea typeface="微软雅黑" panose="020B0503020204020204" pitchFamily="34" charset="-122"/>
            </a:endParaRPr>
          </a:p>
        </p:txBody>
      </p:sp>
      <p:cxnSp>
        <p:nvCxnSpPr>
          <p:cNvPr id="135" name="Straight Connector 28"/>
          <p:cNvCxnSpPr/>
          <p:nvPr/>
        </p:nvCxnSpPr>
        <p:spPr>
          <a:xfrm flipV="1">
            <a:off x="6078747" y="1458502"/>
            <a:ext cx="0" cy="507327"/>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36" name="Text Box 11"/>
          <p:cNvSpPr txBox="1">
            <a:spLocks noChangeArrowheads="1"/>
          </p:cNvSpPr>
          <p:nvPr/>
        </p:nvSpPr>
        <p:spPr bwMode="auto">
          <a:xfrm>
            <a:off x="5618481" y="831510"/>
            <a:ext cx="895132"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要组</a:t>
            </a:r>
            <a:endParaRPr lang="zh-CN" altLang="en-US" sz="800" dirty="0">
              <a:solidFill>
                <a:srgbClr val="FFFFFF"/>
              </a:solidFill>
              <a:latin typeface="微软雅黑" panose="020B0503020204020204" pitchFamily="34" charset="-122"/>
              <a:ea typeface="微软雅黑" panose="020B0503020204020204" pitchFamily="34" charset="-122"/>
            </a:endParaRPr>
          </a:p>
        </p:txBody>
      </p:sp>
      <p:cxnSp>
        <p:nvCxnSpPr>
          <p:cNvPr id="137" name="Straight Connector 22"/>
          <p:cNvCxnSpPr/>
          <p:nvPr/>
        </p:nvCxnSpPr>
        <p:spPr>
          <a:xfrm flipV="1">
            <a:off x="6874419" y="3097067"/>
            <a:ext cx="0" cy="453924"/>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38" name="Text Box 11"/>
          <p:cNvSpPr txBox="1">
            <a:spLocks noChangeArrowheads="1"/>
          </p:cNvSpPr>
          <p:nvPr/>
        </p:nvSpPr>
        <p:spPr bwMode="auto">
          <a:xfrm>
            <a:off x="6361290" y="3536770"/>
            <a:ext cx="1026256"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要组</a:t>
            </a:r>
            <a:endParaRPr lang="zh-CN" altLang="en-US" sz="800" dirty="0">
              <a:solidFill>
                <a:srgbClr val="FFFFFF"/>
              </a:solidFill>
              <a:latin typeface="微软雅黑" panose="020B0503020204020204" pitchFamily="34" charset="-122"/>
              <a:ea typeface="微软雅黑" panose="020B0503020204020204" pitchFamily="34" charset="-122"/>
            </a:endParaRPr>
          </a:p>
        </p:txBody>
      </p:sp>
      <p:cxnSp>
        <p:nvCxnSpPr>
          <p:cNvPr id="139" name="Straight Connector 28"/>
          <p:cNvCxnSpPr/>
          <p:nvPr/>
        </p:nvCxnSpPr>
        <p:spPr>
          <a:xfrm flipV="1">
            <a:off x="7521174" y="1606363"/>
            <a:ext cx="0" cy="507327"/>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40" name="Text Box 11"/>
          <p:cNvSpPr txBox="1">
            <a:spLocks noChangeArrowheads="1"/>
          </p:cNvSpPr>
          <p:nvPr/>
        </p:nvSpPr>
        <p:spPr bwMode="auto">
          <a:xfrm>
            <a:off x="7046418" y="882310"/>
            <a:ext cx="895132"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要组</a:t>
            </a:r>
            <a:endParaRPr lang="zh-CN" altLang="en-US" sz="800" dirty="0">
              <a:solidFill>
                <a:srgbClr val="FFFFFF"/>
              </a:solidFill>
              <a:latin typeface="微软雅黑" panose="020B0503020204020204" pitchFamily="34" charset="-122"/>
              <a:ea typeface="微软雅黑" panose="020B0503020204020204" pitchFamily="34" charset="-122"/>
            </a:endParaRPr>
          </a:p>
        </p:txBody>
      </p:sp>
      <p:cxnSp>
        <p:nvCxnSpPr>
          <p:cNvPr id="141" name="Straight Connector 22"/>
          <p:cNvCxnSpPr/>
          <p:nvPr/>
        </p:nvCxnSpPr>
        <p:spPr>
          <a:xfrm flipV="1">
            <a:off x="8117711" y="2975685"/>
            <a:ext cx="0" cy="453924"/>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42" name="Text Box 11"/>
          <p:cNvSpPr txBox="1">
            <a:spLocks noChangeArrowheads="1"/>
          </p:cNvSpPr>
          <p:nvPr/>
        </p:nvSpPr>
        <p:spPr bwMode="auto">
          <a:xfrm>
            <a:off x="7691533" y="3550991"/>
            <a:ext cx="895132"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要组</a:t>
            </a:r>
            <a:endParaRPr lang="zh-CN" altLang="en-US" sz="800" dirty="0">
              <a:solidFill>
                <a:srgbClr val="FFFFFF"/>
              </a:solidFill>
              <a:latin typeface="微软雅黑" panose="020B0503020204020204" pitchFamily="34" charset="-122"/>
              <a:ea typeface="微软雅黑" panose="020B0503020204020204" pitchFamily="34" charset="-122"/>
            </a:endParaRPr>
          </a:p>
        </p:txBody>
      </p:sp>
      <p:cxnSp>
        <p:nvCxnSpPr>
          <p:cNvPr id="143"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124" name="组 60"/>
          <p:cNvGrpSpPr>
            <a:grpSpLocks noChangeAspect="1"/>
          </p:cNvGrpSpPr>
          <p:nvPr/>
        </p:nvGrpSpPr>
        <p:grpSpPr>
          <a:xfrm>
            <a:off x="1939980" y="2786444"/>
            <a:ext cx="360000" cy="139654"/>
            <a:chOff x="4041159" y="1376400"/>
            <a:chExt cx="612485" cy="237600"/>
          </a:xfrm>
        </p:grpSpPr>
        <p:sp>
          <p:nvSpPr>
            <p:cNvPr id="125" name="燕尾形 124"/>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燕尾形 125"/>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燕尾形 126"/>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8" name="燕尾形 127"/>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燕尾形 128"/>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700"/>
                                  </p:stCondLst>
                                  <p:childTnLst>
                                    <p:set>
                                      <p:cBhvr>
                                        <p:cTn id="12" dur="1" fill="hold">
                                          <p:stCondLst>
                                            <p:cond delay="0"/>
                                          </p:stCondLst>
                                        </p:cTn>
                                        <p:tgtEl>
                                          <p:spTgt spid="109"/>
                                        </p:tgtEl>
                                        <p:attrNameLst>
                                          <p:attrName>style.visibility</p:attrName>
                                        </p:attrNameLst>
                                      </p:cBhvr>
                                      <p:to>
                                        <p:strVal val="visible"/>
                                      </p:to>
                                    </p:set>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strVal val="#ppt_x"/>
                                          </p:val>
                                        </p:tav>
                                        <p:tav tm="100000">
                                          <p:val>
                                            <p:strVal val="#ppt_x"/>
                                          </p:val>
                                        </p:tav>
                                      </p:tavLst>
                                    </p:anim>
                                    <p:anim calcmode="lin" valueType="num">
                                      <p:cBhvr>
                                        <p:cTn id="15" dur="900" decel="100000" fill="hold"/>
                                        <p:tgtEl>
                                          <p:spTgt spid="10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30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1000"/>
                                        <p:tgtEl>
                                          <p:spTgt spid="66"/>
                                        </p:tgtEl>
                                      </p:cBhvr>
                                    </p:animEffect>
                                    <p:anim calcmode="lin" valueType="num">
                                      <p:cBhvr>
                                        <p:cTn id="20" dur="1000" fill="hold"/>
                                        <p:tgtEl>
                                          <p:spTgt spid="66"/>
                                        </p:tgtEl>
                                        <p:attrNameLst>
                                          <p:attrName>ppt_x</p:attrName>
                                        </p:attrNameLst>
                                      </p:cBhvr>
                                      <p:tavLst>
                                        <p:tav tm="0">
                                          <p:val>
                                            <p:strVal val="#ppt_x"/>
                                          </p:val>
                                        </p:tav>
                                        <p:tav tm="100000">
                                          <p:val>
                                            <p:strVal val="#ppt_x"/>
                                          </p:val>
                                        </p:tav>
                                      </p:tavLst>
                                    </p:anim>
                                    <p:anim calcmode="lin" valueType="num">
                                      <p:cBhvr>
                                        <p:cTn id="21" dur="900" decel="100000" fill="hold"/>
                                        <p:tgtEl>
                                          <p:spTgt spid="6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6"/>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60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1000"/>
                                        <p:tgtEl>
                                          <p:spTgt spid="92"/>
                                        </p:tgtEl>
                                      </p:cBhvr>
                                    </p:animEffect>
                                    <p:anim calcmode="lin" valueType="num">
                                      <p:cBhvr>
                                        <p:cTn id="26" dur="1000" fill="hold"/>
                                        <p:tgtEl>
                                          <p:spTgt spid="92"/>
                                        </p:tgtEl>
                                        <p:attrNameLst>
                                          <p:attrName>ppt_x</p:attrName>
                                        </p:attrNameLst>
                                      </p:cBhvr>
                                      <p:tavLst>
                                        <p:tav tm="0">
                                          <p:val>
                                            <p:strVal val="#ppt_x"/>
                                          </p:val>
                                        </p:tav>
                                        <p:tav tm="100000">
                                          <p:val>
                                            <p:strVal val="#ppt_x"/>
                                          </p:val>
                                        </p:tav>
                                      </p:tavLst>
                                    </p:anim>
                                    <p:anim calcmode="lin" valueType="num">
                                      <p:cBhvr>
                                        <p:cTn id="27" dur="900" decel="100000" fill="hold"/>
                                        <p:tgtEl>
                                          <p:spTgt spid="9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2"/>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4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1000"/>
                                        <p:tgtEl>
                                          <p:spTgt spid="69"/>
                                        </p:tgtEl>
                                      </p:cBhvr>
                                    </p:animEffect>
                                    <p:anim calcmode="lin" valueType="num">
                                      <p:cBhvr>
                                        <p:cTn id="32" dur="1000" fill="hold"/>
                                        <p:tgtEl>
                                          <p:spTgt spid="69"/>
                                        </p:tgtEl>
                                        <p:attrNameLst>
                                          <p:attrName>ppt_x</p:attrName>
                                        </p:attrNameLst>
                                      </p:cBhvr>
                                      <p:tavLst>
                                        <p:tav tm="0">
                                          <p:val>
                                            <p:strVal val="#ppt_x"/>
                                          </p:val>
                                        </p:tav>
                                        <p:tav tm="100000">
                                          <p:val>
                                            <p:strVal val="#ppt_x"/>
                                          </p:val>
                                        </p:tav>
                                      </p:tavLst>
                                    </p:anim>
                                    <p:anim calcmode="lin" valueType="num">
                                      <p:cBhvr>
                                        <p:cTn id="33" dur="900" decel="100000" fill="hold"/>
                                        <p:tgtEl>
                                          <p:spTgt spid="6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500"/>
                                  </p:stCondLst>
                                  <p:childTnLst>
                                    <p:set>
                                      <p:cBhvr>
                                        <p:cTn id="36" dur="1" fill="hold">
                                          <p:stCondLst>
                                            <p:cond delay="0"/>
                                          </p:stCondLst>
                                        </p:cTn>
                                        <p:tgtEl>
                                          <p:spTgt spid="72"/>
                                        </p:tgtEl>
                                        <p:attrNameLst>
                                          <p:attrName>style.visibility</p:attrName>
                                        </p:attrNameLst>
                                      </p:cBhvr>
                                      <p:to>
                                        <p:strVal val="visible"/>
                                      </p:to>
                                    </p:set>
                                    <p:animEffect transition="in" filter="fade">
                                      <p:cBhvr>
                                        <p:cTn id="37" dur="1000"/>
                                        <p:tgtEl>
                                          <p:spTgt spid="72"/>
                                        </p:tgtEl>
                                      </p:cBhvr>
                                    </p:animEffect>
                                    <p:anim calcmode="lin" valueType="num">
                                      <p:cBhvr>
                                        <p:cTn id="38" dur="1000" fill="hold"/>
                                        <p:tgtEl>
                                          <p:spTgt spid="72"/>
                                        </p:tgtEl>
                                        <p:attrNameLst>
                                          <p:attrName>ppt_x</p:attrName>
                                        </p:attrNameLst>
                                      </p:cBhvr>
                                      <p:tavLst>
                                        <p:tav tm="0">
                                          <p:val>
                                            <p:strVal val="#ppt_x"/>
                                          </p:val>
                                        </p:tav>
                                        <p:tav tm="100000">
                                          <p:val>
                                            <p:strVal val="#ppt_x"/>
                                          </p:val>
                                        </p:tav>
                                      </p:tavLst>
                                    </p:anim>
                                    <p:anim calcmode="lin" valueType="num">
                                      <p:cBhvr>
                                        <p:cTn id="39" dur="900" decel="100000" fill="hold"/>
                                        <p:tgtEl>
                                          <p:spTgt spid="72"/>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30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1000"/>
                                        <p:tgtEl>
                                          <p:spTgt spid="81"/>
                                        </p:tgtEl>
                                      </p:cBhvr>
                                    </p:animEffect>
                                    <p:anim calcmode="lin" valueType="num">
                                      <p:cBhvr>
                                        <p:cTn id="44" dur="1000" fill="hold"/>
                                        <p:tgtEl>
                                          <p:spTgt spid="81"/>
                                        </p:tgtEl>
                                        <p:attrNameLst>
                                          <p:attrName>ppt_x</p:attrName>
                                        </p:attrNameLst>
                                      </p:cBhvr>
                                      <p:tavLst>
                                        <p:tav tm="0">
                                          <p:val>
                                            <p:strVal val="#ppt_x"/>
                                          </p:val>
                                        </p:tav>
                                        <p:tav tm="100000">
                                          <p:val>
                                            <p:strVal val="#ppt_x"/>
                                          </p:val>
                                        </p:tav>
                                      </p:tavLst>
                                    </p:anim>
                                    <p:anim calcmode="lin" valueType="num">
                                      <p:cBhvr>
                                        <p:cTn id="45" dur="900" decel="100000" fill="hold"/>
                                        <p:tgtEl>
                                          <p:spTgt spid="81"/>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par>
                                <p:cTn id="47" presetID="37" presetClass="entr" presetSubtype="0" fill="hold" nodeType="withEffect">
                                  <p:stCondLst>
                                    <p:cond delay="1200"/>
                                  </p:stCondLst>
                                  <p:childTnLst>
                                    <p:set>
                                      <p:cBhvr>
                                        <p:cTn id="48" dur="1" fill="hold">
                                          <p:stCondLst>
                                            <p:cond delay="0"/>
                                          </p:stCondLst>
                                        </p:cTn>
                                        <p:tgtEl>
                                          <p:spTgt spid="75"/>
                                        </p:tgtEl>
                                        <p:attrNameLst>
                                          <p:attrName>style.visibility</p:attrName>
                                        </p:attrNameLst>
                                      </p:cBhvr>
                                      <p:to>
                                        <p:strVal val="visible"/>
                                      </p:to>
                                    </p:set>
                                    <p:animEffect transition="in" filter="fade">
                                      <p:cBhvr>
                                        <p:cTn id="49" dur="1000"/>
                                        <p:tgtEl>
                                          <p:spTgt spid="75"/>
                                        </p:tgtEl>
                                      </p:cBhvr>
                                    </p:animEffect>
                                    <p:anim calcmode="lin" valueType="num">
                                      <p:cBhvr>
                                        <p:cTn id="50" dur="1000" fill="hold"/>
                                        <p:tgtEl>
                                          <p:spTgt spid="75"/>
                                        </p:tgtEl>
                                        <p:attrNameLst>
                                          <p:attrName>ppt_x</p:attrName>
                                        </p:attrNameLst>
                                      </p:cBhvr>
                                      <p:tavLst>
                                        <p:tav tm="0">
                                          <p:val>
                                            <p:strVal val="#ppt_x"/>
                                          </p:val>
                                        </p:tav>
                                        <p:tav tm="100000">
                                          <p:val>
                                            <p:strVal val="#ppt_x"/>
                                          </p:val>
                                        </p:tav>
                                      </p:tavLst>
                                    </p:anim>
                                    <p:anim calcmode="lin" valueType="num">
                                      <p:cBhvr>
                                        <p:cTn id="51" dur="900" decel="100000" fill="hold"/>
                                        <p:tgtEl>
                                          <p:spTgt spid="75"/>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53" presetID="37" presetClass="entr" presetSubtype="0" fill="hold" nodeType="withEffect">
                                  <p:stCondLst>
                                    <p:cond delay="900"/>
                                  </p:stCondLst>
                                  <p:childTnLst>
                                    <p:set>
                                      <p:cBhvr>
                                        <p:cTn id="54" dur="1" fill="hold">
                                          <p:stCondLst>
                                            <p:cond delay="0"/>
                                          </p:stCondLst>
                                        </p:cTn>
                                        <p:tgtEl>
                                          <p:spTgt spid="115"/>
                                        </p:tgtEl>
                                        <p:attrNameLst>
                                          <p:attrName>style.visibility</p:attrName>
                                        </p:attrNameLst>
                                      </p:cBhvr>
                                      <p:to>
                                        <p:strVal val="visible"/>
                                      </p:to>
                                    </p:set>
                                    <p:animEffect transition="in" filter="fade">
                                      <p:cBhvr>
                                        <p:cTn id="55" dur="1000"/>
                                        <p:tgtEl>
                                          <p:spTgt spid="115"/>
                                        </p:tgtEl>
                                      </p:cBhvr>
                                    </p:animEffect>
                                    <p:anim calcmode="lin" valueType="num">
                                      <p:cBhvr>
                                        <p:cTn id="56" dur="1000" fill="hold"/>
                                        <p:tgtEl>
                                          <p:spTgt spid="115"/>
                                        </p:tgtEl>
                                        <p:attrNameLst>
                                          <p:attrName>ppt_x</p:attrName>
                                        </p:attrNameLst>
                                      </p:cBhvr>
                                      <p:tavLst>
                                        <p:tav tm="0">
                                          <p:val>
                                            <p:strVal val="#ppt_x"/>
                                          </p:val>
                                        </p:tav>
                                        <p:tav tm="100000">
                                          <p:val>
                                            <p:strVal val="#ppt_x"/>
                                          </p:val>
                                        </p:tav>
                                      </p:tavLst>
                                    </p:anim>
                                    <p:anim calcmode="lin" valueType="num">
                                      <p:cBhvr>
                                        <p:cTn id="57" dur="900" decel="100000" fill="hold"/>
                                        <p:tgtEl>
                                          <p:spTgt spid="115"/>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15"/>
                                        </p:tgtEl>
                                        <p:attrNameLst>
                                          <p:attrName>ppt_y</p:attrName>
                                        </p:attrNameLst>
                                      </p:cBhvr>
                                      <p:tavLst>
                                        <p:tav tm="0">
                                          <p:val>
                                            <p:strVal val="#ppt_y-.03"/>
                                          </p:val>
                                        </p:tav>
                                        <p:tav tm="100000">
                                          <p:val>
                                            <p:strVal val="#ppt_y"/>
                                          </p:val>
                                        </p:tav>
                                      </p:tavLst>
                                    </p:anim>
                                  </p:childTnLst>
                                </p:cTn>
                              </p:par>
                              <p:par>
                                <p:cTn id="59" presetID="37" presetClass="entr" presetSubtype="0" fill="hold" nodeType="withEffect">
                                  <p:stCondLst>
                                    <p:cond delay="1400"/>
                                  </p:stCondLst>
                                  <p:childTnLst>
                                    <p:set>
                                      <p:cBhvr>
                                        <p:cTn id="60" dur="1" fill="hold">
                                          <p:stCondLst>
                                            <p:cond delay="0"/>
                                          </p:stCondLst>
                                        </p:cTn>
                                        <p:tgtEl>
                                          <p:spTgt spid="78"/>
                                        </p:tgtEl>
                                        <p:attrNameLst>
                                          <p:attrName>style.visibility</p:attrName>
                                        </p:attrNameLst>
                                      </p:cBhvr>
                                      <p:to>
                                        <p:strVal val="visible"/>
                                      </p:to>
                                    </p:set>
                                    <p:animEffect transition="in" filter="fade">
                                      <p:cBhvr>
                                        <p:cTn id="61" dur="1000"/>
                                        <p:tgtEl>
                                          <p:spTgt spid="78"/>
                                        </p:tgtEl>
                                      </p:cBhvr>
                                    </p:animEffect>
                                    <p:anim calcmode="lin" valueType="num">
                                      <p:cBhvr>
                                        <p:cTn id="62" dur="1000" fill="hold"/>
                                        <p:tgtEl>
                                          <p:spTgt spid="78"/>
                                        </p:tgtEl>
                                        <p:attrNameLst>
                                          <p:attrName>ppt_x</p:attrName>
                                        </p:attrNameLst>
                                      </p:cBhvr>
                                      <p:tavLst>
                                        <p:tav tm="0">
                                          <p:val>
                                            <p:strVal val="#ppt_x"/>
                                          </p:val>
                                        </p:tav>
                                        <p:tav tm="100000">
                                          <p:val>
                                            <p:strVal val="#ppt_x"/>
                                          </p:val>
                                        </p:tav>
                                      </p:tavLst>
                                    </p:anim>
                                    <p:anim calcmode="lin" valueType="num">
                                      <p:cBhvr>
                                        <p:cTn id="63" dur="900" decel="100000" fill="hold"/>
                                        <p:tgtEl>
                                          <p:spTgt spid="78"/>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78"/>
                                        </p:tgtEl>
                                        <p:attrNameLst>
                                          <p:attrName>ppt_y</p:attrName>
                                        </p:attrNameLst>
                                      </p:cBhvr>
                                      <p:tavLst>
                                        <p:tav tm="0">
                                          <p:val>
                                            <p:strVal val="#ppt_y-.03"/>
                                          </p:val>
                                        </p:tav>
                                        <p:tav tm="100000">
                                          <p:val>
                                            <p:strVal val="#ppt_y"/>
                                          </p:val>
                                        </p:tav>
                                      </p:tavLst>
                                    </p:anim>
                                  </p:childTnLst>
                                </p:cTn>
                              </p:par>
                            </p:childTnLst>
                          </p:cTn>
                        </p:par>
                        <p:par>
                          <p:cTn id="65" fill="hold">
                            <p:stCondLst>
                              <p:cond delay="1000"/>
                            </p:stCondLst>
                            <p:childTnLst>
                              <p:par>
                                <p:cTn id="66" presetID="26" presetClass="emph" presetSubtype="0" fill="hold" grpId="1" nodeType="afterEffect">
                                  <p:stCondLst>
                                    <p:cond delay="0"/>
                                  </p:stCondLst>
                                  <p:childTnLst>
                                    <p:animEffect transition="out" filter="fade">
                                      <p:cBhvr>
                                        <p:cTn id="67" dur="500" tmFilter="0, 0; .2, .5; .8, .5; 1, 0"/>
                                        <p:tgtEl>
                                          <p:spTgt spid="43"/>
                                        </p:tgtEl>
                                      </p:cBhvr>
                                    </p:animEffect>
                                    <p:animScale>
                                      <p:cBhvr>
                                        <p:cTn id="68" dur="250" autoRev="1" fill="hold"/>
                                        <p:tgtEl>
                                          <p:spTgt spid="43"/>
                                        </p:tgtEl>
                                      </p:cBhvr>
                                      <p:by x="105000" y="105000"/>
                                    </p:animScale>
                                  </p:childTnLst>
                                </p:cTn>
                              </p:par>
                              <p:par>
                                <p:cTn id="69" presetID="26" presetClass="emph" presetSubtype="0" fill="hold" nodeType="withEffect">
                                  <p:stCondLst>
                                    <p:cond delay="0"/>
                                  </p:stCondLst>
                                  <p:childTnLst>
                                    <p:animEffect transition="out" filter="fade">
                                      <p:cBhvr>
                                        <p:cTn id="70" dur="500" tmFilter="0, 0; .2, .5; .8, .5; 1, 0"/>
                                        <p:tgtEl>
                                          <p:spTgt spid="109"/>
                                        </p:tgtEl>
                                      </p:cBhvr>
                                    </p:animEffect>
                                    <p:animScale>
                                      <p:cBhvr>
                                        <p:cTn id="71" dur="250" autoRev="1" fill="hold"/>
                                        <p:tgtEl>
                                          <p:spTgt spid="109"/>
                                        </p:tgtEl>
                                      </p:cBhvr>
                                      <p:by x="105000" y="105000"/>
                                    </p:animScale>
                                  </p:childTnLst>
                                </p:cTn>
                              </p:par>
                              <p:par>
                                <p:cTn id="72" presetID="26" presetClass="emph" presetSubtype="0" fill="hold" nodeType="withEffect">
                                  <p:stCondLst>
                                    <p:cond delay="400"/>
                                  </p:stCondLst>
                                  <p:childTnLst>
                                    <p:animEffect transition="out" filter="fade">
                                      <p:cBhvr>
                                        <p:cTn id="73" dur="500" tmFilter="0, 0; .2, .5; .8, .5; 1, 0"/>
                                        <p:tgtEl>
                                          <p:spTgt spid="66"/>
                                        </p:tgtEl>
                                      </p:cBhvr>
                                    </p:animEffect>
                                    <p:animScale>
                                      <p:cBhvr>
                                        <p:cTn id="74" dur="250" autoRev="1" fill="hold"/>
                                        <p:tgtEl>
                                          <p:spTgt spid="66"/>
                                        </p:tgtEl>
                                      </p:cBhvr>
                                      <p:by x="105000" y="105000"/>
                                    </p:animScale>
                                  </p:childTnLst>
                                </p:cTn>
                              </p:par>
                              <p:par>
                                <p:cTn id="75" presetID="26" presetClass="emph" presetSubtype="0" fill="hold" nodeType="withEffect">
                                  <p:stCondLst>
                                    <p:cond delay="900"/>
                                  </p:stCondLst>
                                  <p:childTnLst>
                                    <p:animEffect transition="out" filter="fade">
                                      <p:cBhvr>
                                        <p:cTn id="76" dur="500" tmFilter="0, 0; .2, .5; .8, .5; 1, 0"/>
                                        <p:tgtEl>
                                          <p:spTgt spid="92"/>
                                        </p:tgtEl>
                                      </p:cBhvr>
                                    </p:animEffect>
                                    <p:animScale>
                                      <p:cBhvr>
                                        <p:cTn id="77" dur="250" autoRev="1" fill="hold"/>
                                        <p:tgtEl>
                                          <p:spTgt spid="92"/>
                                        </p:tgtEl>
                                      </p:cBhvr>
                                      <p:by x="105000" y="105000"/>
                                    </p:animScale>
                                  </p:childTnLst>
                                </p:cTn>
                              </p:par>
                              <p:par>
                                <p:cTn id="78" presetID="26" presetClass="emph" presetSubtype="0" fill="hold" nodeType="withEffect">
                                  <p:stCondLst>
                                    <p:cond delay="500"/>
                                  </p:stCondLst>
                                  <p:childTnLst>
                                    <p:animEffect transition="out" filter="fade">
                                      <p:cBhvr>
                                        <p:cTn id="79" dur="500" tmFilter="0, 0; .2, .5; .8, .5; 1, 0"/>
                                        <p:tgtEl>
                                          <p:spTgt spid="69"/>
                                        </p:tgtEl>
                                      </p:cBhvr>
                                    </p:animEffect>
                                    <p:animScale>
                                      <p:cBhvr>
                                        <p:cTn id="80" dur="250" autoRev="1" fill="hold"/>
                                        <p:tgtEl>
                                          <p:spTgt spid="69"/>
                                        </p:tgtEl>
                                      </p:cBhvr>
                                      <p:by x="105000" y="105000"/>
                                    </p:animScale>
                                  </p:childTnLst>
                                </p:cTn>
                              </p:par>
                              <p:par>
                                <p:cTn id="81" presetID="26" presetClass="emph" presetSubtype="0" fill="hold" nodeType="withEffect">
                                  <p:stCondLst>
                                    <p:cond delay="200"/>
                                  </p:stCondLst>
                                  <p:childTnLst>
                                    <p:animEffect transition="out" filter="fade">
                                      <p:cBhvr>
                                        <p:cTn id="82" dur="500" tmFilter="0, 0; .2, .5; .8, .5; 1, 0"/>
                                        <p:tgtEl>
                                          <p:spTgt spid="72"/>
                                        </p:tgtEl>
                                      </p:cBhvr>
                                    </p:animEffect>
                                    <p:animScale>
                                      <p:cBhvr>
                                        <p:cTn id="83" dur="250" autoRev="1" fill="hold"/>
                                        <p:tgtEl>
                                          <p:spTgt spid="72"/>
                                        </p:tgtEl>
                                      </p:cBhvr>
                                      <p:by x="105000" y="105000"/>
                                    </p:animScale>
                                  </p:childTnLst>
                                </p:cTn>
                              </p:par>
                              <p:par>
                                <p:cTn id="84" presetID="26" presetClass="emph" presetSubtype="0" fill="hold" nodeType="withEffect">
                                  <p:stCondLst>
                                    <p:cond delay="700"/>
                                  </p:stCondLst>
                                  <p:childTnLst>
                                    <p:animEffect transition="out" filter="fade">
                                      <p:cBhvr>
                                        <p:cTn id="85" dur="500" tmFilter="0, 0; .2, .5; .8, .5; 1, 0"/>
                                        <p:tgtEl>
                                          <p:spTgt spid="81"/>
                                        </p:tgtEl>
                                      </p:cBhvr>
                                    </p:animEffect>
                                    <p:animScale>
                                      <p:cBhvr>
                                        <p:cTn id="86" dur="250" autoRev="1" fill="hold"/>
                                        <p:tgtEl>
                                          <p:spTgt spid="81"/>
                                        </p:tgtEl>
                                      </p:cBhvr>
                                      <p:by x="105000" y="105000"/>
                                    </p:animScale>
                                  </p:childTnLst>
                                </p:cTn>
                              </p:par>
                              <p:par>
                                <p:cTn id="87" presetID="26" presetClass="emph" presetSubtype="0" fill="hold" nodeType="withEffect">
                                  <p:stCondLst>
                                    <p:cond delay="800"/>
                                  </p:stCondLst>
                                  <p:childTnLst>
                                    <p:animEffect transition="out" filter="fade">
                                      <p:cBhvr>
                                        <p:cTn id="88" dur="500" tmFilter="0, 0; .2, .5; .8, .5; 1, 0"/>
                                        <p:tgtEl>
                                          <p:spTgt spid="75"/>
                                        </p:tgtEl>
                                      </p:cBhvr>
                                    </p:animEffect>
                                    <p:animScale>
                                      <p:cBhvr>
                                        <p:cTn id="89" dur="250" autoRev="1" fill="hold"/>
                                        <p:tgtEl>
                                          <p:spTgt spid="75"/>
                                        </p:tgtEl>
                                      </p:cBhvr>
                                      <p:by x="105000" y="105000"/>
                                    </p:animScale>
                                  </p:childTnLst>
                                </p:cTn>
                              </p:par>
                              <p:par>
                                <p:cTn id="90" presetID="26" presetClass="emph" presetSubtype="0" fill="hold" nodeType="withEffect">
                                  <p:stCondLst>
                                    <p:cond delay="1500"/>
                                  </p:stCondLst>
                                  <p:childTnLst>
                                    <p:animEffect transition="out" filter="fade">
                                      <p:cBhvr>
                                        <p:cTn id="91" dur="500" tmFilter="0, 0; .2, .5; .8, .5; 1, 0"/>
                                        <p:tgtEl>
                                          <p:spTgt spid="115"/>
                                        </p:tgtEl>
                                      </p:cBhvr>
                                    </p:animEffect>
                                    <p:animScale>
                                      <p:cBhvr>
                                        <p:cTn id="92" dur="250" autoRev="1" fill="hold"/>
                                        <p:tgtEl>
                                          <p:spTgt spid="115"/>
                                        </p:tgtEl>
                                      </p:cBhvr>
                                      <p:by x="105000" y="105000"/>
                                    </p:animScale>
                                  </p:childTnLst>
                                </p:cTn>
                              </p:par>
                              <p:par>
                                <p:cTn id="93" presetID="26" presetClass="emph" presetSubtype="0" fill="hold" nodeType="withEffect">
                                  <p:stCondLst>
                                    <p:cond delay="600"/>
                                  </p:stCondLst>
                                  <p:childTnLst>
                                    <p:animEffect transition="out" filter="fade">
                                      <p:cBhvr>
                                        <p:cTn id="94" dur="500" tmFilter="0, 0; .2, .5; .8, .5; 1, 0"/>
                                        <p:tgtEl>
                                          <p:spTgt spid="78"/>
                                        </p:tgtEl>
                                      </p:cBhvr>
                                    </p:animEffect>
                                    <p:animScale>
                                      <p:cBhvr>
                                        <p:cTn id="95" dur="250" autoRev="1" fill="hold"/>
                                        <p:tgtEl>
                                          <p:spTgt spid="78"/>
                                        </p:tgtEl>
                                      </p:cBhvr>
                                      <p:by x="105000" y="105000"/>
                                    </p:animScale>
                                  </p:childTnLst>
                                </p:cTn>
                              </p:par>
                            </p:childTnLst>
                          </p:cTn>
                        </p:par>
                        <p:par>
                          <p:cTn id="96" fill="hold">
                            <p:stCondLst>
                              <p:cond delay="1500"/>
                            </p:stCondLst>
                            <p:childTnLst>
                              <p:par>
                                <p:cTn id="97" presetID="22" presetClass="entr" presetSubtype="4" fill="hold"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down)">
                                      <p:cBhvr>
                                        <p:cTn id="99" dur="500"/>
                                        <p:tgtEl>
                                          <p:spTgt spid="45"/>
                                        </p:tgtEl>
                                      </p:cBhvr>
                                    </p:animEffect>
                                  </p:childTnLst>
                                </p:cTn>
                              </p:par>
                              <p:par>
                                <p:cTn id="100" presetID="22" presetClass="entr" presetSubtype="4" fill="hold"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down)">
                                      <p:cBhvr>
                                        <p:cTn id="102" dur="500"/>
                                        <p:tgtEl>
                                          <p:spTgt spid="47"/>
                                        </p:tgtEl>
                                      </p:cBhvr>
                                    </p:animEffect>
                                  </p:childTnLst>
                                </p:cTn>
                              </p:par>
                              <p:par>
                                <p:cTn id="103" presetID="22" presetClass="entr" presetSubtype="1" fill="hold" nodeType="withEffect">
                                  <p:stCondLst>
                                    <p:cond delay="0"/>
                                  </p:stCondLst>
                                  <p:childTnLst>
                                    <p:set>
                                      <p:cBhvr>
                                        <p:cTn id="104" dur="1" fill="hold">
                                          <p:stCondLst>
                                            <p:cond delay="0"/>
                                          </p:stCondLst>
                                        </p:cTn>
                                        <p:tgtEl>
                                          <p:spTgt spid="131"/>
                                        </p:tgtEl>
                                        <p:attrNameLst>
                                          <p:attrName>style.visibility</p:attrName>
                                        </p:attrNameLst>
                                      </p:cBhvr>
                                      <p:to>
                                        <p:strVal val="visible"/>
                                      </p:to>
                                    </p:set>
                                    <p:animEffect transition="in" filter="wipe(up)">
                                      <p:cBhvr>
                                        <p:cTn id="105" dur="500"/>
                                        <p:tgtEl>
                                          <p:spTgt spid="131"/>
                                        </p:tgtEl>
                                      </p:cBhvr>
                                    </p:animEffect>
                                  </p:childTnLst>
                                </p:cTn>
                              </p:par>
                              <p:par>
                                <p:cTn id="106" presetID="22" presetClass="entr" presetSubtype="1" fill="hold" nodeType="withEffect">
                                  <p:stCondLst>
                                    <p:cond delay="0"/>
                                  </p:stCondLst>
                                  <p:childTnLst>
                                    <p:set>
                                      <p:cBhvr>
                                        <p:cTn id="107" dur="1" fill="hold">
                                          <p:stCondLst>
                                            <p:cond delay="0"/>
                                          </p:stCondLst>
                                        </p:cTn>
                                        <p:tgtEl>
                                          <p:spTgt spid="133"/>
                                        </p:tgtEl>
                                        <p:attrNameLst>
                                          <p:attrName>style.visibility</p:attrName>
                                        </p:attrNameLst>
                                      </p:cBhvr>
                                      <p:to>
                                        <p:strVal val="visible"/>
                                      </p:to>
                                    </p:set>
                                    <p:animEffect transition="in" filter="wipe(up)">
                                      <p:cBhvr>
                                        <p:cTn id="108" dur="500"/>
                                        <p:tgtEl>
                                          <p:spTgt spid="133"/>
                                        </p:tgtEl>
                                      </p:cBhvr>
                                    </p:animEffect>
                                  </p:childTnLst>
                                </p:cTn>
                              </p:par>
                              <p:par>
                                <p:cTn id="109" presetID="22" presetClass="entr" presetSubtype="4" fill="hold" nodeType="withEffect">
                                  <p:stCondLst>
                                    <p:cond delay="0"/>
                                  </p:stCondLst>
                                  <p:childTnLst>
                                    <p:set>
                                      <p:cBhvr>
                                        <p:cTn id="110" dur="1" fill="hold">
                                          <p:stCondLst>
                                            <p:cond delay="0"/>
                                          </p:stCondLst>
                                        </p:cTn>
                                        <p:tgtEl>
                                          <p:spTgt spid="135"/>
                                        </p:tgtEl>
                                        <p:attrNameLst>
                                          <p:attrName>style.visibility</p:attrName>
                                        </p:attrNameLst>
                                      </p:cBhvr>
                                      <p:to>
                                        <p:strVal val="visible"/>
                                      </p:to>
                                    </p:set>
                                    <p:animEffect transition="in" filter="wipe(down)">
                                      <p:cBhvr>
                                        <p:cTn id="111" dur="500"/>
                                        <p:tgtEl>
                                          <p:spTgt spid="135"/>
                                        </p:tgtEl>
                                      </p:cBhvr>
                                    </p:animEffect>
                                  </p:childTnLst>
                                </p:cTn>
                              </p:par>
                              <p:par>
                                <p:cTn id="112" presetID="22" presetClass="entr" presetSubtype="1" fill="hold" nodeType="withEffect">
                                  <p:stCondLst>
                                    <p:cond delay="0"/>
                                  </p:stCondLst>
                                  <p:childTnLst>
                                    <p:set>
                                      <p:cBhvr>
                                        <p:cTn id="113" dur="1" fill="hold">
                                          <p:stCondLst>
                                            <p:cond delay="0"/>
                                          </p:stCondLst>
                                        </p:cTn>
                                        <p:tgtEl>
                                          <p:spTgt spid="137"/>
                                        </p:tgtEl>
                                        <p:attrNameLst>
                                          <p:attrName>style.visibility</p:attrName>
                                        </p:attrNameLst>
                                      </p:cBhvr>
                                      <p:to>
                                        <p:strVal val="visible"/>
                                      </p:to>
                                    </p:set>
                                    <p:animEffect transition="in" filter="wipe(up)">
                                      <p:cBhvr>
                                        <p:cTn id="114" dur="500"/>
                                        <p:tgtEl>
                                          <p:spTgt spid="137"/>
                                        </p:tgtEl>
                                      </p:cBhvr>
                                    </p:animEffect>
                                  </p:childTnLst>
                                </p:cTn>
                              </p:par>
                              <p:par>
                                <p:cTn id="115" presetID="22" presetClass="entr" presetSubtype="4" fill="hold" nodeType="withEffect">
                                  <p:stCondLst>
                                    <p:cond delay="0"/>
                                  </p:stCondLst>
                                  <p:childTnLst>
                                    <p:set>
                                      <p:cBhvr>
                                        <p:cTn id="116" dur="1" fill="hold">
                                          <p:stCondLst>
                                            <p:cond delay="0"/>
                                          </p:stCondLst>
                                        </p:cTn>
                                        <p:tgtEl>
                                          <p:spTgt spid="139"/>
                                        </p:tgtEl>
                                        <p:attrNameLst>
                                          <p:attrName>style.visibility</p:attrName>
                                        </p:attrNameLst>
                                      </p:cBhvr>
                                      <p:to>
                                        <p:strVal val="visible"/>
                                      </p:to>
                                    </p:set>
                                    <p:animEffect transition="in" filter="wipe(down)">
                                      <p:cBhvr>
                                        <p:cTn id="117" dur="500"/>
                                        <p:tgtEl>
                                          <p:spTgt spid="139"/>
                                        </p:tgtEl>
                                      </p:cBhvr>
                                    </p:animEffect>
                                  </p:childTnLst>
                                </p:cTn>
                              </p:par>
                              <p:par>
                                <p:cTn id="118" presetID="22" presetClass="entr" presetSubtype="1" fill="hold" nodeType="withEffect">
                                  <p:stCondLst>
                                    <p:cond delay="0"/>
                                  </p:stCondLst>
                                  <p:childTnLst>
                                    <p:set>
                                      <p:cBhvr>
                                        <p:cTn id="119" dur="1" fill="hold">
                                          <p:stCondLst>
                                            <p:cond delay="0"/>
                                          </p:stCondLst>
                                        </p:cTn>
                                        <p:tgtEl>
                                          <p:spTgt spid="141"/>
                                        </p:tgtEl>
                                        <p:attrNameLst>
                                          <p:attrName>style.visibility</p:attrName>
                                        </p:attrNameLst>
                                      </p:cBhvr>
                                      <p:to>
                                        <p:strVal val="visible"/>
                                      </p:to>
                                    </p:set>
                                    <p:animEffect transition="in" filter="wipe(up)">
                                      <p:cBhvr>
                                        <p:cTn id="120" dur="500"/>
                                        <p:tgtEl>
                                          <p:spTgt spid="141"/>
                                        </p:tgtEl>
                                      </p:cBhvr>
                                    </p:animEffect>
                                  </p:childTnLst>
                                </p:cTn>
                              </p:par>
                            </p:childTnLst>
                          </p:cTn>
                        </p:par>
                        <p:par>
                          <p:cTn id="121" fill="hold">
                            <p:stCondLst>
                              <p:cond delay="2000"/>
                            </p:stCondLst>
                            <p:childTnLst>
                              <p:par>
                                <p:cTn id="122" presetID="47" presetClass="entr" presetSubtype="0" fill="hold" grpId="0" nodeType="afterEffect">
                                  <p:stCondLst>
                                    <p:cond delay="0"/>
                                  </p:stCondLst>
                                  <p:childTnLst>
                                    <p:set>
                                      <p:cBhvr>
                                        <p:cTn id="123" dur="1" fill="hold">
                                          <p:stCondLst>
                                            <p:cond delay="0"/>
                                          </p:stCondLst>
                                        </p:cTn>
                                        <p:tgtEl>
                                          <p:spTgt spid="122"/>
                                        </p:tgtEl>
                                        <p:attrNameLst>
                                          <p:attrName>style.visibility</p:attrName>
                                        </p:attrNameLst>
                                      </p:cBhvr>
                                      <p:to>
                                        <p:strVal val="visible"/>
                                      </p:to>
                                    </p:set>
                                    <p:animEffect transition="in" filter="fade">
                                      <p:cBhvr>
                                        <p:cTn id="124" dur="1000"/>
                                        <p:tgtEl>
                                          <p:spTgt spid="122"/>
                                        </p:tgtEl>
                                      </p:cBhvr>
                                    </p:animEffect>
                                    <p:anim calcmode="lin" valueType="num">
                                      <p:cBhvr>
                                        <p:cTn id="125" dur="1000" fill="hold"/>
                                        <p:tgtEl>
                                          <p:spTgt spid="122"/>
                                        </p:tgtEl>
                                        <p:attrNameLst>
                                          <p:attrName>ppt_x</p:attrName>
                                        </p:attrNameLst>
                                      </p:cBhvr>
                                      <p:tavLst>
                                        <p:tav tm="0">
                                          <p:val>
                                            <p:strVal val="#ppt_x"/>
                                          </p:val>
                                        </p:tav>
                                        <p:tav tm="100000">
                                          <p:val>
                                            <p:strVal val="#ppt_x"/>
                                          </p:val>
                                        </p:tav>
                                      </p:tavLst>
                                    </p:anim>
                                    <p:anim calcmode="lin" valueType="num">
                                      <p:cBhvr>
                                        <p:cTn id="126" dur="1000" fill="hold"/>
                                        <p:tgtEl>
                                          <p:spTgt spid="122"/>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123"/>
                                        </p:tgtEl>
                                        <p:attrNameLst>
                                          <p:attrName>style.visibility</p:attrName>
                                        </p:attrNameLst>
                                      </p:cBhvr>
                                      <p:to>
                                        <p:strVal val="visible"/>
                                      </p:to>
                                    </p:set>
                                    <p:animEffect transition="in" filter="fade">
                                      <p:cBhvr>
                                        <p:cTn id="129" dur="1000"/>
                                        <p:tgtEl>
                                          <p:spTgt spid="123"/>
                                        </p:tgtEl>
                                      </p:cBhvr>
                                    </p:animEffect>
                                    <p:anim calcmode="lin" valueType="num">
                                      <p:cBhvr>
                                        <p:cTn id="130" dur="1000" fill="hold"/>
                                        <p:tgtEl>
                                          <p:spTgt spid="123"/>
                                        </p:tgtEl>
                                        <p:attrNameLst>
                                          <p:attrName>ppt_x</p:attrName>
                                        </p:attrNameLst>
                                      </p:cBhvr>
                                      <p:tavLst>
                                        <p:tav tm="0">
                                          <p:val>
                                            <p:strVal val="#ppt_x"/>
                                          </p:val>
                                        </p:tav>
                                        <p:tav tm="100000">
                                          <p:val>
                                            <p:strVal val="#ppt_x"/>
                                          </p:val>
                                        </p:tav>
                                      </p:tavLst>
                                    </p:anim>
                                    <p:anim calcmode="lin" valueType="num">
                                      <p:cBhvr>
                                        <p:cTn id="131" dur="1000" fill="hold"/>
                                        <p:tgtEl>
                                          <p:spTgt spid="123"/>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32"/>
                                        </p:tgtEl>
                                        <p:attrNameLst>
                                          <p:attrName>style.visibility</p:attrName>
                                        </p:attrNameLst>
                                      </p:cBhvr>
                                      <p:to>
                                        <p:strVal val="visible"/>
                                      </p:to>
                                    </p:set>
                                    <p:animEffect transition="in" filter="fade">
                                      <p:cBhvr>
                                        <p:cTn id="134" dur="1000"/>
                                        <p:tgtEl>
                                          <p:spTgt spid="132"/>
                                        </p:tgtEl>
                                      </p:cBhvr>
                                    </p:animEffect>
                                    <p:anim calcmode="lin" valueType="num">
                                      <p:cBhvr>
                                        <p:cTn id="135" dur="1000" fill="hold"/>
                                        <p:tgtEl>
                                          <p:spTgt spid="132"/>
                                        </p:tgtEl>
                                        <p:attrNameLst>
                                          <p:attrName>ppt_x</p:attrName>
                                        </p:attrNameLst>
                                      </p:cBhvr>
                                      <p:tavLst>
                                        <p:tav tm="0">
                                          <p:val>
                                            <p:strVal val="#ppt_x"/>
                                          </p:val>
                                        </p:tav>
                                        <p:tav tm="100000">
                                          <p:val>
                                            <p:strVal val="#ppt_x"/>
                                          </p:val>
                                        </p:tav>
                                      </p:tavLst>
                                    </p:anim>
                                    <p:anim calcmode="lin" valueType="num">
                                      <p:cBhvr>
                                        <p:cTn id="136" dur="1000" fill="hold"/>
                                        <p:tgtEl>
                                          <p:spTgt spid="132"/>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34"/>
                                        </p:tgtEl>
                                        <p:attrNameLst>
                                          <p:attrName>style.visibility</p:attrName>
                                        </p:attrNameLst>
                                      </p:cBhvr>
                                      <p:to>
                                        <p:strVal val="visible"/>
                                      </p:to>
                                    </p:set>
                                    <p:animEffect transition="in" filter="fade">
                                      <p:cBhvr>
                                        <p:cTn id="139" dur="1000"/>
                                        <p:tgtEl>
                                          <p:spTgt spid="134"/>
                                        </p:tgtEl>
                                      </p:cBhvr>
                                    </p:animEffect>
                                    <p:anim calcmode="lin" valueType="num">
                                      <p:cBhvr>
                                        <p:cTn id="140" dur="1000" fill="hold"/>
                                        <p:tgtEl>
                                          <p:spTgt spid="134"/>
                                        </p:tgtEl>
                                        <p:attrNameLst>
                                          <p:attrName>ppt_x</p:attrName>
                                        </p:attrNameLst>
                                      </p:cBhvr>
                                      <p:tavLst>
                                        <p:tav tm="0">
                                          <p:val>
                                            <p:strVal val="#ppt_x"/>
                                          </p:val>
                                        </p:tav>
                                        <p:tav tm="100000">
                                          <p:val>
                                            <p:strVal val="#ppt_x"/>
                                          </p:val>
                                        </p:tav>
                                      </p:tavLst>
                                    </p:anim>
                                    <p:anim calcmode="lin" valueType="num">
                                      <p:cBhvr>
                                        <p:cTn id="141" dur="1000" fill="hold"/>
                                        <p:tgtEl>
                                          <p:spTgt spid="134"/>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136"/>
                                        </p:tgtEl>
                                        <p:attrNameLst>
                                          <p:attrName>style.visibility</p:attrName>
                                        </p:attrNameLst>
                                      </p:cBhvr>
                                      <p:to>
                                        <p:strVal val="visible"/>
                                      </p:to>
                                    </p:set>
                                    <p:animEffect transition="in" filter="fade">
                                      <p:cBhvr>
                                        <p:cTn id="144" dur="1000"/>
                                        <p:tgtEl>
                                          <p:spTgt spid="136"/>
                                        </p:tgtEl>
                                      </p:cBhvr>
                                    </p:animEffect>
                                    <p:anim calcmode="lin" valueType="num">
                                      <p:cBhvr>
                                        <p:cTn id="145" dur="1000" fill="hold"/>
                                        <p:tgtEl>
                                          <p:spTgt spid="136"/>
                                        </p:tgtEl>
                                        <p:attrNameLst>
                                          <p:attrName>ppt_x</p:attrName>
                                        </p:attrNameLst>
                                      </p:cBhvr>
                                      <p:tavLst>
                                        <p:tav tm="0">
                                          <p:val>
                                            <p:strVal val="#ppt_x"/>
                                          </p:val>
                                        </p:tav>
                                        <p:tav tm="100000">
                                          <p:val>
                                            <p:strVal val="#ppt_x"/>
                                          </p:val>
                                        </p:tav>
                                      </p:tavLst>
                                    </p:anim>
                                    <p:anim calcmode="lin" valueType="num">
                                      <p:cBhvr>
                                        <p:cTn id="146" dur="1000" fill="hold"/>
                                        <p:tgtEl>
                                          <p:spTgt spid="136"/>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138"/>
                                        </p:tgtEl>
                                        <p:attrNameLst>
                                          <p:attrName>style.visibility</p:attrName>
                                        </p:attrNameLst>
                                      </p:cBhvr>
                                      <p:to>
                                        <p:strVal val="visible"/>
                                      </p:to>
                                    </p:set>
                                    <p:animEffect transition="in" filter="fade">
                                      <p:cBhvr>
                                        <p:cTn id="149" dur="1000"/>
                                        <p:tgtEl>
                                          <p:spTgt spid="138"/>
                                        </p:tgtEl>
                                      </p:cBhvr>
                                    </p:animEffect>
                                    <p:anim calcmode="lin" valueType="num">
                                      <p:cBhvr>
                                        <p:cTn id="150" dur="1000" fill="hold"/>
                                        <p:tgtEl>
                                          <p:spTgt spid="138"/>
                                        </p:tgtEl>
                                        <p:attrNameLst>
                                          <p:attrName>ppt_x</p:attrName>
                                        </p:attrNameLst>
                                      </p:cBhvr>
                                      <p:tavLst>
                                        <p:tav tm="0">
                                          <p:val>
                                            <p:strVal val="#ppt_x"/>
                                          </p:val>
                                        </p:tav>
                                        <p:tav tm="100000">
                                          <p:val>
                                            <p:strVal val="#ppt_x"/>
                                          </p:val>
                                        </p:tav>
                                      </p:tavLst>
                                    </p:anim>
                                    <p:anim calcmode="lin" valueType="num">
                                      <p:cBhvr>
                                        <p:cTn id="151" dur="1000" fill="hold"/>
                                        <p:tgtEl>
                                          <p:spTgt spid="138"/>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140"/>
                                        </p:tgtEl>
                                        <p:attrNameLst>
                                          <p:attrName>style.visibility</p:attrName>
                                        </p:attrNameLst>
                                      </p:cBhvr>
                                      <p:to>
                                        <p:strVal val="visible"/>
                                      </p:to>
                                    </p:set>
                                    <p:animEffect transition="in" filter="fade">
                                      <p:cBhvr>
                                        <p:cTn id="154" dur="1000"/>
                                        <p:tgtEl>
                                          <p:spTgt spid="140"/>
                                        </p:tgtEl>
                                      </p:cBhvr>
                                    </p:animEffect>
                                    <p:anim calcmode="lin" valueType="num">
                                      <p:cBhvr>
                                        <p:cTn id="155" dur="1000" fill="hold"/>
                                        <p:tgtEl>
                                          <p:spTgt spid="140"/>
                                        </p:tgtEl>
                                        <p:attrNameLst>
                                          <p:attrName>ppt_x</p:attrName>
                                        </p:attrNameLst>
                                      </p:cBhvr>
                                      <p:tavLst>
                                        <p:tav tm="0">
                                          <p:val>
                                            <p:strVal val="#ppt_x"/>
                                          </p:val>
                                        </p:tav>
                                        <p:tav tm="100000">
                                          <p:val>
                                            <p:strVal val="#ppt_x"/>
                                          </p:val>
                                        </p:tav>
                                      </p:tavLst>
                                    </p:anim>
                                    <p:anim calcmode="lin" valueType="num">
                                      <p:cBhvr>
                                        <p:cTn id="156" dur="1000" fill="hold"/>
                                        <p:tgtEl>
                                          <p:spTgt spid="140"/>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142"/>
                                        </p:tgtEl>
                                        <p:attrNameLst>
                                          <p:attrName>style.visibility</p:attrName>
                                        </p:attrNameLst>
                                      </p:cBhvr>
                                      <p:to>
                                        <p:strVal val="visible"/>
                                      </p:to>
                                    </p:set>
                                    <p:animEffect transition="in" filter="fade">
                                      <p:cBhvr>
                                        <p:cTn id="159" dur="1000"/>
                                        <p:tgtEl>
                                          <p:spTgt spid="142"/>
                                        </p:tgtEl>
                                      </p:cBhvr>
                                    </p:animEffect>
                                    <p:anim calcmode="lin" valueType="num">
                                      <p:cBhvr>
                                        <p:cTn id="160" dur="1000" fill="hold"/>
                                        <p:tgtEl>
                                          <p:spTgt spid="142"/>
                                        </p:tgtEl>
                                        <p:attrNameLst>
                                          <p:attrName>ppt_x</p:attrName>
                                        </p:attrNameLst>
                                      </p:cBhvr>
                                      <p:tavLst>
                                        <p:tav tm="0">
                                          <p:val>
                                            <p:strVal val="#ppt_x"/>
                                          </p:val>
                                        </p:tav>
                                        <p:tav tm="100000">
                                          <p:val>
                                            <p:strVal val="#ppt_x"/>
                                          </p:val>
                                        </p:tav>
                                      </p:tavLst>
                                    </p:anim>
                                    <p:anim calcmode="lin" valueType="num">
                                      <p:cBhvr>
                                        <p:cTn id="161" dur="10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122" grpId="0"/>
      <p:bldP spid="123" grpId="0"/>
      <p:bldP spid="132" grpId="0"/>
      <p:bldP spid="134" grpId="0"/>
      <p:bldP spid="136" grpId="0"/>
      <p:bldP spid="138" grpId="0"/>
      <p:bldP spid="140" grpId="0"/>
      <p:bldP spid="1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 7"/>
          <p:cNvGrpSpPr/>
          <p:nvPr/>
        </p:nvGrpSpPr>
        <p:grpSpPr>
          <a:xfrm>
            <a:off x="4158851" y="1334452"/>
            <a:ext cx="4108307" cy="396000"/>
            <a:chOff x="4158851" y="1334452"/>
            <a:chExt cx="4108307" cy="396000"/>
          </a:xfrm>
        </p:grpSpPr>
        <p:grpSp>
          <p:nvGrpSpPr>
            <p:cNvPr id="13" name="组 12"/>
            <p:cNvGrpSpPr/>
            <p:nvPr/>
          </p:nvGrpSpPr>
          <p:grpSpPr>
            <a:xfrm>
              <a:off x="4158851" y="1334452"/>
              <a:ext cx="4108307" cy="396000"/>
              <a:chOff x="4158851" y="1278024"/>
              <a:chExt cx="4108307" cy="396000"/>
            </a:xfrm>
          </p:grpSpPr>
          <p:sp>
            <p:nvSpPr>
              <p:cNvPr id="35" name="1标签"/>
              <p:cNvSpPr/>
              <p:nvPr/>
            </p:nvSpPr>
            <p:spPr>
              <a:xfrm flipH="1">
                <a:off x="4158851" y="1278024"/>
                <a:ext cx="4108307"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40" name="直接连接符 49"/>
              <p:cNvCxnSpPr/>
              <p:nvPr/>
            </p:nvCxnSpPr>
            <p:spPr>
              <a:xfrm flipH="1">
                <a:off x="4158851" y="1674024"/>
                <a:ext cx="4108307"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42" name="直接连接符 50"/>
              <p:cNvCxnSpPr/>
              <p:nvPr/>
            </p:nvCxnSpPr>
            <p:spPr>
              <a:xfrm flipH="1">
                <a:off x="6438962" y="167402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19" name="TextBox 32"/>
            <p:cNvSpPr txBox="1"/>
            <p:nvPr/>
          </p:nvSpPr>
          <p:spPr>
            <a:xfrm>
              <a:off x="4699004" y="1343211"/>
              <a:ext cx="1674260" cy="338554"/>
            </a:xfrm>
            <a:prstGeom prst="rect">
              <a:avLst/>
            </a:prstGeom>
            <a:noFill/>
          </p:spPr>
          <p:txBody>
            <a:bodyPr wrap="square" rtlCol="0">
              <a:spAutoFit/>
            </a:bodyPr>
            <a:lstStyle/>
            <a:p>
              <a:pPr algn="dist"/>
              <a:r>
                <a:rPr kumimoji="1" lang="en-US"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6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 8"/>
          <p:cNvGrpSpPr/>
          <p:nvPr/>
        </p:nvGrpSpPr>
        <p:grpSpPr>
          <a:xfrm>
            <a:off x="4158851" y="2120880"/>
            <a:ext cx="4108307" cy="396000"/>
            <a:chOff x="4158851" y="2120880"/>
            <a:chExt cx="4108307" cy="396000"/>
          </a:xfrm>
        </p:grpSpPr>
        <p:grpSp>
          <p:nvGrpSpPr>
            <p:cNvPr id="123" name="组 122"/>
            <p:cNvGrpSpPr/>
            <p:nvPr/>
          </p:nvGrpSpPr>
          <p:grpSpPr>
            <a:xfrm>
              <a:off x="4158851" y="2120880"/>
              <a:ext cx="4108307" cy="396000"/>
              <a:chOff x="4158851" y="1278024"/>
              <a:chExt cx="4108307" cy="396000"/>
            </a:xfrm>
          </p:grpSpPr>
          <p:sp>
            <p:nvSpPr>
              <p:cNvPr id="124" name="1标签"/>
              <p:cNvSpPr/>
              <p:nvPr/>
            </p:nvSpPr>
            <p:spPr>
              <a:xfrm flipH="1">
                <a:off x="4158851" y="1278024"/>
                <a:ext cx="4108307"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25" name="直接连接符 49"/>
              <p:cNvCxnSpPr/>
              <p:nvPr/>
            </p:nvCxnSpPr>
            <p:spPr>
              <a:xfrm flipH="1">
                <a:off x="4158851" y="1674024"/>
                <a:ext cx="4108307"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26" name="直接连接符 50"/>
              <p:cNvCxnSpPr/>
              <p:nvPr/>
            </p:nvCxnSpPr>
            <p:spPr>
              <a:xfrm flipH="1">
                <a:off x="6438962" y="167402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33" name="TextBox 32"/>
            <p:cNvSpPr txBox="1"/>
            <p:nvPr/>
          </p:nvSpPr>
          <p:spPr>
            <a:xfrm>
              <a:off x="4699004" y="2129639"/>
              <a:ext cx="1674260" cy="338554"/>
            </a:xfrm>
            <a:prstGeom prst="rect">
              <a:avLst/>
            </a:prstGeom>
            <a:noFill/>
          </p:spPr>
          <p:txBody>
            <a:bodyPr wrap="square" rtlCol="0">
              <a:spAutoFit/>
            </a:bodyPr>
            <a:lstStyle/>
            <a:p>
              <a:pPr algn="dist"/>
              <a:r>
                <a:rPr kumimoji="1" lang="en-US"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6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 9"/>
          <p:cNvGrpSpPr/>
          <p:nvPr/>
        </p:nvGrpSpPr>
        <p:grpSpPr>
          <a:xfrm>
            <a:off x="4158851" y="2882880"/>
            <a:ext cx="4108307" cy="396000"/>
            <a:chOff x="4158851" y="2882880"/>
            <a:chExt cx="4108307" cy="396000"/>
          </a:xfrm>
        </p:grpSpPr>
        <p:grpSp>
          <p:nvGrpSpPr>
            <p:cNvPr id="149" name="组 148"/>
            <p:cNvGrpSpPr/>
            <p:nvPr/>
          </p:nvGrpSpPr>
          <p:grpSpPr>
            <a:xfrm>
              <a:off x="4158851" y="2882880"/>
              <a:ext cx="4108307" cy="396000"/>
              <a:chOff x="4158851" y="1278024"/>
              <a:chExt cx="4108307" cy="396000"/>
            </a:xfrm>
          </p:grpSpPr>
          <p:sp>
            <p:nvSpPr>
              <p:cNvPr id="150" name="1标签"/>
              <p:cNvSpPr/>
              <p:nvPr/>
            </p:nvSpPr>
            <p:spPr>
              <a:xfrm flipH="1">
                <a:off x="4158851" y="1278024"/>
                <a:ext cx="4108307"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51" name="直接连接符 49"/>
              <p:cNvCxnSpPr/>
              <p:nvPr/>
            </p:nvCxnSpPr>
            <p:spPr>
              <a:xfrm flipH="1">
                <a:off x="4158851" y="1674024"/>
                <a:ext cx="4108307"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52" name="直接连接符 50"/>
              <p:cNvCxnSpPr/>
              <p:nvPr/>
            </p:nvCxnSpPr>
            <p:spPr>
              <a:xfrm flipH="1">
                <a:off x="6438962" y="167402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59" name="TextBox 32"/>
            <p:cNvSpPr txBox="1"/>
            <p:nvPr/>
          </p:nvSpPr>
          <p:spPr>
            <a:xfrm>
              <a:off x="4699004" y="2891639"/>
              <a:ext cx="1674260" cy="338554"/>
            </a:xfrm>
            <a:prstGeom prst="rect">
              <a:avLst/>
            </a:prstGeom>
            <a:noFill/>
          </p:spPr>
          <p:txBody>
            <a:bodyPr wrap="square" rtlCol="0">
              <a:spAutoFit/>
            </a:bodyPr>
            <a:lstStyle/>
            <a:p>
              <a:pPr algn="dist"/>
              <a:r>
                <a:rPr kumimoji="1" lang="en-US"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6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 name="组 11"/>
          <p:cNvGrpSpPr/>
          <p:nvPr/>
        </p:nvGrpSpPr>
        <p:grpSpPr>
          <a:xfrm>
            <a:off x="4158851" y="3678400"/>
            <a:ext cx="4108307" cy="396000"/>
            <a:chOff x="4158851" y="3678400"/>
            <a:chExt cx="4108307" cy="396000"/>
          </a:xfrm>
        </p:grpSpPr>
        <p:grpSp>
          <p:nvGrpSpPr>
            <p:cNvPr id="162" name="组 161"/>
            <p:cNvGrpSpPr/>
            <p:nvPr/>
          </p:nvGrpSpPr>
          <p:grpSpPr>
            <a:xfrm>
              <a:off x="4158851" y="3678400"/>
              <a:ext cx="4108307" cy="396000"/>
              <a:chOff x="4158851" y="1278024"/>
              <a:chExt cx="4108307" cy="396000"/>
            </a:xfrm>
          </p:grpSpPr>
          <p:sp>
            <p:nvSpPr>
              <p:cNvPr id="163" name="1标签"/>
              <p:cNvSpPr/>
              <p:nvPr/>
            </p:nvSpPr>
            <p:spPr>
              <a:xfrm flipH="1">
                <a:off x="4158851" y="1278024"/>
                <a:ext cx="4108307"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64" name="直接连接符 49"/>
              <p:cNvCxnSpPr/>
              <p:nvPr/>
            </p:nvCxnSpPr>
            <p:spPr>
              <a:xfrm flipH="1">
                <a:off x="4158851" y="1674024"/>
                <a:ext cx="4108307"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65" name="直接连接符 50"/>
              <p:cNvCxnSpPr/>
              <p:nvPr/>
            </p:nvCxnSpPr>
            <p:spPr>
              <a:xfrm flipH="1">
                <a:off x="6438962" y="167402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2" name="TextBox 32"/>
            <p:cNvSpPr txBox="1"/>
            <p:nvPr/>
          </p:nvSpPr>
          <p:spPr>
            <a:xfrm>
              <a:off x="4699004" y="3687159"/>
              <a:ext cx="1674260" cy="338554"/>
            </a:xfrm>
            <a:prstGeom prst="rect">
              <a:avLst/>
            </a:prstGeom>
            <a:noFill/>
          </p:spPr>
          <p:txBody>
            <a:bodyPr wrap="square" rtlCol="0">
              <a:spAutoFit/>
            </a:bodyPr>
            <a:lstStyle/>
            <a:p>
              <a:pPr algn="dist"/>
              <a:r>
                <a:rPr kumimoji="1" lang="en-US"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6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 name="组 14"/>
          <p:cNvGrpSpPr/>
          <p:nvPr/>
        </p:nvGrpSpPr>
        <p:grpSpPr>
          <a:xfrm>
            <a:off x="-249690" y="-138118"/>
            <a:ext cx="2924995" cy="5610703"/>
            <a:chOff x="-3536164" y="202031"/>
            <a:chExt cx="4097600" cy="4218888"/>
          </a:xfrm>
        </p:grpSpPr>
        <p:grpSp>
          <p:nvGrpSpPr>
            <p:cNvPr id="23" name="Group 20"/>
            <p:cNvGrpSpPr/>
            <p:nvPr/>
          </p:nvGrpSpPr>
          <p:grpSpPr bwMode="auto">
            <a:xfrm>
              <a:off x="-3536164" y="202031"/>
              <a:ext cx="4097600" cy="4218888"/>
              <a:chOff x="975" y="300"/>
              <a:chExt cx="3447" cy="4037"/>
            </a:xfrm>
          </p:grpSpPr>
          <p:pic>
            <p:nvPicPr>
              <p:cNvPr id="25"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24"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sp>
        <p:nvSpPr>
          <p:cNvPr id="58" name="Text Box 11"/>
          <p:cNvSpPr txBox="1">
            <a:spLocks noChangeArrowheads="1"/>
          </p:cNvSpPr>
          <p:nvPr/>
        </p:nvSpPr>
        <p:spPr bwMode="auto">
          <a:xfrm>
            <a:off x="344368" y="1851066"/>
            <a:ext cx="1533752" cy="219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solidFill>
                  <a:schemeClr val="tx1">
                    <a:lumMod val="85000"/>
                  </a:schemeClr>
                </a:solidFill>
                <a:latin typeface="微软雅黑" panose="020B0503020204020204" pitchFamily="34" charset="-122"/>
                <a:ea typeface="微软雅黑" panose="020B0503020204020204" pitchFamily="34" charset="-122"/>
              </a:rPr>
              <a:t>请在这里输入组要内容</a:t>
            </a:r>
            <a:r>
              <a:rPr lang="zh-CN" altLang="en-US" sz="800" dirty="0">
                <a:solidFill>
                  <a:schemeClr val="tx1">
                    <a:lumMod val="85000"/>
                  </a:schemeClr>
                </a:solidFill>
                <a:latin typeface="微软雅黑" panose="020B0503020204020204" pitchFamily="34" charset="-122"/>
                <a:ea typeface="微软雅黑" panose="020B0503020204020204" pitchFamily="34" charset="-122"/>
              </a:rPr>
              <a:t>请在这里输入组</a:t>
            </a:r>
            <a:r>
              <a:rPr lang="zh-CN" altLang="en-US" sz="800" dirty="0" smtClean="0">
                <a:solidFill>
                  <a:schemeClr val="tx1">
                    <a:lumMod val="85000"/>
                  </a:schemeClr>
                </a:solidFill>
                <a:latin typeface="微软雅黑" panose="020B0503020204020204" pitchFamily="34" charset="-122"/>
                <a:ea typeface="微软雅黑" panose="020B0503020204020204" pitchFamily="34" charset="-122"/>
              </a:rPr>
              <a:t>要内容请在这里输入组要内容请在这里输入组要内容请在这里输入</a:t>
            </a:r>
            <a:r>
              <a:rPr lang="zh-CN" altLang="en-US" sz="800" dirty="0">
                <a:solidFill>
                  <a:schemeClr val="tx1">
                    <a:lumMod val="85000"/>
                  </a:schemeClr>
                </a:solidFill>
                <a:latin typeface="微软雅黑" panose="020B0503020204020204" pitchFamily="34" charset="-122"/>
                <a:ea typeface="微软雅黑" panose="020B0503020204020204" pitchFamily="34" charset="-122"/>
              </a:rPr>
              <a:t>组请在这里输入组要内容请在这里输入组要内容请在这里输入组要内容请在这里输入组要内容请在这里输入组请在这里输入组要内容请在这里输入组要内容请在这里输入组</a:t>
            </a:r>
            <a:r>
              <a:rPr lang="zh-CN" altLang="en-US" sz="800" dirty="0" smtClean="0">
                <a:solidFill>
                  <a:schemeClr val="tx1">
                    <a:lumMod val="85000"/>
                  </a:schemeClr>
                </a:solidFill>
                <a:latin typeface="微软雅黑" panose="020B0503020204020204" pitchFamily="34" charset="-122"/>
                <a:ea typeface="微软雅黑" panose="020B0503020204020204" pitchFamily="34" charset="-122"/>
              </a:rPr>
              <a:t>要内容请在这里输入组</a:t>
            </a:r>
            <a:endParaRPr lang="zh-CN" altLang="en-US" sz="800" dirty="0">
              <a:solidFill>
                <a:schemeClr val="tx1">
                  <a:lumMod val="85000"/>
                </a:schemeClr>
              </a:solidFill>
              <a:latin typeface="微软雅黑" panose="020B0503020204020204" pitchFamily="34" charset="-122"/>
              <a:ea typeface="微软雅黑" panose="020B0503020204020204" pitchFamily="34" charset="-122"/>
            </a:endParaRPr>
          </a:p>
        </p:txBody>
      </p:sp>
      <p:grpSp>
        <p:nvGrpSpPr>
          <p:cNvPr id="11" name="组 10"/>
          <p:cNvGrpSpPr/>
          <p:nvPr/>
        </p:nvGrpSpPr>
        <p:grpSpPr>
          <a:xfrm>
            <a:off x="4041159" y="1418717"/>
            <a:ext cx="612485" cy="237600"/>
            <a:chOff x="4041159" y="1376400"/>
            <a:chExt cx="612485" cy="237600"/>
          </a:xfrm>
        </p:grpSpPr>
        <p:sp>
          <p:nvSpPr>
            <p:cNvPr id="43" name="燕尾形 42"/>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5" name="燕尾形 114"/>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6" name="燕尾形 115"/>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燕尾形 116"/>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8" name="燕尾形 117"/>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4" name="图片 3"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57" name="图片 5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98698"/>
            <a:ext cx="9144000" cy="573024"/>
          </a:xfrm>
          <a:prstGeom prst="rect">
            <a:avLst/>
          </a:prstGeom>
        </p:spPr>
      </p:pic>
      <p:cxnSp>
        <p:nvCxnSpPr>
          <p:cNvPr id="6"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14" name="组 13"/>
          <p:cNvGrpSpPr/>
          <p:nvPr/>
        </p:nvGrpSpPr>
        <p:grpSpPr>
          <a:xfrm>
            <a:off x="-128082" y="-259337"/>
            <a:ext cx="2519774" cy="1043796"/>
            <a:chOff x="-128082" y="-259337"/>
            <a:chExt cx="2519774" cy="1043796"/>
          </a:xfrm>
        </p:grpSpPr>
        <p:sp>
          <p:nvSpPr>
            <p:cNvPr id="68" name="椭圆 67"/>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BankGothic Md BT" panose="020B0807020203060204" pitchFamily="34" charset="0"/>
                  <a:ea typeface="微软雅黑" panose="020B0503020204020204" pitchFamily="34" charset="-122"/>
                </a:rPr>
                <a:t>Contents</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BankGothic Md BT" panose="020B0807020203060204" pitchFamily="34" charset="0"/>
                <a:ea typeface="微软雅黑" panose="020B0503020204020204" pitchFamily="34" charset="-122"/>
              </a:endParaRPr>
            </a:p>
          </p:txBody>
        </p:sp>
      </p:grpSp>
      <p:sp>
        <p:nvSpPr>
          <p:cNvPr id="70" name="文本框 69"/>
          <p:cNvSpPr txBox="1"/>
          <p:nvPr/>
        </p:nvSpPr>
        <p:spPr>
          <a:xfrm>
            <a:off x="223613" y="1307934"/>
            <a:ext cx="1794924" cy="461665"/>
          </a:xfrm>
          <a:prstGeom prst="rect">
            <a:avLst/>
          </a:prstGeom>
          <a:noFill/>
        </p:spPr>
        <p:txBody>
          <a:bodyPr wrap="square" rtlCol="0">
            <a:spAutoFit/>
          </a:bodyPr>
          <a:lstStyle/>
          <a:p>
            <a:pPr algn="ctr"/>
            <a:r>
              <a:rPr lang="en-US" altLang="zh-CN" sz="2400" b="1" spc="50" dirty="0" smtClean="0">
                <a:ln w="9525" cmpd="sng">
                  <a:noFill/>
                  <a:prstDash val="solid"/>
                </a:ln>
                <a:solidFill>
                  <a:srgbClr val="C3DBD7"/>
                </a:solidFill>
                <a:effectLst>
                  <a:glow rad="76200">
                    <a:srgbClr val="00B0F0">
                      <a:alpha val="30000"/>
                    </a:srgbClr>
                  </a:glow>
                </a:effectLst>
                <a:latin typeface="BankGothic Md BT" panose="020B0807020203060204" pitchFamily="34" charset="0"/>
                <a:ea typeface="微软雅黑" panose="020B0503020204020204" pitchFamily="34" charset="-122"/>
              </a:rPr>
              <a:t>LOGO</a:t>
            </a:r>
            <a:endParaRPr lang="zh-CN" altLang="en-US" sz="2400" b="1" spc="50" dirty="0">
              <a:ln w="9525" cmpd="sng">
                <a:noFill/>
                <a:prstDash val="solid"/>
              </a:ln>
              <a:solidFill>
                <a:srgbClr val="C3DBD7"/>
              </a:solidFill>
              <a:effectLst>
                <a:glow rad="76200">
                  <a:srgbClr val="00B0F0">
                    <a:alpha val="30000"/>
                  </a:srgbClr>
                </a:glow>
              </a:effectLst>
              <a:latin typeface="BankGothic Md BT" panose="020B0807020203060204" pitchFamily="34" charset="0"/>
              <a:ea typeface="微软雅黑" panose="020B0503020204020204" pitchFamily="34" charset="-122"/>
            </a:endParaRPr>
          </a:p>
        </p:txBody>
      </p:sp>
      <p:grpSp>
        <p:nvGrpSpPr>
          <p:cNvPr id="2" name="组 1"/>
          <p:cNvGrpSpPr/>
          <p:nvPr/>
        </p:nvGrpSpPr>
        <p:grpSpPr>
          <a:xfrm>
            <a:off x="3384101" y="1255541"/>
            <a:ext cx="741724" cy="523220"/>
            <a:chOff x="3384101" y="1255541"/>
            <a:chExt cx="741724" cy="523220"/>
          </a:xfrm>
        </p:grpSpPr>
        <p:sp>
          <p:nvSpPr>
            <p:cNvPr id="121" name="1标签"/>
            <p:cNvSpPr/>
            <p:nvPr/>
          </p:nvSpPr>
          <p:spPr>
            <a:xfrm flipH="1">
              <a:off x="3499555" y="1334452"/>
              <a:ext cx="480669"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20" name="TextBox 32"/>
            <p:cNvSpPr txBox="1"/>
            <p:nvPr/>
          </p:nvSpPr>
          <p:spPr>
            <a:xfrm>
              <a:off x="3384101" y="1255541"/>
              <a:ext cx="741724" cy="523220"/>
            </a:xfrm>
            <a:prstGeom prst="rect">
              <a:avLst/>
            </a:prstGeom>
            <a:noFill/>
          </p:spPr>
          <p:txBody>
            <a:bodyPr wrap="square" rtlCol="0">
              <a:spAutoFit/>
            </a:bodyPr>
            <a:lstStyle/>
            <a:p>
              <a:pPr algn="dist"/>
              <a:r>
                <a:rPr kumimoji="1" lang="en-US" altLang="en-US" sz="28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28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7" name="组 126"/>
          <p:cNvGrpSpPr/>
          <p:nvPr/>
        </p:nvGrpSpPr>
        <p:grpSpPr>
          <a:xfrm>
            <a:off x="4041159" y="2205145"/>
            <a:ext cx="612485" cy="237600"/>
            <a:chOff x="4041159" y="1376400"/>
            <a:chExt cx="612485" cy="237600"/>
          </a:xfrm>
        </p:grpSpPr>
        <p:sp>
          <p:nvSpPr>
            <p:cNvPr id="128" name="燕尾形 127"/>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燕尾形 128"/>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燕尾形 129"/>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1" name="燕尾形 130"/>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2" name="燕尾形 131"/>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 2"/>
          <p:cNvGrpSpPr/>
          <p:nvPr/>
        </p:nvGrpSpPr>
        <p:grpSpPr>
          <a:xfrm>
            <a:off x="3384101" y="2041969"/>
            <a:ext cx="741724" cy="523220"/>
            <a:chOff x="3384101" y="2041969"/>
            <a:chExt cx="741724" cy="523220"/>
          </a:xfrm>
        </p:grpSpPr>
        <p:sp>
          <p:nvSpPr>
            <p:cNvPr id="122" name="1标签"/>
            <p:cNvSpPr/>
            <p:nvPr/>
          </p:nvSpPr>
          <p:spPr>
            <a:xfrm flipH="1">
              <a:off x="3499555" y="2120880"/>
              <a:ext cx="480669"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34" name="TextBox 32"/>
            <p:cNvSpPr txBox="1"/>
            <p:nvPr/>
          </p:nvSpPr>
          <p:spPr>
            <a:xfrm>
              <a:off x="3384101" y="2041969"/>
              <a:ext cx="741724" cy="523220"/>
            </a:xfrm>
            <a:prstGeom prst="rect">
              <a:avLst/>
            </a:prstGeom>
            <a:noFill/>
          </p:spPr>
          <p:txBody>
            <a:bodyPr wrap="square" rtlCol="0">
              <a:spAutoFit/>
            </a:bodyPr>
            <a:lstStyle/>
            <a:p>
              <a:pPr algn="dist"/>
              <a:r>
                <a:rPr kumimoji="1" lang="en-US" altLang="en-US" sz="28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28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3" name="组 152"/>
          <p:cNvGrpSpPr/>
          <p:nvPr/>
        </p:nvGrpSpPr>
        <p:grpSpPr>
          <a:xfrm>
            <a:off x="4041159" y="2967145"/>
            <a:ext cx="612485" cy="237600"/>
            <a:chOff x="4041159" y="1376400"/>
            <a:chExt cx="612485" cy="237600"/>
          </a:xfrm>
        </p:grpSpPr>
        <p:sp>
          <p:nvSpPr>
            <p:cNvPr id="154" name="燕尾形 153"/>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燕尾形 154"/>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燕尾形 155"/>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燕尾形 156"/>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8" name="燕尾形 157"/>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 name="组 4"/>
          <p:cNvGrpSpPr/>
          <p:nvPr/>
        </p:nvGrpSpPr>
        <p:grpSpPr>
          <a:xfrm>
            <a:off x="3384101" y="2803969"/>
            <a:ext cx="741724" cy="523220"/>
            <a:chOff x="3384101" y="2803969"/>
            <a:chExt cx="741724" cy="523220"/>
          </a:xfrm>
        </p:grpSpPr>
        <p:sp>
          <p:nvSpPr>
            <p:cNvPr id="148" name="1标签"/>
            <p:cNvSpPr/>
            <p:nvPr/>
          </p:nvSpPr>
          <p:spPr>
            <a:xfrm flipH="1">
              <a:off x="3499555" y="2882880"/>
              <a:ext cx="480669"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60" name="TextBox 32"/>
            <p:cNvSpPr txBox="1"/>
            <p:nvPr/>
          </p:nvSpPr>
          <p:spPr>
            <a:xfrm>
              <a:off x="3384101" y="2803969"/>
              <a:ext cx="741724" cy="523220"/>
            </a:xfrm>
            <a:prstGeom prst="rect">
              <a:avLst/>
            </a:prstGeom>
            <a:noFill/>
          </p:spPr>
          <p:txBody>
            <a:bodyPr wrap="square" rtlCol="0">
              <a:spAutoFit/>
            </a:bodyPr>
            <a:lstStyle/>
            <a:p>
              <a:pPr algn="dist"/>
              <a:r>
                <a:rPr kumimoji="1" lang="en-US" altLang="en-US" sz="28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28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6" name="组 165"/>
          <p:cNvGrpSpPr/>
          <p:nvPr/>
        </p:nvGrpSpPr>
        <p:grpSpPr>
          <a:xfrm>
            <a:off x="4041159" y="3762665"/>
            <a:ext cx="612485" cy="237600"/>
            <a:chOff x="4041159" y="1376400"/>
            <a:chExt cx="612485" cy="237600"/>
          </a:xfrm>
        </p:grpSpPr>
        <p:sp>
          <p:nvSpPr>
            <p:cNvPr id="167" name="燕尾形 166"/>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8" name="燕尾形 167"/>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9" name="燕尾形 168"/>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0" name="燕尾形 169"/>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1" name="燕尾形 170"/>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 6"/>
          <p:cNvGrpSpPr/>
          <p:nvPr/>
        </p:nvGrpSpPr>
        <p:grpSpPr>
          <a:xfrm>
            <a:off x="3384101" y="3599489"/>
            <a:ext cx="741724" cy="523220"/>
            <a:chOff x="3384101" y="3599489"/>
            <a:chExt cx="741724" cy="523220"/>
          </a:xfrm>
        </p:grpSpPr>
        <p:sp>
          <p:nvSpPr>
            <p:cNvPr id="161" name="1标签"/>
            <p:cNvSpPr/>
            <p:nvPr/>
          </p:nvSpPr>
          <p:spPr>
            <a:xfrm flipH="1">
              <a:off x="3499555" y="3678400"/>
              <a:ext cx="480669"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73" name="TextBox 32"/>
            <p:cNvSpPr txBox="1"/>
            <p:nvPr/>
          </p:nvSpPr>
          <p:spPr>
            <a:xfrm>
              <a:off x="3384101" y="3599489"/>
              <a:ext cx="741724" cy="523220"/>
            </a:xfrm>
            <a:prstGeom prst="rect">
              <a:avLst/>
            </a:prstGeom>
            <a:noFill/>
          </p:spPr>
          <p:txBody>
            <a:bodyPr wrap="square" rtlCol="0">
              <a:spAutoFit/>
            </a:bodyPr>
            <a:lstStyle/>
            <a:p>
              <a:pPr algn="dist"/>
              <a:r>
                <a:rPr kumimoji="1" lang="en-US" altLang="en-US" sz="28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28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67141E-6 -0.12624 L -3.67141E-6 4.44444E-6 " pathEditMode="relative" rAng="0" ptsTypes="AA">
                                      <p:cBhvr>
                                        <p:cTn id="6" dur="800" fill="hold"/>
                                        <p:tgtEl>
                                          <p:spTgt spid="4"/>
                                        </p:tgtEl>
                                        <p:attrNameLst>
                                          <p:attrName>ppt_x</p:attrName>
                                          <p:attrName>ppt_y</p:attrName>
                                        </p:attrNameLst>
                                      </p:cBhvr>
                                      <p:rCtr x="0" y="6327"/>
                                    </p:animMotion>
                                  </p:childTnLst>
                                </p:cTn>
                              </p:par>
                              <p:par>
                                <p:cTn id="7" presetID="0" presetClass="path" presetSubtype="0" accel="50000" decel="50000" fill="hold" nodeType="withEffect">
                                  <p:stCondLst>
                                    <p:cond delay="0"/>
                                  </p:stCondLst>
                                  <p:childTnLst>
                                    <p:animMotion origin="layout" path="M 6.32859E-6 0.11296 L 6.32859E-6 -2.46914E-7 " pathEditMode="relative" ptsTypes="AA">
                                      <p:cBhvr>
                                        <p:cTn id="8" dur="800" fill="hold"/>
                                        <p:tgtEl>
                                          <p:spTgt spid="57"/>
                                        </p:tgtEl>
                                        <p:attrNameLst>
                                          <p:attrName>ppt_x</p:attrName>
                                          <p:attrName>ppt_y</p:attrName>
                                        </p:attrNameLst>
                                      </p:cBhvr>
                                    </p:animMotion>
                                  </p:childTnLst>
                                </p:cTn>
                              </p:par>
                            </p:childTnLst>
                          </p:cTn>
                        </p:par>
                        <p:par>
                          <p:cTn id="9" fill="hold">
                            <p:stCondLst>
                              <p:cond delay="1000"/>
                            </p:stCondLst>
                            <p:childTnLst>
                              <p:par>
                                <p:cTn id="10" presetID="16" presetClass="entr" presetSubtype="2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Horizontal)">
                                      <p:cBhvr>
                                        <p:cTn id="12" dur="500"/>
                                        <p:tgtEl>
                                          <p:spTgt spid="6"/>
                                        </p:tgtEl>
                                      </p:cBhvr>
                                    </p:animEffect>
                                  </p:childTnLst>
                                </p:cTn>
                              </p:par>
                              <p:par>
                                <p:cTn id="13" presetID="10" presetClass="entr" presetSubtype="0" fill="hold" nodeType="withEffect">
                                  <p:stCondLst>
                                    <p:cond delay="3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43"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80"/>
                                        <p:tgtEl>
                                          <p:spTgt spid="15"/>
                                        </p:tgtEl>
                                      </p:cBhvr>
                                    </p:animEffect>
                                    <p:anim calcmode="lin" valueType="num">
                                      <p:cBhvr>
                                        <p:cTn id="20" dur="320" fill="hold"/>
                                        <p:tgtEl>
                                          <p:spTgt spid="15"/>
                                        </p:tgtEl>
                                        <p:attrNameLst>
                                          <p:attrName>ppt_x</p:attrName>
                                        </p:attrNameLst>
                                      </p:cBhvr>
                                      <p:tavLst>
                                        <p:tav tm="0">
                                          <p:val>
                                            <p:strVal val="#ppt_x"/>
                                          </p:val>
                                        </p:tav>
                                        <p:tav tm="100000">
                                          <p:val>
                                            <p:strVal val="#ppt_x"/>
                                          </p:val>
                                        </p:tav>
                                      </p:tavLst>
                                    </p:anim>
                                    <p:anim calcmode="lin" valueType="num">
                                      <p:cBhvr>
                                        <p:cTn id="21" dur="320" fill="hold"/>
                                        <p:tgtEl>
                                          <p:spTgt spid="15"/>
                                        </p:tgtEl>
                                        <p:attrNameLst>
                                          <p:attrName>ppt_y</p:attrName>
                                        </p:attrNameLst>
                                      </p:cBhvr>
                                      <p:tavLst>
                                        <p:tav tm="0">
                                          <p:val>
                                            <p:strVal val="#ppt_y+0.31"/>
                                          </p:val>
                                        </p:tav>
                                        <p:tav tm="100000">
                                          <p:val>
                                            <p:strVal val="#ppt_y+0.31"/>
                                          </p:val>
                                        </p:tav>
                                      </p:tavLst>
                                    </p:anim>
                                    <p:anim calcmode="lin" valueType="num">
                                      <p:cBhvr>
                                        <p:cTn id="22" dur="480" decel="50000" fill="hold">
                                          <p:stCondLst>
                                            <p:cond delay="320"/>
                                          </p:stCondLst>
                                        </p:cTn>
                                        <p:tgtEl>
                                          <p:spTgt spid="1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3" dur="480" decel="50000" fill="hold">
                                          <p:stCondLst>
                                            <p:cond delay="320"/>
                                          </p:stCondLst>
                                        </p:cTn>
                                        <p:tgtEl>
                                          <p:spTgt spid="1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randombar(horizontal)">
                                      <p:cBhvr>
                                        <p:cTn id="27" dur="500"/>
                                        <p:tgtEl>
                                          <p:spTgt spid="70"/>
                                        </p:tgtEl>
                                      </p:cBhvr>
                                    </p:animEffect>
                                  </p:childTnLst>
                                </p:cTn>
                              </p:par>
                              <p:par>
                                <p:cTn id="28" presetID="14" presetClass="entr" presetSubtype="10" fill="hold" grpId="0" nodeType="withEffect">
                                  <p:stCondLst>
                                    <p:cond delay="200"/>
                                  </p:stCondLst>
                                  <p:childTnLst>
                                    <p:set>
                                      <p:cBhvr>
                                        <p:cTn id="29" dur="1" fill="hold">
                                          <p:stCondLst>
                                            <p:cond delay="0"/>
                                          </p:stCondLst>
                                        </p:cTn>
                                        <p:tgtEl>
                                          <p:spTgt spid="58"/>
                                        </p:tgtEl>
                                        <p:attrNameLst>
                                          <p:attrName>style.visibility</p:attrName>
                                        </p:attrNameLst>
                                      </p:cBhvr>
                                      <p:to>
                                        <p:strVal val="visible"/>
                                      </p:to>
                                    </p:set>
                                    <p:animEffect transition="in" filter="randombar(horizontal)">
                                      <p:cBhvr>
                                        <p:cTn id="30" dur="500"/>
                                        <p:tgtEl>
                                          <p:spTgt spid="58"/>
                                        </p:tgtEl>
                                      </p:cBhvr>
                                    </p:animEffect>
                                  </p:childTnLst>
                                </p:cTn>
                              </p:par>
                            </p:childTnLst>
                          </p:cTn>
                        </p:par>
                        <p:par>
                          <p:cTn id="31" fill="hold">
                            <p:stCondLst>
                              <p:cond delay="3000"/>
                            </p:stCondLst>
                            <p:childTnLst>
                              <p:par>
                                <p:cTn id="32" presetID="14" presetClass="entr" presetSubtype="1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randombar(horizontal)">
                                      <p:cBhvr>
                                        <p:cTn id="34" dur="500"/>
                                        <p:tgtEl>
                                          <p:spTgt spid="2"/>
                                        </p:tgtEl>
                                      </p:cBhvr>
                                    </p:animEffect>
                                  </p:childTnLst>
                                </p:cTn>
                              </p:par>
                              <p:par>
                                <p:cTn id="35" presetID="14" presetClass="entr" presetSubtype="10" fill="hold" nodeType="withEffect">
                                  <p:stCondLst>
                                    <p:cond delay="200"/>
                                  </p:stCondLst>
                                  <p:childTnLst>
                                    <p:set>
                                      <p:cBhvr>
                                        <p:cTn id="36" dur="1" fill="hold">
                                          <p:stCondLst>
                                            <p:cond delay="0"/>
                                          </p:stCondLst>
                                        </p:cTn>
                                        <p:tgtEl>
                                          <p:spTgt spid="3"/>
                                        </p:tgtEl>
                                        <p:attrNameLst>
                                          <p:attrName>style.visibility</p:attrName>
                                        </p:attrNameLst>
                                      </p:cBhvr>
                                      <p:to>
                                        <p:strVal val="visible"/>
                                      </p:to>
                                    </p:set>
                                    <p:animEffect transition="in" filter="randombar(horizontal)">
                                      <p:cBhvr>
                                        <p:cTn id="37" dur="500"/>
                                        <p:tgtEl>
                                          <p:spTgt spid="3"/>
                                        </p:tgtEl>
                                      </p:cBhvr>
                                    </p:animEffect>
                                  </p:childTnLst>
                                </p:cTn>
                              </p:par>
                              <p:par>
                                <p:cTn id="38" presetID="14" presetClass="entr" presetSubtype="10" fill="hold" nodeType="withEffect">
                                  <p:stCondLst>
                                    <p:cond delay="400"/>
                                  </p:stCondLst>
                                  <p:childTnLst>
                                    <p:set>
                                      <p:cBhvr>
                                        <p:cTn id="39" dur="1" fill="hold">
                                          <p:stCondLst>
                                            <p:cond delay="0"/>
                                          </p:stCondLst>
                                        </p:cTn>
                                        <p:tgtEl>
                                          <p:spTgt spid="5"/>
                                        </p:tgtEl>
                                        <p:attrNameLst>
                                          <p:attrName>style.visibility</p:attrName>
                                        </p:attrNameLst>
                                      </p:cBhvr>
                                      <p:to>
                                        <p:strVal val="visible"/>
                                      </p:to>
                                    </p:set>
                                    <p:animEffect transition="in" filter="randombar(horizontal)">
                                      <p:cBhvr>
                                        <p:cTn id="40" dur="500"/>
                                        <p:tgtEl>
                                          <p:spTgt spid="5"/>
                                        </p:tgtEl>
                                      </p:cBhvr>
                                    </p:animEffect>
                                  </p:childTnLst>
                                </p:cTn>
                              </p:par>
                              <p:par>
                                <p:cTn id="41" presetID="14" presetClass="entr" presetSubtype="10" fill="hold" nodeType="withEffect">
                                  <p:stCondLst>
                                    <p:cond delay="600"/>
                                  </p:stCondLst>
                                  <p:childTnLst>
                                    <p:set>
                                      <p:cBhvr>
                                        <p:cTn id="42" dur="1" fill="hold">
                                          <p:stCondLst>
                                            <p:cond delay="0"/>
                                          </p:stCondLst>
                                        </p:cTn>
                                        <p:tgtEl>
                                          <p:spTgt spid="7"/>
                                        </p:tgtEl>
                                        <p:attrNameLst>
                                          <p:attrName>style.visibility</p:attrName>
                                        </p:attrNameLst>
                                      </p:cBhvr>
                                      <p:to>
                                        <p:strVal val="visible"/>
                                      </p:to>
                                    </p:set>
                                    <p:animEffect transition="in" filter="randombar(horizontal)">
                                      <p:cBhvr>
                                        <p:cTn id="43" dur="500"/>
                                        <p:tgtEl>
                                          <p:spTgt spid="7"/>
                                        </p:tgtEl>
                                      </p:cBhvr>
                                    </p:animEffect>
                                  </p:childTnLst>
                                </p:cTn>
                              </p:par>
                            </p:childTnLst>
                          </p:cTn>
                        </p:par>
                        <p:par>
                          <p:cTn id="44" fill="hold">
                            <p:stCondLst>
                              <p:cond delay="3500"/>
                            </p:stCondLst>
                            <p:childTnLst>
                              <p:par>
                                <p:cTn id="45" presetID="22" presetClass="entr" presetSubtype="8" repeatCount="500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400"/>
                                        <p:tgtEl>
                                          <p:spTgt spid="11"/>
                                        </p:tgtEl>
                                      </p:cBhvr>
                                    </p:animEffect>
                                  </p:childTnLst>
                                </p:cTn>
                              </p:par>
                              <p:par>
                                <p:cTn id="48" presetID="22" presetClass="entr" presetSubtype="8" repeatCount="5000" fill="hold" nodeType="withEffect">
                                  <p:stCondLst>
                                    <p:cond delay="0"/>
                                  </p:stCondLst>
                                  <p:childTnLst>
                                    <p:set>
                                      <p:cBhvr>
                                        <p:cTn id="49" dur="1" fill="hold">
                                          <p:stCondLst>
                                            <p:cond delay="0"/>
                                          </p:stCondLst>
                                        </p:cTn>
                                        <p:tgtEl>
                                          <p:spTgt spid="127"/>
                                        </p:tgtEl>
                                        <p:attrNameLst>
                                          <p:attrName>style.visibility</p:attrName>
                                        </p:attrNameLst>
                                      </p:cBhvr>
                                      <p:to>
                                        <p:strVal val="visible"/>
                                      </p:to>
                                    </p:set>
                                    <p:animEffect transition="in" filter="wipe(left)">
                                      <p:cBhvr>
                                        <p:cTn id="50" dur="400"/>
                                        <p:tgtEl>
                                          <p:spTgt spid="127"/>
                                        </p:tgtEl>
                                      </p:cBhvr>
                                    </p:animEffect>
                                  </p:childTnLst>
                                </p:cTn>
                              </p:par>
                              <p:par>
                                <p:cTn id="51" presetID="22" presetClass="entr" presetSubtype="8" repeatCount="5000" fill="hold" nodeType="withEffect">
                                  <p:stCondLst>
                                    <p:cond delay="0"/>
                                  </p:stCondLst>
                                  <p:childTnLst>
                                    <p:set>
                                      <p:cBhvr>
                                        <p:cTn id="52" dur="1" fill="hold">
                                          <p:stCondLst>
                                            <p:cond delay="0"/>
                                          </p:stCondLst>
                                        </p:cTn>
                                        <p:tgtEl>
                                          <p:spTgt spid="153"/>
                                        </p:tgtEl>
                                        <p:attrNameLst>
                                          <p:attrName>style.visibility</p:attrName>
                                        </p:attrNameLst>
                                      </p:cBhvr>
                                      <p:to>
                                        <p:strVal val="visible"/>
                                      </p:to>
                                    </p:set>
                                    <p:animEffect transition="in" filter="wipe(left)">
                                      <p:cBhvr>
                                        <p:cTn id="53" dur="400"/>
                                        <p:tgtEl>
                                          <p:spTgt spid="153"/>
                                        </p:tgtEl>
                                      </p:cBhvr>
                                    </p:animEffect>
                                  </p:childTnLst>
                                </p:cTn>
                              </p:par>
                              <p:par>
                                <p:cTn id="54" presetID="22" presetClass="entr" presetSubtype="8" repeatCount="5000" fill="hold" nodeType="withEffect">
                                  <p:stCondLst>
                                    <p:cond delay="0"/>
                                  </p:stCondLst>
                                  <p:childTnLst>
                                    <p:set>
                                      <p:cBhvr>
                                        <p:cTn id="55" dur="1" fill="hold">
                                          <p:stCondLst>
                                            <p:cond delay="0"/>
                                          </p:stCondLst>
                                        </p:cTn>
                                        <p:tgtEl>
                                          <p:spTgt spid="166"/>
                                        </p:tgtEl>
                                        <p:attrNameLst>
                                          <p:attrName>style.visibility</p:attrName>
                                        </p:attrNameLst>
                                      </p:cBhvr>
                                      <p:to>
                                        <p:strVal val="visible"/>
                                      </p:to>
                                    </p:set>
                                    <p:animEffect transition="in" filter="wipe(left)">
                                      <p:cBhvr>
                                        <p:cTn id="56" dur="400"/>
                                        <p:tgtEl>
                                          <p:spTgt spid="166"/>
                                        </p:tgtEl>
                                      </p:cBhvr>
                                    </p:animEffect>
                                  </p:childTnLst>
                                </p:cTn>
                              </p:par>
                              <p:par>
                                <p:cTn id="57" presetID="14" presetClass="entr" presetSubtype="10" fill="hold" nodeType="withEffect">
                                  <p:stCondLst>
                                    <p:cond delay="500"/>
                                  </p:stCondLst>
                                  <p:childTnLst>
                                    <p:set>
                                      <p:cBhvr>
                                        <p:cTn id="58" dur="1" fill="hold">
                                          <p:stCondLst>
                                            <p:cond delay="0"/>
                                          </p:stCondLst>
                                        </p:cTn>
                                        <p:tgtEl>
                                          <p:spTgt spid="8"/>
                                        </p:tgtEl>
                                        <p:attrNameLst>
                                          <p:attrName>style.visibility</p:attrName>
                                        </p:attrNameLst>
                                      </p:cBhvr>
                                      <p:to>
                                        <p:strVal val="visible"/>
                                      </p:to>
                                    </p:set>
                                    <p:animEffect transition="in" filter="randombar(horizontal)">
                                      <p:cBhvr>
                                        <p:cTn id="59" dur="500"/>
                                        <p:tgtEl>
                                          <p:spTgt spid="8"/>
                                        </p:tgtEl>
                                      </p:cBhvr>
                                    </p:animEffect>
                                  </p:childTnLst>
                                </p:cTn>
                              </p:par>
                              <p:par>
                                <p:cTn id="60" presetID="14" presetClass="entr" presetSubtype="10" fill="hold" nodeType="withEffect">
                                  <p:stCondLst>
                                    <p:cond delay="500"/>
                                  </p:stCondLst>
                                  <p:childTnLst>
                                    <p:set>
                                      <p:cBhvr>
                                        <p:cTn id="61" dur="1" fill="hold">
                                          <p:stCondLst>
                                            <p:cond delay="0"/>
                                          </p:stCondLst>
                                        </p:cTn>
                                        <p:tgtEl>
                                          <p:spTgt spid="9"/>
                                        </p:tgtEl>
                                        <p:attrNameLst>
                                          <p:attrName>style.visibility</p:attrName>
                                        </p:attrNameLst>
                                      </p:cBhvr>
                                      <p:to>
                                        <p:strVal val="visible"/>
                                      </p:to>
                                    </p:set>
                                    <p:animEffect transition="in" filter="randombar(horizontal)">
                                      <p:cBhvr>
                                        <p:cTn id="62" dur="500"/>
                                        <p:tgtEl>
                                          <p:spTgt spid="9"/>
                                        </p:tgtEl>
                                      </p:cBhvr>
                                    </p:animEffect>
                                  </p:childTnLst>
                                </p:cTn>
                              </p:par>
                              <p:par>
                                <p:cTn id="63" presetID="14" presetClass="entr" presetSubtype="10" fill="hold" nodeType="withEffect">
                                  <p:stCondLst>
                                    <p:cond delay="500"/>
                                  </p:stCondLst>
                                  <p:childTnLst>
                                    <p:set>
                                      <p:cBhvr>
                                        <p:cTn id="64" dur="1" fill="hold">
                                          <p:stCondLst>
                                            <p:cond delay="0"/>
                                          </p:stCondLst>
                                        </p:cTn>
                                        <p:tgtEl>
                                          <p:spTgt spid="10"/>
                                        </p:tgtEl>
                                        <p:attrNameLst>
                                          <p:attrName>style.visibility</p:attrName>
                                        </p:attrNameLst>
                                      </p:cBhvr>
                                      <p:to>
                                        <p:strVal val="visible"/>
                                      </p:to>
                                    </p:set>
                                    <p:animEffect transition="in" filter="randombar(horizontal)">
                                      <p:cBhvr>
                                        <p:cTn id="65" dur="500"/>
                                        <p:tgtEl>
                                          <p:spTgt spid="10"/>
                                        </p:tgtEl>
                                      </p:cBhvr>
                                    </p:animEffect>
                                  </p:childTnLst>
                                </p:cTn>
                              </p:par>
                              <p:par>
                                <p:cTn id="66" presetID="14" presetClass="entr" presetSubtype="10" fill="hold" nodeType="withEffect">
                                  <p:stCondLst>
                                    <p:cond delay="500"/>
                                  </p:stCondLst>
                                  <p:childTnLst>
                                    <p:set>
                                      <p:cBhvr>
                                        <p:cTn id="67" dur="1" fill="hold">
                                          <p:stCondLst>
                                            <p:cond delay="0"/>
                                          </p:stCondLst>
                                        </p:cTn>
                                        <p:tgtEl>
                                          <p:spTgt spid="12"/>
                                        </p:tgtEl>
                                        <p:attrNameLst>
                                          <p:attrName>style.visibility</p:attrName>
                                        </p:attrNameLst>
                                      </p:cBhvr>
                                      <p:to>
                                        <p:strVal val="visible"/>
                                      </p:to>
                                    </p:set>
                                    <p:animEffect transition="in" filter="randombar(horizontal)">
                                      <p:cBhvr>
                                        <p:cTn id="6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7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oup 19"/>
          <p:cNvGrpSpPr/>
          <p:nvPr/>
        </p:nvGrpSpPr>
        <p:grpSpPr bwMode="auto">
          <a:xfrm flipH="1">
            <a:off x="1737006" y="210568"/>
            <a:ext cx="3616439" cy="5028705"/>
            <a:chOff x="975" y="255"/>
            <a:chExt cx="3447" cy="4065"/>
          </a:xfrm>
        </p:grpSpPr>
        <p:grpSp>
          <p:nvGrpSpPr>
            <p:cNvPr id="94" name="Group 20"/>
            <p:cNvGrpSpPr/>
            <p:nvPr/>
          </p:nvGrpSpPr>
          <p:grpSpPr bwMode="auto">
            <a:xfrm>
              <a:off x="975" y="283"/>
              <a:ext cx="3447" cy="4037"/>
              <a:chOff x="975" y="300"/>
              <a:chExt cx="3447" cy="4037"/>
            </a:xfrm>
          </p:grpSpPr>
          <p:pic>
            <p:nvPicPr>
              <p:cNvPr id="96"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95" name="Picture 23" descr="T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文本框 12"/>
          <p:cNvSpPr txBox="1"/>
          <p:nvPr/>
        </p:nvSpPr>
        <p:spPr>
          <a:xfrm>
            <a:off x="2778855" y="1389126"/>
            <a:ext cx="1415772" cy="412421"/>
          </a:xfrm>
          <a:prstGeom prst="rect">
            <a:avLst/>
          </a:prstGeom>
          <a:noFill/>
        </p:spPr>
        <p:txBody>
          <a:bodyPr wrap="none" rtlCol="0">
            <a:spAutoFit/>
          </a:bodyPr>
          <a:lstStyle/>
          <a:p>
            <a:pPr algn="just" defTabSz="685800">
              <a:lnSpc>
                <a:spcPct val="130000"/>
              </a:lnSpc>
              <a:defRPr/>
            </a:pPr>
            <a:r>
              <a:rPr lang="zh-CN" altLang="en-US" sz="16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600" dirty="0">
              <a:solidFill>
                <a:srgbClr val="FFFFFF"/>
              </a:solidFill>
            </a:endParaRPr>
          </a:p>
        </p:txBody>
      </p:sp>
      <p:sp>
        <p:nvSpPr>
          <p:cNvPr id="62" name="Text Box 11"/>
          <p:cNvSpPr txBox="1">
            <a:spLocks noChangeArrowheads="1"/>
          </p:cNvSpPr>
          <p:nvPr/>
        </p:nvSpPr>
        <p:spPr bwMode="auto">
          <a:xfrm>
            <a:off x="2764342" y="1720505"/>
            <a:ext cx="1851200"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要内容请在这里输入组要内容请在这里输入组要内容请在这里输入</a:t>
            </a:r>
            <a:r>
              <a:rPr lang="zh-CN" altLang="en-US" sz="800" dirty="0">
                <a:solidFill>
                  <a:srgbClr val="FFFFFF"/>
                </a:solidFill>
                <a:latin typeface="微软雅黑" panose="020B0503020204020204" pitchFamily="34" charset="-122"/>
                <a:ea typeface="微软雅黑" panose="020B0503020204020204" pitchFamily="34" charset="-122"/>
              </a:rPr>
              <a:t>组请在这里输入组要内容请在这里输入组要内容请在这里输入组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a:t>
            </a:r>
            <a:endParaRPr lang="zh-CN" altLang="en-US" sz="800" dirty="0">
              <a:solidFill>
                <a:srgbClr val="FFFFFF"/>
              </a:solidFill>
              <a:latin typeface="微软雅黑" panose="020B0503020204020204" pitchFamily="34" charset="-122"/>
              <a:ea typeface="微软雅黑" panose="020B0503020204020204" pitchFamily="34" charset="-122"/>
            </a:endParaRPr>
          </a:p>
        </p:txBody>
      </p:sp>
      <p:pic>
        <p:nvPicPr>
          <p:cNvPr id="64" name="图片 63" descr="07.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37173" y="2939441"/>
            <a:ext cx="1647740" cy="1164377"/>
          </a:xfrm>
          <a:prstGeom prst="rect">
            <a:avLst/>
          </a:prstGeom>
        </p:spPr>
      </p:pic>
      <p:sp>
        <p:nvSpPr>
          <p:cNvPr id="65" name="Arc 682"/>
          <p:cNvSpPr/>
          <p:nvPr/>
        </p:nvSpPr>
        <p:spPr bwMode="auto">
          <a:xfrm rot="4165814">
            <a:off x="8015935" y="2851941"/>
            <a:ext cx="583771" cy="577375"/>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38100">
            <a:solidFill>
              <a:srgbClr val="FFFFFF"/>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base" latinLnBrk="1" hangingPunct="1">
              <a:lnSpc>
                <a:spcPct val="100000"/>
              </a:lnSpc>
              <a:spcBef>
                <a:spcPct val="0"/>
              </a:spcBef>
              <a:spcAft>
                <a:spcPct val="0"/>
              </a:spcAft>
              <a:buClrTx/>
              <a:buSzTx/>
              <a:buFontTx/>
              <a:buNone/>
              <a:defRPr/>
            </a:pPr>
            <a:endParaRPr kumimoji="1" lang="zh-CN" altLang="en-US" sz="2400" b="0" i="0" u="none" strike="noStrike" kern="0" cap="none" spc="0" normalizeH="0" baseline="0" noProof="0" smtClean="0">
              <a:ln>
                <a:noFill/>
              </a:ln>
              <a:solidFill>
                <a:schemeClr val="bg1">
                  <a:lumMod val="65000"/>
                </a:schemeClr>
              </a:solidFill>
              <a:effectLst/>
              <a:uLnTx/>
              <a:uFillTx/>
              <a:ea typeface="Gulim" panose="020B0600000101010101" pitchFamily="34" charset="-127"/>
            </a:endParaRPr>
          </a:p>
        </p:txBody>
      </p:sp>
      <p:grpSp>
        <p:nvGrpSpPr>
          <p:cNvPr id="66" name="组 2"/>
          <p:cNvGrpSpPr/>
          <p:nvPr/>
        </p:nvGrpSpPr>
        <p:grpSpPr>
          <a:xfrm>
            <a:off x="6712464" y="986330"/>
            <a:ext cx="1973311" cy="1973309"/>
            <a:chOff x="6254685" y="380843"/>
            <a:chExt cx="2310073" cy="2310071"/>
          </a:xfrm>
        </p:grpSpPr>
        <p:sp>
          <p:nvSpPr>
            <p:cNvPr id="67" name="Freeform 675"/>
            <p:cNvSpPr>
              <a:spLocks noEditPoints="1"/>
            </p:cNvSpPr>
            <p:nvPr/>
          </p:nvSpPr>
          <p:spPr bwMode="auto">
            <a:xfrm rot="6694666">
              <a:off x="6254686" y="380842"/>
              <a:ext cx="2310071" cy="2310073"/>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00B4FF">
                <a:alpha val="79999"/>
              </a:srgbClr>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fontAlgn="base" latinLnBrk="1">
                <a:spcBef>
                  <a:spcPct val="0"/>
                </a:spcBef>
                <a:spcAft>
                  <a:spcPct val="0"/>
                </a:spcAft>
              </a:pPr>
              <a:endParaRPr kumimoji="1" lang="zh-CN" altLang="en-US" sz="2400" smtClean="0">
                <a:solidFill>
                  <a:schemeClr val="bg1">
                    <a:lumMod val="65000"/>
                  </a:schemeClr>
                </a:solidFill>
                <a:ea typeface="Gulim" panose="020B0600000101010101" pitchFamily="34" charset="-127"/>
              </a:endParaRPr>
            </a:p>
          </p:txBody>
        </p:sp>
        <p:sp>
          <p:nvSpPr>
            <p:cNvPr id="68" name="Oval 676"/>
            <p:cNvSpPr>
              <a:spLocks noChangeArrowheads="1"/>
            </p:cNvSpPr>
            <p:nvPr/>
          </p:nvSpPr>
          <p:spPr bwMode="auto">
            <a:xfrm rot="6694666">
              <a:off x="6502211" y="628670"/>
              <a:ext cx="1815973" cy="1814905"/>
            </a:xfrm>
            <a:prstGeom prst="ellipse">
              <a:avLst/>
            </a:prstGeom>
            <a:solidFill>
              <a:srgbClr val="00B4FF">
                <a:alpha val="30000"/>
              </a:srgbClr>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fontAlgn="base" latinLnBrk="1">
                <a:spcBef>
                  <a:spcPct val="0"/>
                </a:spcBef>
                <a:spcAft>
                  <a:spcPct val="0"/>
                </a:spcAft>
              </a:pPr>
              <a:endParaRPr kumimoji="1" lang="ko-KR" altLang="en-US" sz="2400" smtClean="0">
                <a:solidFill>
                  <a:schemeClr val="bg1">
                    <a:lumMod val="65000"/>
                  </a:schemeClr>
                </a:solidFill>
                <a:ea typeface="Gulim" panose="020B0600000101010101" pitchFamily="34" charset="-127"/>
              </a:endParaRPr>
            </a:p>
          </p:txBody>
        </p:sp>
      </p:grpSp>
      <p:grpSp>
        <p:nvGrpSpPr>
          <p:cNvPr id="69" name="组 5"/>
          <p:cNvGrpSpPr/>
          <p:nvPr/>
        </p:nvGrpSpPr>
        <p:grpSpPr>
          <a:xfrm>
            <a:off x="6429423" y="2819456"/>
            <a:ext cx="1513784" cy="1512870"/>
            <a:chOff x="5929664" y="2512982"/>
            <a:chExt cx="1772125" cy="1771055"/>
          </a:xfrm>
        </p:grpSpPr>
        <p:sp>
          <p:nvSpPr>
            <p:cNvPr id="70" name="Freeform 673"/>
            <p:cNvSpPr>
              <a:spLocks noEditPoints="1"/>
            </p:cNvSpPr>
            <p:nvPr/>
          </p:nvSpPr>
          <p:spPr bwMode="auto">
            <a:xfrm rot="6694666">
              <a:off x="5930199" y="2512447"/>
              <a:ext cx="1771055" cy="1772125"/>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00B4FF">
                <a:alpha val="79999"/>
              </a:srgbClr>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fontAlgn="base" latinLnBrk="1">
                <a:spcBef>
                  <a:spcPct val="0"/>
                </a:spcBef>
                <a:spcAft>
                  <a:spcPct val="0"/>
                </a:spcAft>
              </a:pPr>
              <a:endParaRPr kumimoji="1" lang="zh-CN" altLang="en-US" sz="2400" smtClean="0">
                <a:solidFill>
                  <a:schemeClr val="bg1">
                    <a:lumMod val="65000"/>
                  </a:schemeClr>
                </a:solidFill>
                <a:ea typeface="Gulim" panose="020B0600000101010101" pitchFamily="34" charset="-127"/>
              </a:endParaRPr>
            </a:p>
          </p:txBody>
        </p:sp>
        <p:sp>
          <p:nvSpPr>
            <p:cNvPr id="71" name="Oval 677"/>
            <p:cNvSpPr>
              <a:spLocks noChangeArrowheads="1"/>
            </p:cNvSpPr>
            <p:nvPr/>
          </p:nvSpPr>
          <p:spPr bwMode="auto">
            <a:xfrm rot="6694666">
              <a:off x="6209040" y="2791104"/>
              <a:ext cx="1213857" cy="1213858"/>
            </a:xfrm>
            <a:prstGeom prst="ellipse">
              <a:avLst/>
            </a:prstGeom>
            <a:solidFill>
              <a:srgbClr val="00B4FF">
                <a:alpha val="30000"/>
              </a:srgbClr>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fontAlgn="base" latinLnBrk="1">
                <a:spcBef>
                  <a:spcPct val="0"/>
                </a:spcBef>
                <a:spcAft>
                  <a:spcPct val="0"/>
                </a:spcAft>
              </a:pPr>
              <a:endParaRPr kumimoji="1" lang="ko-KR" altLang="en-US" sz="2400" dirty="0" smtClean="0">
                <a:solidFill>
                  <a:schemeClr val="bg1">
                    <a:lumMod val="65000"/>
                  </a:schemeClr>
                </a:solidFill>
                <a:ea typeface="Gulim" panose="020B0600000101010101" pitchFamily="34" charset="-127"/>
              </a:endParaRPr>
            </a:p>
          </p:txBody>
        </p:sp>
      </p:grpSp>
      <p:grpSp>
        <p:nvGrpSpPr>
          <p:cNvPr id="75" name="组 8"/>
          <p:cNvGrpSpPr/>
          <p:nvPr/>
        </p:nvGrpSpPr>
        <p:grpSpPr>
          <a:xfrm>
            <a:off x="5176739" y="3070428"/>
            <a:ext cx="1326503" cy="1325589"/>
            <a:chOff x="4472534" y="2827408"/>
            <a:chExt cx="1552882" cy="1551812"/>
          </a:xfrm>
        </p:grpSpPr>
        <p:sp>
          <p:nvSpPr>
            <p:cNvPr id="78" name="Freeform 679"/>
            <p:cNvSpPr>
              <a:spLocks noEditPoints="1"/>
            </p:cNvSpPr>
            <p:nvPr/>
          </p:nvSpPr>
          <p:spPr bwMode="auto">
            <a:xfrm rot="6694666">
              <a:off x="4473069" y="2826873"/>
              <a:ext cx="1551812" cy="1552882"/>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00B4FF">
                <a:alpha val="79999"/>
              </a:srgbClr>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fontAlgn="base" latinLnBrk="1">
                <a:spcBef>
                  <a:spcPct val="0"/>
                </a:spcBef>
                <a:spcAft>
                  <a:spcPct val="0"/>
                </a:spcAft>
              </a:pPr>
              <a:endParaRPr kumimoji="1" lang="zh-CN" altLang="en-US" sz="2400" smtClean="0">
                <a:solidFill>
                  <a:schemeClr val="bg1">
                    <a:lumMod val="65000"/>
                  </a:schemeClr>
                </a:solidFill>
                <a:ea typeface="Gulim" panose="020B0600000101010101" pitchFamily="34" charset="-127"/>
              </a:endParaRPr>
            </a:p>
          </p:txBody>
        </p:sp>
        <p:sp>
          <p:nvSpPr>
            <p:cNvPr id="79" name="Oval 680"/>
            <p:cNvSpPr>
              <a:spLocks noChangeArrowheads="1"/>
            </p:cNvSpPr>
            <p:nvPr/>
          </p:nvSpPr>
          <p:spPr bwMode="auto">
            <a:xfrm rot="6694666">
              <a:off x="4717688" y="3071307"/>
              <a:ext cx="1063061" cy="1063061"/>
            </a:xfrm>
            <a:prstGeom prst="ellipse">
              <a:avLst/>
            </a:prstGeom>
            <a:solidFill>
              <a:srgbClr val="00B4FF">
                <a:alpha val="30000"/>
              </a:srgbClr>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fontAlgn="base" latinLnBrk="1">
                <a:spcBef>
                  <a:spcPct val="0"/>
                </a:spcBef>
                <a:spcAft>
                  <a:spcPct val="0"/>
                </a:spcAft>
              </a:pPr>
              <a:endParaRPr kumimoji="1" lang="ko-KR" altLang="en-US" sz="2400" smtClean="0">
                <a:solidFill>
                  <a:schemeClr val="bg1">
                    <a:lumMod val="65000"/>
                  </a:schemeClr>
                </a:solidFill>
                <a:ea typeface="Gulim" panose="020B0600000101010101" pitchFamily="34" charset="-127"/>
              </a:endParaRPr>
            </a:p>
          </p:txBody>
        </p:sp>
      </p:grpSp>
      <p:sp>
        <p:nvSpPr>
          <p:cNvPr id="80" name="Arc 681"/>
          <p:cNvSpPr/>
          <p:nvPr/>
        </p:nvSpPr>
        <p:spPr bwMode="auto">
          <a:xfrm rot="14521095">
            <a:off x="5884851" y="2409626"/>
            <a:ext cx="1097197" cy="891644"/>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38100">
            <a:solidFill>
              <a:srgbClr val="FFFFFF"/>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base" latinLnBrk="1" hangingPunct="1">
              <a:lnSpc>
                <a:spcPct val="100000"/>
              </a:lnSpc>
              <a:spcBef>
                <a:spcPct val="0"/>
              </a:spcBef>
              <a:spcAft>
                <a:spcPct val="0"/>
              </a:spcAft>
              <a:buClrTx/>
              <a:buSzTx/>
              <a:buFontTx/>
              <a:buNone/>
              <a:defRPr/>
            </a:pPr>
            <a:endParaRPr kumimoji="1" lang="zh-CN" altLang="en-US" sz="2400" b="0" i="0" u="none" strike="noStrike" kern="0" cap="none" spc="0" normalizeH="0" baseline="0" noProof="0" smtClean="0">
              <a:ln>
                <a:noFill/>
              </a:ln>
              <a:solidFill>
                <a:schemeClr val="bg1">
                  <a:lumMod val="65000"/>
                </a:schemeClr>
              </a:solidFill>
              <a:effectLst/>
              <a:uLnTx/>
              <a:uFillTx/>
              <a:ea typeface="Gulim" panose="020B0600000101010101" pitchFamily="34" charset="-127"/>
            </a:endParaRPr>
          </a:p>
        </p:txBody>
      </p:sp>
      <p:sp>
        <p:nvSpPr>
          <p:cNvPr id="81" name="文本框 32"/>
          <p:cNvSpPr txBox="1"/>
          <p:nvPr/>
        </p:nvSpPr>
        <p:spPr>
          <a:xfrm>
            <a:off x="7077936" y="1562841"/>
            <a:ext cx="1270692" cy="892552"/>
          </a:xfrm>
          <a:prstGeom prst="rect">
            <a:avLst/>
          </a:prstGeom>
          <a:noFill/>
        </p:spPr>
        <p:txBody>
          <a:bodyPr wrap="square" rtlCol="0">
            <a:spAutoFit/>
          </a:bodyPr>
          <a:lstStyle/>
          <a:p>
            <a:pPr algn="ctr" defTabSz="685800">
              <a:lnSpc>
                <a:spcPct val="130000"/>
              </a:lnSpc>
              <a:defRPr/>
            </a:pPr>
            <a:r>
              <a:rPr lang="zh-CN" altLang="en-US" sz="2000" kern="1100" dirty="0" smtClean="0">
                <a:latin typeface="微软雅黑" panose="020B0503020204020204" pitchFamily="34" charset="-122"/>
                <a:ea typeface="微软雅黑" panose="020B0503020204020204" pitchFamily="34" charset="-122"/>
              </a:rPr>
              <a:t>添加输入标题</a:t>
            </a:r>
            <a:endParaRPr kumimoji="1" lang="zh-CN" altLang="en-US" sz="2000" dirty="0"/>
          </a:p>
        </p:txBody>
      </p:sp>
      <p:sp>
        <p:nvSpPr>
          <p:cNvPr id="82" name="文本框 32"/>
          <p:cNvSpPr txBox="1"/>
          <p:nvPr/>
        </p:nvSpPr>
        <p:spPr>
          <a:xfrm>
            <a:off x="6747684" y="3291262"/>
            <a:ext cx="956073" cy="652486"/>
          </a:xfrm>
          <a:prstGeom prst="rect">
            <a:avLst/>
          </a:prstGeom>
          <a:noFill/>
        </p:spPr>
        <p:txBody>
          <a:bodyPr wrap="square" rtlCol="0">
            <a:spAutoFit/>
          </a:bodyPr>
          <a:lstStyle/>
          <a:p>
            <a:pPr algn="ctr" defTabSz="685800">
              <a:lnSpc>
                <a:spcPct val="130000"/>
              </a:lnSpc>
              <a:defRPr/>
            </a:pPr>
            <a:r>
              <a:rPr lang="zh-CN" altLang="en-US" sz="1400" kern="1100" dirty="0" smtClean="0">
                <a:latin typeface="微软雅黑" panose="020B0503020204020204" pitchFamily="34" charset="-122"/>
                <a:ea typeface="微软雅黑" panose="020B0503020204020204" pitchFamily="34" charset="-122"/>
              </a:rPr>
              <a:t>添加输入标题</a:t>
            </a:r>
            <a:endParaRPr kumimoji="1" lang="zh-CN" altLang="en-US" sz="1400" dirty="0"/>
          </a:p>
        </p:txBody>
      </p:sp>
      <p:sp>
        <p:nvSpPr>
          <p:cNvPr id="83" name="文本框 32"/>
          <p:cNvSpPr txBox="1"/>
          <p:nvPr/>
        </p:nvSpPr>
        <p:spPr>
          <a:xfrm>
            <a:off x="5375819" y="3453958"/>
            <a:ext cx="947855" cy="652486"/>
          </a:xfrm>
          <a:prstGeom prst="rect">
            <a:avLst/>
          </a:prstGeom>
          <a:noFill/>
        </p:spPr>
        <p:txBody>
          <a:bodyPr wrap="square" rtlCol="0">
            <a:spAutoFit/>
          </a:bodyPr>
          <a:lstStyle/>
          <a:p>
            <a:pPr algn="ctr" defTabSz="685800">
              <a:lnSpc>
                <a:spcPct val="130000"/>
              </a:lnSpc>
              <a:defRPr/>
            </a:pPr>
            <a:r>
              <a:rPr lang="zh-CN" altLang="en-US" sz="1400" kern="1100" dirty="0" smtClean="0">
                <a:latin typeface="微软雅黑" panose="020B0503020204020204" pitchFamily="34" charset="-122"/>
                <a:ea typeface="微软雅黑" panose="020B0503020204020204" pitchFamily="34" charset="-122"/>
              </a:rPr>
              <a:t>添加输入标题</a:t>
            </a:r>
            <a:endParaRPr kumimoji="1" lang="zh-CN" altLang="en-US" sz="1400" dirty="0"/>
          </a:p>
        </p:txBody>
      </p:sp>
      <p:cxnSp>
        <p:nvCxnSpPr>
          <p:cNvPr id="98"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72" name="组 60"/>
          <p:cNvGrpSpPr>
            <a:grpSpLocks noChangeAspect="1"/>
          </p:cNvGrpSpPr>
          <p:nvPr/>
        </p:nvGrpSpPr>
        <p:grpSpPr>
          <a:xfrm>
            <a:off x="1939980" y="2786444"/>
            <a:ext cx="360000" cy="139654"/>
            <a:chOff x="4041159" y="1376400"/>
            <a:chExt cx="612485" cy="237600"/>
          </a:xfrm>
        </p:grpSpPr>
        <p:sp>
          <p:nvSpPr>
            <p:cNvPr id="73" name="燕尾形 72"/>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燕尾形 75"/>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燕尾形 76"/>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燕尾形 83"/>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1000" fill="hold"/>
                                        <p:tgtEl>
                                          <p:spTgt spid="66"/>
                                        </p:tgtEl>
                                        <p:attrNameLst>
                                          <p:attrName>ppt_w</p:attrName>
                                        </p:attrNameLst>
                                      </p:cBhvr>
                                      <p:tavLst>
                                        <p:tav tm="0">
                                          <p:val>
                                            <p:fltVal val="0"/>
                                          </p:val>
                                        </p:tav>
                                        <p:tav tm="100000">
                                          <p:val>
                                            <p:strVal val="#ppt_w"/>
                                          </p:val>
                                        </p:tav>
                                      </p:tavLst>
                                    </p:anim>
                                    <p:anim calcmode="lin" valueType="num">
                                      <p:cBhvr>
                                        <p:cTn id="8" dur="1000" fill="hold"/>
                                        <p:tgtEl>
                                          <p:spTgt spid="66"/>
                                        </p:tgtEl>
                                        <p:attrNameLst>
                                          <p:attrName>ppt_h</p:attrName>
                                        </p:attrNameLst>
                                      </p:cBhvr>
                                      <p:tavLst>
                                        <p:tav tm="0">
                                          <p:val>
                                            <p:fltVal val="0"/>
                                          </p:val>
                                        </p:tav>
                                        <p:tav tm="100000">
                                          <p:val>
                                            <p:strVal val="#ppt_h"/>
                                          </p:val>
                                        </p:tav>
                                      </p:tavLst>
                                    </p:anim>
                                    <p:anim calcmode="lin" valueType="num">
                                      <p:cBhvr>
                                        <p:cTn id="9" dur="1000" fill="hold"/>
                                        <p:tgtEl>
                                          <p:spTgt spid="66"/>
                                        </p:tgtEl>
                                        <p:attrNameLst>
                                          <p:attrName>style.rotation</p:attrName>
                                        </p:attrNameLst>
                                      </p:cBhvr>
                                      <p:tavLst>
                                        <p:tav tm="0">
                                          <p:val>
                                            <p:fltVal val="90"/>
                                          </p:val>
                                        </p:tav>
                                        <p:tav tm="100000">
                                          <p:val>
                                            <p:fltVal val="0"/>
                                          </p:val>
                                        </p:tav>
                                      </p:tavLst>
                                    </p:anim>
                                    <p:animEffect transition="in" filter="fade">
                                      <p:cBhvr>
                                        <p:cTn id="10" dur="1000"/>
                                        <p:tgtEl>
                                          <p:spTgt spid="66"/>
                                        </p:tgtEl>
                                      </p:cBhvr>
                                    </p:animEffect>
                                  </p:childTnLst>
                                </p:cTn>
                              </p:par>
                            </p:childTnLst>
                          </p:cTn>
                        </p:par>
                        <p:par>
                          <p:cTn id="11" fill="hold">
                            <p:stCondLst>
                              <p:cond delay="1000"/>
                            </p:stCondLst>
                            <p:childTnLst>
                              <p:par>
                                <p:cTn id="12" presetID="8" presetClass="emph" presetSubtype="0" repeatCount="indefinite" fill="hold" nodeType="afterEffect">
                                  <p:stCondLst>
                                    <p:cond delay="0"/>
                                  </p:stCondLst>
                                  <p:endCondLst>
                                    <p:cond evt="onNext" delay="0">
                                      <p:tgtEl>
                                        <p:sldTgt/>
                                      </p:tgtEl>
                                    </p:cond>
                                  </p:endCondLst>
                                  <p:childTnLst>
                                    <p:animRot by="21600000">
                                      <p:cBhvr>
                                        <p:cTn id="13" dur="2000" fill="hold"/>
                                        <p:tgtEl>
                                          <p:spTgt spid="66"/>
                                        </p:tgtEl>
                                        <p:attrNameLst>
                                          <p:attrName>r</p:attrName>
                                        </p:attrNameLst>
                                      </p:cBhvr>
                                    </p:animRot>
                                  </p:childTnLst>
                                </p:cTn>
                              </p:par>
                              <p:par>
                                <p:cTn id="14" presetID="22" presetClass="entr" presetSubtype="1" fill="hold" grpId="0"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wipe(up)">
                                      <p:cBhvr>
                                        <p:cTn id="16" dur="500"/>
                                        <p:tgtEl>
                                          <p:spTgt spid="65"/>
                                        </p:tgtEl>
                                      </p:cBhvr>
                                    </p:animEffect>
                                  </p:childTnLst>
                                </p:cTn>
                              </p:par>
                            </p:childTnLst>
                          </p:cTn>
                        </p:par>
                        <p:par>
                          <p:cTn id="17" fill="hold">
                            <p:stCondLst>
                              <p:cond delay="3000"/>
                            </p:stCondLst>
                            <p:childTnLst>
                              <p:par>
                                <p:cTn id="18" presetID="31" presetClass="entr" presetSubtype="0" fill="hold" nodeType="after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p:cTn id="20" dur="1000" fill="hold"/>
                                        <p:tgtEl>
                                          <p:spTgt spid="69"/>
                                        </p:tgtEl>
                                        <p:attrNameLst>
                                          <p:attrName>ppt_w</p:attrName>
                                        </p:attrNameLst>
                                      </p:cBhvr>
                                      <p:tavLst>
                                        <p:tav tm="0">
                                          <p:val>
                                            <p:fltVal val="0"/>
                                          </p:val>
                                        </p:tav>
                                        <p:tav tm="100000">
                                          <p:val>
                                            <p:strVal val="#ppt_w"/>
                                          </p:val>
                                        </p:tav>
                                      </p:tavLst>
                                    </p:anim>
                                    <p:anim calcmode="lin" valueType="num">
                                      <p:cBhvr>
                                        <p:cTn id="21" dur="1000" fill="hold"/>
                                        <p:tgtEl>
                                          <p:spTgt spid="69"/>
                                        </p:tgtEl>
                                        <p:attrNameLst>
                                          <p:attrName>ppt_h</p:attrName>
                                        </p:attrNameLst>
                                      </p:cBhvr>
                                      <p:tavLst>
                                        <p:tav tm="0">
                                          <p:val>
                                            <p:fltVal val="0"/>
                                          </p:val>
                                        </p:tav>
                                        <p:tav tm="100000">
                                          <p:val>
                                            <p:strVal val="#ppt_h"/>
                                          </p:val>
                                        </p:tav>
                                      </p:tavLst>
                                    </p:anim>
                                    <p:anim calcmode="lin" valueType="num">
                                      <p:cBhvr>
                                        <p:cTn id="22" dur="1000" fill="hold"/>
                                        <p:tgtEl>
                                          <p:spTgt spid="69"/>
                                        </p:tgtEl>
                                        <p:attrNameLst>
                                          <p:attrName>style.rotation</p:attrName>
                                        </p:attrNameLst>
                                      </p:cBhvr>
                                      <p:tavLst>
                                        <p:tav tm="0">
                                          <p:val>
                                            <p:fltVal val="90"/>
                                          </p:val>
                                        </p:tav>
                                        <p:tav tm="100000">
                                          <p:val>
                                            <p:fltVal val="0"/>
                                          </p:val>
                                        </p:tav>
                                      </p:tavLst>
                                    </p:anim>
                                    <p:animEffect transition="in" filter="fade">
                                      <p:cBhvr>
                                        <p:cTn id="23" dur="1000"/>
                                        <p:tgtEl>
                                          <p:spTgt spid="69"/>
                                        </p:tgtEl>
                                      </p:cBhvr>
                                    </p:animEffect>
                                  </p:childTnLst>
                                </p:cTn>
                              </p:par>
                            </p:childTnLst>
                          </p:cTn>
                        </p:par>
                        <p:par>
                          <p:cTn id="24" fill="hold">
                            <p:stCondLst>
                              <p:cond delay="4000"/>
                            </p:stCondLst>
                            <p:childTnLst>
                              <p:par>
                                <p:cTn id="25" presetID="8" presetClass="emph" presetSubtype="0" repeatCount="indefinite" fill="hold" nodeType="afterEffect">
                                  <p:stCondLst>
                                    <p:cond delay="0"/>
                                  </p:stCondLst>
                                  <p:endCondLst>
                                    <p:cond evt="onNext" delay="0">
                                      <p:tgtEl>
                                        <p:sldTgt/>
                                      </p:tgtEl>
                                    </p:cond>
                                  </p:endCondLst>
                                  <p:childTnLst>
                                    <p:animRot by="-21600000">
                                      <p:cBhvr>
                                        <p:cTn id="26" dur="2000" fill="hold"/>
                                        <p:tgtEl>
                                          <p:spTgt spid="69"/>
                                        </p:tgtEl>
                                        <p:attrNameLst>
                                          <p:attrName>r</p:attrName>
                                        </p:attrNameLst>
                                      </p:cBhvr>
                                    </p:animRot>
                                  </p:childTnLst>
                                </p:cTn>
                              </p:par>
                            </p:childTnLst>
                          </p:cTn>
                        </p:par>
                        <p:par>
                          <p:cTn id="27" fill="hold">
                            <p:stCondLst>
                              <p:cond delay="6000"/>
                            </p:stCondLst>
                            <p:childTnLst>
                              <p:par>
                                <p:cTn id="28" presetID="31" presetClass="entr" presetSubtype="0" fill="hold"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p:cTn id="30" dur="1000" fill="hold"/>
                                        <p:tgtEl>
                                          <p:spTgt spid="75"/>
                                        </p:tgtEl>
                                        <p:attrNameLst>
                                          <p:attrName>ppt_w</p:attrName>
                                        </p:attrNameLst>
                                      </p:cBhvr>
                                      <p:tavLst>
                                        <p:tav tm="0">
                                          <p:val>
                                            <p:fltVal val="0"/>
                                          </p:val>
                                        </p:tav>
                                        <p:tav tm="100000">
                                          <p:val>
                                            <p:strVal val="#ppt_w"/>
                                          </p:val>
                                        </p:tav>
                                      </p:tavLst>
                                    </p:anim>
                                    <p:anim calcmode="lin" valueType="num">
                                      <p:cBhvr>
                                        <p:cTn id="31" dur="1000" fill="hold"/>
                                        <p:tgtEl>
                                          <p:spTgt spid="75"/>
                                        </p:tgtEl>
                                        <p:attrNameLst>
                                          <p:attrName>ppt_h</p:attrName>
                                        </p:attrNameLst>
                                      </p:cBhvr>
                                      <p:tavLst>
                                        <p:tav tm="0">
                                          <p:val>
                                            <p:fltVal val="0"/>
                                          </p:val>
                                        </p:tav>
                                        <p:tav tm="100000">
                                          <p:val>
                                            <p:strVal val="#ppt_h"/>
                                          </p:val>
                                        </p:tav>
                                      </p:tavLst>
                                    </p:anim>
                                    <p:anim calcmode="lin" valueType="num">
                                      <p:cBhvr>
                                        <p:cTn id="32" dur="1000" fill="hold"/>
                                        <p:tgtEl>
                                          <p:spTgt spid="75"/>
                                        </p:tgtEl>
                                        <p:attrNameLst>
                                          <p:attrName>style.rotation</p:attrName>
                                        </p:attrNameLst>
                                      </p:cBhvr>
                                      <p:tavLst>
                                        <p:tav tm="0">
                                          <p:val>
                                            <p:fltVal val="90"/>
                                          </p:val>
                                        </p:tav>
                                        <p:tav tm="100000">
                                          <p:val>
                                            <p:fltVal val="0"/>
                                          </p:val>
                                        </p:tav>
                                      </p:tavLst>
                                    </p:anim>
                                    <p:animEffect transition="in" filter="fade">
                                      <p:cBhvr>
                                        <p:cTn id="33" dur="1000"/>
                                        <p:tgtEl>
                                          <p:spTgt spid="75"/>
                                        </p:tgtEl>
                                      </p:cBhvr>
                                    </p:animEffect>
                                  </p:childTnLst>
                                </p:cTn>
                              </p:par>
                            </p:childTnLst>
                          </p:cTn>
                        </p:par>
                        <p:par>
                          <p:cTn id="34" fill="hold">
                            <p:stCondLst>
                              <p:cond delay="7000"/>
                            </p:stCondLst>
                            <p:childTnLst>
                              <p:par>
                                <p:cTn id="35" presetID="8" presetClass="emph" presetSubtype="0" repeatCount="indefinite" fill="hold" nodeType="afterEffect">
                                  <p:stCondLst>
                                    <p:cond delay="0"/>
                                  </p:stCondLst>
                                  <p:endCondLst>
                                    <p:cond evt="onNext" delay="0">
                                      <p:tgtEl>
                                        <p:sldTgt/>
                                      </p:tgtEl>
                                    </p:cond>
                                  </p:endCondLst>
                                  <p:childTnLst>
                                    <p:animRot by="21600000">
                                      <p:cBhvr>
                                        <p:cTn id="36" dur="2000" fill="hold"/>
                                        <p:tgtEl>
                                          <p:spTgt spid="75"/>
                                        </p:tgtEl>
                                        <p:attrNameLst>
                                          <p:attrName>r</p:attrName>
                                        </p:attrNameLst>
                                      </p:cBhvr>
                                    </p:animRot>
                                  </p:childTnLst>
                                </p:cTn>
                              </p:par>
                            </p:childTnLst>
                          </p:cTn>
                        </p:par>
                        <p:par>
                          <p:cTn id="37" fill="hold">
                            <p:stCondLst>
                              <p:cond delay="9000"/>
                            </p:stCondLst>
                            <p:childTnLst>
                              <p:par>
                                <p:cTn id="38" presetID="14" presetClass="entr" presetSubtype="10" fill="hold" grpId="0" nodeType="after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randombar(horizontal)">
                                      <p:cBhvr>
                                        <p:cTn id="40" dur="500"/>
                                        <p:tgtEl>
                                          <p:spTgt spid="8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randombar(horizontal)">
                                      <p:cBhvr>
                                        <p:cTn id="43" dur="500"/>
                                        <p:tgtEl>
                                          <p:spTgt spid="82"/>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randombar(horizontal)">
                                      <p:cBhvr>
                                        <p:cTn id="46" dur="500"/>
                                        <p:tgtEl>
                                          <p:spTgt spid="81"/>
                                        </p:tgtEl>
                                      </p:cBhvr>
                                    </p:animEffect>
                                  </p:childTnLst>
                                </p:cTn>
                              </p:par>
                            </p:childTnLst>
                          </p:cTn>
                        </p:par>
                        <p:par>
                          <p:cTn id="47" fill="hold">
                            <p:stCondLst>
                              <p:cond delay="9500"/>
                            </p:stCondLst>
                            <p:childTnLst>
                              <p:par>
                                <p:cTn id="48" presetID="22" presetClass="entr" presetSubtype="4" fill="hold" grpId="0"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wipe(down)">
                                      <p:cBhvr>
                                        <p:cTn id="50" dur="500"/>
                                        <p:tgtEl>
                                          <p:spTgt spid="80"/>
                                        </p:tgtEl>
                                      </p:cBhvr>
                                    </p:animEffect>
                                  </p:childTnLst>
                                </p:cTn>
                              </p:par>
                            </p:childTnLst>
                          </p:cTn>
                        </p:par>
                        <p:par>
                          <p:cTn id="51" fill="hold">
                            <p:stCondLst>
                              <p:cond delay="10000"/>
                            </p:stCondLst>
                            <p:childTnLst>
                              <p:par>
                                <p:cTn id="52" presetID="2" presetClass="entr" presetSubtype="1" accel="50000" decel="50000"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 calcmode="lin" valueType="num">
                                      <p:cBhvr additive="base">
                                        <p:cTn id="54" dur="1250" fill="hold"/>
                                        <p:tgtEl>
                                          <p:spTgt spid="93"/>
                                        </p:tgtEl>
                                        <p:attrNameLst>
                                          <p:attrName>ppt_x</p:attrName>
                                        </p:attrNameLst>
                                      </p:cBhvr>
                                      <p:tavLst>
                                        <p:tav tm="0">
                                          <p:val>
                                            <p:strVal val="#ppt_x"/>
                                          </p:val>
                                        </p:tav>
                                        <p:tav tm="100000">
                                          <p:val>
                                            <p:strVal val="#ppt_x"/>
                                          </p:val>
                                        </p:tav>
                                      </p:tavLst>
                                    </p:anim>
                                    <p:anim calcmode="lin" valueType="num">
                                      <p:cBhvr additive="base">
                                        <p:cTn id="55" dur="1250" fill="hold"/>
                                        <p:tgtEl>
                                          <p:spTgt spid="93"/>
                                        </p:tgtEl>
                                        <p:attrNameLst>
                                          <p:attrName>ppt_y</p:attrName>
                                        </p:attrNameLst>
                                      </p:cBhvr>
                                      <p:tavLst>
                                        <p:tav tm="0">
                                          <p:val>
                                            <p:strVal val="0-#ppt_h/2"/>
                                          </p:val>
                                        </p:tav>
                                        <p:tav tm="100000">
                                          <p:val>
                                            <p:strVal val="#ppt_y"/>
                                          </p:val>
                                        </p:tav>
                                      </p:tavLst>
                                    </p:anim>
                                  </p:childTnLst>
                                </p:cTn>
                              </p:par>
                            </p:childTnLst>
                          </p:cTn>
                        </p:par>
                        <p:par>
                          <p:cTn id="56" fill="hold">
                            <p:stCondLst>
                              <p:cond delay="11500"/>
                            </p:stCondLst>
                            <p:childTnLst>
                              <p:par>
                                <p:cTn id="57" presetID="14" presetClass="entr" presetSubtype="10" fill="hold" grpId="0" nodeType="after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randombar(horizontal)">
                                      <p:cBhvr>
                                        <p:cTn id="59" dur="500"/>
                                        <p:tgtEl>
                                          <p:spTgt spid="6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randombar(horizontal)">
                                      <p:cBhvr>
                                        <p:cTn id="62" dur="500"/>
                                        <p:tgtEl>
                                          <p:spTgt spid="62"/>
                                        </p:tgtEl>
                                      </p:cBhvr>
                                    </p:animEffect>
                                  </p:childTnLst>
                                </p:cTn>
                              </p:par>
                              <p:par>
                                <p:cTn id="63" presetID="42" presetClass="entr" presetSubtype="0" fill="hold" nodeType="withEffect">
                                  <p:stCondLst>
                                    <p:cond delay="40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1000"/>
                                        <p:tgtEl>
                                          <p:spTgt spid="64"/>
                                        </p:tgtEl>
                                      </p:cBhvr>
                                    </p:animEffect>
                                    <p:anim calcmode="lin" valueType="num">
                                      <p:cBhvr>
                                        <p:cTn id="66" dur="1000" fill="hold"/>
                                        <p:tgtEl>
                                          <p:spTgt spid="64"/>
                                        </p:tgtEl>
                                        <p:attrNameLst>
                                          <p:attrName>ppt_x</p:attrName>
                                        </p:attrNameLst>
                                      </p:cBhvr>
                                      <p:tavLst>
                                        <p:tav tm="0">
                                          <p:val>
                                            <p:strVal val="#ppt_x"/>
                                          </p:val>
                                        </p:tav>
                                        <p:tav tm="100000">
                                          <p:val>
                                            <p:strVal val="#ppt_x"/>
                                          </p:val>
                                        </p:tav>
                                      </p:tavLst>
                                    </p:anim>
                                    <p:anim calcmode="lin" valueType="num">
                                      <p:cBhvr>
                                        <p:cTn id="6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5" grpId="0" animBg="1"/>
      <p:bldP spid="80" grpId="0" animBg="1"/>
      <p:bldP spid="81" grpId="0"/>
      <p:bldP spid="82" grpId="0"/>
      <p:bldP spid="8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cxnSp>
        <p:nvCxnSpPr>
          <p:cNvPr id="49" name="直线连接符 48"/>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8" name="Pentagon 76"/>
          <p:cNvSpPr/>
          <p:nvPr/>
        </p:nvSpPr>
        <p:spPr>
          <a:xfrm>
            <a:off x="5572797" y="1069564"/>
            <a:ext cx="1067177" cy="533589"/>
          </a:xfrm>
          <a:prstGeom prst="homePlate">
            <a:avLst/>
          </a:prstGeom>
          <a:solidFill>
            <a:srgbClr val="A8D3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568" tIns="43568" rIns="43568" bIns="43568" numCol="1" spcCol="1270" anchor="ctr" anchorCtr="0">
            <a:noAutofit/>
          </a:bodyPr>
          <a:lstStyle/>
          <a:p>
            <a:pPr lvl="0" algn="ctr" defTabSz="914400">
              <a:spcBef>
                <a:spcPct val="20000"/>
              </a:spcBef>
              <a:defRPr/>
            </a:pPr>
            <a:endParaRPr lang="en-US" sz="1400" b="1" dirty="0" smtClean="0">
              <a:solidFill>
                <a:schemeClr val="bg1"/>
              </a:solidFill>
            </a:endParaRPr>
          </a:p>
        </p:txBody>
      </p:sp>
      <p:grpSp>
        <p:nvGrpSpPr>
          <p:cNvPr id="79" name="Group 84"/>
          <p:cNvGrpSpPr/>
          <p:nvPr/>
        </p:nvGrpSpPr>
        <p:grpSpPr>
          <a:xfrm>
            <a:off x="5096515" y="1476378"/>
            <a:ext cx="525693" cy="333586"/>
            <a:chOff x="3794840" y="2240239"/>
            <a:chExt cx="632482" cy="401350"/>
          </a:xfrm>
        </p:grpSpPr>
        <p:sp>
          <p:nvSpPr>
            <p:cNvPr id="80" name="Freeform 75"/>
            <p:cNvSpPr/>
            <p:nvPr/>
          </p:nvSpPr>
          <p:spPr>
            <a:xfrm rot="19457599">
              <a:off x="3794840" y="2240239"/>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rgbClr val="1AF9E8"/>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8" tIns="293" rIns="313129" bIns="293" numCol="1" spcCol="1270" anchor="ctr" anchorCtr="0">
              <a:noAutofit/>
            </a:bodyPr>
            <a:lstStyle/>
            <a:p>
              <a:pPr lvl="0" algn="ctr" defTabSz="222250">
                <a:lnSpc>
                  <a:spcPct val="90000"/>
                </a:lnSpc>
                <a:spcBef>
                  <a:spcPct val="0"/>
                </a:spcBef>
                <a:spcAft>
                  <a:spcPct val="35000"/>
                </a:spcAft>
              </a:pPr>
              <a:endParaRPr lang="en-US" sz="500" kern="1200"/>
            </a:p>
          </p:txBody>
        </p:sp>
        <p:sp>
          <p:nvSpPr>
            <p:cNvPr id="81" name="Freeform 77"/>
            <p:cNvSpPr/>
            <p:nvPr/>
          </p:nvSpPr>
          <p:spPr>
            <a:xfrm rot="2142401">
              <a:off x="3794840" y="2609378"/>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rgbClr val="1AF9E8"/>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9" tIns="293" rIns="313128" bIns="293" numCol="1" spcCol="1270" anchor="ctr" anchorCtr="0">
              <a:noAutofit/>
            </a:bodyPr>
            <a:lstStyle/>
            <a:p>
              <a:pPr lvl="0" algn="ctr" defTabSz="222250">
                <a:lnSpc>
                  <a:spcPct val="90000"/>
                </a:lnSpc>
                <a:spcBef>
                  <a:spcPct val="0"/>
                </a:spcBef>
                <a:spcAft>
                  <a:spcPct val="35000"/>
                </a:spcAft>
              </a:pPr>
              <a:endParaRPr lang="en-US" sz="500" kern="1200"/>
            </a:p>
          </p:txBody>
        </p:sp>
      </p:grpSp>
      <p:sp>
        <p:nvSpPr>
          <p:cNvPr id="82" name="Pentagon 78"/>
          <p:cNvSpPr/>
          <p:nvPr/>
        </p:nvSpPr>
        <p:spPr>
          <a:xfrm>
            <a:off x="5572797" y="1683191"/>
            <a:ext cx="1067177" cy="533589"/>
          </a:xfrm>
          <a:prstGeom prst="homePlate">
            <a:avLst/>
          </a:prstGeom>
          <a:solidFill>
            <a:srgbClr val="A8D3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568" tIns="43568" rIns="43568" bIns="43568" numCol="1" spcCol="1270" anchor="ctr" anchorCtr="0">
            <a:noAutofit/>
          </a:bodyPr>
          <a:lstStyle/>
          <a:p>
            <a:pPr lvl="0" algn="ctr" defTabSz="914400">
              <a:spcBef>
                <a:spcPct val="20000"/>
              </a:spcBef>
              <a:defRPr/>
            </a:pPr>
            <a:endParaRPr lang="en-US" sz="1400" b="1" dirty="0" smtClean="0">
              <a:solidFill>
                <a:schemeClr val="bg1"/>
              </a:solidFill>
            </a:endParaRPr>
          </a:p>
        </p:txBody>
      </p:sp>
      <p:grpSp>
        <p:nvGrpSpPr>
          <p:cNvPr id="83" name="Group 135"/>
          <p:cNvGrpSpPr/>
          <p:nvPr/>
        </p:nvGrpSpPr>
        <p:grpSpPr>
          <a:xfrm>
            <a:off x="3846320" y="1477231"/>
            <a:ext cx="111819" cy="1527155"/>
            <a:chOff x="2290682" y="1464474"/>
            <a:chExt cx="134534" cy="1837379"/>
          </a:xfrm>
        </p:grpSpPr>
        <p:sp>
          <p:nvSpPr>
            <p:cNvPr id="84" name="Freeform 73"/>
            <p:cNvSpPr/>
            <p:nvPr/>
          </p:nvSpPr>
          <p:spPr>
            <a:xfrm rot="18770822" flipV="1">
              <a:off x="1825136" y="1930021"/>
              <a:ext cx="1065628" cy="134533"/>
            </a:xfrm>
            <a:custGeom>
              <a:avLst/>
              <a:gdLst>
                <a:gd name="connsiteX0" fmla="*/ 0 w 755224"/>
                <a:gd name="connsiteY0" fmla="*/ 16105 h 32211"/>
                <a:gd name="connsiteX1" fmla="*/ 755224 w 755224"/>
                <a:gd name="connsiteY1" fmla="*/ 16105 h 32211"/>
              </a:gdLst>
              <a:ahLst/>
              <a:cxnLst>
                <a:cxn ang="0">
                  <a:pos x="connsiteX0" y="connsiteY0"/>
                </a:cxn>
                <a:cxn ang="0">
                  <a:pos x="connsiteX1" y="connsiteY1"/>
                </a:cxn>
              </a:cxnLst>
              <a:rect l="l" t="t" r="r" b="b"/>
              <a:pathLst>
                <a:path w="755224" h="32211">
                  <a:moveTo>
                    <a:pt x="0" y="16105"/>
                  </a:moveTo>
                  <a:lnTo>
                    <a:pt x="755224" y="16105"/>
                  </a:lnTo>
                </a:path>
              </a:pathLst>
            </a:custGeom>
            <a:noFill/>
            <a:ln>
              <a:solidFill>
                <a:srgbClr val="1AF9E8"/>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71430" tIns="-2775" rIns="371432" bIns="-2776" numCol="1" spcCol="1270" anchor="ctr" anchorCtr="0">
              <a:noAutofit/>
            </a:bodyPr>
            <a:lstStyle/>
            <a:p>
              <a:pPr lvl="0" algn="ctr" defTabSz="222250">
                <a:lnSpc>
                  <a:spcPct val="90000"/>
                </a:lnSpc>
                <a:spcBef>
                  <a:spcPct val="0"/>
                </a:spcBef>
                <a:spcAft>
                  <a:spcPct val="35000"/>
                </a:spcAft>
              </a:pPr>
              <a:endParaRPr lang="en-US" sz="500" kern="1200"/>
            </a:p>
          </p:txBody>
        </p:sp>
        <p:sp>
          <p:nvSpPr>
            <p:cNvPr id="99" name="Freeform 110"/>
            <p:cNvSpPr/>
            <p:nvPr/>
          </p:nvSpPr>
          <p:spPr>
            <a:xfrm rot="2829178">
              <a:off x="1825135" y="2701772"/>
              <a:ext cx="1065628" cy="134533"/>
            </a:xfrm>
            <a:custGeom>
              <a:avLst/>
              <a:gdLst>
                <a:gd name="connsiteX0" fmla="*/ 0 w 755224"/>
                <a:gd name="connsiteY0" fmla="*/ 16105 h 32211"/>
                <a:gd name="connsiteX1" fmla="*/ 755224 w 755224"/>
                <a:gd name="connsiteY1" fmla="*/ 16105 h 32211"/>
              </a:gdLst>
              <a:ahLst/>
              <a:cxnLst>
                <a:cxn ang="0">
                  <a:pos x="connsiteX0" y="connsiteY0"/>
                </a:cxn>
                <a:cxn ang="0">
                  <a:pos x="connsiteX1" y="connsiteY1"/>
                </a:cxn>
              </a:cxnLst>
              <a:rect l="l" t="t" r="r" b="b"/>
              <a:pathLst>
                <a:path w="755224" h="32211">
                  <a:moveTo>
                    <a:pt x="0" y="16105"/>
                  </a:moveTo>
                  <a:lnTo>
                    <a:pt x="755224" y="16105"/>
                  </a:lnTo>
                </a:path>
              </a:pathLst>
            </a:custGeom>
            <a:noFill/>
            <a:ln>
              <a:solidFill>
                <a:srgbClr val="1AF9E8"/>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71430" tIns="-2775" rIns="371432" bIns="-2776" numCol="1" spcCol="1270" anchor="ctr" anchorCtr="0">
              <a:noAutofit/>
            </a:bodyPr>
            <a:lstStyle/>
            <a:p>
              <a:pPr lvl="0" algn="ctr" defTabSz="222250">
                <a:lnSpc>
                  <a:spcPct val="90000"/>
                </a:lnSpc>
                <a:spcBef>
                  <a:spcPct val="0"/>
                </a:spcBef>
                <a:spcAft>
                  <a:spcPct val="35000"/>
                </a:spcAft>
              </a:pPr>
              <a:endParaRPr lang="en-US" sz="500" kern="1200"/>
            </a:p>
          </p:txBody>
        </p:sp>
      </p:grpSp>
      <p:sp>
        <p:nvSpPr>
          <p:cNvPr id="100" name="Pentagon 94"/>
          <p:cNvSpPr/>
          <p:nvPr/>
        </p:nvSpPr>
        <p:spPr>
          <a:xfrm>
            <a:off x="5572797" y="2301793"/>
            <a:ext cx="1067177" cy="533589"/>
          </a:xfrm>
          <a:prstGeom prst="homePlate">
            <a:avLst/>
          </a:prstGeom>
          <a:solidFill>
            <a:schemeClr val="bg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568" tIns="43568" rIns="43568" bIns="43568" numCol="1" spcCol="1270" anchor="ctr" anchorCtr="0">
            <a:noAutofit/>
          </a:bodyPr>
          <a:lstStyle/>
          <a:p>
            <a:pPr lvl="0" algn="ctr" defTabSz="914400">
              <a:spcBef>
                <a:spcPct val="20000"/>
              </a:spcBef>
              <a:defRPr/>
            </a:pPr>
            <a:endParaRPr lang="en-US" sz="1400" b="1" dirty="0" smtClean="0">
              <a:solidFill>
                <a:schemeClr val="bg1"/>
              </a:solidFill>
            </a:endParaRPr>
          </a:p>
        </p:txBody>
      </p:sp>
      <p:grpSp>
        <p:nvGrpSpPr>
          <p:cNvPr id="101" name="Group 95"/>
          <p:cNvGrpSpPr/>
          <p:nvPr/>
        </p:nvGrpSpPr>
        <p:grpSpPr>
          <a:xfrm>
            <a:off x="5096515" y="2708607"/>
            <a:ext cx="525693" cy="333586"/>
            <a:chOff x="3794840" y="2240239"/>
            <a:chExt cx="632482" cy="401350"/>
          </a:xfrm>
        </p:grpSpPr>
        <p:sp>
          <p:nvSpPr>
            <p:cNvPr id="102" name="Freeform 96"/>
            <p:cNvSpPr/>
            <p:nvPr/>
          </p:nvSpPr>
          <p:spPr>
            <a:xfrm rot="19457599">
              <a:off x="3794840" y="2240239"/>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rgbClr val="1AF9E8"/>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8" tIns="293" rIns="313129" bIns="293" numCol="1" spcCol="1270" anchor="ctr" anchorCtr="0">
              <a:noAutofit/>
            </a:bodyPr>
            <a:lstStyle/>
            <a:p>
              <a:pPr lvl="0" algn="ctr" defTabSz="222250">
                <a:lnSpc>
                  <a:spcPct val="90000"/>
                </a:lnSpc>
                <a:spcBef>
                  <a:spcPct val="0"/>
                </a:spcBef>
                <a:spcAft>
                  <a:spcPct val="35000"/>
                </a:spcAft>
              </a:pPr>
              <a:endParaRPr lang="en-US" sz="500" kern="1200"/>
            </a:p>
          </p:txBody>
        </p:sp>
        <p:sp>
          <p:nvSpPr>
            <p:cNvPr id="103" name="Freeform 97"/>
            <p:cNvSpPr/>
            <p:nvPr/>
          </p:nvSpPr>
          <p:spPr>
            <a:xfrm rot="2142401">
              <a:off x="3794840" y="2609378"/>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rgbClr val="1AF9E8"/>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9" tIns="293" rIns="313128" bIns="293" numCol="1" spcCol="1270" anchor="ctr" anchorCtr="0">
              <a:noAutofit/>
            </a:bodyPr>
            <a:lstStyle/>
            <a:p>
              <a:pPr lvl="0" algn="ctr" defTabSz="222250">
                <a:lnSpc>
                  <a:spcPct val="90000"/>
                </a:lnSpc>
                <a:spcBef>
                  <a:spcPct val="0"/>
                </a:spcBef>
                <a:spcAft>
                  <a:spcPct val="35000"/>
                </a:spcAft>
              </a:pPr>
              <a:endParaRPr lang="en-US" sz="500" kern="1200"/>
            </a:p>
          </p:txBody>
        </p:sp>
      </p:grpSp>
      <p:sp>
        <p:nvSpPr>
          <p:cNvPr id="104" name="Pentagon 98"/>
          <p:cNvSpPr/>
          <p:nvPr/>
        </p:nvSpPr>
        <p:spPr>
          <a:xfrm>
            <a:off x="5572797" y="2915420"/>
            <a:ext cx="1067177" cy="533589"/>
          </a:xfrm>
          <a:prstGeom prst="homePlate">
            <a:avLst/>
          </a:prstGeom>
          <a:solidFill>
            <a:schemeClr val="bg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568" tIns="43568" rIns="43568" bIns="43568" numCol="1" spcCol="1270" anchor="ctr" anchorCtr="0">
            <a:noAutofit/>
          </a:bodyPr>
          <a:lstStyle/>
          <a:p>
            <a:pPr lvl="0" algn="ctr" defTabSz="914400">
              <a:spcBef>
                <a:spcPct val="20000"/>
              </a:spcBef>
              <a:defRPr/>
            </a:pPr>
            <a:endParaRPr lang="en-US" sz="1400" b="1" dirty="0" smtClean="0">
              <a:solidFill>
                <a:schemeClr val="bg1"/>
              </a:solidFill>
            </a:endParaRPr>
          </a:p>
        </p:txBody>
      </p:sp>
      <p:sp>
        <p:nvSpPr>
          <p:cNvPr id="105" name="Pentagon 69"/>
          <p:cNvSpPr/>
          <p:nvPr/>
        </p:nvSpPr>
        <p:spPr>
          <a:xfrm>
            <a:off x="2546675" y="1966628"/>
            <a:ext cx="1067177" cy="533589"/>
          </a:xfrm>
          <a:prstGeom prst="homePlate">
            <a:avLst/>
          </a:prstGeom>
          <a:solidFill>
            <a:srgbClr val="0079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568" tIns="43568" rIns="43568" bIns="43568" numCol="1" spcCol="1270" anchor="ctr" anchorCtr="0">
            <a:noAutofit/>
          </a:bodyPr>
          <a:lstStyle/>
          <a:p>
            <a:pPr lvl="0" algn="ctr" defTabSz="1733550">
              <a:lnSpc>
                <a:spcPct val="90000"/>
              </a:lnSpc>
              <a:spcBef>
                <a:spcPct val="0"/>
              </a:spcBef>
              <a:spcAft>
                <a:spcPct val="35000"/>
              </a:spcAft>
            </a:pPr>
            <a:r>
              <a:rPr lang="en-US" sz="3200" dirty="0" smtClean="0">
                <a:latin typeface="FontAwesome" pitchFamily="2" charset="0"/>
              </a:rPr>
              <a:t></a:t>
            </a:r>
            <a:endParaRPr lang="en-US" sz="3900" kern="1200" dirty="0"/>
          </a:p>
        </p:txBody>
      </p:sp>
      <p:cxnSp>
        <p:nvCxnSpPr>
          <p:cNvPr id="106" name="Straight Connector 134"/>
          <p:cNvCxnSpPr/>
          <p:nvPr/>
        </p:nvCxnSpPr>
        <p:spPr>
          <a:xfrm>
            <a:off x="2603505" y="3674590"/>
            <a:ext cx="6299804" cy="0"/>
          </a:xfrm>
          <a:prstGeom prst="line">
            <a:avLst/>
          </a:prstGeom>
          <a:ln w="19050">
            <a:solidFill>
              <a:srgbClr val="00B4FF"/>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07" name="Pentagon 74"/>
          <p:cNvSpPr/>
          <p:nvPr/>
        </p:nvSpPr>
        <p:spPr>
          <a:xfrm>
            <a:off x="4078748" y="1376377"/>
            <a:ext cx="1067177" cy="533589"/>
          </a:xfrm>
          <a:prstGeom prst="homePlate">
            <a:avLst/>
          </a:prstGeom>
          <a:solidFill>
            <a:srgbClr val="00B4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568" tIns="43568" rIns="43568" bIns="43568" numCol="1" spcCol="1270" anchor="ctr" anchorCtr="0">
            <a:noAutofit/>
          </a:bodyPr>
          <a:lstStyle/>
          <a:p>
            <a:pPr lvl="0" algn="ctr" defTabSz="1733550">
              <a:lnSpc>
                <a:spcPct val="90000"/>
              </a:lnSpc>
              <a:spcBef>
                <a:spcPct val="0"/>
              </a:spcBef>
              <a:spcAft>
                <a:spcPct val="35000"/>
              </a:spcAft>
            </a:pPr>
            <a:endParaRPr lang="en-US" sz="3900" kern="1200" dirty="0">
              <a:solidFill>
                <a:schemeClr val="bg1"/>
              </a:solidFill>
            </a:endParaRPr>
          </a:p>
        </p:txBody>
      </p:sp>
      <p:sp>
        <p:nvSpPr>
          <p:cNvPr id="108" name="Pentagon 93"/>
          <p:cNvSpPr/>
          <p:nvPr/>
        </p:nvSpPr>
        <p:spPr>
          <a:xfrm>
            <a:off x="4078748" y="2608606"/>
            <a:ext cx="1067177" cy="533589"/>
          </a:xfrm>
          <a:prstGeom prst="homePlate">
            <a:avLst/>
          </a:prstGeom>
          <a:solidFill>
            <a:srgbClr val="00B4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568" tIns="43568" rIns="43568" bIns="43568" numCol="1" spcCol="1270" anchor="ctr" anchorCtr="0">
            <a:noAutofit/>
          </a:bodyPr>
          <a:lstStyle/>
          <a:p>
            <a:pPr lvl="0" algn="ctr" defTabSz="1733550">
              <a:lnSpc>
                <a:spcPct val="90000"/>
              </a:lnSpc>
              <a:spcBef>
                <a:spcPct val="0"/>
              </a:spcBef>
              <a:spcAft>
                <a:spcPct val="35000"/>
              </a:spcAft>
            </a:pPr>
            <a:endParaRPr lang="en-US" sz="3900" kern="1200" dirty="0">
              <a:solidFill>
                <a:schemeClr val="bg1"/>
              </a:solidFill>
            </a:endParaRPr>
          </a:p>
        </p:txBody>
      </p:sp>
      <p:sp>
        <p:nvSpPr>
          <p:cNvPr id="109" name="Text Box 11"/>
          <p:cNvSpPr txBox="1">
            <a:spLocks noChangeArrowheads="1"/>
          </p:cNvSpPr>
          <p:nvPr/>
        </p:nvSpPr>
        <p:spPr bwMode="auto">
          <a:xfrm>
            <a:off x="6739874" y="1091863"/>
            <a:ext cx="2163435" cy="46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a:t>
            </a:r>
            <a:endParaRPr lang="zh-CN" altLang="en-US" sz="800" dirty="0">
              <a:latin typeface="微软雅黑" panose="020B0503020204020204" pitchFamily="34" charset="-122"/>
              <a:ea typeface="微软雅黑" panose="020B0503020204020204" pitchFamily="34" charset="-122"/>
            </a:endParaRPr>
          </a:p>
        </p:txBody>
      </p:sp>
      <p:sp>
        <p:nvSpPr>
          <p:cNvPr id="110" name="Text Box 11"/>
          <p:cNvSpPr txBox="1">
            <a:spLocks noChangeArrowheads="1"/>
          </p:cNvSpPr>
          <p:nvPr/>
        </p:nvSpPr>
        <p:spPr bwMode="auto">
          <a:xfrm>
            <a:off x="6739874" y="1683191"/>
            <a:ext cx="2163435" cy="46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a:t>
            </a:r>
            <a:endParaRPr lang="zh-CN" altLang="en-US" sz="800" dirty="0">
              <a:latin typeface="微软雅黑" panose="020B0503020204020204" pitchFamily="34" charset="-122"/>
              <a:ea typeface="微软雅黑" panose="020B0503020204020204" pitchFamily="34" charset="-122"/>
            </a:endParaRPr>
          </a:p>
        </p:txBody>
      </p:sp>
      <p:sp>
        <p:nvSpPr>
          <p:cNvPr id="111" name="Text Box 11"/>
          <p:cNvSpPr txBox="1">
            <a:spLocks noChangeArrowheads="1"/>
          </p:cNvSpPr>
          <p:nvPr/>
        </p:nvSpPr>
        <p:spPr bwMode="auto">
          <a:xfrm>
            <a:off x="6739874" y="2324960"/>
            <a:ext cx="2163435" cy="46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a:t>
            </a:r>
            <a:endParaRPr lang="zh-CN" altLang="en-US" sz="800" dirty="0">
              <a:latin typeface="微软雅黑" panose="020B0503020204020204" pitchFamily="34" charset="-122"/>
              <a:ea typeface="微软雅黑" panose="020B0503020204020204" pitchFamily="34" charset="-122"/>
            </a:endParaRPr>
          </a:p>
        </p:txBody>
      </p:sp>
      <p:sp>
        <p:nvSpPr>
          <p:cNvPr id="112" name="Text Box 11"/>
          <p:cNvSpPr txBox="1">
            <a:spLocks noChangeArrowheads="1"/>
          </p:cNvSpPr>
          <p:nvPr/>
        </p:nvSpPr>
        <p:spPr bwMode="auto">
          <a:xfrm>
            <a:off x="6739874" y="2960328"/>
            <a:ext cx="2163435" cy="46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latin typeface="微软雅黑" panose="020B0503020204020204" pitchFamily="34" charset="-122"/>
                <a:ea typeface="微软雅黑" panose="020B0503020204020204" pitchFamily="34" charset="-122"/>
              </a:rPr>
              <a:t>请在这里输入组要内容</a:t>
            </a:r>
            <a:r>
              <a:rPr lang="zh-CN" altLang="en-US" sz="800" dirty="0">
                <a:latin typeface="微软雅黑" panose="020B0503020204020204" pitchFamily="34" charset="-122"/>
                <a:ea typeface="微软雅黑" panose="020B0503020204020204" pitchFamily="34" charset="-122"/>
              </a:rPr>
              <a:t>请在这里输入组</a:t>
            </a:r>
            <a:r>
              <a:rPr lang="zh-CN" altLang="en-US" sz="800" dirty="0" smtClean="0">
                <a:latin typeface="微软雅黑" panose="020B0503020204020204" pitchFamily="34" charset="-122"/>
                <a:ea typeface="微软雅黑" panose="020B0503020204020204" pitchFamily="34" charset="-122"/>
              </a:rPr>
              <a:t>要内容请在这里输入组要内容请在这里输入组要</a:t>
            </a:r>
            <a:endParaRPr lang="zh-CN" altLang="en-US" sz="800" dirty="0">
              <a:latin typeface="微软雅黑" panose="020B0503020204020204" pitchFamily="34" charset="-122"/>
              <a:ea typeface="微软雅黑" panose="020B0503020204020204" pitchFamily="34" charset="-122"/>
            </a:endParaRPr>
          </a:p>
        </p:txBody>
      </p:sp>
      <p:sp>
        <p:nvSpPr>
          <p:cNvPr id="113" name="Text Box 11"/>
          <p:cNvSpPr txBox="1">
            <a:spLocks noChangeArrowheads="1"/>
          </p:cNvSpPr>
          <p:nvPr/>
        </p:nvSpPr>
        <p:spPr bwMode="auto">
          <a:xfrm>
            <a:off x="2603505" y="3744616"/>
            <a:ext cx="6299804" cy="65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a:latin typeface="微软雅黑" panose="020B0503020204020204" pitchFamily="34" charset="-122"/>
                <a:ea typeface="微软雅黑" panose="020B0503020204020204" pitchFamily="34" charset="-122"/>
              </a:rPr>
              <a:t>请在入组要内容请在这里输入组要内容请在这里输入组</a:t>
            </a:r>
            <a:r>
              <a:rPr lang="zh-CN" altLang="en-US" sz="800" dirty="0" smtClean="0">
                <a:latin typeface="微软雅黑" panose="020B0503020204020204" pitchFamily="34" charset="-122"/>
                <a:ea typeface="微软雅黑" panose="020B0503020204020204" pitchFamily="34" charset="-122"/>
              </a:rPr>
              <a:t>要内容请在这里输入组这里输要</a:t>
            </a:r>
            <a:r>
              <a:rPr lang="zh-CN" altLang="en-US" sz="800" dirty="0">
                <a:latin typeface="微软雅黑" panose="020B0503020204020204" pitchFamily="34" charset="-122"/>
                <a:ea typeface="微软雅黑" panose="020B0503020204020204" pitchFamily="34" charset="-122"/>
              </a:rPr>
              <a:t>请在入组要内容请在这里输入组要内容请在这里输入组</a:t>
            </a:r>
            <a:r>
              <a:rPr lang="zh-CN" altLang="en-US" sz="800" dirty="0" smtClean="0">
                <a:latin typeface="微软雅黑" panose="020B0503020204020204" pitchFamily="34" charset="-122"/>
                <a:ea typeface="微软雅黑" panose="020B0503020204020204" pitchFamily="34" charset="-122"/>
              </a:rPr>
              <a:t>要内容请在这里输入组这里输要</a:t>
            </a:r>
            <a:r>
              <a:rPr lang="zh-CN" altLang="en-US" sz="800" dirty="0">
                <a:latin typeface="微软雅黑" panose="020B0503020204020204" pitchFamily="34" charset="-122"/>
                <a:ea typeface="微软雅黑" panose="020B0503020204020204" pitchFamily="34" charset="-122"/>
              </a:rPr>
              <a:t>请在入组要内容请在这里输入组要内容请在这里输入组要内容请在这里输入组这里输</a:t>
            </a:r>
            <a:r>
              <a:rPr lang="zh-CN" altLang="en-US" sz="800" dirty="0" smtClean="0">
                <a:latin typeface="微软雅黑" panose="020B0503020204020204" pitchFamily="34" charset="-122"/>
                <a:ea typeface="微软雅黑" panose="020B0503020204020204" pitchFamily="34" charset="-122"/>
              </a:rPr>
              <a:t>要</a:t>
            </a:r>
            <a:endParaRPr lang="zh-CN" altLang="en-US" sz="800" dirty="0">
              <a:latin typeface="微软雅黑" panose="020B0503020204020204" pitchFamily="34" charset="-122"/>
              <a:ea typeface="微软雅黑" panose="020B0503020204020204" pitchFamily="34" charset="-122"/>
            </a:endParaRPr>
          </a:p>
          <a:p>
            <a:pPr algn="ctr" defTabSz="685800">
              <a:lnSpc>
                <a:spcPts val="1500"/>
              </a:lnSpc>
              <a:buClr>
                <a:srgbClr val="0070C0"/>
              </a:buClr>
            </a:pPr>
            <a:endParaRPr lang="zh-CN" altLang="en-US" sz="800" dirty="0">
              <a:latin typeface="微软雅黑" panose="020B0503020204020204" pitchFamily="34" charset="-122"/>
              <a:ea typeface="微软雅黑" panose="020B0503020204020204" pitchFamily="34" charset="-122"/>
            </a:endParaRPr>
          </a:p>
        </p:txBody>
      </p:sp>
      <p:sp>
        <p:nvSpPr>
          <p:cNvPr id="114" name="文本框 323"/>
          <p:cNvSpPr txBox="1"/>
          <p:nvPr/>
        </p:nvSpPr>
        <p:spPr>
          <a:xfrm>
            <a:off x="2669193" y="2003601"/>
            <a:ext cx="574276" cy="461665"/>
          </a:xfrm>
          <a:prstGeom prst="rect">
            <a:avLst/>
          </a:prstGeom>
          <a:noFill/>
        </p:spPr>
        <p:txBody>
          <a:bodyPr wrap="square" rtlCol="0">
            <a:spAutoFit/>
          </a:bodyPr>
          <a:lstStyle/>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5" name="文本框 323"/>
          <p:cNvSpPr txBox="1"/>
          <p:nvPr/>
        </p:nvSpPr>
        <p:spPr>
          <a:xfrm>
            <a:off x="4222484" y="1412417"/>
            <a:ext cx="574276" cy="461665"/>
          </a:xfrm>
          <a:prstGeom prst="rect">
            <a:avLst/>
          </a:prstGeom>
          <a:noFill/>
        </p:spPr>
        <p:txBody>
          <a:bodyPr wrap="square" rtlCol="0">
            <a:spAutoFit/>
          </a:bodyPr>
          <a:lstStyle/>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6" name="文本框 323"/>
          <p:cNvSpPr txBox="1"/>
          <p:nvPr/>
        </p:nvSpPr>
        <p:spPr>
          <a:xfrm>
            <a:off x="4222484" y="2633697"/>
            <a:ext cx="574276" cy="461665"/>
          </a:xfrm>
          <a:prstGeom prst="rect">
            <a:avLst/>
          </a:prstGeom>
          <a:noFill/>
        </p:spPr>
        <p:txBody>
          <a:bodyPr wrap="square" rtlCol="0">
            <a:spAutoFit/>
          </a:bodyPr>
          <a:lstStyle/>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7" name="文本框 323"/>
          <p:cNvSpPr txBox="1"/>
          <p:nvPr/>
        </p:nvSpPr>
        <p:spPr>
          <a:xfrm>
            <a:off x="5667570" y="2326883"/>
            <a:ext cx="574276" cy="461665"/>
          </a:xfrm>
          <a:prstGeom prst="rect">
            <a:avLst/>
          </a:prstGeom>
          <a:noFill/>
        </p:spPr>
        <p:txBody>
          <a:bodyPr wrap="square" rtlCol="0">
            <a:spAutoFit/>
          </a:bodyPr>
          <a:lstStyle/>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8" name="文本框 323"/>
          <p:cNvSpPr txBox="1"/>
          <p:nvPr/>
        </p:nvSpPr>
        <p:spPr>
          <a:xfrm>
            <a:off x="5667570" y="2952848"/>
            <a:ext cx="574276" cy="461665"/>
          </a:xfrm>
          <a:prstGeom prst="rect">
            <a:avLst/>
          </a:prstGeom>
          <a:noFill/>
        </p:spPr>
        <p:txBody>
          <a:bodyPr wrap="square" rtlCol="0">
            <a:spAutoFit/>
          </a:bodyPr>
          <a:lstStyle/>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9" name="文本框 323"/>
          <p:cNvSpPr txBox="1"/>
          <p:nvPr/>
        </p:nvSpPr>
        <p:spPr>
          <a:xfrm>
            <a:off x="5667570" y="1730022"/>
            <a:ext cx="574276" cy="461665"/>
          </a:xfrm>
          <a:prstGeom prst="rect">
            <a:avLst/>
          </a:prstGeom>
          <a:noFill/>
        </p:spPr>
        <p:txBody>
          <a:bodyPr wrap="square" rtlCol="0">
            <a:spAutoFit/>
          </a:bodyPr>
          <a:lstStyle/>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0" name="文本框 323"/>
          <p:cNvSpPr txBox="1"/>
          <p:nvPr/>
        </p:nvSpPr>
        <p:spPr>
          <a:xfrm>
            <a:off x="5667570" y="1091863"/>
            <a:ext cx="574276" cy="461665"/>
          </a:xfrm>
          <a:prstGeom prst="rect">
            <a:avLst/>
          </a:prstGeom>
          <a:noFill/>
        </p:spPr>
        <p:txBody>
          <a:bodyPr wrap="square" rtlCol="0">
            <a:spAutoFit/>
          </a:bodyPr>
          <a:lstStyle/>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添加</a:t>
            </a:r>
          </a:p>
          <a:p>
            <a:pPr algn="dist"/>
            <a:r>
              <a:rPr kumimoji="1" lang="en-US" altLang="en-US" sz="1200" spc="3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2" name="组 60"/>
          <p:cNvGrpSpPr>
            <a:grpSpLocks noChangeAspect="1"/>
          </p:cNvGrpSpPr>
          <p:nvPr/>
        </p:nvGrpSpPr>
        <p:grpSpPr>
          <a:xfrm>
            <a:off x="1939980" y="2786444"/>
            <a:ext cx="360000" cy="139654"/>
            <a:chOff x="4041159" y="1376400"/>
            <a:chExt cx="612485" cy="237600"/>
          </a:xfrm>
        </p:grpSpPr>
        <p:sp>
          <p:nvSpPr>
            <p:cNvPr id="73" name="燕尾形 72"/>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燕尾形 74"/>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燕尾形 75"/>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燕尾形 76"/>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p:tgtEl>
                                          <p:spTgt spid="105"/>
                                        </p:tgtEl>
                                        <p:attrNameLst>
                                          <p:attrName>ppt_x</p:attrName>
                                        </p:attrNameLst>
                                      </p:cBhvr>
                                      <p:tavLst>
                                        <p:tav tm="0">
                                          <p:val>
                                            <p:strVal val="#ppt_x-#ppt_w*1.125000"/>
                                          </p:val>
                                        </p:tav>
                                        <p:tav tm="100000">
                                          <p:val>
                                            <p:strVal val="#ppt_x"/>
                                          </p:val>
                                        </p:tav>
                                      </p:tavLst>
                                    </p:anim>
                                    <p:animEffect transition="in" filter="wipe(right)">
                                      <p:cBhvr>
                                        <p:cTn id="8" dur="500"/>
                                        <p:tgtEl>
                                          <p:spTgt spid="105"/>
                                        </p:tgtEl>
                                      </p:cBhvr>
                                    </p:animEffect>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randombar(horizontal)">
                                      <p:cBhvr>
                                        <p:cTn id="12" dur="500"/>
                                        <p:tgtEl>
                                          <p:spTgt spid="11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wipe(left)">
                                      <p:cBhvr>
                                        <p:cTn id="16" dur="500"/>
                                        <p:tgtEl>
                                          <p:spTgt spid="8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Effect transition="in" filter="wipe(left)">
                                      <p:cBhvr>
                                        <p:cTn id="20" dur="500"/>
                                        <p:tgtEl>
                                          <p:spTgt spid="10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wipe(left)">
                                      <p:cBhvr>
                                        <p:cTn id="23" dur="500"/>
                                        <p:tgtEl>
                                          <p:spTgt spid="108"/>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15"/>
                                        </p:tgtEl>
                                        <p:attrNameLst>
                                          <p:attrName>style.visibility</p:attrName>
                                        </p:attrNameLst>
                                      </p:cBhvr>
                                      <p:to>
                                        <p:strVal val="visible"/>
                                      </p:to>
                                    </p:set>
                                    <p:animEffect transition="in" filter="randombar(horizontal)">
                                      <p:cBhvr>
                                        <p:cTn id="27" dur="500"/>
                                        <p:tgtEl>
                                          <p:spTgt spid="115"/>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16"/>
                                        </p:tgtEl>
                                        <p:attrNameLst>
                                          <p:attrName>style.visibility</p:attrName>
                                        </p:attrNameLst>
                                      </p:cBhvr>
                                      <p:to>
                                        <p:strVal val="visible"/>
                                      </p:to>
                                    </p:set>
                                    <p:animEffect transition="in" filter="randombar(horizontal)">
                                      <p:cBhvr>
                                        <p:cTn id="30" dur="500"/>
                                        <p:tgtEl>
                                          <p:spTgt spid="116"/>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wipe(left)">
                                      <p:cBhvr>
                                        <p:cTn id="34" dur="500"/>
                                        <p:tgtEl>
                                          <p:spTgt spid="79"/>
                                        </p:tgtEl>
                                      </p:cBhvr>
                                    </p:animEffect>
                                  </p:childTnLst>
                                </p:cTn>
                              </p:par>
                              <p:par>
                                <p:cTn id="35" presetID="22" presetClass="entr" presetSubtype="8" fill="hold" nodeType="withEffect">
                                  <p:stCondLst>
                                    <p:cond delay="0"/>
                                  </p:stCondLst>
                                  <p:childTnLst>
                                    <p:set>
                                      <p:cBhvr>
                                        <p:cTn id="36" dur="1" fill="hold">
                                          <p:stCondLst>
                                            <p:cond delay="0"/>
                                          </p:stCondLst>
                                        </p:cTn>
                                        <p:tgtEl>
                                          <p:spTgt spid="101"/>
                                        </p:tgtEl>
                                        <p:attrNameLst>
                                          <p:attrName>style.visibility</p:attrName>
                                        </p:attrNameLst>
                                      </p:cBhvr>
                                      <p:to>
                                        <p:strVal val="visible"/>
                                      </p:to>
                                    </p:set>
                                    <p:animEffect transition="in" filter="wipe(left)">
                                      <p:cBhvr>
                                        <p:cTn id="37" dur="500"/>
                                        <p:tgtEl>
                                          <p:spTgt spid="101"/>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wipe(left)">
                                      <p:cBhvr>
                                        <p:cTn id="41" dur="500"/>
                                        <p:tgtEl>
                                          <p:spTgt spid="7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2"/>
                                        </p:tgtEl>
                                        <p:attrNameLst>
                                          <p:attrName>style.visibility</p:attrName>
                                        </p:attrNameLst>
                                      </p:cBhvr>
                                      <p:to>
                                        <p:strVal val="visible"/>
                                      </p:to>
                                    </p:set>
                                    <p:animEffect transition="in" filter="wipe(left)">
                                      <p:cBhvr>
                                        <p:cTn id="44" dur="500"/>
                                        <p:tgtEl>
                                          <p:spTgt spid="8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wipe(left)">
                                      <p:cBhvr>
                                        <p:cTn id="47" dur="500"/>
                                        <p:tgtEl>
                                          <p:spTgt spid="10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4"/>
                                        </p:tgtEl>
                                        <p:attrNameLst>
                                          <p:attrName>style.visibility</p:attrName>
                                        </p:attrNameLst>
                                      </p:cBhvr>
                                      <p:to>
                                        <p:strVal val="visible"/>
                                      </p:to>
                                    </p:set>
                                    <p:animEffect transition="in" filter="wipe(left)">
                                      <p:cBhvr>
                                        <p:cTn id="50" dur="500"/>
                                        <p:tgtEl>
                                          <p:spTgt spid="104"/>
                                        </p:tgtEl>
                                      </p:cBhvr>
                                    </p:animEffect>
                                  </p:childTnLst>
                                </p:cTn>
                              </p:par>
                            </p:childTnLst>
                          </p:cTn>
                        </p:par>
                        <p:par>
                          <p:cTn id="51" fill="hold">
                            <p:stCondLst>
                              <p:cond delay="3500"/>
                            </p:stCondLst>
                            <p:childTnLst>
                              <p:par>
                                <p:cTn id="52" presetID="14" presetClass="entr" presetSubtype="10" fill="hold" grpId="0" nodeType="afterEffect">
                                  <p:stCondLst>
                                    <p:cond delay="0"/>
                                  </p:stCondLst>
                                  <p:childTnLst>
                                    <p:set>
                                      <p:cBhvr>
                                        <p:cTn id="53" dur="1" fill="hold">
                                          <p:stCondLst>
                                            <p:cond delay="0"/>
                                          </p:stCondLst>
                                        </p:cTn>
                                        <p:tgtEl>
                                          <p:spTgt spid="120"/>
                                        </p:tgtEl>
                                        <p:attrNameLst>
                                          <p:attrName>style.visibility</p:attrName>
                                        </p:attrNameLst>
                                      </p:cBhvr>
                                      <p:to>
                                        <p:strVal val="visible"/>
                                      </p:to>
                                    </p:set>
                                    <p:animEffect transition="in" filter="randombar(horizontal)">
                                      <p:cBhvr>
                                        <p:cTn id="54" dur="500"/>
                                        <p:tgtEl>
                                          <p:spTgt spid="120"/>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randombar(horizontal)">
                                      <p:cBhvr>
                                        <p:cTn id="57" dur="500"/>
                                        <p:tgtEl>
                                          <p:spTgt spid="11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17"/>
                                        </p:tgtEl>
                                        <p:attrNameLst>
                                          <p:attrName>style.visibility</p:attrName>
                                        </p:attrNameLst>
                                      </p:cBhvr>
                                      <p:to>
                                        <p:strVal val="visible"/>
                                      </p:to>
                                    </p:set>
                                    <p:animEffect transition="in" filter="randombar(horizontal)">
                                      <p:cBhvr>
                                        <p:cTn id="60" dur="500"/>
                                        <p:tgtEl>
                                          <p:spTgt spid="117"/>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18"/>
                                        </p:tgtEl>
                                        <p:attrNameLst>
                                          <p:attrName>style.visibility</p:attrName>
                                        </p:attrNameLst>
                                      </p:cBhvr>
                                      <p:to>
                                        <p:strVal val="visible"/>
                                      </p:to>
                                    </p:set>
                                    <p:animEffect transition="in" filter="randombar(horizontal)">
                                      <p:cBhvr>
                                        <p:cTn id="63" dur="500"/>
                                        <p:tgtEl>
                                          <p:spTgt spid="118"/>
                                        </p:tgtEl>
                                      </p:cBhvr>
                                    </p:animEffect>
                                  </p:childTnLst>
                                </p:cTn>
                              </p:par>
                            </p:childTnLst>
                          </p:cTn>
                        </p:par>
                        <p:par>
                          <p:cTn id="64" fill="hold">
                            <p:stCondLst>
                              <p:cond delay="4000"/>
                            </p:stCondLst>
                            <p:childTnLst>
                              <p:par>
                                <p:cTn id="65" presetID="14" presetClass="entr" presetSubtype="10" fill="hold" grpId="0" nodeType="afterEffect">
                                  <p:stCondLst>
                                    <p:cond delay="0"/>
                                  </p:stCondLst>
                                  <p:childTnLst>
                                    <p:set>
                                      <p:cBhvr>
                                        <p:cTn id="66" dur="1" fill="hold">
                                          <p:stCondLst>
                                            <p:cond delay="0"/>
                                          </p:stCondLst>
                                        </p:cTn>
                                        <p:tgtEl>
                                          <p:spTgt spid="109"/>
                                        </p:tgtEl>
                                        <p:attrNameLst>
                                          <p:attrName>style.visibility</p:attrName>
                                        </p:attrNameLst>
                                      </p:cBhvr>
                                      <p:to>
                                        <p:strVal val="visible"/>
                                      </p:to>
                                    </p:set>
                                    <p:animEffect transition="in" filter="randombar(horizontal)">
                                      <p:cBhvr>
                                        <p:cTn id="67" dur="500"/>
                                        <p:tgtEl>
                                          <p:spTgt spid="10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110"/>
                                        </p:tgtEl>
                                        <p:attrNameLst>
                                          <p:attrName>style.visibility</p:attrName>
                                        </p:attrNameLst>
                                      </p:cBhvr>
                                      <p:to>
                                        <p:strVal val="visible"/>
                                      </p:to>
                                    </p:set>
                                    <p:animEffect transition="in" filter="randombar(horizontal)">
                                      <p:cBhvr>
                                        <p:cTn id="70" dur="500"/>
                                        <p:tgtEl>
                                          <p:spTgt spid="11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11"/>
                                        </p:tgtEl>
                                        <p:attrNameLst>
                                          <p:attrName>style.visibility</p:attrName>
                                        </p:attrNameLst>
                                      </p:cBhvr>
                                      <p:to>
                                        <p:strVal val="visible"/>
                                      </p:to>
                                    </p:set>
                                    <p:animEffect transition="in" filter="randombar(horizontal)">
                                      <p:cBhvr>
                                        <p:cTn id="73" dur="500"/>
                                        <p:tgtEl>
                                          <p:spTgt spid="111"/>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112"/>
                                        </p:tgtEl>
                                        <p:attrNameLst>
                                          <p:attrName>style.visibility</p:attrName>
                                        </p:attrNameLst>
                                      </p:cBhvr>
                                      <p:to>
                                        <p:strVal val="visible"/>
                                      </p:to>
                                    </p:set>
                                    <p:animEffect transition="in" filter="randombar(horizontal)">
                                      <p:cBhvr>
                                        <p:cTn id="76" dur="500"/>
                                        <p:tgtEl>
                                          <p:spTgt spid="112"/>
                                        </p:tgtEl>
                                      </p:cBhvr>
                                    </p:animEffect>
                                  </p:childTnLst>
                                </p:cTn>
                              </p:par>
                            </p:childTnLst>
                          </p:cTn>
                        </p:par>
                        <p:par>
                          <p:cTn id="77" fill="hold">
                            <p:stCondLst>
                              <p:cond delay="4500"/>
                            </p:stCondLst>
                            <p:childTnLst>
                              <p:par>
                                <p:cTn id="78" presetID="16" presetClass="entr" presetSubtype="37" fill="hold" nodeType="afterEffect">
                                  <p:stCondLst>
                                    <p:cond delay="0"/>
                                  </p:stCondLst>
                                  <p:childTnLst>
                                    <p:set>
                                      <p:cBhvr>
                                        <p:cTn id="79" dur="1" fill="hold">
                                          <p:stCondLst>
                                            <p:cond delay="0"/>
                                          </p:stCondLst>
                                        </p:cTn>
                                        <p:tgtEl>
                                          <p:spTgt spid="106"/>
                                        </p:tgtEl>
                                        <p:attrNameLst>
                                          <p:attrName>style.visibility</p:attrName>
                                        </p:attrNameLst>
                                      </p:cBhvr>
                                      <p:to>
                                        <p:strVal val="visible"/>
                                      </p:to>
                                    </p:set>
                                    <p:animEffect transition="in" filter="barn(outVertical)">
                                      <p:cBhvr>
                                        <p:cTn id="80" dur="500"/>
                                        <p:tgtEl>
                                          <p:spTgt spid="106"/>
                                        </p:tgtEl>
                                      </p:cBhvr>
                                    </p:animEffect>
                                  </p:childTnLst>
                                </p:cTn>
                              </p:par>
                            </p:childTnLst>
                          </p:cTn>
                        </p:par>
                        <p:par>
                          <p:cTn id="81" fill="hold">
                            <p:stCondLst>
                              <p:cond delay="5000"/>
                            </p:stCondLst>
                            <p:childTnLst>
                              <p:par>
                                <p:cTn id="82" presetID="14" presetClass="entr" presetSubtype="1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randombar(horizontal)">
                                      <p:cBhvr>
                                        <p:cTn id="84"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82" grpId="0" animBg="1"/>
      <p:bldP spid="100" grpId="0" animBg="1"/>
      <p:bldP spid="104" grpId="0" animBg="1"/>
      <p:bldP spid="105" grpId="0" animBg="1"/>
      <p:bldP spid="107" grpId="0" animBg="1"/>
      <p:bldP spid="108" grpId="0" animBg="1"/>
      <p:bldP spid="109" grpId="0"/>
      <p:bldP spid="110" grpId="0"/>
      <p:bldP spid="111" grpId="0"/>
      <p:bldP spid="112" grpId="0"/>
      <p:bldP spid="113" grpId="0"/>
      <p:bldP spid="114" grpId="0"/>
      <p:bldP spid="115" grpId="0"/>
      <p:bldP spid="116" grpId="0"/>
      <p:bldP spid="117" grpId="0"/>
      <p:bldP spid="118" grpId="0"/>
      <p:bldP spid="119" grpId="0"/>
      <p:bldP spid="1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1" name="Group 19"/>
          <p:cNvGrpSpPr/>
          <p:nvPr/>
        </p:nvGrpSpPr>
        <p:grpSpPr bwMode="auto">
          <a:xfrm flipH="1">
            <a:off x="5718073" y="151518"/>
            <a:ext cx="3419907" cy="5046199"/>
            <a:chOff x="975" y="255"/>
            <a:chExt cx="3447" cy="4065"/>
          </a:xfrm>
        </p:grpSpPr>
        <p:grpSp>
          <p:nvGrpSpPr>
            <p:cNvPr id="422" name="Group 20"/>
            <p:cNvGrpSpPr/>
            <p:nvPr/>
          </p:nvGrpSpPr>
          <p:grpSpPr bwMode="auto">
            <a:xfrm>
              <a:off x="975" y="283"/>
              <a:ext cx="3447" cy="4037"/>
              <a:chOff x="975" y="300"/>
              <a:chExt cx="3447" cy="4037"/>
            </a:xfrm>
          </p:grpSpPr>
          <p:pic>
            <p:nvPicPr>
              <p:cNvPr id="424"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425"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423" name="Picture 23" descr="T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2" name="组合 315"/>
          <p:cNvGrpSpPr/>
          <p:nvPr/>
        </p:nvGrpSpPr>
        <p:grpSpPr>
          <a:xfrm>
            <a:off x="4943327" y="1135939"/>
            <a:ext cx="142296" cy="424956"/>
            <a:chOff x="2008778" y="2574004"/>
            <a:chExt cx="380273" cy="1135650"/>
          </a:xfrm>
          <a:solidFill>
            <a:srgbClr val="9AC1DD"/>
          </a:solidFill>
        </p:grpSpPr>
        <p:sp>
          <p:nvSpPr>
            <p:cNvPr id="43" name="圆角矩形 42"/>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Group 61"/>
            <p:cNvGrpSpPr/>
            <p:nvPr/>
          </p:nvGrpSpPr>
          <p:grpSpPr>
            <a:xfrm>
              <a:off x="2025107" y="2574004"/>
              <a:ext cx="347391" cy="392181"/>
              <a:chOff x="1368786" y="1195986"/>
              <a:chExt cx="1009650" cy="1139826"/>
            </a:xfrm>
            <a:grpFill/>
          </p:grpSpPr>
          <p:sp>
            <p:nvSpPr>
              <p:cNvPr id="4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5" name="圆角矩形 44"/>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250"/>
          <p:cNvGrpSpPr/>
          <p:nvPr/>
        </p:nvGrpSpPr>
        <p:grpSpPr>
          <a:xfrm>
            <a:off x="3750616" y="1407370"/>
            <a:ext cx="190932" cy="570201"/>
            <a:chOff x="2008778" y="2574004"/>
            <a:chExt cx="380273" cy="1135650"/>
          </a:xfrm>
          <a:solidFill>
            <a:srgbClr val="9AC1DD"/>
          </a:solidFill>
        </p:grpSpPr>
        <p:sp>
          <p:nvSpPr>
            <p:cNvPr id="63" name="圆角矩形 62"/>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Group 61"/>
            <p:cNvGrpSpPr/>
            <p:nvPr/>
          </p:nvGrpSpPr>
          <p:grpSpPr>
            <a:xfrm>
              <a:off x="2025107" y="2574004"/>
              <a:ext cx="347391" cy="392181"/>
              <a:chOff x="1368786" y="1195986"/>
              <a:chExt cx="1009650" cy="1139826"/>
            </a:xfrm>
            <a:grpFill/>
          </p:grpSpPr>
          <p:sp>
            <p:nvSpPr>
              <p:cNvPr id="6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5" name="圆角矩形 64"/>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240"/>
          <p:cNvGrpSpPr/>
          <p:nvPr/>
        </p:nvGrpSpPr>
        <p:grpSpPr>
          <a:xfrm>
            <a:off x="5175340" y="1428631"/>
            <a:ext cx="160343" cy="478850"/>
            <a:chOff x="2008778" y="2574004"/>
            <a:chExt cx="380273" cy="1135650"/>
          </a:xfrm>
          <a:solidFill>
            <a:srgbClr val="9AC1DD"/>
          </a:solidFill>
        </p:grpSpPr>
        <p:sp>
          <p:nvSpPr>
            <p:cNvPr id="73" name="圆角矩形 72"/>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Group 61"/>
            <p:cNvGrpSpPr/>
            <p:nvPr/>
          </p:nvGrpSpPr>
          <p:grpSpPr>
            <a:xfrm>
              <a:off x="2025107" y="2574004"/>
              <a:ext cx="347391" cy="392181"/>
              <a:chOff x="1368786" y="1195986"/>
              <a:chExt cx="1009650" cy="1139826"/>
            </a:xfrm>
            <a:grpFill/>
          </p:grpSpPr>
          <p:sp>
            <p:nvSpPr>
              <p:cNvPr id="7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5" name="圆角矩形 74"/>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210"/>
          <p:cNvGrpSpPr/>
          <p:nvPr/>
        </p:nvGrpSpPr>
        <p:grpSpPr>
          <a:xfrm>
            <a:off x="4992155" y="1536059"/>
            <a:ext cx="190334" cy="568417"/>
            <a:chOff x="2008778" y="2574004"/>
            <a:chExt cx="380273" cy="1135650"/>
          </a:xfrm>
          <a:solidFill>
            <a:srgbClr val="9AC1DD"/>
          </a:solidFill>
        </p:grpSpPr>
        <p:sp>
          <p:nvSpPr>
            <p:cNvPr id="83" name="圆角矩形 82"/>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Group 61"/>
            <p:cNvGrpSpPr/>
            <p:nvPr/>
          </p:nvGrpSpPr>
          <p:grpSpPr>
            <a:xfrm>
              <a:off x="2025107" y="2574004"/>
              <a:ext cx="347391" cy="392181"/>
              <a:chOff x="1368786" y="1195986"/>
              <a:chExt cx="1009650" cy="1139826"/>
            </a:xfrm>
            <a:grpFill/>
          </p:grpSpPr>
          <p:sp>
            <p:nvSpPr>
              <p:cNvPr id="8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5" name="圆角矩形 84"/>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矩形 87"/>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200"/>
          <p:cNvGrpSpPr/>
          <p:nvPr/>
        </p:nvGrpSpPr>
        <p:grpSpPr>
          <a:xfrm>
            <a:off x="5471061" y="1643396"/>
            <a:ext cx="193477" cy="577799"/>
            <a:chOff x="2008778" y="2574004"/>
            <a:chExt cx="380273" cy="1135650"/>
          </a:xfrm>
          <a:solidFill>
            <a:srgbClr val="9AC1DD"/>
          </a:solidFill>
        </p:grpSpPr>
        <p:sp>
          <p:nvSpPr>
            <p:cNvPr id="93" name="圆角矩形 92"/>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Group 61"/>
            <p:cNvGrpSpPr/>
            <p:nvPr/>
          </p:nvGrpSpPr>
          <p:grpSpPr>
            <a:xfrm>
              <a:off x="2025107" y="2574004"/>
              <a:ext cx="347391" cy="392181"/>
              <a:chOff x="1368786" y="1195986"/>
              <a:chExt cx="1009650" cy="1139826"/>
            </a:xfrm>
            <a:grpFill/>
          </p:grpSpPr>
          <p:sp>
            <p:nvSpPr>
              <p:cNvPr id="9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5" name="圆角矩形 94"/>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90"/>
          <p:cNvGrpSpPr/>
          <p:nvPr/>
        </p:nvGrpSpPr>
        <p:grpSpPr>
          <a:xfrm>
            <a:off x="2876334" y="1718244"/>
            <a:ext cx="213226" cy="636781"/>
            <a:chOff x="2008778" y="2574004"/>
            <a:chExt cx="380273" cy="1135650"/>
          </a:xfrm>
          <a:solidFill>
            <a:srgbClr val="9AC1DD"/>
          </a:solidFill>
        </p:grpSpPr>
        <p:sp>
          <p:nvSpPr>
            <p:cNvPr id="103" name="圆角矩形 102"/>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Group 61"/>
            <p:cNvGrpSpPr/>
            <p:nvPr/>
          </p:nvGrpSpPr>
          <p:grpSpPr>
            <a:xfrm>
              <a:off x="2025107" y="2574004"/>
              <a:ext cx="347391" cy="392181"/>
              <a:chOff x="1368786" y="1195986"/>
              <a:chExt cx="1009650" cy="1139826"/>
            </a:xfrm>
            <a:grpFill/>
          </p:grpSpPr>
          <p:sp>
            <p:nvSpPr>
              <p:cNvPr id="10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5" name="圆角矩形 104"/>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80"/>
          <p:cNvGrpSpPr/>
          <p:nvPr/>
        </p:nvGrpSpPr>
        <p:grpSpPr>
          <a:xfrm>
            <a:off x="3043673" y="2143843"/>
            <a:ext cx="271445" cy="810646"/>
            <a:chOff x="2008778" y="2574004"/>
            <a:chExt cx="380273" cy="1135650"/>
          </a:xfrm>
          <a:solidFill>
            <a:srgbClr val="00B4FF"/>
          </a:solidFill>
        </p:grpSpPr>
        <p:sp>
          <p:nvSpPr>
            <p:cNvPr id="113" name="圆角矩形 112"/>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Group 61"/>
            <p:cNvGrpSpPr/>
            <p:nvPr/>
          </p:nvGrpSpPr>
          <p:grpSpPr>
            <a:xfrm>
              <a:off x="2025107" y="2574004"/>
              <a:ext cx="347391" cy="392181"/>
              <a:chOff x="1368786" y="1195986"/>
              <a:chExt cx="1009650" cy="1139826"/>
            </a:xfrm>
            <a:grpFill/>
          </p:grpSpPr>
          <p:sp>
            <p:nvSpPr>
              <p:cNvPr id="11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5" name="圆角矩形 114"/>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0"/>
          <p:cNvGrpSpPr/>
          <p:nvPr/>
        </p:nvGrpSpPr>
        <p:grpSpPr>
          <a:xfrm>
            <a:off x="4455148" y="1669338"/>
            <a:ext cx="213226" cy="636781"/>
            <a:chOff x="2008778" y="2574004"/>
            <a:chExt cx="380273" cy="1135650"/>
          </a:xfrm>
          <a:solidFill>
            <a:srgbClr val="9AC1DD"/>
          </a:solidFill>
        </p:grpSpPr>
        <p:sp>
          <p:nvSpPr>
            <p:cNvPr id="123" name="圆角矩形 122"/>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4" name="Group 61"/>
            <p:cNvGrpSpPr/>
            <p:nvPr/>
          </p:nvGrpSpPr>
          <p:grpSpPr>
            <a:xfrm>
              <a:off x="2025107" y="2574004"/>
              <a:ext cx="347391" cy="392181"/>
              <a:chOff x="1368786" y="1195986"/>
              <a:chExt cx="1009650" cy="1139826"/>
            </a:xfrm>
            <a:grpFill/>
          </p:grpSpPr>
          <p:sp>
            <p:nvSpPr>
              <p:cNvPr id="12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5" name="圆角矩形 124"/>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0"/>
          <p:cNvGrpSpPr/>
          <p:nvPr/>
        </p:nvGrpSpPr>
        <p:grpSpPr>
          <a:xfrm>
            <a:off x="3224510" y="1629239"/>
            <a:ext cx="213226" cy="636781"/>
            <a:chOff x="2008778" y="2574004"/>
            <a:chExt cx="380273" cy="1135650"/>
          </a:xfrm>
          <a:solidFill>
            <a:srgbClr val="9AC1DD"/>
          </a:solidFill>
        </p:grpSpPr>
        <p:sp>
          <p:nvSpPr>
            <p:cNvPr id="133" name="圆角矩形 132"/>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4" name="Group 61"/>
            <p:cNvGrpSpPr/>
            <p:nvPr/>
          </p:nvGrpSpPr>
          <p:grpSpPr>
            <a:xfrm>
              <a:off x="2025107" y="2574004"/>
              <a:ext cx="347391" cy="392181"/>
              <a:chOff x="1368786" y="1195986"/>
              <a:chExt cx="1009650" cy="1139826"/>
            </a:xfrm>
            <a:grpFill/>
          </p:grpSpPr>
          <p:sp>
            <p:nvSpPr>
              <p:cNvPr id="13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5" name="圆角矩形 134"/>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2" name="组合 140"/>
          <p:cNvGrpSpPr/>
          <p:nvPr/>
        </p:nvGrpSpPr>
        <p:grpSpPr>
          <a:xfrm>
            <a:off x="5160428" y="1894905"/>
            <a:ext cx="213226" cy="636781"/>
            <a:chOff x="2008778" y="2574004"/>
            <a:chExt cx="380273" cy="1135650"/>
          </a:xfrm>
          <a:solidFill>
            <a:srgbClr val="9AC1DD"/>
          </a:solidFill>
        </p:grpSpPr>
        <p:sp>
          <p:nvSpPr>
            <p:cNvPr id="143" name="圆角矩形 142"/>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4" name="Group 61"/>
            <p:cNvGrpSpPr/>
            <p:nvPr/>
          </p:nvGrpSpPr>
          <p:grpSpPr>
            <a:xfrm>
              <a:off x="2025107" y="2574004"/>
              <a:ext cx="347391" cy="392181"/>
              <a:chOff x="1368786" y="1195986"/>
              <a:chExt cx="1009650" cy="1139826"/>
            </a:xfrm>
            <a:grpFill/>
          </p:grpSpPr>
          <p:sp>
            <p:nvSpPr>
              <p:cNvPr id="15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8" name="圆角矩形 147"/>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0"/>
          <p:cNvGrpSpPr/>
          <p:nvPr/>
        </p:nvGrpSpPr>
        <p:grpSpPr>
          <a:xfrm>
            <a:off x="3450767" y="1358370"/>
            <a:ext cx="196020" cy="585394"/>
            <a:chOff x="2008778" y="2574004"/>
            <a:chExt cx="380273" cy="1135650"/>
          </a:xfrm>
          <a:solidFill>
            <a:srgbClr val="9AC1DD"/>
          </a:solidFill>
        </p:grpSpPr>
        <p:sp>
          <p:nvSpPr>
            <p:cNvPr id="156" name="圆角矩形 155"/>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7" name="Group 61"/>
            <p:cNvGrpSpPr/>
            <p:nvPr/>
          </p:nvGrpSpPr>
          <p:grpSpPr>
            <a:xfrm>
              <a:off x="2025107" y="2574004"/>
              <a:ext cx="347391" cy="392181"/>
              <a:chOff x="1368786" y="1195986"/>
              <a:chExt cx="1009650" cy="1139826"/>
            </a:xfrm>
            <a:grpFill/>
          </p:grpSpPr>
          <p:sp>
            <p:nvSpPr>
              <p:cNvPr id="16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8" name="圆角矩形 157"/>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组合 160"/>
          <p:cNvGrpSpPr/>
          <p:nvPr/>
        </p:nvGrpSpPr>
        <p:grpSpPr>
          <a:xfrm>
            <a:off x="3847406" y="1672924"/>
            <a:ext cx="241820" cy="722174"/>
            <a:chOff x="2008778" y="2574004"/>
            <a:chExt cx="380273" cy="1135650"/>
          </a:xfrm>
          <a:solidFill>
            <a:srgbClr val="9AC1DD"/>
          </a:solidFill>
        </p:grpSpPr>
        <p:sp>
          <p:nvSpPr>
            <p:cNvPr id="166" name="圆角矩形 165"/>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7" name="Group 61"/>
            <p:cNvGrpSpPr/>
            <p:nvPr/>
          </p:nvGrpSpPr>
          <p:grpSpPr>
            <a:xfrm>
              <a:off x="2025107" y="2574004"/>
              <a:ext cx="347391" cy="392181"/>
              <a:chOff x="1368786" y="1195986"/>
              <a:chExt cx="1009650" cy="1139826"/>
            </a:xfrm>
            <a:grpFill/>
          </p:grpSpPr>
          <p:sp>
            <p:nvSpPr>
              <p:cNvPr id="19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8" name="圆角矩形 167"/>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圆角矩形 19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圆角矩形 19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组合 170"/>
          <p:cNvGrpSpPr/>
          <p:nvPr/>
        </p:nvGrpSpPr>
        <p:grpSpPr>
          <a:xfrm>
            <a:off x="4193378" y="1924434"/>
            <a:ext cx="271445" cy="810646"/>
            <a:chOff x="2008778" y="2574004"/>
            <a:chExt cx="380273" cy="1135650"/>
          </a:xfrm>
          <a:solidFill>
            <a:srgbClr val="00B4FF"/>
          </a:solidFill>
        </p:grpSpPr>
        <p:sp>
          <p:nvSpPr>
            <p:cNvPr id="199" name="圆角矩形 19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0" name="Group 61"/>
            <p:cNvGrpSpPr/>
            <p:nvPr/>
          </p:nvGrpSpPr>
          <p:grpSpPr>
            <a:xfrm>
              <a:off x="2025107" y="2574004"/>
              <a:ext cx="347391" cy="392181"/>
              <a:chOff x="1368786" y="1195986"/>
              <a:chExt cx="1009650" cy="1139826"/>
            </a:xfrm>
            <a:grpFill/>
          </p:grpSpPr>
          <p:sp>
            <p:nvSpPr>
              <p:cNvPr id="20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1" name="圆角矩形 20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圆角矩形 20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8" name="组合 90"/>
          <p:cNvGrpSpPr/>
          <p:nvPr/>
        </p:nvGrpSpPr>
        <p:grpSpPr>
          <a:xfrm>
            <a:off x="4780292" y="1798978"/>
            <a:ext cx="269867" cy="805932"/>
            <a:chOff x="2008778" y="2574004"/>
            <a:chExt cx="380273" cy="1135650"/>
          </a:xfrm>
          <a:solidFill>
            <a:srgbClr val="00B4FF"/>
          </a:solidFill>
        </p:grpSpPr>
        <p:sp>
          <p:nvSpPr>
            <p:cNvPr id="209" name="圆角矩形 20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0" name="Group 61"/>
            <p:cNvGrpSpPr/>
            <p:nvPr/>
          </p:nvGrpSpPr>
          <p:grpSpPr>
            <a:xfrm>
              <a:off x="2025107" y="2574004"/>
              <a:ext cx="347391" cy="392181"/>
              <a:chOff x="1368786" y="1195986"/>
              <a:chExt cx="1009650" cy="1139826"/>
            </a:xfrm>
            <a:grpFill/>
          </p:grpSpPr>
          <p:sp>
            <p:nvSpPr>
              <p:cNvPr id="2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1" name="圆角矩形 21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圆角矩形 21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80"/>
          <p:cNvGrpSpPr/>
          <p:nvPr/>
        </p:nvGrpSpPr>
        <p:grpSpPr>
          <a:xfrm>
            <a:off x="2741083" y="2330085"/>
            <a:ext cx="269867" cy="805932"/>
            <a:chOff x="2008778" y="2574004"/>
            <a:chExt cx="380273" cy="1135650"/>
          </a:xfrm>
          <a:solidFill>
            <a:srgbClr val="00B4FF"/>
          </a:solidFill>
        </p:grpSpPr>
        <p:sp>
          <p:nvSpPr>
            <p:cNvPr id="219" name="圆角矩形 21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0" name="Group 61"/>
            <p:cNvGrpSpPr/>
            <p:nvPr/>
          </p:nvGrpSpPr>
          <p:grpSpPr>
            <a:xfrm>
              <a:off x="2025107" y="2574004"/>
              <a:ext cx="347391" cy="392181"/>
              <a:chOff x="1368786" y="1195986"/>
              <a:chExt cx="1009650" cy="1139826"/>
            </a:xfrm>
            <a:grpFill/>
          </p:grpSpPr>
          <p:sp>
            <p:nvSpPr>
              <p:cNvPr id="22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1" name="圆角矩形 22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圆角矩形 22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圆角矩形 22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圆角矩形 22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8" name="组合 110"/>
          <p:cNvGrpSpPr/>
          <p:nvPr/>
        </p:nvGrpSpPr>
        <p:grpSpPr>
          <a:xfrm>
            <a:off x="3549415" y="1878116"/>
            <a:ext cx="269867" cy="805932"/>
            <a:chOff x="2008778" y="2574004"/>
            <a:chExt cx="380273" cy="1135650"/>
          </a:xfrm>
          <a:solidFill>
            <a:srgbClr val="00B4FF"/>
          </a:solidFill>
        </p:grpSpPr>
        <p:sp>
          <p:nvSpPr>
            <p:cNvPr id="229" name="圆角矩形 22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0" name="Group 61"/>
            <p:cNvGrpSpPr/>
            <p:nvPr/>
          </p:nvGrpSpPr>
          <p:grpSpPr>
            <a:xfrm>
              <a:off x="2025107" y="2574004"/>
              <a:ext cx="347391" cy="392181"/>
              <a:chOff x="1368786" y="1195986"/>
              <a:chExt cx="1009650" cy="1139826"/>
            </a:xfrm>
            <a:grpFill/>
          </p:grpSpPr>
          <p:sp>
            <p:nvSpPr>
              <p:cNvPr id="23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1" name="圆角矩形 23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40"/>
          <p:cNvGrpSpPr/>
          <p:nvPr/>
        </p:nvGrpSpPr>
        <p:grpSpPr>
          <a:xfrm>
            <a:off x="3896391" y="2323180"/>
            <a:ext cx="314668" cy="939726"/>
            <a:chOff x="2008778" y="2574004"/>
            <a:chExt cx="380273" cy="1135650"/>
          </a:xfrm>
          <a:solidFill>
            <a:srgbClr val="0079FF"/>
          </a:solidFill>
        </p:grpSpPr>
        <p:sp>
          <p:nvSpPr>
            <p:cNvPr id="239" name="圆角矩形 23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0" name="Group 61"/>
            <p:cNvGrpSpPr/>
            <p:nvPr/>
          </p:nvGrpSpPr>
          <p:grpSpPr>
            <a:xfrm>
              <a:off x="2025107" y="2574004"/>
              <a:ext cx="347391" cy="392181"/>
              <a:chOff x="1368786" y="1195986"/>
              <a:chExt cx="1009650" cy="1139826"/>
            </a:xfrm>
            <a:grpFill/>
          </p:grpSpPr>
          <p:sp>
            <p:nvSpPr>
              <p:cNvPr id="24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1" name="圆角矩形 24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圆角矩形 24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8" name="组合 50"/>
          <p:cNvGrpSpPr/>
          <p:nvPr/>
        </p:nvGrpSpPr>
        <p:grpSpPr>
          <a:xfrm>
            <a:off x="4486040" y="2460193"/>
            <a:ext cx="314668" cy="939726"/>
            <a:chOff x="2008778" y="2574004"/>
            <a:chExt cx="380273" cy="1135650"/>
          </a:xfrm>
          <a:solidFill>
            <a:srgbClr val="0079FF"/>
          </a:solidFill>
        </p:grpSpPr>
        <p:sp>
          <p:nvSpPr>
            <p:cNvPr id="249" name="圆角矩形 24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0" name="Group 61"/>
            <p:cNvGrpSpPr/>
            <p:nvPr/>
          </p:nvGrpSpPr>
          <p:grpSpPr>
            <a:xfrm>
              <a:off x="2025107" y="2574004"/>
              <a:ext cx="347391" cy="392181"/>
              <a:chOff x="1368786" y="1195986"/>
              <a:chExt cx="1009650" cy="1139826"/>
            </a:xfrm>
            <a:grpFill/>
          </p:grpSpPr>
          <p:sp>
            <p:nvSpPr>
              <p:cNvPr id="25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1" name="圆角矩形 25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圆角矩形 25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圆角矩形 25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圆角矩形 25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8" name="组合 60"/>
          <p:cNvGrpSpPr/>
          <p:nvPr/>
        </p:nvGrpSpPr>
        <p:grpSpPr>
          <a:xfrm>
            <a:off x="5221699" y="2462782"/>
            <a:ext cx="299549" cy="894576"/>
            <a:chOff x="2008778" y="2574004"/>
            <a:chExt cx="380273" cy="1135650"/>
          </a:xfrm>
          <a:solidFill>
            <a:srgbClr val="0079FF"/>
          </a:solidFill>
        </p:grpSpPr>
        <p:sp>
          <p:nvSpPr>
            <p:cNvPr id="259" name="圆角矩形 25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0" name="Group 61"/>
            <p:cNvGrpSpPr/>
            <p:nvPr/>
          </p:nvGrpSpPr>
          <p:grpSpPr>
            <a:xfrm>
              <a:off x="2025107" y="2574004"/>
              <a:ext cx="347391" cy="392181"/>
              <a:chOff x="1368786" y="1195986"/>
              <a:chExt cx="1009650" cy="1139826"/>
            </a:xfrm>
            <a:grpFill/>
          </p:grpSpPr>
          <p:sp>
            <p:nvSpPr>
              <p:cNvPr id="26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1" name="圆角矩形 26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圆角矩形 26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8" name="组合 70"/>
          <p:cNvGrpSpPr/>
          <p:nvPr/>
        </p:nvGrpSpPr>
        <p:grpSpPr>
          <a:xfrm>
            <a:off x="3255879" y="2385604"/>
            <a:ext cx="314815" cy="940168"/>
            <a:chOff x="2008778" y="2574004"/>
            <a:chExt cx="380273" cy="1135650"/>
          </a:xfrm>
          <a:solidFill>
            <a:srgbClr val="00B4FF"/>
          </a:solidFill>
        </p:grpSpPr>
        <p:sp>
          <p:nvSpPr>
            <p:cNvPr id="269" name="圆角矩形 26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0" name="Group 61"/>
            <p:cNvGrpSpPr/>
            <p:nvPr/>
          </p:nvGrpSpPr>
          <p:grpSpPr>
            <a:xfrm>
              <a:off x="2025107" y="2574004"/>
              <a:ext cx="347391" cy="392181"/>
              <a:chOff x="1368786" y="1195986"/>
              <a:chExt cx="1009650" cy="1139826"/>
            </a:xfrm>
            <a:grpFill/>
          </p:grpSpPr>
          <p:sp>
            <p:nvSpPr>
              <p:cNvPr id="27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1" name="圆角矩形 27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圆角矩形 27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8" name="组合 19"/>
          <p:cNvGrpSpPr/>
          <p:nvPr/>
        </p:nvGrpSpPr>
        <p:grpSpPr>
          <a:xfrm>
            <a:off x="4101961" y="2882100"/>
            <a:ext cx="430201" cy="1284755"/>
            <a:chOff x="2008778" y="2574004"/>
            <a:chExt cx="380273" cy="1135650"/>
          </a:xfrm>
          <a:solidFill>
            <a:srgbClr val="0079FF"/>
          </a:solidFill>
        </p:grpSpPr>
        <p:sp>
          <p:nvSpPr>
            <p:cNvPr id="279" name="圆角矩形 27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0" name="Group 61"/>
            <p:cNvGrpSpPr/>
            <p:nvPr/>
          </p:nvGrpSpPr>
          <p:grpSpPr>
            <a:xfrm>
              <a:off x="2025107" y="2574004"/>
              <a:ext cx="347391" cy="392181"/>
              <a:chOff x="1368786" y="1195986"/>
              <a:chExt cx="1009650" cy="1139826"/>
            </a:xfrm>
            <a:grpFill/>
          </p:grpSpPr>
          <p:sp>
            <p:nvSpPr>
              <p:cNvPr id="28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1" name="圆角矩形 28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8" name="组合 30"/>
          <p:cNvGrpSpPr/>
          <p:nvPr/>
        </p:nvGrpSpPr>
        <p:grpSpPr>
          <a:xfrm>
            <a:off x="3587740" y="2750630"/>
            <a:ext cx="346653" cy="1035246"/>
            <a:chOff x="2008778" y="2574004"/>
            <a:chExt cx="380273" cy="1135650"/>
          </a:xfrm>
          <a:solidFill>
            <a:srgbClr val="0079FF"/>
          </a:solidFill>
        </p:grpSpPr>
        <p:sp>
          <p:nvSpPr>
            <p:cNvPr id="289" name="圆角矩形 28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0" name="Group 61"/>
            <p:cNvGrpSpPr/>
            <p:nvPr/>
          </p:nvGrpSpPr>
          <p:grpSpPr>
            <a:xfrm>
              <a:off x="2025107" y="2574004"/>
              <a:ext cx="347391" cy="392181"/>
              <a:chOff x="1368786" y="1195986"/>
              <a:chExt cx="1009650" cy="1139826"/>
            </a:xfrm>
            <a:grpFill/>
          </p:grpSpPr>
          <p:sp>
            <p:nvSpPr>
              <p:cNvPr id="29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1" name="圆角矩形 29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8" name="组合 20"/>
          <p:cNvGrpSpPr/>
          <p:nvPr/>
        </p:nvGrpSpPr>
        <p:grpSpPr>
          <a:xfrm>
            <a:off x="4806554" y="2793960"/>
            <a:ext cx="346653" cy="1035246"/>
            <a:chOff x="2008778" y="2574004"/>
            <a:chExt cx="380273" cy="1135650"/>
          </a:xfrm>
          <a:solidFill>
            <a:srgbClr val="0079FF"/>
          </a:solidFill>
        </p:grpSpPr>
        <p:sp>
          <p:nvSpPr>
            <p:cNvPr id="299" name="圆角矩形 29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0" name="Group 61"/>
            <p:cNvGrpSpPr/>
            <p:nvPr/>
          </p:nvGrpSpPr>
          <p:grpSpPr>
            <a:xfrm>
              <a:off x="2025107" y="2574004"/>
              <a:ext cx="347391" cy="392181"/>
              <a:chOff x="1368786" y="1195986"/>
              <a:chExt cx="1009650" cy="1139826"/>
            </a:xfrm>
            <a:grpFill/>
          </p:grpSpPr>
          <p:sp>
            <p:nvSpPr>
              <p:cNvPr id="30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1" name="圆角矩形 30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圆角矩形 30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圆角矩形 30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圆角矩形 30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8" name="组合 220"/>
          <p:cNvGrpSpPr/>
          <p:nvPr/>
        </p:nvGrpSpPr>
        <p:grpSpPr>
          <a:xfrm>
            <a:off x="4152806" y="1337570"/>
            <a:ext cx="190932" cy="570201"/>
            <a:chOff x="2008778" y="2574004"/>
            <a:chExt cx="380273" cy="1135650"/>
          </a:xfrm>
          <a:solidFill>
            <a:srgbClr val="9AC1DD"/>
          </a:solidFill>
        </p:grpSpPr>
        <p:sp>
          <p:nvSpPr>
            <p:cNvPr id="309" name="圆角矩形 30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0" name="Group 61"/>
            <p:cNvGrpSpPr/>
            <p:nvPr/>
          </p:nvGrpSpPr>
          <p:grpSpPr>
            <a:xfrm>
              <a:off x="2025107" y="2574004"/>
              <a:ext cx="347391" cy="392181"/>
              <a:chOff x="1368786" y="1195986"/>
              <a:chExt cx="1009650" cy="1139826"/>
            </a:xfrm>
            <a:grpFill/>
          </p:grpSpPr>
          <p:sp>
            <p:nvSpPr>
              <p:cNvPr id="3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1" name="圆角矩形 31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圆角矩形 31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圆角矩形 31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8" name="组合 230"/>
          <p:cNvGrpSpPr/>
          <p:nvPr/>
        </p:nvGrpSpPr>
        <p:grpSpPr>
          <a:xfrm>
            <a:off x="4675527" y="1229182"/>
            <a:ext cx="160343" cy="478850"/>
            <a:chOff x="2008778" y="2574004"/>
            <a:chExt cx="380273" cy="1135650"/>
          </a:xfrm>
          <a:solidFill>
            <a:srgbClr val="9AC1DD"/>
          </a:solidFill>
        </p:grpSpPr>
        <p:sp>
          <p:nvSpPr>
            <p:cNvPr id="319" name="圆角矩形 31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0" name="Group 61"/>
            <p:cNvGrpSpPr/>
            <p:nvPr/>
          </p:nvGrpSpPr>
          <p:grpSpPr>
            <a:xfrm>
              <a:off x="2025107" y="2574004"/>
              <a:ext cx="347391" cy="392181"/>
              <a:chOff x="1368786" y="1195986"/>
              <a:chExt cx="1009650" cy="1139826"/>
            </a:xfrm>
            <a:grpFill/>
          </p:grpSpPr>
          <p:sp>
            <p:nvSpPr>
              <p:cNvPr id="32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1" name="圆角矩形 32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圆角矩形 32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8" name="组合 260"/>
          <p:cNvGrpSpPr/>
          <p:nvPr/>
        </p:nvGrpSpPr>
        <p:grpSpPr>
          <a:xfrm>
            <a:off x="3056125" y="1285396"/>
            <a:ext cx="152177" cy="454464"/>
            <a:chOff x="2008778" y="2574004"/>
            <a:chExt cx="380273" cy="1135650"/>
          </a:xfrm>
          <a:solidFill>
            <a:srgbClr val="9AC1DD"/>
          </a:solidFill>
        </p:grpSpPr>
        <p:sp>
          <p:nvSpPr>
            <p:cNvPr id="329" name="圆角矩形 32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0" name="Group 61"/>
            <p:cNvGrpSpPr/>
            <p:nvPr/>
          </p:nvGrpSpPr>
          <p:grpSpPr>
            <a:xfrm>
              <a:off x="2025107" y="2574004"/>
              <a:ext cx="347391" cy="392181"/>
              <a:chOff x="1368786" y="1195986"/>
              <a:chExt cx="1009650" cy="1139826"/>
            </a:xfrm>
            <a:grpFill/>
          </p:grpSpPr>
          <p:sp>
            <p:nvSpPr>
              <p:cNvPr id="33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1" name="圆角矩形 33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圆角矩形 33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圆角矩形 33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8" name="组合 270"/>
          <p:cNvGrpSpPr/>
          <p:nvPr/>
        </p:nvGrpSpPr>
        <p:grpSpPr>
          <a:xfrm>
            <a:off x="5351962" y="1206532"/>
            <a:ext cx="142296" cy="424956"/>
            <a:chOff x="2008778" y="2574004"/>
            <a:chExt cx="380273" cy="1135650"/>
          </a:xfrm>
          <a:solidFill>
            <a:srgbClr val="9AC1DD"/>
          </a:solidFill>
        </p:grpSpPr>
        <p:sp>
          <p:nvSpPr>
            <p:cNvPr id="339" name="圆角矩形 33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0" name="Group 61"/>
            <p:cNvGrpSpPr/>
            <p:nvPr/>
          </p:nvGrpSpPr>
          <p:grpSpPr>
            <a:xfrm>
              <a:off x="2025107" y="2574004"/>
              <a:ext cx="347391" cy="392181"/>
              <a:chOff x="1368786" y="1195986"/>
              <a:chExt cx="1009650" cy="1139826"/>
            </a:xfrm>
            <a:grpFill/>
          </p:grpSpPr>
          <p:sp>
            <p:nvSpPr>
              <p:cNvPr id="34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41" name="圆角矩形 34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圆角矩形 34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圆角矩形 34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圆角矩形 34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8" name="组合 280"/>
          <p:cNvGrpSpPr/>
          <p:nvPr/>
        </p:nvGrpSpPr>
        <p:grpSpPr>
          <a:xfrm>
            <a:off x="5715419" y="1261894"/>
            <a:ext cx="142296" cy="424956"/>
            <a:chOff x="2008778" y="2574004"/>
            <a:chExt cx="380273" cy="1135650"/>
          </a:xfrm>
          <a:solidFill>
            <a:srgbClr val="9AC1DD"/>
          </a:solidFill>
        </p:grpSpPr>
        <p:sp>
          <p:nvSpPr>
            <p:cNvPr id="349" name="圆角矩形 34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0" name="Group 61"/>
            <p:cNvGrpSpPr/>
            <p:nvPr/>
          </p:nvGrpSpPr>
          <p:grpSpPr>
            <a:xfrm>
              <a:off x="2025107" y="2574004"/>
              <a:ext cx="347391" cy="392181"/>
              <a:chOff x="1368786" y="1195986"/>
              <a:chExt cx="1009650" cy="1139826"/>
            </a:xfrm>
            <a:grpFill/>
          </p:grpSpPr>
          <p:sp>
            <p:nvSpPr>
              <p:cNvPr id="35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51" name="圆角矩形 35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圆角矩形 35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圆角矩形 35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8" name="组合 290"/>
          <p:cNvGrpSpPr/>
          <p:nvPr/>
        </p:nvGrpSpPr>
        <p:grpSpPr>
          <a:xfrm>
            <a:off x="2722709" y="1374680"/>
            <a:ext cx="135637" cy="405068"/>
            <a:chOff x="2008778" y="2574004"/>
            <a:chExt cx="380273" cy="1135650"/>
          </a:xfrm>
          <a:solidFill>
            <a:srgbClr val="9AC1DD"/>
          </a:solidFill>
        </p:grpSpPr>
        <p:sp>
          <p:nvSpPr>
            <p:cNvPr id="359" name="圆角矩形 35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0" name="Group 61"/>
            <p:cNvGrpSpPr/>
            <p:nvPr/>
          </p:nvGrpSpPr>
          <p:grpSpPr>
            <a:xfrm>
              <a:off x="2025107" y="2574004"/>
              <a:ext cx="347391" cy="392181"/>
              <a:chOff x="1368786" y="1195986"/>
              <a:chExt cx="1009650" cy="1139826"/>
            </a:xfrm>
            <a:grpFill/>
          </p:grpSpPr>
          <p:sp>
            <p:nvSpPr>
              <p:cNvPr id="36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61" name="圆角矩形 36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圆角矩形 36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圆角矩形 36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圆角矩形 36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8" name="组合 100"/>
          <p:cNvGrpSpPr/>
          <p:nvPr/>
        </p:nvGrpSpPr>
        <p:grpSpPr>
          <a:xfrm>
            <a:off x="5590517" y="2132555"/>
            <a:ext cx="269867" cy="805932"/>
            <a:chOff x="2008778" y="2574004"/>
            <a:chExt cx="380273" cy="1135650"/>
          </a:xfrm>
          <a:solidFill>
            <a:srgbClr val="00B4FF"/>
          </a:solidFill>
        </p:grpSpPr>
        <p:sp>
          <p:nvSpPr>
            <p:cNvPr id="369" name="圆角矩形 36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0" name="Group 61"/>
            <p:cNvGrpSpPr/>
            <p:nvPr/>
          </p:nvGrpSpPr>
          <p:grpSpPr>
            <a:xfrm>
              <a:off x="2025107" y="2574004"/>
              <a:ext cx="347391" cy="392181"/>
              <a:chOff x="1368786" y="1195986"/>
              <a:chExt cx="1009650" cy="1139826"/>
            </a:xfrm>
            <a:grpFill/>
          </p:grpSpPr>
          <p:sp>
            <p:nvSpPr>
              <p:cNvPr id="37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1" name="圆角矩形 37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圆角矩形 37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圆角矩形 37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圆角矩形 37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8" name="组合 305"/>
          <p:cNvGrpSpPr/>
          <p:nvPr/>
        </p:nvGrpSpPr>
        <p:grpSpPr>
          <a:xfrm>
            <a:off x="2558881" y="1824976"/>
            <a:ext cx="213226" cy="636781"/>
            <a:chOff x="2008778" y="2574004"/>
            <a:chExt cx="380273" cy="1135650"/>
          </a:xfrm>
          <a:solidFill>
            <a:srgbClr val="9AC1DD"/>
          </a:solidFill>
        </p:grpSpPr>
        <p:sp>
          <p:nvSpPr>
            <p:cNvPr id="379" name="圆角矩形 37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0" name="Group 61"/>
            <p:cNvGrpSpPr/>
            <p:nvPr/>
          </p:nvGrpSpPr>
          <p:grpSpPr>
            <a:xfrm>
              <a:off x="2025107" y="2574004"/>
              <a:ext cx="347391" cy="392181"/>
              <a:chOff x="1368786" y="1195986"/>
              <a:chExt cx="1009650" cy="1139826"/>
            </a:xfrm>
            <a:grpFill/>
          </p:grpSpPr>
          <p:sp>
            <p:nvSpPr>
              <p:cNvPr id="38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81" name="圆角矩形 38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圆角矩形 38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圆角矩形 38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圆角矩形 38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8" name="组合 325"/>
          <p:cNvGrpSpPr/>
          <p:nvPr/>
        </p:nvGrpSpPr>
        <p:grpSpPr>
          <a:xfrm>
            <a:off x="4413152" y="1158252"/>
            <a:ext cx="164592" cy="491540"/>
            <a:chOff x="2008778" y="2574004"/>
            <a:chExt cx="380273" cy="1135650"/>
          </a:xfrm>
          <a:solidFill>
            <a:srgbClr val="9AC1DD"/>
          </a:solidFill>
        </p:grpSpPr>
        <p:sp>
          <p:nvSpPr>
            <p:cNvPr id="389" name="圆角矩形 38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0" name="Group 61"/>
            <p:cNvGrpSpPr/>
            <p:nvPr/>
          </p:nvGrpSpPr>
          <p:grpSpPr>
            <a:xfrm>
              <a:off x="2025107" y="2574004"/>
              <a:ext cx="347391" cy="392181"/>
              <a:chOff x="1368786" y="1195986"/>
              <a:chExt cx="1009650" cy="1139826"/>
            </a:xfrm>
            <a:grpFill/>
          </p:grpSpPr>
          <p:sp>
            <p:nvSpPr>
              <p:cNvPr id="39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1" name="圆角矩形 39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圆角矩形 39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4" name="圆角矩形 39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8" name="组合 335"/>
          <p:cNvGrpSpPr/>
          <p:nvPr/>
        </p:nvGrpSpPr>
        <p:grpSpPr>
          <a:xfrm>
            <a:off x="3267951" y="1150220"/>
            <a:ext cx="123942" cy="370140"/>
            <a:chOff x="2008778" y="2574004"/>
            <a:chExt cx="380273" cy="1135650"/>
          </a:xfrm>
          <a:solidFill>
            <a:srgbClr val="9AC1DD"/>
          </a:solidFill>
        </p:grpSpPr>
        <p:sp>
          <p:nvSpPr>
            <p:cNvPr id="399" name="圆角矩形 39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0" name="Group 61"/>
            <p:cNvGrpSpPr/>
            <p:nvPr/>
          </p:nvGrpSpPr>
          <p:grpSpPr>
            <a:xfrm>
              <a:off x="2025107" y="2574004"/>
              <a:ext cx="347391" cy="392181"/>
              <a:chOff x="1368786" y="1195986"/>
              <a:chExt cx="1009650" cy="1139826"/>
            </a:xfrm>
            <a:grpFill/>
          </p:grpSpPr>
          <p:sp>
            <p:nvSpPr>
              <p:cNvPr id="40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01" name="圆角矩形 40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圆角矩形 40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圆角矩形 40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圆角矩形 40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8" name="组合 345"/>
          <p:cNvGrpSpPr/>
          <p:nvPr/>
        </p:nvGrpSpPr>
        <p:grpSpPr>
          <a:xfrm>
            <a:off x="5856994" y="1741741"/>
            <a:ext cx="168159" cy="502191"/>
            <a:chOff x="2008778" y="2574004"/>
            <a:chExt cx="380273" cy="1135650"/>
          </a:xfrm>
          <a:solidFill>
            <a:srgbClr val="9AC1DD"/>
          </a:solidFill>
        </p:grpSpPr>
        <p:sp>
          <p:nvSpPr>
            <p:cNvPr id="409" name="圆角矩形 408"/>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 name="Group 61"/>
            <p:cNvGrpSpPr/>
            <p:nvPr/>
          </p:nvGrpSpPr>
          <p:grpSpPr>
            <a:xfrm>
              <a:off x="2025107" y="2574004"/>
              <a:ext cx="347391" cy="392181"/>
              <a:chOff x="1368786" y="1195986"/>
              <a:chExt cx="1009650" cy="1139826"/>
            </a:xfrm>
            <a:grpFill/>
          </p:grpSpPr>
          <p:sp>
            <p:nvSpPr>
              <p:cNvPr id="4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1" name="圆角矩形 410"/>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圆角矩形 411"/>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圆角矩形 412"/>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圆角矩形 413"/>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8" name="矩形 55"/>
          <p:cNvSpPr/>
          <p:nvPr/>
        </p:nvSpPr>
        <p:spPr>
          <a:xfrm>
            <a:off x="6693806" y="1377816"/>
            <a:ext cx="1751768" cy="1717393"/>
          </a:xfrm>
          <a:prstGeom prst="rect">
            <a:avLst/>
          </a:prstGeom>
        </p:spPr>
        <p:txBody>
          <a:bodyPr wrap="square">
            <a:spAutoFit/>
          </a:bodyPr>
          <a:lstStyle/>
          <a:p>
            <a:pPr>
              <a:lnSpc>
                <a:spcPct val="120000"/>
              </a:lnSpc>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组要内容请在这里输入组请在这里输入组要内容请在这里输入组要内容请在这里输入请在这里输入组要内容请在这里输入组要内容请在这里输入组要内容请在这里输入组要内容请在这里输入组要内容请在这里输入组要内容请在这里输入组请在</a:t>
            </a:r>
            <a:r>
              <a:rPr lang="zh-CN" altLang="en-US" sz="800" dirty="0" smtClean="0">
                <a:solidFill>
                  <a:srgbClr val="FFFFFF"/>
                </a:solidFill>
                <a:latin typeface="微软雅黑" panose="020B0503020204020204" pitchFamily="34" charset="-122"/>
                <a:ea typeface="微软雅黑" panose="020B0503020204020204" pitchFamily="34" charset="-122"/>
              </a:rPr>
              <a:t>这里</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pic>
        <p:nvPicPr>
          <p:cNvPr id="419" name="图片 418" descr="秋天野菊.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03969" y="3140468"/>
            <a:ext cx="1437294" cy="962987"/>
          </a:xfrm>
          <a:prstGeom prst="rect">
            <a:avLst/>
          </a:prstGeom>
          <a:ln w="9525" cmpd="sng">
            <a:solidFill>
              <a:srgbClr val="A8D3FF"/>
            </a:solidFill>
          </a:ln>
        </p:spPr>
      </p:pic>
      <p:sp>
        <p:nvSpPr>
          <p:cNvPr id="420" name="文本框 36"/>
          <p:cNvSpPr txBox="1"/>
          <p:nvPr/>
        </p:nvSpPr>
        <p:spPr>
          <a:xfrm>
            <a:off x="6719206" y="1135506"/>
            <a:ext cx="1245119"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26" name="组 60"/>
          <p:cNvGrpSpPr>
            <a:grpSpLocks noChangeAspect="1"/>
          </p:cNvGrpSpPr>
          <p:nvPr/>
        </p:nvGrpSpPr>
        <p:grpSpPr>
          <a:xfrm>
            <a:off x="1939980" y="2786444"/>
            <a:ext cx="360000" cy="139654"/>
            <a:chOff x="4041159" y="1376400"/>
            <a:chExt cx="612485" cy="237600"/>
          </a:xfrm>
        </p:grpSpPr>
        <p:sp>
          <p:nvSpPr>
            <p:cNvPr id="427" name="燕尾形 426"/>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8" name="燕尾形 427"/>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9" name="燕尾形 428"/>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0" name="燕尾形 429"/>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1" name="燕尾形 430"/>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strVal val="(6*min(max(#ppt_w*#ppt_h,.3),1)-7.4)/-.7*#ppt_w"/>
                                          </p:val>
                                        </p:tav>
                                        <p:tav tm="100000">
                                          <p:val>
                                            <p:strVal val="#ppt_w"/>
                                          </p:val>
                                        </p:tav>
                                      </p:tavLst>
                                    </p:anim>
                                    <p:anim calcmode="lin" valueType="num">
                                      <p:cBhvr>
                                        <p:cTn id="8" dur="500" fill="hold"/>
                                        <p:tgtEl>
                                          <p:spTgt spid="42"/>
                                        </p:tgtEl>
                                        <p:attrNameLst>
                                          <p:attrName>ppt_h</p:attrName>
                                        </p:attrNameLst>
                                      </p:cBhvr>
                                      <p:tavLst>
                                        <p:tav tm="0">
                                          <p:val>
                                            <p:strVal val="(6*min(max(#ppt_w*#ppt_h,.3),1)-7.4)/-.7*#ppt_h"/>
                                          </p:val>
                                        </p:tav>
                                        <p:tav tm="100000">
                                          <p:val>
                                            <p:strVal val="#ppt_h"/>
                                          </p:val>
                                        </p:tav>
                                      </p:tavLst>
                                    </p:anim>
                                    <p:anim calcmode="lin" valueType="num">
                                      <p:cBhvr>
                                        <p:cTn id="9" dur="500" fill="hold"/>
                                        <p:tgtEl>
                                          <p:spTgt spid="42"/>
                                        </p:tgtEl>
                                        <p:attrNameLst>
                                          <p:attrName>ppt_x</p:attrName>
                                        </p:attrNameLst>
                                      </p:cBhvr>
                                      <p:tavLst>
                                        <p:tav tm="0">
                                          <p:val>
                                            <p:fltVal val="0.5"/>
                                          </p:val>
                                        </p:tav>
                                        <p:tav tm="100000">
                                          <p:val>
                                            <p:strVal val="#ppt_x"/>
                                          </p:val>
                                        </p:tav>
                                      </p:tavLst>
                                    </p:anim>
                                    <p:anim calcmode="lin" valueType="num">
                                      <p:cBhvr>
                                        <p:cTn id="10" dur="500" fill="hold"/>
                                        <p:tgtEl>
                                          <p:spTgt spid="42"/>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fill="hold"/>
                                        <p:tgtEl>
                                          <p:spTgt spid="62"/>
                                        </p:tgtEl>
                                        <p:attrNameLst>
                                          <p:attrName>ppt_w</p:attrName>
                                        </p:attrNameLst>
                                      </p:cBhvr>
                                      <p:tavLst>
                                        <p:tav tm="0">
                                          <p:val>
                                            <p:strVal val="(6*min(max(#ppt_w*#ppt_h,.3),1)-7.4)/-.7*#ppt_w"/>
                                          </p:val>
                                        </p:tav>
                                        <p:tav tm="100000">
                                          <p:val>
                                            <p:strVal val="#ppt_w"/>
                                          </p:val>
                                        </p:tav>
                                      </p:tavLst>
                                    </p:anim>
                                    <p:anim calcmode="lin" valueType="num">
                                      <p:cBhvr>
                                        <p:cTn id="14" dur="500" fill="hold"/>
                                        <p:tgtEl>
                                          <p:spTgt spid="62"/>
                                        </p:tgtEl>
                                        <p:attrNameLst>
                                          <p:attrName>ppt_h</p:attrName>
                                        </p:attrNameLst>
                                      </p:cBhvr>
                                      <p:tavLst>
                                        <p:tav tm="0">
                                          <p:val>
                                            <p:strVal val="(6*min(max(#ppt_w*#ppt_h,.3),1)-7.4)/-.7*#ppt_h"/>
                                          </p:val>
                                        </p:tav>
                                        <p:tav tm="100000">
                                          <p:val>
                                            <p:strVal val="#ppt_h"/>
                                          </p:val>
                                        </p:tav>
                                      </p:tavLst>
                                    </p:anim>
                                    <p:anim calcmode="lin" valueType="num">
                                      <p:cBhvr>
                                        <p:cTn id="15" dur="500" fill="hold"/>
                                        <p:tgtEl>
                                          <p:spTgt spid="62"/>
                                        </p:tgtEl>
                                        <p:attrNameLst>
                                          <p:attrName>ppt_x</p:attrName>
                                        </p:attrNameLst>
                                      </p:cBhvr>
                                      <p:tavLst>
                                        <p:tav tm="0">
                                          <p:val>
                                            <p:fltVal val="0.5"/>
                                          </p:val>
                                        </p:tav>
                                        <p:tav tm="100000">
                                          <p:val>
                                            <p:strVal val="#ppt_x"/>
                                          </p:val>
                                        </p:tav>
                                      </p:tavLst>
                                    </p:anim>
                                    <p:anim calcmode="lin" valueType="num">
                                      <p:cBhvr>
                                        <p:cTn id="16" dur="500" fill="hold"/>
                                        <p:tgtEl>
                                          <p:spTgt spid="62"/>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ppt_w</p:attrName>
                                        </p:attrNameLst>
                                      </p:cBhvr>
                                      <p:tavLst>
                                        <p:tav tm="0">
                                          <p:val>
                                            <p:strVal val="(6*min(max(#ppt_w*#ppt_h,.3),1)-7.4)/-.7*#ppt_w"/>
                                          </p:val>
                                        </p:tav>
                                        <p:tav tm="100000">
                                          <p:val>
                                            <p:strVal val="#ppt_w"/>
                                          </p:val>
                                        </p:tav>
                                      </p:tavLst>
                                    </p:anim>
                                    <p:anim calcmode="lin" valueType="num">
                                      <p:cBhvr>
                                        <p:cTn id="20" dur="500" fill="hold"/>
                                        <p:tgtEl>
                                          <p:spTgt spid="72"/>
                                        </p:tgtEl>
                                        <p:attrNameLst>
                                          <p:attrName>ppt_h</p:attrName>
                                        </p:attrNameLst>
                                      </p:cBhvr>
                                      <p:tavLst>
                                        <p:tav tm="0">
                                          <p:val>
                                            <p:strVal val="(6*min(max(#ppt_w*#ppt_h,.3),1)-7.4)/-.7*#ppt_h"/>
                                          </p:val>
                                        </p:tav>
                                        <p:tav tm="100000">
                                          <p:val>
                                            <p:strVal val="#ppt_h"/>
                                          </p:val>
                                        </p:tav>
                                      </p:tavLst>
                                    </p:anim>
                                    <p:anim calcmode="lin" valueType="num">
                                      <p:cBhvr>
                                        <p:cTn id="21" dur="500" fill="hold"/>
                                        <p:tgtEl>
                                          <p:spTgt spid="72"/>
                                        </p:tgtEl>
                                        <p:attrNameLst>
                                          <p:attrName>ppt_x</p:attrName>
                                        </p:attrNameLst>
                                      </p:cBhvr>
                                      <p:tavLst>
                                        <p:tav tm="0">
                                          <p:val>
                                            <p:fltVal val="0.5"/>
                                          </p:val>
                                        </p:tav>
                                        <p:tav tm="100000">
                                          <p:val>
                                            <p:strVal val="#ppt_x"/>
                                          </p:val>
                                        </p:tav>
                                      </p:tavLst>
                                    </p:anim>
                                    <p:anim calcmode="lin" valueType="num">
                                      <p:cBhvr>
                                        <p:cTn id="22" dur="500" fill="hold"/>
                                        <p:tgtEl>
                                          <p:spTgt spid="72"/>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nodeType="withEffect">
                                  <p:stCondLst>
                                    <p:cond delay="0"/>
                                  </p:stCondLst>
                                  <p:childTnLst>
                                    <p:set>
                                      <p:cBhvr>
                                        <p:cTn id="24" dur="1" fill="hold">
                                          <p:stCondLst>
                                            <p:cond delay="0"/>
                                          </p:stCondLst>
                                        </p:cTn>
                                        <p:tgtEl>
                                          <p:spTgt spid="82"/>
                                        </p:tgtEl>
                                        <p:attrNameLst>
                                          <p:attrName>style.visibility</p:attrName>
                                        </p:attrNameLst>
                                      </p:cBhvr>
                                      <p:to>
                                        <p:strVal val="visible"/>
                                      </p:to>
                                    </p:set>
                                    <p:anim calcmode="lin" valueType="num">
                                      <p:cBhvr>
                                        <p:cTn id="25" dur="500" fill="hold"/>
                                        <p:tgtEl>
                                          <p:spTgt spid="82"/>
                                        </p:tgtEl>
                                        <p:attrNameLst>
                                          <p:attrName>ppt_w</p:attrName>
                                        </p:attrNameLst>
                                      </p:cBhvr>
                                      <p:tavLst>
                                        <p:tav tm="0">
                                          <p:val>
                                            <p:strVal val="(6*min(max(#ppt_w*#ppt_h,.3),1)-7.4)/-.7*#ppt_w"/>
                                          </p:val>
                                        </p:tav>
                                        <p:tav tm="100000">
                                          <p:val>
                                            <p:strVal val="#ppt_w"/>
                                          </p:val>
                                        </p:tav>
                                      </p:tavLst>
                                    </p:anim>
                                    <p:anim calcmode="lin" valueType="num">
                                      <p:cBhvr>
                                        <p:cTn id="26" dur="500" fill="hold"/>
                                        <p:tgtEl>
                                          <p:spTgt spid="82"/>
                                        </p:tgtEl>
                                        <p:attrNameLst>
                                          <p:attrName>ppt_h</p:attrName>
                                        </p:attrNameLst>
                                      </p:cBhvr>
                                      <p:tavLst>
                                        <p:tav tm="0">
                                          <p:val>
                                            <p:strVal val="(6*min(max(#ppt_w*#ppt_h,.3),1)-7.4)/-.7*#ppt_h"/>
                                          </p:val>
                                        </p:tav>
                                        <p:tav tm="100000">
                                          <p:val>
                                            <p:strVal val="#ppt_h"/>
                                          </p:val>
                                        </p:tav>
                                      </p:tavLst>
                                    </p:anim>
                                    <p:anim calcmode="lin" valueType="num">
                                      <p:cBhvr>
                                        <p:cTn id="27" dur="500" fill="hold"/>
                                        <p:tgtEl>
                                          <p:spTgt spid="82"/>
                                        </p:tgtEl>
                                        <p:attrNameLst>
                                          <p:attrName>ppt_x</p:attrName>
                                        </p:attrNameLst>
                                      </p:cBhvr>
                                      <p:tavLst>
                                        <p:tav tm="0">
                                          <p:val>
                                            <p:fltVal val="0.5"/>
                                          </p:val>
                                        </p:tav>
                                        <p:tav tm="100000">
                                          <p:val>
                                            <p:strVal val="#ppt_x"/>
                                          </p:val>
                                        </p:tav>
                                      </p:tavLst>
                                    </p:anim>
                                    <p:anim calcmode="lin" valueType="num">
                                      <p:cBhvr>
                                        <p:cTn id="28" dur="500" fill="hold"/>
                                        <p:tgtEl>
                                          <p:spTgt spid="82"/>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nodeType="with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strVal val="(6*min(max(#ppt_w*#ppt_h,.3),1)-7.4)/-.7*#ppt_w"/>
                                          </p:val>
                                        </p:tav>
                                        <p:tav tm="100000">
                                          <p:val>
                                            <p:strVal val="#ppt_w"/>
                                          </p:val>
                                        </p:tav>
                                      </p:tavLst>
                                    </p:anim>
                                    <p:anim calcmode="lin" valueType="num">
                                      <p:cBhvr>
                                        <p:cTn id="32" dur="500" fill="hold"/>
                                        <p:tgtEl>
                                          <p:spTgt spid="92"/>
                                        </p:tgtEl>
                                        <p:attrNameLst>
                                          <p:attrName>ppt_h</p:attrName>
                                        </p:attrNameLst>
                                      </p:cBhvr>
                                      <p:tavLst>
                                        <p:tav tm="0">
                                          <p:val>
                                            <p:strVal val="(6*min(max(#ppt_w*#ppt_h,.3),1)-7.4)/-.7*#ppt_h"/>
                                          </p:val>
                                        </p:tav>
                                        <p:tav tm="100000">
                                          <p:val>
                                            <p:strVal val="#ppt_h"/>
                                          </p:val>
                                        </p:tav>
                                      </p:tavLst>
                                    </p:anim>
                                    <p:anim calcmode="lin" valueType="num">
                                      <p:cBhvr>
                                        <p:cTn id="33" dur="500" fill="hold"/>
                                        <p:tgtEl>
                                          <p:spTgt spid="92"/>
                                        </p:tgtEl>
                                        <p:attrNameLst>
                                          <p:attrName>ppt_x</p:attrName>
                                        </p:attrNameLst>
                                      </p:cBhvr>
                                      <p:tavLst>
                                        <p:tav tm="0">
                                          <p:val>
                                            <p:fltVal val="0.5"/>
                                          </p:val>
                                        </p:tav>
                                        <p:tav tm="100000">
                                          <p:val>
                                            <p:strVal val="#ppt_x"/>
                                          </p:val>
                                        </p:tav>
                                      </p:tavLst>
                                    </p:anim>
                                    <p:anim calcmode="lin" valueType="num">
                                      <p:cBhvr>
                                        <p:cTn id="34" dur="500" fill="hold"/>
                                        <p:tgtEl>
                                          <p:spTgt spid="92"/>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strVal val="(6*min(max(#ppt_w*#ppt_h,.3),1)-7.4)/-.7*#ppt_w"/>
                                          </p:val>
                                        </p:tav>
                                        <p:tav tm="100000">
                                          <p:val>
                                            <p:strVal val="#ppt_w"/>
                                          </p:val>
                                        </p:tav>
                                      </p:tavLst>
                                    </p:anim>
                                    <p:anim calcmode="lin" valueType="num">
                                      <p:cBhvr>
                                        <p:cTn id="38" dur="500" fill="hold"/>
                                        <p:tgtEl>
                                          <p:spTgt spid="102"/>
                                        </p:tgtEl>
                                        <p:attrNameLst>
                                          <p:attrName>ppt_h</p:attrName>
                                        </p:attrNameLst>
                                      </p:cBhvr>
                                      <p:tavLst>
                                        <p:tav tm="0">
                                          <p:val>
                                            <p:strVal val="(6*min(max(#ppt_w*#ppt_h,.3),1)-7.4)/-.7*#ppt_h"/>
                                          </p:val>
                                        </p:tav>
                                        <p:tav tm="100000">
                                          <p:val>
                                            <p:strVal val="#ppt_h"/>
                                          </p:val>
                                        </p:tav>
                                      </p:tavLst>
                                    </p:anim>
                                    <p:anim calcmode="lin" valueType="num">
                                      <p:cBhvr>
                                        <p:cTn id="39" dur="500" fill="hold"/>
                                        <p:tgtEl>
                                          <p:spTgt spid="102"/>
                                        </p:tgtEl>
                                        <p:attrNameLst>
                                          <p:attrName>ppt_x</p:attrName>
                                        </p:attrNameLst>
                                      </p:cBhvr>
                                      <p:tavLst>
                                        <p:tav tm="0">
                                          <p:val>
                                            <p:fltVal val="0.5"/>
                                          </p:val>
                                        </p:tav>
                                        <p:tav tm="100000">
                                          <p:val>
                                            <p:strVal val="#ppt_x"/>
                                          </p:val>
                                        </p:tav>
                                      </p:tavLst>
                                    </p:anim>
                                    <p:anim calcmode="lin" valueType="num">
                                      <p:cBhvr>
                                        <p:cTn id="40" dur="500" fill="hold"/>
                                        <p:tgtEl>
                                          <p:spTgt spid="102"/>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strVal val="(6*min(max(#ppt_w*#ppt_h,.3),1)-7.4)/-.7*#ppt_w"/>
                                          </p:val>
                                        </p:tav>
                                        <p:tav tm="100000">
                                          <p:val>
                                            <p:strVal val="#ppt_w"/>
                                          </p:val>
                                        </p:tav>
                                      </p:tavLst>
                                    </p:anim>
                                    <p:anim calcmode="lin" valueType="num">
                                      <p:cBhvr>
                                        <p:cTn id="44" dur="500" fill="hold"/>
                                        <p:tgtEl>
                                          <p:spTgt spid="112"/>
                                        </p:tgtEl>
                                        <p:attrNameLst>
                                          <p:attrName>ppt_h</p:attrName>
                                        </p:attrNameLst>
                                      </p:cBhvr>
                                      <p:tavLst>
                                        <p:tav tm="0">
                                          <p:val>
                                            <p:strVal val="(6*min(max(#ppt_w*#ppt_h,.3),1)-7.4)/-.7*#ppt_h"/>
                                          </p:val>
                                        </p:tav>
                                        <p:tav tm="100000">
                                          <p:val>
                                            <p:strVal val="#ppt_h"/>
                                          </p:val>
                                        </p:tav>
                                      </p:tavLst>
                                    </p:anim>
                                    <p:anim calcmode="lin" valueType="num">
                                      <p:cBhvr>
                                        <p:cTn id="45" dur="500" fill="hold"/>
                                        <p:tgtEl>
                                          <p:spTgt spid="112"/>
                                        </p:tgtEl>
                                        <p:attrNameLst>
                                          <p:attrName>ppt_x</p:attrName>
                                        </p:attrNameLst>
                                      </p:cBhvr>
                                      <p:tavLst>
                                        <p:tav tm="0">
                                          <p:val>
                                            <p:fltVal val="0.5"/>
                                          </p:val>
                                        </p:tav>
                                        <p:tav tm="100000">
                                          <p:val>
                                            <p:strVal val="#ppt_x"/>
                                          </p:val>
                                        </p:tav>
                                      </p:tavLst>
                                    </p:anim>
                                    <p:anim calcmode="lin" valueType="num">
                                      <p:cBhvr>
                                        <p:cTn id="46" dur="500" fill="hold"/>
                                        <p:tgtEl>
                                          <p:spTgt spid="112"/>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0"/>
                                  </p:stCondLst>
                                  <p:childTnLst>
                                    <p:set>
                                      <p:cBhvr>
                                        <p:cTn id="48" dur="1" fill="hold">
                                          <p:stCondLst>
                                            <p:cond delay="0"/>
                                          </p:stCondLst>
                                        </p:cTn>
                                        <p:tgtEl>
                                          <p:spTgt spid="122"/>
                                        </p:tgtEl>
                                        <p:attrNameLst>
                                          <p:attrName>style.visibility</p:attrName>
                                        </p:attrNameLst>
                                      </p:cBhvr>
                                      <p:to>
                                        <p:strVal val="visible"/>
                                      </p:to>
                                    </p:set>
                                    <p:anim calcmode="lin" valueType="num">
                                      <p:cBhvr>
                                        <p:cTn id="49" dur="500" fill="hold"/>
                                        <p:tgtEl>
                                          <p:spTgt spid="122"/>
                                        </p:tgtEl>
                                        <p:attrNameLst>
                                          <p:attrName>ppt_w</p:attrName>
                                        </p:attrNameLst>
                                      </p:cBhvr>
                                      <p:tavLst>
                                        <p:tav tm="0">
                                          <p:val>
                                            <p:strVal val="(6*min(max(#ppt_w*#ppt_h,.3),1)-7.4)/-.7*#ppt_w"/>
                                          </p:val>
                                        </p:tav>
                                        <p:tav tm="100000">
                                          <p:val>
                                            <p:strVal val="#ppt_w"/>
                                          </p:val>
                                        </p:tav>
                                      </p:tavLst>
                                    </p:anim>
                                    <p:anim calcmode="lin" valueType="num">
                                      <p:cBhvr>
                                        <p:cTn id="50" dur="500" fill="hold"/>
                                        <p:tgtEl>
                                          <p:spTgt spid="122"/>
                                        </p:tgtEl>
                                        <p:attrNameLst>
                                          <p:attrName>ppt_h</p:attrName>
                                        </p:attrNameLst>
                                      </p:cBhvr>
                                      <p:tavLst>
                                        <p:tav tm="0">
                                          <p:val>
                                            <p:strVal val="(6*min(max(#ppt_w*#ppt_h,.3),1)-7.4)/-.7*#ppt_h"/>
                                          </p:val>
                                        </p:tav>
                                        <p:tav tm="100000">
                                          <p:val>
                                            <p:strVal val="#ppt_h"/>
                                          </p:val>
                                        </p:tav>
                                      </p:tavLst>
                                    </p:anim>
                                    <p:anim calcmode="lin" valueType="num">
                                      <p:cBhvr>
                                        <p:cTn id="51" dur="500" fill="hold"/>
                                        <p:tgtEl>
                                          <p:spTgt spid="122"/>
                                        </p:tgtEl>
                                        <p:attrNameLst>
                                          <p:attrName>ppt_x</p:attrName>
                                        </p:attrNameLst>
                                      </p:cBhvr>
                                      <p:tavLst>
                                        <p:tav tm="0">
                                          <p:val>
                                            <p:fltVal val="0.5"/>
                                          </p:val>
                                        </p:tav>
                                        <p:tav tm="100000">
                                          <p:val>
                                            <p:strVal val="#ppt_x"/>
                                          </p:val>
                                        </p:tav>
                                      </p:tavLst>
                                    </p:anim>
                                    <p:anim calcmode="lin" valueType="num">
                                      <p:cBhvr>
                                        <p:cTn id="52" dur="500" fill="hold"/>
                                        <p:tgtEl>
                                          <p:spTgt spid="122"/>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0"/>
                                  </p:stCondLst>
                                  <p:childTnLst>
                                    <p:set>
                                      <p:cBhvr>
                                        <p:cTn id="54" dur="1" fill="hold">
                                          <p:stCondLst>
                                            <p:cond delay="0"/>
                                          </p:stCondLst>
                                        </p:cTn>
                                        <p:tgtEl>
                                          <p:spTgt spid="132"/>
                                        </p:tgtEl>
                                        <p:attrNameLst>
                                          <p:attrName>style.visibility</p:attrName>
                                        </p:attrNameLst>
                                      </p:cBhvr>
                                      <p:to>
                                        <p:strVal val="visible"/>
                                      </p:to>
                                    </p:set>
                                    <p:anim calcmode="lin" valueType="num">
                                      <p:cBhvr>
                                        <p:cTn id="55" dur="500" fill="hold"/>
                                        <p:tgtEl>
                                          <p:spTgt spid="132"/>
                                        </p:tgtEl>
                                        <p:attrNameLst>
                                          <p:attrName>ppt_w</p:attrName>
                                        </p:attrNameLst>
                                      </p:cBhvr>
                                      <p:tavLst>
                                        <p:tav tm="0">
                                          <p:val>
                                            <p:strVal val="(6*min(max(#ppt_w*#ppt_h,.3),1)-7.4)/-.7*#ppt_w"/>
                                          </p:val>
                                        </p:tav>
                                        <p:tav tm="100000">
                                          <p:val>
                                            <p:strVal val="#ppt_w"/>
                                          </p:val>
                                        </p:tav>
                                      </p:tavLst>
                                    </p:anim>
                                    <p:anim calcmode="lin" valueType="num">
                                      <p:cBhvr>
                                        <p:cTn id="56" dur="500" fill="hold"/>
                                        <p:tgtEl>
                                          <p:spTgt spid="132"/>
                                        </p:tgtEl>
                                        <p:attrNameLst>
                                          <p:attrName>ppt_h</p:attrName>
                                        </p:attrNameLst>
                                      </p:cBhvr>
                                      <p:tavLst>
                                        <p:tav tm="0">
                                          <p:val>
                                            <p:strVal val="(6*min(max(#ppt_w*#ppt_h,.3),1)-7.4)/-.7*#ppt_h"/>
                                          </p:val>
                                        </p:tav>
                                        <p:tav tm="100000">
                                          <p:val>
                                            <p:strVal val="#ppt_h"/>
                                          </p:val>
                                        </p:tav>
                                      </p:tavLst>
                                    </p:anim>
                                    <p:anim calcmode="lin" valueType="num">
                                      <p:cBhvr>
                                        <p:cTn id="57" dur="500" fill="hold"/>
                                        <p:tgtEl>
                                          <p:spTgt spid="132"/>
                                        </p:tgtEl>
                                        <p:attrNameLst>
                                          <p:attrName>ppt_x</p:attrName>
                                        </p:attrNameLst>
                                      </p:cBhvr>
                                      <p:tavLst>
                                        <p:tav tm="0">
                                          <p:val>
                                            <p:fltVal val="0.5"/>
                                          </p:val>
                                        </p:tav>
                                        <p:tav tm="100000">
                                          <p:val>
                                            <p:strVal val="#ppt_x"/>
                                          </p:val>
                                        </p:tav>
                                      </p:tavLst>
                                    </p:anim>
                                    <p:anim calcmode="lin" valueType="num">
                                      <p:cBhvr>
                                        <p:cTn id="58" dur="500" fill="hold"/>
                                        <p:tgtEl>
                                          <p:spTgt spid="132"/>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0"/>
                                  </p:stCondLst>
                                  <p:childTnLst>
                                    <p:set>
                                      <p:cBhvr>
                                        <p:cTn id="60" dur="1" fill="hold">
                                          <p:stCondLst>
                                            <p:cond delay="0"/>
                                          </p:stCondLst>
                                        </p:cTn>
                                        <p:tgtEl>
                                          <p:spTgt spid="142"/>
                                        </p:tgtEl>
                                        <p:attrNameLst>
                                          <p:attrName>style.visibility</p:attrName>
                                        </p:attrNameLst>
                                      </p:cBhvr>
                                      <p:to>
                                        <p:strVal val="visible"/>
                                      </p:to>
                                    </p:set>
                                    <p:anim calcmode="lin" valueType="num">
                                      <p:cBhvr>
                                        <p:cTn id="61" dur="500" fill="hold"/>
                                        <p:tgtEl>
                                          <p:spTgt spid="142"/>
                                        </p:tgtEl>
                                        <p:attrNameLst>
                                          <p:attrName>ppt_w</p:attrName>
                                        </p:attrNameLst>
                                      </p:cBhvr>
                                      <p:tavLst>
                                        <p:tav tm="0">
                                          <p:val>
                                            <p:strVal val="(6*min(max(#ppt_w*#ppt_h,.3),1)-7.4)/-.7*#ppt_w"/>
                                          </p:val>
                                        </p:tav>
                                        <p:tav tm="100000">
                                          <p:val>
                                            <p:strVal val="#ppt_w"/>
                                          </p:val>
                                        </p:tav>
                                      </p:tavLst>
                                    </p:anim>
                                    <p:anim calcmode="lin" valueType="num">
                                      <p:cBhvr>
                                        <p:cTn id="62" dur="500" fill="hold"/>
                                        <p:tgtEl>
                                          <p:spTgt spid="142"/>
                                        </p:tgtEl>
                                        <p:attrNameLst>
                                          <p:attrName>ppt_h</p:attrName>
                                        </p:attrNameLst>
                                      </p:cBhvr>
                                      <p:tavLst>
                                        <p:tav tm="0">
                                          <p:val>
                                            <p:strVal val="(6*min(max(#ppt_w*#ppt_h,.3),1)-7.4)/-.7*#ppt_h"/>
                                          </p:val>
                                        </p:tav>
                                        <p:tav tm="100000">
                                          <p:val>
                                            <p:strVal val="#ppt_h"/>
                                          </p:val>
                                        </p:tav>
                                      </p:tavLst>
                                    </p:anim>
                                    <p:anim calcmode="lin" valueType="num">
                                      <p:cBhvr>
                                        <p:cTn id="63" dur="500" fill="hold"/>
                                        <p:tgtEl>
                                          <p:spTgt spid="142"/>
                                        </p:tgtEl>
                                        <p:attrNameLst>
                                          <p:attrName>ppt_x</p:attrName>
                                        </p:attrNameLst>
                                      </p:cBhvr>
                                      <p:tavLst>
                                        <p:tav tm="0">
                                          <p:val>
                                            <p:fltVal val="0.5"/>
                                          </p:val>
                                        </p:tav>
                                        <p:tav tm="100000">
                                          <p:val>
                                            <p:strVal val="#ppt_x"/>
                                          </p:val>
                                        </p:tav>
                                      </p:tavLst>
                                    </p:anim>
                                    <p:anim calcmode="lin" valueType="num">
                                      <p:cBhvr>
                                        <p:cTn id="64" dur="500" fill="hold"/>
                                        <p:tgtEl>
                                          <p:spTgt spid="142"/>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0"/>
                                  </p:stCondLst>
                                  <p:childTnLst>
                                    <p:set>
                                      <p:cBhvr>
                                        <p:cTn id="66" dur="1" fill="hold">
                                          <p:stCondLst>
                                            <p:cond delay="0"/>
                                          </p:stCondLst>
                                        </p:cTn>
                                        <p:tgtEl>
                                          <p:spTgt spid="155"/>
                                        </p:tgtEl>
                                        <p:attrNameLst>
                                          <p:attrName>style.visibility</p:attrName>
                                        </p:attrNameLst>
                                      </p:cBhvr>
                                      <p:to>
                                        <p:strVal val="visible"/>
                                      </p:to>
                                    </p:set>
                                    <p:anim calcmode="lin" valueType="num">
                                      <p:cBhvr>
                                        <p:cTn id="67" dur="500" fill="hold"/>
                                        <p:tgtEl>
                                          <p:spTgt spid="155"/>
                                        </p:tgtEl>
                                        <p:attrNameLst>
                                          <p:attrName>ppt_w</p:attrName>
                                        </p:attrNameLst>
                                      </p:cBhvr>
                                      <p:tavLst>
                                        <p:tav tm="0">
                                          <p:val>
                                            <p:strVal val="(6*min(max(#ppt_w*#ppt_h,.3),1)-7.4)/-.7*#ppt_w"/>
                                          </p:val>
                                        </p:tav>
                                        <p:tav tm="100000">
                                          <p:val>
                                            <p:strVal val="#ppt_w"/>
                                          </p:val>
                                        </p:tav>
                                      </p:tavLst>
                                    </p:anim>
                                    <p:anim calcmode="lin" valueType="num">
                                      <p:cBhvr>
                                        <p:cTn id="68" dur="500" fill="hold"/>
                                        <p:tgtEl>
                                          <p:spTgt spid="155"/>
                                        </p:tgtEl>
                                        <p:attrNameLst>
                                          <p:attrName>ppt_h</p:attrName>
                                        </p:attrNameLst>
                                      </p:cBhvr>
                                      <p:tavLst>
                                        <p:tav tm="0">
                                          <p:val>
                                            <p:strVal val="(6*min(max(#ppt_w*#ppt_h,.3),1)-7.4)/-.7*#ppt_h"/>
                                          </p:val>
                                        </p:tav>
                                        <p:tav tm="100000">
                                          <p:val>
                                            <p:strVal val="#ppt_h"/>
                                          </p:val>
                                        </p:tav>
                                      </p:tavLst>
                                    </p:anim>
                                    <p:anim calcmode="lin" valueType="num">
                                      <p:cBhvr>
                                        <p:cTn id="69" dur="500" fill="hold"/>
                                        <p:tgtEl>
                                          <p:spTgt spid="155"/>
                                        </p:tgtEl>
                                        <p:attrNameLst>
                                          <p:attrName>ppt_x</p:attrName>
                                        </p:attrNameLst>
                                      </p:cBhvr>
                                      <p:tavLst>
                                        <p:tav tm="0">
                                          <p:val>
                                            <p:fltVal val="0.5"/>
                                          </p:val>
                                        </p:tav>
                                        <p:tav tm="100000">
                                          <p:val>
                                            <p:strVal val="#ppt_x"/>
                                          </p:val>
                                        </p:tav>
                                      </p:tavLst>
                                    </p:anim>
                                    <p:anim calcmode="lin" valueType="num">
                                      <p:cBhvr>
                                        <p:cTn id="70" dur="500" fill="hold"/>
                                        <p:tgtEl>
                                          <p:spTgt spid="155"/>
                                        </p:tgtEl>
                                        <p:attrNameLst>
                                          <p:attrName>ppt_y</p:attrName>
                                        </p:attrNameLst>
                                      </p:cBhvr>
                                      <p:tavLst>
                                        <p:tav tm="0">
                                          <p:val>
                                            <p:strVal val="1+(6*min(max(#ppt_w*#ppt_h,.3),1)-7.4)/-.7*#ppt_h/2"/>
                                          </p:val>
                                        </p:tav>
                                        <p:tav tm="100000">
                                          <p:val>
                                            <p:strVal val="#ppt_y"/>
                                          </p:val>
                                        </p:tav>
                                      </p:tavLst>
                                    </p:anim>
                                  </p:childTnLst>
                                </p:cTn>
                              </p:par>
                              <p:par>
                                <p:cTn id="71" presetID="23" presetClass="entr" presetSubtype="36" fill="hold" nodeType="withEffect">
                                  <p:stCondLst>
                                    <p:cond delay="0"/>
                                  </p:stCondLst>
                                  <p:childTnLst>
                                    <p:set>
                                      <p:cBhvr>
                                        <p:cTn id="72" dur="1" fill="hold">
                                          <p:stCondLst>
                                            <p:cond delay="0"/>
                                          </p:stCondLst>
                                        </p:cTn>
                                        <p:tgtEl>
                                          <p:spTgt spid="165"/>
                                        </p:tgtEl>
                                        <p:attrNameLst>
                                          <p:attrName>style.visibility</p:attrName>
                                        </p:attrNameLst>
                                      </p:cBhvr>
                                      <p:to>
                                        <p:strVal val="visible"/>
                                      </p:to>
                                    </p:set>
                                    <p:anim calcmode="lin" valueType="num">
                                      <p:cBhvr>
                                        <p:cTn id="73" dur="500" fill="hold"/>
                                        <p:tgtEl>
                                          <p:spTgt spid="165"/>
                                        </p:tgtEl>
                                        <p:attrNameLst>
                                          <p:attrName>ppt_w</p:attrName>
                                        </p:attrNameLst>
                                      </p:cBhvr>
                                      <p:tavLst>
                                        <p:tav tm="0">
                                          <p:val>
                                            <p:strVal val="(6*min(max(#ppt_w*#ppt_h,.3),1)-7.4)/-.7*#ppt_w"/>
                                          </p:val>
                                        </p:tav>
                                        <p:tav tm="100000">
                                          <p:val>
                                            <p:strVal val="#ppt_w"/>
                                          </p:val>
                                        </p:tav>
                                      </p:tavLst>
                                    </p:anim>
                                    <p:anim calcmode="lin" valueType="num">
                                      <p:cBhvr>
                                        <p:cTn id="74" dur="500" fill="hold"/>
                                        <p:tgtEl>
                                          <p:spTgt spid="165"/>
                                        </p:tgtEl>
                                        <p:attrNameLst>
                                          <p:attrName>ppt_h</p:attrName>
                                        </p:attrNameLst>
                                      </p:cBhvr>
                                      <p:tavLst>
                                        <p:tav tm="0">
                                          <p:val>
                                            <p:strVal val="(6*min(max(#ppt_w*#ppt_h,.3),1)-7.4)/-.7*#ppt_h"/>
                                          </p:val>
                                        </p:tav>
                                        <p:tav tm="100000">
                                          <p:val>
                                            <p:strVal val="#ppt_h"/>
                                          </p:val>
                                        </p:tav>
                                      </p:tavLst>
                                    </p:anim>
                                    <p:anim calcmode="lin" valueType="num">
                                      <p:cBhvr>
                                        <p:cTn id="75" dur="500" fill="hold"/>
                                        <p:tgtEl>
                                          <p:spTgt spid="165"/>
                                        </p:tgtEl>
                                        <p:attrNameLst>
                                          <p:attrName>ppt_x</p:attrName>
                                        </p:attrNameLst>
                                      </p:cBhvr>
                                      <p:tavLst>
                                        <p:tav tm="0">
                                          <p:val>
                                            <p:fltVal val="0.5"/>
                                          </p:val>
                                        </p:tav>
                                        <p:tav tm="100000">
                                          <p:val>
                                            <p:strVal val="#ppt_x"/>
                                          </p:val>
                                        </p:tav>
                                      </p:tavLst>
                                    </p:anim>
                                    <p:anim calcmode="lin" valueType="num">
                                      <p:cBhvr>
                                        <p:cTn id="76" dur="500" fill="hold"/>
                                        <p:tgtEl>
                                          <p:spTgt spid="165"/>
                                        </p:tgtEl>
                                        <p:attrNameLst>
                                          <p:attrName>ppt_y</p:attrName>
                                        </p:attrNameLst>
                                      </p:cBhvr>
                                      <p:tavLst>
                                        <p:tav tm="0">
                                          <p:val>
                                            <p:strVal val="1+(6*min(max(#ppt_w*#ppt_h,.3),1)-7.4)/-.7*#ppt_h/2"/>
                                          </p:val>
                                        </p:tav>
                                        <p:tav tm="100000">
                                          <p:val>
                                            <p:strVal val="#ppt_y"/>
                                          </p:val>
                                        </p:tav>
                                      </p:tavLst>
                                    </p:anim>
                                  </p:childTnLst>
                                </p:cTn>
                              </p:par>
                              <p:par>
                                <p:cTn id="77" presetID="23" presetClass="entr" presetSubtype="36" fill="hold" nodeType="withEffect">
                                  <p:stCondLst>
                                    <p:cond delay="0"/>
                                  </p:stCondLst>
                                  <p:childTnLst>
                                    <p:set>
                                      <p:cBhvr>
                                        <p:cTn id="78" dur="1" fill="hold">
                                          <p:stCondLst>
                                            <p:cond delay="0"/>
                                          </p:stCondLst>
                                        </p:cTn>
                                        <p:tgtEl>
                                          <p:spTgt spid="198"/>
                                        </p:tgtEl>
                                        <p:attrNameLst>
                                          <p:attrName>style.visibility</p:attrName>
                                        </p:attrNameLst>
                                      </p:cBhvr>
                                      <p:to>
                                        <p:strVal val="visible"/>
                                      </p:to>
                                    </p:set>
                                    <p:anim calcmode="lin" valueType="num">
                                      <p:cBhvr>
                                        <p:cTn id="79" dur="500" fill="hold"/>
                                        <p:tgtEl>
                                          <p:spTgt spid="198"/>
                                        </p:tgtEl>
                                        <p:attrNameLst>
                                          <p:attrName>ppt_w</p:attrName>
                                        </p:attrNameLst>
                                      </p:cBhvr>
                                      <p:tavLst>
                                        <p:tav tm="0">
                                          <p:val>
                                            <p:strVal val="(6*min(max(#ppt_w*#ppt_h,.3),1)-7.4)/-.7*#ppt_w"/>
                                          </p:val>
                                        </p:tav>
                                        <p:tav tm="100000">
                                          <p:val>
                                            <p:strVal val="#ppt_w"/>
                                          </p:val>
                                        </p:tav>
                                      </p:tavLst>
                                    </p:anim>
                                    <p:anim calcmode="lin" valueType="num">
                                      <p:cBhvr>
                                        <p:cTn id="80" dur="500" fill="hold"/>
                                        <p:tgtEl>
                                          <p:spTgt spid="198"/>
                                        </p:tgtEl>
                                        <p:attrNameLst>
                                          <p:attrName>ppt_h</p:attrName>
                                        </p:attrNameLst>
                                      </p:cBhvr>
                                      <p:tavLst>
                                        <p:tav tm="0">
                                          <p:val>
                                            <p:strVal val="(6*min(max(#ppt_w*#ppt_h,.3),1)-7.4)/-.7*#ppt_h"/>
                                          </p:val>
                                        </p:tav>
                                        <p:tav tm="100000">
                                          <p:val>
                                            <p:strVal val="#ppt_h"/>
                                          </p:val>
                                        </p:tav>
                                      </p:tavLst>
                                    </p:anim>
                                    <p:anim calcmode="lin" valueType="num">
                                      <p:cBhvr>
                                        <p:cTn id="81" dur="500" fill="hold"/>
                                        <p:tgtEl>
                                          <p:spTgt spid="198"/>
                                        </p:tgtEl>
                                        <p:attrNameLst>
                                          <p:attrName>ppt_x</p:attrName>
                                        </p:attrNameLst>
                                      </p:cBhvr>
                                      <p:tavLst>
                                        <p:tav tm="0">
                                          <p:val>
                                            <p:fltVal val="0.5"/>
                                          </p:val>
                                        </p:tav>
                                        <p:tav tm="100000">
                                          <p:val>
                                            <p:strVal val="#ppt_x"/>
                                          </p:val>
                                        </p:tav>
                                      </p:tavLst>
                                    </p:anim>
                                    <p:anim calcmode="lin" valueType="num">
                                      <p:cBhvr>
                                        <p:cTn id="82" dur="500" fill="hold"/>
                                        <p:tgtEl>
                                          <p:spTgt spid="198"/>
                                        </p:tgtEl>
                                        <p:attrNameLst>
                                          <p:attrName>ppt_y</p:attrName>
                                        </p:attrNameLst>
                                      </p:cBhvr>
                                      <p:tavLst>
                                        <p:tav tm="0">
                                          <p:val>
                                            <p:strVal val="1+(6*min(max(#ppt_w*#ppt_h,.3),1)-7.4)/-.7*#ppt_h/2"/>
                                          </p:val>
                                        </p:tav>
                                        <p:tav tm="100000">
                                          <p:val>
                                            <p:strVal val="#ppt_y"/>
                                          </p:val>
                                        </p:tav>
                                      </p:tavLst>
                                    </p:anim>
                                  </p:childTnLst>
                                </p:cTn>
                              </p:par>
                              <p:par>
                                <p:cTn id="83" presetID="23" presetClass="entr" presetSubtype="36" fill="hold" nodeType="withEffect">
                                  <p:stCondLst>
                                    <p:cond delay="0"/>
                                  </p:stCondLst>
                                  <p:childTnLst>
                                    <p:set>
                                      <p:cBhvr>
                                        <p:cTn id="84" dur="1" fill="hold">
                                          <p:stCondLst>
                                            <p:cond delay="0"/>
                                          </p:stCondLst>
                                        </p:cTn>
                                        <p:tgtEl>
                                          <p:spTgt spid="208"/>
                                        </p:tgtEl>
                                        <p:attrNameLst>
                                          <p:attrName>style.visibility</p:attrName>
                                        </p:attrNameLst>
                                      </p:cBhvr>
                                      <p:to>
                                        <p:strVal val="visible"/>
                                      </p:to>
                                    </p:set>
                                    <p:anim calcmode="lin" valueType="num">
                                      <p:cBhvr>
                                        <p:cTn id="85" dur="500" fill="hold"/>
                                        <p:tgtEl>
                                          <p:spTgt spid="208"/>
                                        </p:tgtEl>
                                        <p:attrNameLst>
                                          <p:attrName>ppt_w</p:attrName>
                                        </p:attrNameLst>
                                      </p:cBhvr>
                                      <p:tavLst>
                                        <p:tav tm="0">
                                          <p:val>
                                            <p:strVal val="(6*min(max(#ppt_w*#ppt_h,.3),1)-7.4)/-.7*#ppt_w"/>
                                          </p:val>
                                        </p:tav>
                                        <p:tav tm="100000">
                                          <p:val>
                                            <p:strVal val="#ppt_w"/>
                                          </p:val>
                                        </p:tav>
                                      </p:tavLst>
                                    </p:anim>
                                    <p:anim calcmode="lin" valueType="num">
                                      <p:cBhvr>
                                        <p:cTn id="86" dur="500" fill="hold"/>
                                        <p:tgtEl>
                                          <p:spTgt spid="208"/>
                                        </p:tgtEl>
                                        <p:attrNameLst>
                                          <p:attrName>ppt_h</p:attrName>
                                        </p:attrNameLst>
                                      </p:cBhvr>
                                      <p:tavLst>
                                        <p:tav tm="0">
                                          <p:val>
                                            <p:strVal val="(6*min(max(#ppt_w*#ppt_h,.3),1)-7.4)/-.7*#ppt_h"/>
                                          </p:val>
                                        </p:tav>
                                        <p:tav tm="100000">
                                          <p:val>
                                            <p:strVal val="#ppt_h"/>
                                          </p:val>
                                        </p:tav>
                                      </p:tavLst>
                                    </p:anim>
                                    <p:anim calcmode="lin" valueType="num">
                                      <p:cBhvr>
                                        <p:cTn id="87" dur="500" fill="hold"/>
                                        <p:tgtEl>
                                          <p:spTgt spid="208"/>
                                        </p:tgtEl>
                                        <p:attrNameLst>
                                          <p:attrName>ppt_x</p:attrName>
                                        </p:attrNameLst>
                                      </p:cBhvr>
                                      <p:tavLst>
                                        <p:tav tm="0">
                                          <p:val>
                                            <p:fltVal val="0.5"/>
                                          </p:val>
                                        </p:tav>
                                        <p:tav tm="100000">
                                          <p:val>
                                            <p:strVal val="#ppt_x"/>
                                          </p:val>
                                        </p:tav>
                                      </p:tavLst>
                                    </p:anim>
                                    <p:anim calcmode="lin" valueType="num">
                                      <p:cBhvr>
                                        <p:cTn id="88" dur="500" fill="hold"/>
                                        <p:tgtEl>
                                          <p:spTgt spid="208"/>
                                        </p:tgtEl>
                                        <p:attrNameLst>
                                          <p:attrName>ppt_y</p:attrName>
                                        </p:attrNameLst>
                                      </p:cBhvr>
                                      <p:tavLst>
                                        <p:tav tm="0">
                                          <p:val>
                                            <p:strVal val="1+(6*min(max(#ppt_w*#ppt_h,.3),1)-7.4)/-.7*#ppt_h/2"/>
                                          </p:val>
                                        </p:tav>
                                        <p:tav tm="100000">
                                          <p:val>
                                            <p:strVal val="#ppt_y"/>
                                          </p:val>
                                        </p:tav>
                                      </p:tavLst>
                                    </p:anim>
                                  </p:childTnLst>
                                </p:cTn>
                              </p:par>
                              <p:par>
                                <p:cTn id="89" presetID="23" presetClass="entr" presetSubtype="36" fill="hold" nodeType="withEffect">
                                  <p:stCondLst>
                                    <p:cond delay="0"/>
                                  </p:stCondLst>
                                  <p:childTnLst>
                                    <p:set>
                                      <p:cBhvr>
                                        <p:cTn id="90" dur="1" fill="hold">
                                          <p:stCondLst>
                                            <p:cond delay="0"/>
                                          </p:stCondLst>
                                        </p:cTn>
                                        <p:tgtEl>
                                          <p:spTgt spid="218"/>
                                        </p:tgtEl>
                                        <p:attrNameLst>
                                          <p:attrName>style.visibility</p:attrName>
                                        </p:attrNameLst>
                                      </p:cBhvr>
                                      <p:to>
                                        <p:strVal val="visible"/>
                                      </p:to>
                                    </p:set>
                                    <p:anim calcmode="lin" valueType="num">
                                      <p:cBhvr>
                                        <p:cTn id="91" dur="500" fill="hold"/>
                                        <p:tgtEl>
                                          <p:spTgt spid="218"/>
                                        </p:tgtEl>
                                        <p:attrNameLst>
                                          <p:attrName>ppt_w</p:attrName>
                                        </p:attrNameLst>
                                      </p:cBhvr>
                                      <p:tavLst>
                                        <p:tav tm="0">
                                          <p:val>
                                            <p:strVal val="(6*min(max(#ppt_w*#ppt_h,.3),1)-7.4)/-.7*#ppt_w"/>
                                          </p:val>
                                        </p:tav>
                                        <p:tav tm="100000">
                                          <p:val>
                                            <p:strVal val="#ppt_w"/>
                                          </p:val>
                                        </p:tav>
                                      </p:tavLst>
                                    </p:anim>
                                    <p:anim calcmode="lin" valueType="num">
                                      <p:cBhvr>
                                        <p:cTn id="92" dur="500" fill="hold"/>
                                        <p:tgtEl>
                                          <p:spTgt spid="218"/>
                                        </p:tgtEl>
                                        <p:attrNameLst>
                                          <p:attrName>ppt_h</p:attrName>
                                        </p:attrNameLst>
                                      </p:cBhvr>
                                      <p:tavLst>
                                        <p:tav tm="0">
                                          <p:val>
                                            <p:strVal val="(6*min(max(#ppt_w*#ppt_h,.3),1)-7.4)/-.7*#ppt_h"/>
                                          </p:val>
                                        </p:tav>
                                        <p:tav tm="100000">
                                          <p:val>
                                            <p:strVal val="#ppt_h"/>
                                          </p:val>
                                        </p:tav>
                                      </p:tavLst>
                                    </p:anim>
                                    <p:anim calcmode="lin" valueType="num">
                                      <p:cBhvr>
                                        <p:cTn id="93" dur="500" fill="hold"/>
                                        <p:tgtEl>
                                          <p:spTgt spid="218"/>
                                        </p:tgtEl>
                                        <p:attrNameLst>
                                          <p:attrName>ppt_x</p:attrName>
                                        </p:attrNameLst>
                                      </p:cBhvr>
                                      <p:tavLst>
                                        <p:tav tm="0">
                                          <p:val>
                                            <p:fltVal val="0.5"/>
                                          </p:val>
                                        </p:tav>
                                        <p:tav tm="100000">
                                          <p:val>
                                            <p:strVal val="#ppt_x"/>
                                          </p:val>
                                        </p:tav>
                                      </p:tavLst>
                                    </p:anim>
                                    <p:anim calcmode="lin" valueType="num">
                                      <p:cBhvr>
                                        <p:cTn id="94" dur="500" fill="hold"/>
                                        <p:tgtEl>
                                          <p:spTgt spid="218"/>
                                        </p:tgtEl>
                                        <p:attrNameLst>
                                          <p:attrName>ppt_y</p:attrName>
                                        </p:attrNameLst>
                                      </p:cBhvr>
                                      <p:tavLst>
                                        <p:tav tm="0">
                                          <p:val>
                                            <p:strVal val="1+(6*min(max(#ppt_w*#ppt_h,.3),1)-7.4)/-.7*#ppt_h/2"/>
                                          </p:val>
                                        </p:tav>
                                        <p:tav tm="100000">
                                          <p:val>
                                            <p:strVal val="#ppt_y"/>
                                          </p:val>
                                        </p:tav>
                                      </p:tavLst>
                                    </p:anim>
                                  </p:childTnLst>
                                </p:cTn>
                              </p:par>
                              <p:par>
                                <p:cTn id="95" presetID="23" presetClass="entr" presetSubtype="36" fill="hold" nodeType="withEffect">
                                  <p:stCondLst>
                                    <p:cond delay="0"/>
                                  </p:stCondLst>
                                  <p:childTnLst>
                                    <p:set>
                                      <p:cBhvr>
                                        <p:cTn id="96" dur="1" fill="hold">
                                          <p:stCondLst>
                                            <p:cond delay="0"/>
                                          </p:stCondLst>
                                        </p:cTn>
                                        <p:tgtEl>
                                          <p:spTgt spid="228"/>
                                        </p:tgtEl>
                                        <p:attrNameLst>
                                          <p:attrName>style.visibility</p:attrName>
                                        </p:attrNameLst>
                                      </p:cBhvr>
                                      <p:to>
                                        <p:strVal val="visible"/>
                                      </p:to>
                                    </p:set>
                                    <p:anim calcmode="lin" valueType="num">
                                      <p:cBhvr>
                                        <p:cTn id="97" dur="500" fill="hold"/>
                                        <p:tgtEl>
                                          <p:spTgt spid="228"/>
                                        </p:tgtEl>
                                        <p:attrNameLst>
                                          <p:attrName>ppt_w</p:attrName>
                                        </p:attrNameLst>
                                      </p:cBhvr>
                                      <p:tavLst>
                                        <p:tav tm="0">
                                          <p:val>
                                            <p:strVal val="(6*min(max(#ppt_w*#ppt_h,.3),1)-7.4)/-.7*#ppt_w"/>
                                          </p:val>
                                        </p:tav>
                                        <p:tav tm="100000">
                                          <p:val>
                                            <p:strVal val="#ppt_w"/>
                                          </p:val>
                                        </p:tav>
                                      </p:tavLst>
                                    </p:anim>
                                    <p:anim calcmode="lin" valueType="num">
                                      <p:cBhvr>
                                        <p:cTn id="98" dur="500" fill="hold"/>
                                        <p:tgtEl>
                                          <p:spTgt spid="228"/>
                                        </p:tgtEl>
                                        <p:attrNameLst>
                                          <p:attrName>ppt_h</p:attrName>
                                        </p:attrNameLst>
                                      </p:cBhvr>
                                      <p:tavLst>
                                        <p:tav tm="0">
                                          <p:val>
                                            <p:strVal val="(6*min(max(#ppt_w*#ppt_h,.3),1)-7.4)/-.7*#ppt_h"/>
                                          </p:val>
                                        </p:tav>
                                        <p:tav tm="100000">
                                          <p:val>
                                            <p:strVal val="#ppt_h"/>
                                          </p:val>
                                        </p:tav>
                                      </p:tavLst>
                                    </p:anim>
                                    <p:anim calcmode="lin" valueType="num">
                                      <p:cBhvr>
                                        <p:cTn id="99" dur="500" fill="hold"/>
                                        <p:tgtEl>
                                          <p:spTgt spid="228"/>
                                        </p:tgtEl>
                                        <p:attrNameLst>
                                          <p:attrName>ppt_x</p:attrName>
                                        </p:attrNameLst>
                                      </p:cBhvr>
                                      <p:tavLst>
                                        <p:tav tm="0">
                                          <p:val>
                                            <p:fltVal val="0.5"/>
                                          </p:val>
                                        </p:tav>
                                        <p:tav tm="100000">
                                          <p:val>
                                            <p:strVal val="#ppt_x"/>
                                          </p:val>
                                        </p:tav>
                                      </p:tavLst>
                                    </p:anim>
                                    <p:anim calcmode="lin" valueType="num">
                                      <p:cBhvr>
                                        <p:cTn id="100" dur="500" fill="hold"/>
                                        <p:tgtEl>
                                          <p:spTgt spid="228"/>
                                        </p:tgtEl>
                                        <p:attrNameLst>
                                          <p:attrName>ppt_y</p:attrName>
                                        </p:attrNameLst>
                                      </p:cBhvr>
                                      <p:tavLst>
                                        <p:tav tm="0">
                                          <p:val>
                                            <p:strVal val="1+(6*min(max(#ppt_w*#ppt_h,.3),1)-7.4)/-.7*#ppt_h/2"/>
                                          </p:val>
                                        </p:tav>
                                        <p:tav tm="100000">
                                          <p:val>
                                            <p:strVal val="#ppt_y"/>
                                          </p:val>
                                        </p:tav>
                                      </p:tavLst>
                                    </p:anim>
                                  </p:childTnLst>
                                </p:cTn>
                              </p:par>
                              <p:par>
                                <p:cTn id="101" presetID="23" presetClass="entr" presetSubtype="36" fill="hold" nodeType="withEffect">
                                  <p:stCondLst>
                                    <p:cond delay="0"/>
                                  </p:stCondLst>
                                  <p:childTnLst>
                                    <p:set>
                                      <p:cBhvr>
                                        <p:cTn id="102" dur="1" fill="hold">
                                          <p:stCondLst>
                                            <p:cond delay="0"/>
                                          </p:stCondLst>
                                        </p:cTn>
                                        <p:tgtEl>
                                          <p:spTgt spid="238"/>
                                        </p:tgtEl>
                                        <p:attrNameLst>
                                          <p:attrName>style.visibility</p:attrName>
                                        </p:attrNameLst>
                                      </p:cBhvr>
                                      <p:to>
                                        <p:strVal val="visible"/>
                                      </p:to>
                                    </p:set>
                                    <p:anim calcmode="lin" valueType="num">
                                      <p:cBhvr>
                                        <p:cTn id="103" dur="500" fill="hold"/>
                                        <p:tgtEl>
                                          <p:spTgt spid="238"/>
                                        </p:tgtEl>
                                        <p:attrNameLst>
                                          <p:attrName>ppt_w</p:attrName>
                                        </p:attrNameLst>
                                      </p:cBhvr>
                                      <p:tavLst>
                                        <p:tav tm="0">
                                          <p:val>
                                            <p:strVal val="(6*min(max(#ppt_w*#ppt_h,.3),1)-7.4)/-.7*#ppt_w"/>
                                          </p:val>
                                        </p:tav>
                                        <p:tav tm="100000">
                                          <p:val>
                                            <p:strVal val="#ppt_w"/>
                                          </p:val>
                                        </p:tav>
                                      </p:tavLst>
                                    </p:anim>
                                    <p:anim calcmode="lin" valueType="num">
                                      <p:cBhvr>
                                        <p:cTn id="104" dur="500" fill="hold"/>
                                        <p:tgtEl>
                                          <p:spTgt spid="238"/>
                                        </p:tgtEl>
                                        <p:attrNameLst>
                                          <p:attrName>ppt_h</p:attrName>
                                        </p:attrNameLst>
                                      </p:cBhvr>
                                      <p:tavLst>
                                        <p:tav tm="0">
                                          <p:val>
                                            <p:strVal val="(6*min(max(#ppt_w*#ppt_h,.3),1)-7.4)/-.7*#ppt_h"/>
                                          </p:val>
                                        </p:tav>
                                        <p:tav tm="100000">
                                          <p:val>
                                            <p:strVal val="#ppt_h"/>
                                          </p:val>
                                        </p:tav>
                                      </p:tavLst>
                                    </p:anim>
                                    <p:anim calcmode="lin" valueType="num">
                                      <p:cBhvr>
                                        <p:cTn id="105" dur="500" fill="hold"/>
                                        <p:tgtEl>
                                          <p:spTgt spid="238"/>
                                        </p:tgtEl>
                                        <p:attrNameLst>
                                          <p:attrName>ppt_x</p:attrName>
                                        </p:attrNameLst>
                                      </p:cBhvr>
                                      <p:tavLst>
                                        <p:tav tm="0">
                                          <p:val>
                                            <p:fltVal val="0.5"/>
                                          </p:val>
                                        </p:tav>
                                        <p:tav tm="100000">
                                          <p:val>
                                            <p:strVal val="#ppt_x"/>
                                          </p:val>
                                        </p:tav>
                                      </p:tavLst>
                                    </p:anim>
                                    <p:anim calcmode="lin" valueType="num">
                                      <p:cBhvr>
                                        <p:cTn id="106" dur="500" fill="hold"/>
                                        <p:tgtEl>
                                          <p:spTgt spid="238"/>
                                        </p:tgtEl>
                                        <p:attrNameLst>
                                          <p:attrName>ppt_y</p:attrName>
                                        </p:attrNameLst>
                                      </p:cBhvr>
                                      <p:tavLst>
                                        <p:tav tm="0">
                                          <p:val>
                                            <p:strVal val="1+(6*min(max(#ppt_w*#ppt_h,.3),1)-7.4)/-.7*#ppt_h/2"/>
                                          </p:val>
                                        </p:tav>
                                        <p:tav tm="100000">
                                          <p:val>
                                            <p:strVal val="#ppt_y"/>
                                          </p:val>
                                        </p:tav>
                                      </p:tavLst>
                                    </p:anim>
                                  </p:childTnLst>
                                </p:cTn>
                              </p:par>
                              <p:par>
                                <p:cTn id="107" presetID="23" presetClass="entr" presetSubtype="36" fill="hold" nodeType="withEffect">
                                  <p:stCondLst>
                                    <p:cond delay="0"/>
                                  </p:stCondLst>
                                  <p:childTnLst>
                                    <p:set>
                                      <p:cBhvr>
                                        <p:cTn id="108" dur="1" fill="hold">
                                          <p:stCondLst>
                                            <p:cond delay="0"/>
                                          </p:stCondLst>
                                        </p:cTn>
                                        <p:tgtEl>
                                          <p:spTgt spid="248"/>
                                        </p:tgtEl>
                                        <p:attrNameLst>
                                          <p:attrName>style.visibility</p:attrName>
                                        </p:attrNameLst>
                                      </p:cBhvr>
                                      <p:to>
                                        <p:strVal val="visible"/>
                                      </p:to>
                                    </p:set>
                                    <p:anim calcmode="lin" valueType="num">
                                      <p:cBhvr>
                                        <p:cTn id="109" dur="500" fill="hold"/>
                                        <p:tgtEl>
                                          <p:spTgt spid="248"/>
                                        </p:tgtEl>
                                        <p:attrNameLst>
                                          <p:attrName>ppt_w</p:attrName>
                                        </p:attrNameLst>
                                      </p:cBhvr>
                                      <p:tavLst>
                                        <p:tav tm="0">
                                          <p:val>
                                            <p:strVal val="(6*min(max(#ppt_w*#ppt_h,.3),1)-7.4)/-.7*#ppt_w"/>
                                          </p:val>
                                        </p:tav>
                                        <p:tav tm="100000">
                                          <p:val>
                                            <p:strVal val="#ppt_w"/>
                                          </p:val>
                                        </p:tav>
                                      </p:tavLst>
                                    </p:anim>
                                    <p:anim calcmode="lin" valueType="num">
                                      <p:cBhvr>
                                        <p:cTn id="110" dur="500" fill="hold"/>
                                        <p:tgtEl>
                                          <p:spTgt spid="248"/>
                                        </p:tgtEl>
                                        <p:attrNameLst>
                                          <p:attrName>ppt_h</p:attrName>
                                        </p:attrNameLst>
                                      </p:cBhvr>
                                      <p:tavLst>
                                        <p:tav tm="0">
                                          <p:val>
                                            <p:strVal val="(6*min(max(#ppt_w*#ppt_h,.3),1)-7.4)/-.7*#ppt_h"/>
                                          </p:val>
                                        </p:tav>
                                        <p:tav tm="100000">
                                          <p:val>
                                            <p:strVal val="#ppt_h"/>
                                          </p:val>
                                        </p:tav>
                                      </p:tavLst>
                                    </p:anim>
                                    <p:anim calcmode="lin" valueType="num">
                                      <p:cBhvr>
                                        <p:cTn id="111" dur="500" fill="hold"/>
                                        <p:tgtEl>
                                          <p:spTgt spid="248"/>
                                        </p:tgtEl>
                                        <p:attrNameLst>
                                          <p:attrName>ppt_x</p:attrName>
                                        </p:attrNameLst>
                                      </p:cBhvr>
                                      <p:tavLst>
                                        <p:tav tm="0">
                                          <p:val>
                                            <p:fltVal val="0.5"/>
                                          </p:val>
                                        </p:tav>
                                        <p:tav tm="100000">
                                          <p:val>
                                            <p:strVal val="#ppt_x"/>
                                          </p:val>
                                        </p:tav>
                                      </p:tavLst>
                                    </p:anim>
                                    <p:anim calcmode="lin" valueType="num">
                                      <p:cBhvr>
                                        <p:cTn id="112" dur="500" fill="hold"/>
                                        <p:tgtEl>
                                          <p:spTgt spid="248"/>
                                        </p:tgtEl>
                                        <p:attrNameLst>
                                          <p:attrName>ppt_y</p:attrName>
                                        </p:attrNameLst>
                                      </p:cBhvr>
                                      <p:tavLst>
                                        <p:tav tm="0">
                                          <p:val>
                                            <p:strVal val="1+(6*min(max(#ppt_w*#ppt_h,.3),1)-7.4)/-.7*#ppt_h/2"/>
                                          </p:val>
                                        </p:tav>
                                        <p:tav tm="100000">
                                          <p:val>
                                            <p:strVal val="#ppt_y"/>
                                          </p:val>
                                        </p:tav>
                                      </p:tavLst>
                                    </p:anim>
                                  </p:childTnLst>
                                </p:cTn>
                              </p:par>
                              <p:par>
                                <p:cTn id="113" presetID="23" presetClass="entr" presetSubtype="36" fill="hold" nodeType="withEffect">
                                  <p:stCondLst>
                                    <p:cond delay="0"/>
                                  </p:stCondLst>
                                  <p:childTnLst>
                                    <p:set>
                                      <p:cBhvr>
                                        <p:cTn id="114" dur="1" fill="hold">
                                          <p:stCondLst>
                                            <p:cond delay="0"/>
                                          </p:stCondLst>
                                        </p:cTn>
                                        <p:tgtEl>
                                          <p:spTgt spid="258"/>
                                        </p:tgtEl>
                                        <p:attrNameLst>
                                          <p:attrName>style.visibility</p:attrName>
                                        </p:attrNameLst>
                                      </p:cBhvr>
                                      <p:to>
                                        <p:strVal val="visible"/>
                                      </p:to>
                                    </p:set>
                                    <p:anim calcmode="lin" valueType="num">
                                      <p:cBhvr>
                                        <p:cTn id="115" dur="500" fill="hold"/>
                                        <p:tgtEl>
                                          <p:spTgt spid="258"/>
                                        </p:tgtEl>
                                        <p:attrNameLst>
                                          <p:attrName>ppt_w</p:attrName>
                                        </p:attrNameLst>
                                      </p:cBhvr>
                                      <p:tavLst>
                                        <p:tav tm="0">
                                          <p:val>
                                            <p:strVal val="(6*min(max(#ppt_w*#ppt_h,.3),1)-7.4)/-.7*#ppt_w"/>
                                          </p:val>
                                        </p:tav>
                                        <p:tav tm="100000">
                                          <p:val>
                                            <p:strVal val="#ppt_w"/>
                                          </p:val>
                                        </p:tav>
                                      </p:tavLst>
                                    </p:anim>
                                    <p:anim calcmode="lin" valueType="num">
                                      <p:cBhvr>
                                        <p:cTn id="116" dur="500" fill="hold"/>
                                        <p:tgtEl>
                                          <p:spTgt spid="258"/>
                                        </p:tgtEl>
                                        <p:attrNameLst>
                                          <p:attrName>ppt_h</p:attrName>
                                        </p:attrNameLst>
                                      </p:cBhvr>
                                      <p:tavLst>
                                        <p:tav tm="0">
                                          <p:val>
                                            <p:strVal val="(6*min(max(#ppt_w*#ppt_h,.3),1)-7.4)/-.7*#ppt_h"/>
                                          </p:val>
                                        </p:tav>
                                        <p:tav tm="100000">
                                          <p:val>
                                            <p:strVal val="#ppt_h"/>
                                          </p:val>
                                        </p:tav>
                                      </p:tavLst>
                                    </p:anim>
                                    <p:anim calcmode="lin" valueType="num">
                                      <p:cBhvr>
                                        <p:cTn id="117" dur="500" fill="hold"/>
                                        <p:tgtEl>
                                          <p:spTgt spid="258"/>
                                        </p:tgtEl>
                                        <p:attrNameLst>
                                          <p:attrName>ppt_x</p:attrName>
                                        </p:attrNameLst>
                                      </p:cBhvr>
                                      <p:tavLst>
                                        <p:tav tm="0">
                                          <p:val>
                                            <p:fltVal val="0.5"/>
                                          </p:val>
                                        </p:tav>
                                        <p:tav tm="100000">
                                          <p:val>
                                            <p:strVal val="#ppt_x"/>
                                          </p:val>
                                        </p:tav>
                                      </p:tavLst>
                                    </p:anim>
                                    <p:anim calcmode="lin" valueType="num">
                                      <p:cBhvr>
                                        <p:cTn id="118" dur="500" fill="hold"/>
                                        <p:tgtEl>
                                          <p:spTgt spid="258"/>
                                        </p:tgtEl>
                                        <p:attrNameLst>
                                          <p:attrName>ppt_y</p:attrName>
                                        </p:attrNameLst>
                                      </p:cBhvr>
                                      <p:tavLst>
                                        <p:tav tm="0">
                                          <p:val>
                                            <p:strVal val="1+(6*min(max(#ppt_w*#ppt_h,.3),1)-7.4)/-.7*#ppt_h/2"/>
                                          </p:val>
                                        </p:tav>
                                        <p:tav tm="100000">
                                          <p:val>
                                            <p:strVal val="#ppt_y"/>
                                          </p:val>
                                        </p:tav>
                                      </p:tavLst>
                                    </p:anim>
                                  </p:childTnLst>
                                </p:cTn>
                              </p:par>
                              <p:par>
                                <p:cTn id="119" presetID="23" presetClass="entr" presetSubtype="36" fill="hold" nodeType="withEffect">
                                  <p:stCondLst>
                                    <p:cond delay="0"/>
                                  </p:stCondLst>
                                  <p:childTnLst>
                                    <p:set>
                                      <p:cBhvr>
                                        <p:cTn id="120" dur="1" fill="hold">
                                          <p:stCondLst>
                                            <p:cond delay="0"/>
                                          </p:stCondLst>
                                        </p:cTn>
                                        <p:tgtEl>
                                          <p:spTgt spid="268"/>
                                        </p:tgtEl>
                                        <p:attrNameLst>
                                          <p:attrName>style.visibility</p:attrName>
                                        </p:attrNameLst>
                                      </p:cBhvr>
                                      <p:to>
                                        <p:strVal val="visible"/>
                                      </p:to>
                                    </p:set>
                                    <p:anim calcmode="lin" valueType="num">
                                      <p:cBhvr>
                                        <p:cTn id="121" dur="500" fill="hold"/>
                                        <p:tgtEl>
                                          <p:spTgt spid="268"/>
                                        </p:tgtEl>
                                        <p:attrNameLst>
                                          <p:attrName>ppt_w</p:attrName>
                                        </p:attrNameLst>
                                      </p:cBhvr>
                                      <p:tavLst>
                                        <p:tav tm="0">
                                          <p:val>
                                            <p:strVal val="(6*min(max(#ppt_w*#ppt_h,.3),1)-7.4)/-.7*#ppt_w"/>
                                          </p:val>
                                        </p:tav>
                                        <p:tav tm="100000">
                                          <p:val>
                                            <p:strVal val="#ppt_w"/>
                                          </p:val>
                                        </p:tav>
                                      </p:tavLst>
                                    </p:anim>
                                    <p:anim calcmode="lin" valueType="num">
                                      <p:cBhvr>
                                        <p:cTn id="122" dur="500" fill="hold"/>
                                        <p:tgtEl>
                                          <p:spTgt spid="268"/>
                                        </p:tgtEl>
                                        <p:attrNameLst>
                                          <p:attrName>ppt_h</p:attrName>
                                        </p:attrNameLst>
                                      </p:cBhvr>
                                      <p:tavLst>
                                        <p:tav tm="0">
                                          <p:val>
                                            <p:strVal val="(6*min(max(#ppt_w*#ppt_h,.3),1)-7.4)/-.7*#ppt_h"/>
                                          </p:val>
                                        </p:tav>
                                        <p:tav tm="100000">
                                          <p:val>
                                            <p:strVal val="#ppt_h"/>
                                          </p:val>
                                        </p:tav>
                                      </p:tavLst>
                                    </p:anim>
                                    <p:anim calcmode="lin" valueType="num">
                                      <p:cBhvr>
                                        <p:cTn id="123" dur="500" fill="hold"/>
                                        <p:tgtEl>
                                          <p:spTgt spid="268"/>
                                        </p:tgtEl>
                                        <p:attrNameLst>
                                          <p:attrName>ppt_x</p:attrName>
                                        </p:attrNameLst>
                                      </p:cBhvr>
                                      <p:tavLst>
                                        <p:tav tm="0">
                                          <p:val>
                                            <p:fltVal val="0.5"/>
                                          </p:val>
                                        </p:tav>
                                        <p:tav tm="100000">
                                          <p:val>
                                            <p:strVal val="#ppt_x"/>
                                          </p:val>
                                        </p:tav>
                                      </p:tavLst>
                                    </p:anim>
                                    <p:anim calcmode="lin" valueType="num">
                                      <p:cBhvr>
                                        <p:cTn id="124" dur="500" fill="hold"/>
                                        <p:tgtEl>
                                          <p:spTgt spid="268"/>
                                        </p:tgtEl>
                                        <p:attrNameLst>
                                          <p:attrName>ppt_y</p:attrName>
                                        </p:attrNameLst>
                                      </p:cBhvr>
                                      <p:tavLst>
                                        <p:tav tm="0">
                                          <p:val>
                                            <p:strVal val="1+(6*min(max(#ppt_w*#ppt_h,.3),1)-7.4)/-.7*#ppt_h/2"/>
                                          </p:val>
                                        </p:tav>
                                        <p:tav tm="100000">
                                          <p:val>
                                            <p:strVal val="#ppt_y"/>
                                          </p:val>
                                        </p:tav>
                                      </p:tavLst>
                                    </p:anim>
                                  </p:childTnLst>
                                </p:cTn>
                              </p:par>
                              <p:par>
                                <p:cTn id="125" presetID="23" presetClass="entr" presetSubtype="36" fill="hold" nodeType="withEffect">
                                  <p:stCondLst>
                                    <p:cond delay="0"/>
                                  </p:stCondLst>
                                  <p:childTnLst>
                                    <p:set>
                                      <p:cBhvr>
                                        <p:cTn id="126" dur="1" fill="hold">
                                          <p:stCondLst>
                                            <p:cond delay="0"/>
                                          </p:stCondLst>
                                        </p:cTn>
                                        <p:tgtEl>
                                          <p:spTgt spid="278"/>
                                        </p:tgtEl>
                                        <p:attrNameLst>
                                          <p:attrName>style.visibility</p:attrName>
                                        </p:attrNameLst>
                                      </p:cBhvr>
                                      <p:to>
                                        <p:strVal val="visible"/>
                                      </p:to>
                                    </p:set>
                                    <p:anim calcmode="lin" valueType="num">
                                      <p:cBhvr>
                                        <p:cTn id="127" dur="500" fill="hold"/>
                                        <p:tgtEl>
                                          <p:spTgt spid="278"/>
                                        </p:tgtEl>
                                        <p:attrNameLst>
                                          <p:attrName>ppt_w</p:attrName>
                                        </p:attrNameLst>
                                      </p:cBhvr>
                                      <p:tavLst>
                                        <p:tav tm="0">
                                          <p:val>
                                            <p:strVal val="(6*min(max(#ppt_w*#ppt_h,.3),1)-7.4)/-.7*#ppt_w"/>
                                          </p:val>
                                        </p:tav>
                                        <p:tav tm="100000">
                                          <p:val>
                                            <p:strVal val="#ppt_w"/>
                                          </p:val>
                                        </p:tav>
                                      </p:tavLst>
                                    </p:anim>
                                    <p:anim calcmode="lin" valueType="num">
                                      <p:cBhvr>
                                        <p:cTn id="128" dur="500" fill="hold"/>
                                        <p:tgtEl>
                                          <p:spTgt spid="278"/>
                                        </p:tgtEl>
                                        <p:attrNameLst>
                                          <p:attrName>ppt_h</p:attrName>
                                        </p:attrNameLst>
                                      </p:cBhvr>
                                      <p:tavLst>
                                        <p:tav tm="0">
                                          <p:val>
                                            <p:strVal val="(6*min(max(#ppt_w*#ppt_h,.3),1)-7.4)/-.7*#ppt_h"/>
                                          </p:val>
                                        </p:tav>
                                        <p:tav tm="100000">
                                          <p:val>
                                            <p:strVal val="#ppt_h"/>
                                          </p:val>
                                        </p:tav>
                                      </p:tavLst>
                                    </p:anim>
                                    <p:anim calcmode="lin" valueType="num">
                                      <p:cBhvr>
                                        <p:cTn id="129" dur="500" fill="hold"/>
                                        <p:tgtEl>
                                          <p:spTgt spid="278"/>
                                        </p:tgtEl>
                                        <p:attrNameLst>
                                          <p:attrName>ppt_x</p:attrName>
                                        </p:attrNameLst>
                                      </p:cBhvr>
                                      <p:tavLst>
                                        <p:tav tm="0">
                                          <p:val>
                                            <p:fltVal val="0.5"/>
                                          </p:val>
                                        </p:tav>
                                        <p:tav tm="100000">
                                          <p:val>
                                            <p:strVal val="#ppt_x"/>
                                          </p:val>
                                        </p:tav>
                                      </p:tavLst>
                                    </p:anim>
                                    <p:anim calcmode="lin" valueType="num">
                                      <p:cBhvr>
                                        <p:cTn id="130" dur="500" fill="hold"/>
                                        <p:tgtEl>
                                          <p:spTgt spid="278"/>
                                        </p:tgtEl>
                                        <p:attrNameLst>
                                          <p:attrName>ppt_y</p:attrName>
                                        </p:attrNameLst>
                                      </p:cBhvr>
                                      <p:tavLst>
                                        <p:tav tm="0">
                                          <p:val>
                                            <p:strVal val="1+(6*min(max(#ppt_w*#ppt_h,.3),1)-7.4)/-.7*#ppt_h/2"/>
                                          </p:val>
                                        </p:tav>
                                        <p:tav tm="100000">
                                          <p:val>
                                            <p:strVal val="#ppt_y"/>
                                          </p:val>
                                        </p:tav>
                                      </p:tavLst>
                                    </p:anim>
                                  </p:childTnLst>
                                </p:cTn>
                              </p:par>
                              <p:par>
                                <p:cTn id="131" presetID="23" presetClass="entr" presetSubtype="36" fill="hold" nodeType="withEffect">
                                  <p:stCondLst>
                                    <p:cond delay="0"/>
                                  </p:stCondLst>
                                  <p:childTnLst>
                                    <p:set>
                                      <p:cBhvr>
                                        <p:cTn id="132" dur="1" fill="hold">
                                          <p:stCondLst>
                                            <p:cond delay="0"/>
                                          </p:stCondLst>
                                        </p:cTn>
                                        <p:tgtEl>
                                          <p:spTgt spid="288"/>
                                        </p:tgtEl>
                                        <p:attrNameLst>
                                          <p:attrName>style.visibility</p:attrName>
                                        </p:attrNameLst>
                                      </p:cBhvr>
                                      <p:to>
                                        <p:strVal val="visible"/>
                                      </p:to>
                                    </p:set>
                                    <p:anim calcmode="lin" valueType="num">
                                      <p:cBhvr>
                                        <p:cTn id="133" dur="500" fill="hold"/>
                                        <p:tgtEl>
                                          <p:spTgt spid="288"/>
                                        </p:tgtEl>
                                        <p:attrNameLst>
                                          <p:attrName>ppt_w</p:attrName>
                                        </p:attrNameLst>
                                      </p:cBhvr>
                                      <p:tavLst>
                                        <p:tav tm="0">
                                          <p:val>
                                            <p:strVal val="(6*min(max(#ppt_w*#ppt_h,.3),1)-7.4)/-.7*#ppt_w"/>
                                          </p:val>
                                        </p:tav>
                                        <p:tav tm="100000">
                                          <p:val>
                                            <p:strVal val="#ppt_w"/>
                                          </p:val>
                                        </p:tav>
                                      </p:tavLst>
                                    </p:anim>
                                    <p:anim calcmode="lin" valueType="num">
                                      <p:cBhvr>
                                        <p:cTn id="134" dur="500" fill="hold"/>
                                        <p:tgtEl>
                                          <p:spTgt spid="288"/>
                                        </p:tgtEl>
                                        <p:attrNameLst>
                                          <p:attrName>ppt_h</p:attrName>
                                        </p:attrNameLst>
                                      </p:cBhvr>
                                      <p:tavLst>
                                        <p:tav tm="0">
                                          <p:val>
                                            <p:strVal val="(6*min(max(#ppt_w*#ppt_h,.3),1)-7.4)/-.7*#ppt_h"/>
                                          </p:val>
                                        </p:tav>
                                        <p:tav tm="100000">
                                          <p:val>
                                            <p:strVal val="#ppt_h"/>
                                          </p:val>
                                        </p:tav>
                                      </p:tavLst>
                                    </p:anim>
                                    <p:anim calcmode="lin" valueType="num">
                                      <p:cBhvr>
                                        <p:cTn id="135" dur="500" fill="hold"/>
                                        <p:tgtEl>
                                          <p:spTgt spid="288"/>
                                        </p:tgtEl>
                                        <p:attrNameLst>
                                          <p:attrName>ppt_x</p:attrName>
                                        </p:attrNameLst>
                                      </p:cBhvr>
                                      <p:tavLst>
                                        <p:tav tm="0">
                                          <p:val>
                                            <p:fltVal val="0.5"/>
                                          </p:val>
                                        </p:tav>
                                        <p:tav tm="100000">
                                          <p:val>
                                            <p:strVal val="#ppt_x"/>
                                          </p:val>
                                        </p:tav>
                                      </p:tavLst>
                                    </p:anim>
                                    <p:anim calcmode="lin" valueType="num">
                                      <p:cBhvr>
                                        <p:cTn id="136" dur="500" fill="hold"/>
                                        <p:tgtEl>
                                          <p:spTgt spid="288"/>
                                        </p:tgtEl>
                                        <p:attrNameLst>
                                          <p:attrName>ppt_y</p:attrName>
                                        </p:attrNameLst>
                                      </p:cBhvr>
                                      <p:tavLst>
                                        <p:tav tm="0">
                                          <p:val>
                                            <p:strVal val="1+(6*min(max(#ppt_w*#ppt_h,.3),1)-7.4)/-.7*#ppt_h/2"/>
                                          </p:val>
                                        </p:tav>
                                        <p:tav tm="100000">
                                          <p:val>
                                            <p:strVal val="#ppt_y"/>
                                          </p:val>
                                        </p:tav>
                                      </p:tavLst>
                                    </p:anim>
                                  </p:childTnLst>
                                </p:cTn>
                              </p:par>
                              <p:par>
                                <p:cTn id="137" presetID="23" presetClass="entr" presetSubtype="36" fill="hold" nodeType="withEffect">
                                  <p:stCondLst>
                                    <p:cond delay="0"/>
                                  </p:stCondLst>
                                  <p:childTnLst>
                                    <p:set>
                                      <p:cBhvr>
                                        <p:cTn id="138" dur="1" fill="hold">
                                          <p:stCondLst>
                                            <p:cond delay="0"/>
                                          </p:stCondLst>
                                        </p:cTn>
                                        <p:tgtEl>
                                          <p:spTgt spid="298"/>
                                        </p:tgtEl>
                                        <p:attrNameLst>
                                          <p:attrName>style.visibility</p:attrName>
                                        </p:attrNameLst>
                                      </p:cBhvr>
                                      <p:to>
                                        <p:strVal val="visible"/>
                                      </p:to>
                                    </p:set>
                                    <p:anim calcmode="lin" valueType="num">
                                      <p:cBhvr>
                                        <p:cTn id="139" dur="500" fill="hold"/>
                                        <p:tgtEl>
                                          <p:spTgt spid="298"/>
                                        </p:tgtEl>
                                        <p:attrNameLst>
                                          <p:attrName>ppt_w</p:attrName>
                                        </p:attrNameLst>
                                      </p:cBhvr>
                                      <p:tavLst>
                                        <p:tav tm="0">
                                          <p:val>
                                            <p:strVal val="(6*min(max(#ppt_w*#ppt_h,.3),1)-7.4)/-.7*#ppt_w"/>
                                          </p:val>
                                        </p:tav>
                                        <p:tav tm="100000">
                                          <p:val>
                                            <p:strVal val="#ppt_w"/>
                                          </p:val>
                                        </p:tav>
                                      </p:tavLst>
                                    </p:anim>
                                    <p:anim calcmode="lin" valueType="num">
                                      <p:cBhvr>
                                        <p:cTn id="140" dur="500" fill="hold"/>
                                        <p:tgtEl>
                                          <p:spTgt spid="298"/>
                                        </p:tgtEl>
                                        <p:attrNameLst>
                                          <p:attrName>ppt_h</p:attrName>
                                        </p:attrNameLst>
                                      </p:cBhvr>
                                      <p:tavLst>
                                        <p:tav tm="0">
                                          <p:val>
                                            <p:strVal val="(6*min(max(#ppt_w*#ppt_h,.3),1)-7.4)/-.7*#ppt_h"/>
                                          </p:val>
                                        </p:tav>
                                        <p:tav tm="100000">
                                          <p:val>
                                            <p:strVal val="#ppt_h"/>
                                          </p:val>
                                        </p:tav>
                                      </p:tavLst>
                                    </p:anim>
                                    <p:anim calcmode="lin" valueType="num">
                                      <p:cBhvr>
                                        <p:cTn id="141" dur="500" fill="hold"/>
                                        <p:tgtEl>
                                          <p:spTgt spid="298"/>
                                        </p:tgtEl>
                                        <p:attrNameLst>
                                          <p:attrName>ppt_x</p:attrName>
                                        </p:attrNameLst>
                                      </p:cBhvr>
                                      <p:tavLst>
                                        <p:tav tm="0">
                                          <p:val>
                                            <p:fltVal val="0.5"/>
                                          </p:val>
                                        </p:tav>
                                        <p:tav tm="100000">
                                          <p:val>
                                            <p:strVal val="#ppt_x"/>
                                          </p:val>
                                        </p:tav>
                                      </p:tavLst>
                                    </p:anim>
                                    <p:anim calcmode="lin" valueType="num">
                                      <p:cBhvr>
                                        <p:cTn id="142" dur="500" fill="hold"/>
                                        <p:tgtEl>
                                          <p:spTgt spid="298"/>
                                        </p:tgtEl>
                                        <p:attrNameLst>
                                          <p:attrName>ppt_y</p:attrName>
                                        </p:attrNameLst>
                                      </p:cBhvr>
                                      <p:tavLst>
                                        <p:tav tm="0">
                                          <p:val>
                                            <p:strVal val="1+(6*min(max(#ppt_w*#ppt_h,.3),1)-7.4)/-.7*#ppt_h/2"/>
                                          </p:val>
                                        </p:tav>
                                        <p:tav tm="100000">
                                          <p:val>
                                            <p:strVal val="#ppt_y"/>
                                          </p:val>
                                        </p:tav>
                                      </p:tavLst>
                                    </p:anim>
                                  </p:childTnLst>
                                </p:cTn>
                              </p:par>
                              <p:par>
                                <p:cTn id="143" presetID="23" presetClass="entr" presetSubtype="36" fill="hold" nodeType="withEffect">
                                  <p:stCondLst>
                                    <p:cond delay="0"/>
                                  </p:stCondLst>
                                  <p:childTnLst>
                                    <p:set>
                                      <p:cBhvr>
                                        <p:cTn id="144" dur="1" fill="hold">
                                          <p:stCondLst>
                                            <p:cond delay="0"/>
                                          </p:stCondLst>
                                        </p:cTn>
                                        <p:tgtEl>
                                          <p:spTgt spid="308"/>
                                        </p:tgtEl>
                                        <p:attrNameLst>
                                          <p:attrName>style.visibility</p:attrName>
                                        </p:attrNameLst>
                                      </p:cBhvr>
                                      <p:to>
                                        <p:strVal val="visible"/>
                                      </p:to>
                                    </p:set>
                                    <p:anim calcmode="lin" valueType="num">
                                      <p:cBhvr>
                                        <p:cTn id="145" dur="500" fill="hold"/>
                                        <p:tgtEl>
                                          <p:spTgt spid="308"/>
                                        </p:tgtEl>
                                        <p:attrNameLst>
                                          <p:attrName>ppt_w</p:attrName>
                                        </p:attrNameLst>
                                      </p:cBhvr>
                                      <p:tavLst>
                                        <p:tav tm="0">
                                          <p:val>
                                            <p:strVal val="(6*min(max(#ppt_w*#ppt_h,.3),1)-7.4)/-.7*#ppt_w"/>
                                          </p:val>
                                        </p:tav>
                                        <p:tav tm="100000">
                                          <p:val>
                                            <p:strVal val="#ppt_w"/>
                                          </p:val>
                                        </p:tav>
                                      </p:tavLst>
                                    </p:anim>
                                    <p:anim calcmode="lin" valueType="num">
                                      <p:cBhvr>
                                        <p:cTn id="146" dur="500" fill="hold"/>
                                        <p:tgtEl>
                                          <p:spTgt spid="308"/>
                                        </p:tgtEl>
                                        <p:attrNameLst>
                                          <p:attrName>ppt_h</p:attrName>
                                        </p:attrNameLst>
                                      </p:cBhvr>
                                      <p:tavLst>
                                        <p:tav tm="0">
                                          <p:val>
                                            <p:strVal val="(6*min(max(#ppt_w*#ppt_h,.3),1)-7.4)/-.7*#ppt_h"/>
                                          </p:val>
                                        </p:tav>
                                        <p:tav tm="100000">
                                          <p:val>
                                            <p:strVal val="#ppt_h"/>
                                          </p:val>
                                        </p:tav>
                                      </p:tavLst>
                                    </p:anim>
                                    <p:anim calcmode="lin" valueType="num">
                                      <p:cBhvr>
                                        <p:cTn id="147" dur="500" fill="hold"/>
                                        <p:tgtEl>
                                          <p:spTgt spid="308"/>
                                        </p:tgtEl>
                                        <p:attrNameLst>
                                          <p:attrName>ppt_x</p:attrName>
                                        </p:attrNameLst>
                                      </p:cBhvr>
                                      <p:tavLst>
                                        <p:tav tm="0">
                                          <p:val>
                                            <p:fltVal val="0.5"/>
                                          </p:val>
                                        </p:tav>
                                        <p:tav tm="100000">
                                          <p:val>
                                            <p:strVal val="#ppt_x"/>
                                          </p:val>
                                        </p:tav>
                                      </p:tavLst>
                                    </p:anim>
                                    <p:anim calcmode="lin" valueType="num">
                                      <p:cBhvr>
                                        <p:cTn id="148" dur="500" fill="hold"/>
                                        <p:tgtEl>
                                          <p:spTgt spid="308"/>
                                        </p:tgtEl>
                                        <p:attrNameLst>
                                          <p:attrName>ppt_y</p:attrName>
                                        </p:attrNameLst>
                                      </p:cBhvr>
                                      <p:tavLst>
                                        <p:tav tm="0">
                                          <p:val>
                                            <p:strVal val="1+(6*min(max(#ppt_w*#ppt_h,.3),1)-7.4)/-.7*#ppt_h/2"/>
                                          </p:val>
                                        </p:tav>
                                        <p:tav tm="100000">
                                          <p:val>
                                            <p:strVal val="#ppt_y"/>
                                          </p:val>
                                        </p:tav>
                                      </p:tavLst>
                                    </p:anim>
                                  </p:childTnLst>
                                </p:cTn>
                              </p:par>
                              <p:par>
                                <p:cTn id="149" presetID="23" presetClass="entr" presetSubtype="36" fill="hold" nodeType="withEffect">
                                  <p:stCondLst>
                                    <p:cond delay="0"/>
                                  </p:stCondLst>
                                  <p:childTnLst>
                                    <p:set>
                                      <p:cBhvr>
                                        <p:cTn id="150" dur="1" fill="hold">
                                          <p:stCondLst>
                                            <p:cond delay="0"/>
                                          </p:stCondLst>
                                        </p:cTn>
                                        <p:tgtEl>
                                          <p:spTgt spid="318"/>
                                        </p:tgtEl>
                                        <p:attrNameLst>
                                          <p:attrName>style.visibility</p:attrName>
                                        </p:attrNameLst>
                                      </p:cBhvr>
                                      <p:to>
                                        <p:strVal val="visible"/>
                                      </p:to>
                                    </p:set>
                                    <p:anim calcmode="lin" valueType="num">
                                      <p:cBhvr>
                                        <p:cTn id="151" dur="500" fill="hold"/>
                                        <p:tgtEl>
                                          <p:spTgt spid="318"/>
                                        </p:tgtEl>
                                        <p:attrNameLst>
                                          <p:attrName>ppt_w</p:attrName>
                                        </p:attrNameLst>
                                      </p:cBhvr>
                                      <p:tavLst>
                                        <p:tav tm="0">
                                          <p:val>
                                            <p:strVal val="(6*min(max(#ppt_w*#ppt_h,.3),1)-7.4)/-.7*#ppt_w"/>
                                          </p:val>
                                        </p:tav>
                                        <p:tav tm="100000">
                                          <p:val>
                                            <p:strVal val="#ppt_w"/>
                                          </p:val>
                                        </p:tav>
                                      </p:tavLst>
                                    </p:anim>
                                    <p:anim calcmode="lin" valueType="num">
                                      <p:cBhvr>
                                        <p:cTn id="152" dur="500" fill="hold"/>
                                        <p:tgtEl>
                                          <p:spTgt spid="318"/>
                                        </p:tgtEl>
                                        <p:attrNameLst>
                                          <p:attrName>ppt_h</p:attrName>
                                        </p:attrNameLst>
                                      </p:cBhvr>
                                      <p:tavLst>
                                        <p:tav tm="0">
                                          <p:val>
                                            <p:strVal val="(6*min(max(#ppt_w*#ppt_h,.3),1)-7.4)/-.7*#ppt_h"/>
                                          </p:val>
                                        </p:tav>
                                        <p:tav tm="100000">
                                          <p:val>
                                            <p:strVal val="#ppt_h"/>
                                          </p:val>
                                        </p:tav>
                                      </p:tavLst>
                                    </p:anim>
                                    <p:anim calcmode="lin" valueType="num">
                                      <p:cBhvr>
                                        <p:cTn id="153" dur="500" fill="hold"/>
                                        <p:tgtEl>
                                          <p:spTgt spid="318"/>
                                        </p:tgtEl>
                                        <p:attrNameLst>
                                          <p:attrName>ppt_x</p:attrName>
                                        </p:attrNameLst>
                                      </p:cBhvr>
                                      <p:tavLst>
                                        <p:tav tm="0">
                                          <p:val>
                                            <p:fltVal val="0.5"/>
                                          </p:val>
                                        </p:tav>
                                        <p:tav tm="100000">
                                          <p:val>
                                            <p:strVal val="#ppt_x"/>
                                          </p:val>
                                        </p:tav>
                                      </p:tavLst>
                                    </p:anim>
                                    <p:anim calcmode="lin" valueType="num">
                                      <p:cBhvr>
                                        <p:cTn id="154" dur="500" fill="hold"/>
                                        <p:tgtEl>
                                          <p:spTgt spid="318"/>
                                        </p:tgtEl>
                                        <p:attrNameLst>
                                          <p:attrName>ppt_y</p:attrName>
                                        </p:attrNameLst>
                                      </p:cBhvr>
                                      <p:tavLst>
                                        <p:tav tm="0">
                                          <p:val>
                                            <p:strVal val="1+(6*min(max(#ppt_w*#ppt_h,.3),1)-7.4)/-.7*#ppt_h/2"/>
                                          </p:val>
                                        </p:tav>
                                        <p:tav tm="100000">
                                          <p:val>
                                            <p:strVal val="#ppt_y"/>
                                          </p:val>
                                        </p:tav>
                                      </p:tavLst>
                                    </p:anim>
                                  </p:childTnLst>
                                </p:cTn>
                              </p:par>
                              <p:par>
                                <p:cTn id="155" presetID="23" presetClass="entr" presetSubtype="36" fill="hold" nodeType="withEffect">
                                  <p:stCondLst>
                                    <p:cond delay="0"/>
                                  </p:stCondLst>
                                  <p:childTnLst>
                                    <p:set>
                                      <p:cBhvr>
                                        <p:cTn id="156" dur="1" fill="hold">
                                          <p:stCondLst>
                                            <p:cond delay="0"/>
                                          </p:stCondLst>
                                        </p:cTn>
                                        <p:tgtEl>
                                          <p:spTgt spid="328"/>
                                        </p:tgtEl>
                                        <p:attrNameLst>
                                          <p:attrName>style.visibility</p:attrName>
                                        </p:attrNameLst>
                                      </p:cBhvr>
                                      <p:to>
                                        <p:strVal val="visible"/>
                                      </p:to>
                                    </p:set>
                                    <p:anim calcmode="lin" valueType="num">
                                      <p:cBhvr>
                                        <p:cTn id="157" dur="500" fill="hold"/>
                                        <p:tgtEl>
                                          <p:spTgt spid="328"/>
                                        </p:tgtEl>
                                        <p:attrNameLst>
                                          <p:attrName>ppt_w</p:attrName>
                                        </p:attrNameLst>
                                      </p:cBhvr>
                                      <p:tavLst>
                                        <p:tav tm="0">
                                          <p:val>
                                            <p:strVal val="(6*min(max(#ppt_w*#ppt_h,.3),1)-7.4)/-.7*#ppt_w"/>
                                          </p:val>
                                        </p:tav>
                                        <p:tav tm="100000">
                                          <p:val>
                                            <p:strVal val="#ppt_w"/>
                                          </p:val>
                                        </p:tav>
                                      </p:tavLst>
                                    </p:anim>
                                    <p:anim calcmode="lin" valueType="num">
                                      <p:cBhvr>
                                        <p:cTn id="158" dur="500" fill="hold"/>
                                        <p:tgtEl>
                                          <p:spTgt spid="328"/>
                                        </p:tgtEl>
                                        <p:attrNameLst>
                                          <p:attrName>ppt_h</p:attrName>
                                        </p:attrNameLst>
                                      </p:cBhvr>
                                      <p:tavLst>
                                        <p:tav tm="0">
                                          <p:val>
                                            <p:strVal val="(6*min(max(#ppt_w*#ppt_h,.3),1)-7.4)/-.7*#ppt_h"/>
                                          </p:val>
                                        </p:tav>
                                        <p:tav tm="100000">
                                          <p:val>
                                            <p:strVal val="#ppt_h"/>
                                          </p:val>
                                        </p:tav>
                                      </p:tavLst>
                                    </p:anim>
                                    <p:anim calcmode="lin" valueType="num">
                                      <p:cBhvr>
                                        <p:cTn id="159" dur="500" fill="hold"/>
                                        <p:tgtEl>
                                          <p:spTgt spid="328"/>
                                        </p:tgtEl>
                                        <p:attrNameLst>
                                          <p:attrName>ppt_x</p:attrName>
                                        </p:attrNameLst>
                                      </p:cBhvr>
                                      <p:tavLst>
                                        <p:tav tm="0">
                                          <p:val>
                                            <p:fltVal val="0.5"/>
                                          </p:val>
                                        </p:tav>
                                        <p:tav tm="100000">
                                          <p:val>
                                            <p:strVal val="#ppt_x"/>
                                          </p:val>
                                        </p:tav>
                                      </p:tavLst>
                                    </p:anim>
                                    <p:anim calcmode="lin" valueType="num">
                                      <p:cBhvr>
                                        <p:cTn id="160" dur="500" fill="hold"/>
                                        <p:tgtEl>
                                          <p:spTgt spid="328"/>
                                        </p:tgtEl>
                                        <p:attrNameLst>
                                          <p:attrName>ppt_y</p:attrName>
                                        </p:attrNameLst>
                                      </p:cBhvr>
                                      <p:tavLst>
                                        <p:tav tm="0">
                                          <p:val>
                                            <p:strVal val="1+(6*min(max(#ppt_w*#ppt_h,.3),1)-7.4)/-.7*#ppt_h/2"/>
                                          </p:val>
                                        </p:tav>
                                        <p:tav tm="100000">
                                          <p:val>
                                            <p:strVal val="#ppt_y"/>
                                          </p:val>
                                        </p:tav>
                                      </p:tavLst>
                                    </p:anim>
                                  </p:childTnLst>
                                </p:cTn>
                              </p:par>
                              <p:par>
                                <p:cTn id="161" presetID="23" presetClass="entr" presetSubtype="36" fill="hold" nodeType="withEffect">
                                  <p:stCondLst>
                                    <p:cond delay="0"/>
                                  </p:stCondLst>
                                  <p:childTnLst>
                                    <p:set>
                                      <p:cBhvr>
                                        <p:cTn id="162" dur="1" fill="hold">
                                          <p:stCondLst>
                                            <p:cond delay="0"/>
                                          </p:stCondLst>
                                        </p:cTn>
                                        <p:tgtEl>
                                          <p:spTgt spid="338"/>
                                        </p:tgtEl>
                                        <p:attrNameLst>
                                          <p:attrName>style.visibility</p:attrName>
                                        </p:attrNameLst>
                                      </p:cBhvr>
                                      <p:to>
                                        <p:strVal val="visible"/>
                                      </p:to>
                                    </p:set>
                                    <p:anim calcmode="lin" valueType="num">
                                      <p:cBhvr>
                                        <p:cTn id="163" dur="500" fill="hold"/>
                                        <p:tgtEl>
                                          <p:spTgt spid="338"/>
                                        </p:tgtEl>
                                        <p:attrNameLst>
                                          <p:attrName>ppt_w</p:attrName>
                                        </p:attrNameLst>
                                      </p:cBhvr>
                                      <p:tavLst>
                                        <p:tav tm="0">
                                          <p:val>
                                            <p:strVal val="(6*min(max(#ppt_w*#ppt_h,.3),1)-7.4)/-.7*#ppt_w"/>
                                          </p:val>
                                        </p:tav>
                                        <p:tav tm="100000">
                                          <p:val>
                                            <p:strVal val="#ppt_w"/>
                                          </p:val>
                                        </p:tav>
                                      </p:tavLst>
                                    </p:anim>
                                    <p:anim calcmode="lin" valueType="num">
                                      <p:cBhvr>
                                        <p:cTn id="164" dur="500" fill="hold"/>
                                        <p:tgtEl>
                                          <p:spTgt spid="338"/>
                                        </p:tgtEl>
                                        <p:attrNameLst>
                                          <p:attrName>ppt_h</p:attrName>
                                        </p:attrNameLst>
                                      </p:cBhvr>
                                      <p:tavLst>
                                        <p:tav tm="0">
                                          <p:val>
                                            <p:strVal val="(6*min(max(#ppt_w*#ppt_h,.3),1)-7.4)/-.7*#ppt_h"/>
                                          </p:val>
                                        </p:tav>
                                        <p:tav tm="100000">
                                          <p:val>
                                            <p:strVal val="#ppt_h"/>
                                          </p:val>
                                        </p:tav>
                                      </p:tavLst>
                                    </p:anim>
                                    <p:anim calcmode="lin" valueType="num">
                                      <p:cBhvr>
                                        <p:cTn id="165" dur="500" fill="hold"/>
                                        <p:tgtEl>
                                          <p:spTgt spid="338"/>
                                        </p:tgtEl>
                                        <p:attrNameLst>
                                          <p:attrName>ppt_x</p:attrName>
                                        </p:attrNameLst>
                                      </p:cBhvr>
                                      <p:tavLst>
                                        <p:tav tm="0">
                                          <p:val>
                                            <p:fltVal val="0.5"/>
                                          </p:val>
                                        </p:tav>
                                        <p:tav tm="100000">
                                          <p:val>
                                            <p:strVal val="#ppt_x"/>
                                          </p:val>
                                        </p:tav>
                                      </p:tavLst>
                                    </p:anim>
                                    <p:anim calcmode="lin" valueType="num">
                                      <p:cBhvr>
                                        <p:cTn id="166" dur="500" fill="hold"/>
                                        <p:tgtEl>
                                          <p:spTgt spid="338"/>
                                        </p:tgtEl>
                                        <p:attrNameLst>
                                          <p:attrName>ppt_y</p:attrName>
                                        </p:attrNameLst>
                                      </p:cBhvr>
                                      <p:tavLst>
                                        <p:tav tm="0">
                                          <p:val>
                                            <p:strVal val="1+(6*min(max(#ppt_w*#ppt_h,.3),1)-7.4)/-.7*#ppt_h/2"/>
                                          </p:val>
                                        </p:tav>
                                        <p:tav tm="100000">
                                          <p:val>
                                            <p:strVal val="#ppt_y"/>
                                          </p:val>
                                        </p:tav>
                                      </p:tavLst>
                                    </p:anim>
                                  </p:childTnLst>
                                </p:cTn>
                              </p:par>
                              <p:par>
                                <p:cTn id="167" presetID="23" presetClass="entr" presetSubtype="36" fill="hold" nodeType="withEffect">
                                  <p:stCondLst>
                                    <p:cond delay="0"/>
                                  </p:stCondLst>
                                  <p:childTnLst>
                                    <p:set>
                                      <p:cBhvr>
                                        <p:cTn id="168" dur="1" fill="hold">
                                          <p:stCondLst>
                                            <p:cond delay="0"/>
                                          </p:stCondLst>
                                        </p:cTn>
                                        <p:tgtEl>
                                          <p:spTgt spid="348"/>
                                        </p:tgtEl>
                                        <p:attrNameLst>
                                          <p:attrName>style.visibility</p:attrName>
                                        </p:attrNameLst>
                                      </p:cBhvr>
                                      <p:to>
                                        <p:strVal val="visible"/>
                                      </p:to>
                                    </p:set>
                                    <p:anim calcmode="lin" valueType="num">
                                      <p:cBhvr>
                                        <p:cTn id="169" dur="500" fill="hold"/>
                                        <p:tgtEl>
                                          <p:spTgt spid="348"/>
                                        </p:tgtEl>
                                        <p:attrNameLst>
                                          <p:attrName>ppt_w</p:attrName>
                                        </p:attrNameLst>
                                      </p:cBhvr>
                                      <p:tavLst>
                                        <p:tav tm="0">
                                          <p:val>
                                            <p:strVal val="(6*min(max(#ppt_w*#ppt_h,.3),1)-7.4)/-.7*#ppt_w"/>
                                          </p:val>
                                        </p:tav>
                                        <p:tav tm="100000">
                                          <p:val>
                                            <p:strVal val="#ppt_w"/>
                                          </p:val>
                                        </p:tav>
                                      </p:tavLst>
                                    </p:anim>
                                    <p:anim calcmode="lin" valueType="num">
                                      <p:cBhvr>
                                        <p:cTn id="170" dur="500" fill="hold"/>
                                        <p:tgtEl>
                                          <p:spTgt spid="348"/>
                                        </p:tgtEl>
                                        <p:attrNameLst>
                                          <p:attrName>ppt_h</p:attrName>
                                        </p:attrNameLst>
                                      </p:cBhvr>
                                      <p:tavLst>
                                        <p:tav tm="0">
                                          <p:val>
                                            <p:strVal val="(6*min(max(#ppt_w*#ppt_h,.3),1)-7.4)/-.7*#ppt_h"/>
                                          </p:val>
                                        </p:tav>
                                        <p:tav tm="100000">
                                          <p:val>
                                            <p:strVal val="#ppt_h"/>
                                          </p:val>
                                        </p:tav>
                                      </p:tavLst>
                                    </p:anim>
                                    <p:anim calcmode="lin" valueType="num">
                                      <p:cBhvr>
                                        <p:cTn id="171" dur="500" fill="hold"/>
                                        <p:tgtEl>
                                          <p:spTgt spid="348"/>
                                        </p:tgtEl>
                                        <p:attrNameLst>
                                          <p:attrName>ppt_x</p:attrName>
                                        </p:attrNameLst>
                                      </p:cBhvr>
                                      <p:tavLst>
                                        <p:tav tm="0">
                                          <p:val>
                                            <p:fltVal val="0.5"/>
                                          </p:val>
                                        </p:tav>
                                        <p:tav tm="100000">
                                          <p:val>
                                            <p:strVal val="#ppt_x"/>
                                          </p:val>
                                        </p:tav>
                                      </p:tavLst>
                                    </p:anim>
                                    <p:anim calcmode="lin" valueType="num">
                                      <p:cBhvr>
                                        <p:cTn id="172" dur="500" fill="hold"/>
                                        <p:tgtEl>
                                          <p:spTgt spid="348"/>
                                        </p:tgtEl>
                                        <p:attrNameLst>
                                          <p:attrName>ppt_y</p:attrName>
                                        </p:attrNameLst>
                                      </p:cBhvr>
                                      <p:tavLst>
                                        <p:tav tm="0">
                                          <p:val>
                                            <p:strVal val="1+(6*min(max(#ppt_w*#ppt_h,.3),1)-7.4)/-.7*#ppt_h/2"/>
                                          </p:val>
                                        </p:tav>
                                        <p:tav tm="100000">
                                          <p:val>
                                            <p:strVal val="#ppt_y"/>
                                          </p:val>
                                        </p:tav>
                                      </p:tavLst>
                                    </p:anim>
                                  </p:childTnLst>
                                </p:cTn>
                              </p:par>
                              <p:par>
                                <p:cTn id="173" presetID="23" presetClass="entr" presetSubtype="36" fill="hold" nodeType="withEffect">
                                  <p:stCondLst>
                                    <p:cond delay="0"/>
                                  </p:stCondLst>
                                  <p:childTnLst>
                                    <p:set>
                                      <p:cBhvr>
                                        <p:cTn id="174" dur="1" fill="hold">
                                          <p:stCondLst>
                                            <p:cond delay="0"/>
                                          </p:stCondLst>
                                        </p:cTn>
                                        <p:tgtEl>
                                          <p:spTgt spid="358"/>
                                        </p:tgtEl>
                                        <p:attrNameLst>
                                          <p:attrName>style.visibility</p:attrName>
                                        </p:attrNameLst>
                                      </p:cBhvr>
                                      <p:to>
                                        <p:strVal val="visible"/>
                                      </p:to>
                                    </p:set>
                                    <p:anim calcmode="lin" valueType="num">
                                      <p:cBhvr>
                                        <p:cTn id="175" dur="500" fill="hold"/>
                                        <p:tgtEl>
                                          <p:spTgt spid="358"/>
                                        </p:tgtEl>
                                        <p:attrNameLst>
                                          <p:attrName>ppt_w</p:attrName>
                                        </p:attrNameLst>
                                      </p:cBhvr>
                                      <p:tavLst>
                                        <p:tav tm="0">
                                          <p:val>
                                            <p:strVal val="(6*min(max(#ppt_w*#ppt_h,.3),1)-7.4)/-.7*#ppt_w"/>
                                          </p:val>
                                        </p:tav>
                                        <p:tav tm="100000">
                                          <p:val>
                                            <p:strVal val="#ppt_w"/>
                                          </p:val>
                                        </p:tav>
                                      </p:tavLst>
                                    </p:anim>
                                    <p:anim calcmode="lin" valueType="num">
                                      <p:cBhvr>
                                        <p:cTn id="176" dur="500" fill="hold"/>
                                        <p:tgtEl>
                                          <p:spTgt spid="358"/>
                                        </p:tgtEl>
                                        <p:attrNameLst>
                                          <p:attrName>ppt_h</p:attrName>
                                        </p:attrNameLst>
                                      </p:cBhvr>
                                      <p:tavLst>
                                        <p:tav tm="0">
                                          <p:val>
                                            <p:strVal val="(6*min(max(#ppt_w*#ppt_h,.3),1)-7.4)/-.7*#ppt_h"/>
                                          </p:val>
                                        </p:tav>
                                        <p:tav tm="100000">
                                          <p:val>
                                            <p:strVal val="#ppt_h"/>
                                          </p:val>
                                        </p:tav>
                                      </p:tavLst>
                                    </p:anim>
                                    <p:anim calcmode="lin" valueType="num">
                                      <p:cBhvr>
                                        <p:cTn id="177" dur="500" fill="hold"/>
                                        <p:tgtEl>
                                          <p:spTgt spid="358"/>
                                        </p:tgtEl>
                                        <p:attrNameLst>
                                          <p:attrName>ppt_x</p:attrName>
                                        </p:attrNameLst>
                                      </p:cBhvr>
                                      <p:tavLst>
                                        <p:tav tm="0">
                                          <p:val>
                                            <p:fltVal val="0.5"/>
                                          </p:val>
                                        </p:tav>
                                        <p:tav tm="100000">
                                          <p:val>
                                            <p:strVal val="#ppt_x"/>
                                          </p:val>
                                        </p:tav>
                                      </p:tavLst>
                                    </p:anim>
                                    <p:anim calcmode="lin" valueType="num">
                                      <p:cBhvr>
                                        <p:cTn id="178" dur="500" fill="hold"/>
                                        <p:tgtEl>
                                          <p:spTgt spid="358"/>
                                        </p:tgtEl>
                                        <p:attrNameLst>
                                          <p:attrName>ppt_y</p:attrName>
                                        </p:attrNameLst>
                                      </p:cBhvr>
                                      <p:tavLst>
                                        <p:tav tm="0">
                                          <p:val>
                                            <p:strVal val="1+(6*min(max(#ppt_w*#ppt_h,.3),1)-7.4)/-.7*#ppt_h/2"/>
                                          </p:val>
                                        </p:tav>
                                        <p:tav tm="100000">
                                          <p:val>
                                            <p:strVal val="#ppt_y"/>
                                          </p:val>
                                        </p:tav>
                                      </p:tavLst>
                                    </p:anim>
                                  </p:childTnLst>
                                </p:cTn>
                              </p:par>
                              <p:par>
                                <p:cTn id="179" presetID="23" presetClass="entr" presetSubtype="36" fill="hold" nodeType="withEffect">
                                  <p:stCondLst>
                                    <p:cond delay="0"/>
                                  </p:stCondLst>
                                  <p:childTnLst>
                                    <p:set>
                                      <p:cBhvr>
                                        <p:cTn id="180" dur="1" fill="hold">
                                          <p:stCondLst>
                                            <p:cond delay="0"/>
                                          </p:stCondLst>
                                        </p:cTn>
                                        <p:tgtEl>
                                          <p:spTgt spid="368"/>
                                        </p:tgtEl>
                                        <p:attrNameLst>
                                          <p:attrName>style.visibility</p:attrName>
                                        </p:attrNameLst>
                                      </p:cBhvr>
                                      <p:to>
                                        <p:strVal val="visible"/>
                                      </p:to>
                                    </p:set>
                                    <p:anim calcmode="lin" valueType="num">
                                      <p:cBhvr>
                                        <p:cTn id="181" dur="500" fill="hold"/>
                                        <p:tgtEl>
                                          <p:spTgt spid="368"/>
                                        </p:tgtEl>
                                        <p:attrNameLst>
                                          <p:attrName>ppt_w</p:attrName>
                                        </p:attrNameLst>
                                      </p:cBhvr>
                                      <p:tavLst>
                                        <p:tav tm="0">
                                          <p:val>
                                            <p:strVal val="(6*min(max(#ppt_w*#ppt_h,.3),1)-7.4)/-.7*#ppt_w"/>
                                          </p:val>
                                        </p:tav>
                                        <p:tav tm="100000">
                                          <p:val>
                                            <p:strVal val="#ppt_w"/>
                                          </p:val>
                                        </p:tav>
                                      </p:tavLst>
                                    </p:anim>
                                    <p:anim calcmode="lin" valueType="num">
                                      <p:cBhvr>
                                        <p:cTn id="182" dur="500" fill="hold"/>
                                        <p:tgtEl>
                                          <p:spTgt spid="368"/>
                                        </p:tgtEl>
                                        <p:attrNameLst>
                                          <p:attrName>ppt_h</p:attrName>
                                        </p:attrNameLst>
                                      </p:cBhvr>
                                      <p:tavLst>
                                        <p:tav tm="0">
                                          <p:val>
                                            <p:strVal val="(6*min(max(#ppt_w*#ppt_h,.3),1)-7.4)/-.7*#ppt_h"/>
                                          </p:val>
                                        </p:tav>
                                        <p:tav tm="100000">
                                          <p:val>
                                            <p:strVal val="#ppt_h"/>
                                          </p:val>
                                        </p:tav>
                                      </p:tavLst>
                                    </p:anim>
                                    <p:anim calcmode="lin" valueType="num">
                                      <p:cBhvr>
                                        <p:cTn id="183" dur="500" fill="hold"/>
                                        <p:tgtEl>
                                          <p:spTgt spid="368"/>
                                        </p:tgtEl>
                                        <p:attrNameLst>
                                          <p:attrName>ppt_x</p:attrName>
                                        </p:attrNameLst>
                                      </p:cBhvr>
                                      <p:tavLst>
                                        <p:tav tm="0">
                                          <p:val>
                                            <p:fltVal val="0.5"/>
                                          </p:val>
                                        </p:tav>
                                        <p:tav tm="100000">
                                          <p:val>
                                            <p:strVal val="#ppt_x"/>
                                          </p:val>
                                        </p:tav>
                                      </p:tavLst>
                                    </p:anim>
                                    <p:anim calcmode="lin" valueType="num">
                                      <p:cBhvr>
                                        <p:cTn id="184" dur="500" fill="hold"/>
                                        <p:tgtEl>
                                          <p:spTgt spid="368"/>
                                        </p:tgtEl>
                                        <p:attrNameLst>
                                          <p:attrName>ppt_y</p:attrName>
                                        </p:attrNameLst>
                                      </p:cBhvr>
                                      <p:tavLst>
                                        <p:tav tm="0">
                                          <p:val>
                                            <p:strVal val="1+(6*min(max(#ppt_w*#ppt_h,.3),1)-7.4)/-.7*#ppt_h/2"/>
                                          </p:val>
                                        </p:tav>
                                        <p:tav tm="100000">
                                          <p:val>
                                            <p:strVal val="#ppt_y"/>
                                          </p:val>
                                        </p:tav>
                                      </p:tavLst>
                                    </p:anim>
                                  </p:childTnLst>
                                </p:cTn>
                              </p:par>
                              <p:par>
                                <p:cTn id="185" presetID="23" presetClass="entr" presetSubtype="36" fill="hold" nodeType="withEffect">
                                  <p:stCondLst>
                                    <p:cond delay="0"/>
                                  </p:stCondLst>
                                  <p:childTnLst>
                                    <p:set>
                                      <p:cBhvr>
                                        <p:cTn id="186" dur="1" fill="hold">
                                          <p:stCondLst>
                                            <p:cond delay="0"/>
                                          </p:stCondLst>
                                        </p:cTn>
                                        <p:tgtEl>
                                          <p:spTgt spid="378"/>
                                        </p:tgtEl>
                                        <p:attrNameLst>
                                          <p:attrName>style.visibility</p:attrName>
                                        </p:attrNameLst>
                                      </p:cBhvr>
                                      <p:to>
                                        <p:strVal val="visible"/>
                                      </p:to>
                                    </p:set>
                                    <p:anim calcmode="lin" valueType="num">
                                      <p:cBhvr>
                                        <p:cTn id="187" dur="500" fill="hold"/>
                                        <p:tgtEl>
                                          <p:spTgt spid="378"/>
                                        </p:tgtEl>
                                        <p:attrNameLst>
                                          <p:attrName>ppt_w</p:attrName>
                                        </p:attrNameLst>
                                      </p:cBhvr>
                                      <p:tavLst>
                                        <p:tav tm="0">
                                          <p:val>
                                            <p:strVal val="(6*min(max(#ppt_w*#ppt_h,.3),1)-7.4)/-.7*#ppt_w"/>
                                          </p:val>
                                        </p:tav>
                                        <p:tav tm="100000">
                                          <p:val>
                                            <p:strVal val="#ppt_w"/>
                                          </p:val>
                                        </p:tav>
                                      </p:tavLst>
                                    </p:anim>
                                    <p:anim calcmode="lin" valueType="num">
                                      <p:cBhvr>
                                        <p:cTn id="188" dur="500" fill="hold"/>
                                        <p:tgtEl>
                                          <p:spTgt spid="378"/>
                                        </p:tgtEl>
                                        <p:attrNameLst>
                                          <p:attrName>ppt_h</p:attrName>
                                        </p:attrNameLst>
                                      </p:cBhvr>
                                      <p:tavLst>
                                        <p:tav tm="0">
                                          <p:val>
                                            <p:strVal val="(6*min(max(#ppt_w*#ppt_h,.3),1)-7.4)/-.7*#ppt_h"/>
                                          </p:val>
                                        </p:tav>
                                        <p:tav tm="100000">
                                          <p:val>
                                            <p:strVal val="#ppt_h"/>
                                          </p:val>
                                        </p:tav>
                                      </p:tavLst>
                                    </p:anim>
                                    <p:anim calcmode="lin" valueType="num">
                                      <p:cBhvr>
                                        <p:cTn id="189" dur="500" fill="hold"/>
                                        <p:tgtEl>
                                          <p:spTgt spid="378"/>
                                        </p:tgtEl>
                                        <p:attrNameLst>
                                          <p:attrName>ppt_x</p:attrName>
                                        </p:attrNameLst>
                                      </p:cBhvr>
                                      <p:tavLst>
                                        <p:tav tm="0">
                                          <p:val>
                                            <p:fltVal val="0.5"/>
                                          </p:val>
                                        </p:tav>
                                        <p:tav tm="100000">
                                          <p:val>
                                            <p:strVal val="#ppt_x"/>
                                          </p:val>
                                        </p:tav>
                                      </p:tavLst>
                                    </p:anim>
                                    <p:anim calcmode="lin" valueType="num">
                                      <p:cBhvr>
                                        <p:cTn id="190" dur="500" fill="hold"/>
                                        <p:tgtEl>
                                          <p:spTgt spid="378"/>
                                        </p:tgtEl>
                                        <p:attrNameLst>
                                          <p:attrName>ppt_y</p:attrName>
                                        </p:attrNameLst>
                                      </p:cBhvr>
                                      <p:tavLst>
                                        <p:tav tm="0">
                                          <p:val>
                                            <p:strVal val="1+(6*min(max(#ppt_w*#ppt_h,.3),1)-7.4)/-.7*#ppt_h/2"/>
                                          </p:val>
                                        </p:tav>
                                        <p:tav tm="100000">
                                          <p:val>
                                            <p:strVal val="#ppt_y"/>
                                          </p:val>
                                        </p:tav>
                                      </p:tavLst>
                                    </p:anim>
                                  </p:childTnLst>
                                </p:cTn>
                              </p:par>
                              <p:par>
                                <p:cTn id="191" presetID="23" presetClass="entr" presetSubtype="36" fill="hold" nodeType="withEffect">
                                  <p:stCondLst>
                                    <p:cond delay="0"/>
                                  </p:stCondLst>
                                  <p:childTnLst>
                                    <p:set>
                                      <p:cBhvr>
                                        <p:cTn id="192" dur="1" fill="hold">
                                          <p:stCondLst>
                                            <p:cond delay="0"/>
                                          </p:stCondLst>
                                        </p:cTn>
                                        <p:tgtEl>
                                          <p:spTgt spid="388"/>
                                        </p:tgtEl>
                                        <p:attrNameLst>
                                          <p:attrName>style.visibility</p:attrName>
                                        </p:attrNameLst>
                                      </p:cBhvr>
                                      <p:to>
                                        <p:strVal val="visible"/>
                                      </p:to>
                                    </p:set>
                                    <p:anim calcmode="lin" valueType="num">
                                      <p:cBhvr>
                                        <p:cTn id="193" dur="500" fill="hold"/>
                                        <p:tgtEl>
                                          <p:spTgt spid="388"/>
                                        </p:tgtEl>
                                        <p:attrNameLst>
                                          <p:attrName>ppt_w</p:attrName>
                                        </p:attrNameLst>
                                      </p:cBhvr>
                                      <p:tavLst>
                                        <p:tav tm="0">
                                          <p:val>
                                            <p:strVal val="(6*min(max(#ppt_w*#ppt_h,.3),1)-7.4)/-.7*#ppt_w"/>
                                          </p:val>
                                        </p:tav>
                                        <p:tav tm="100000">
                                          <p:val>
                                            <p:strVal val="#ppt_w"/>
                                          </p:val>
                                        </p:tav>
                                      </p:tavLst>
                                    </p:anim>
                                    <p:anim calcmode="lin" valueType="num">
                                      <p:cBhvr>
                                        <p:cTn id="194" dur="500" fill="hold"/>
                                        <p:tgtEl>
                                          <p:spTgt spid="388"/>
                                        </p:tgtEl>
                                        <p:attrNameLst>
                                          <p:attrName>ppt_h</p:attrName>
                                        </p:attrNameLst>
                                      </p:cBhvr>
                                      <p:tavLst>
                                        <p:tav tm="0">
                                          <p:val>
                                            <p:strVal val="(6*min(max(#ppt_w*#ppt_h,.3),1)-7.4)/-.7*#ppt_h"/>
                                          </p:val>
                                        </p:tav>
                                        <p:tav tm="100000">
                                          <p:val>
                                            <p:strVal val="#ppt_h"/>
                                          </p:val>
                                        </p:tav>
                                      </p:tavLst>
                                    </p:anim>
                                    <p:anim calcmode="lin" valueType="num">
                                      <p:cBhvr>
                                        <p:cTn id="195" dur="500" fill="hold"/>
                                        <p:tgtEl>
                                          <p:spTgt spid="388"/>
                                        </p:tgtEl>
                                        <p:attrNameLst>
                                          <p:attrName>ppt_x</p:attrName>
                                        </p:attrNameLst>
                                      </p:cBhvr>
                                      <p:tavLst>
                                        <p:tav tm="0">
                                          <p:val>
                                            <p:fltVal val="0.5"/>
                                          </p:val>
                                        </p:tav>
                                        <p:tav tm="100000">
                                          <p:val>
                                            <p:strVal val="#ppt_x"/>
                                          </p:val>
                                        </p:tav>
                                      </p:tavLst>
                                    </p:anim>
                                    <p:anim calcmode="lin" valueType="num">
                                      <p:cBhvr>
                                        <p:cTn id="196" dur="500" fill="hold"/>
                                        <p:tgtEl>
                                          <p:spTgt spid="388"/>
                                        </p:tgtEl>
                                        <p:attrNameLst>
                                          <p:attrName>ppt_y</p:attrName>
                                        </p:attrNameLst>
                                      </p:cBhvr>
                                      <p:tavLst>
                                        <p:tav tm="0">
                                          <p:val>
                                            <p:strVal val="1+(6*min(max(#ppt_w*#ppt_h,.3),1)-7.4)/-.7*#ppt_h/2"/>
                                          </p:val>
                                        </p:tav>
                                        <p:tav tm="100000">
                                          <p:val>
                                            <p:strVal val="#ppt_y"/>
                                          </p:val>
                                        </p:tav>
                                      </p:tavLst>
                                    </p:anim>
                                  </p:childTnLst>
                                </p:cTn>
                              </p:par>
                              <p:par>
                                <p:cTn id="197" presetID="23" presetClass="entr" presetSubtype="36" fill="hold" nodeType="withEffect">
                                  <p:stCondLst>
                                    <p:cond delay="0"/>
                                  </p:stCondLst>
                                  <p:childTnLst>
                                    <p:set>
                                      <p:cBhvr>
                                        <p:cTn id="198" dur="1" fill="hold">
                                          <p:stCondLst>
                                            <p:cond delay="0"/>
                                          </p:stCondLst>
                                        </p:cTn>
                                        <p:tgtEl>
                                          <p:spTgt spid="398"/>
                                        </p:tgtEl>
                                        <p:attrNameLst>
                                          <p:attrName>style.visibility</p:attrName>
                                        </p:attrNameLst>
                                      </p:cBhvr>
                                      <p:to>
                                        <p:strVal val="visible"/>
                                      </p:to>
                                    </p:set>
                                    <p:anim calcmode="lin" valueType="num">
                                      <p:cBhvr>
                                        <p:cTn id="199" dur="500" fill="hold"/>
                                        <p:tgtEl>
                                          <p:spTgt spid="398"/>
                                        </p:tgtEl>
                                        <p:attrNameLst>
                                          <p:attrName>ppt_w</p:attrName>
                                        </p:attrNameLst>
                                      </p:cBhvr>
                                      <p:tavLst>
                                        <p:tav tm="0">
                                          <p:val>
                                            <p:strVal val="(6*min(max(#ppt_w*#ppt_h,.3),1)-7.4)/-.7*#ppt_w"/>
                                          </p:val>
                                        </p:tav>
                                        <p:tav tm="100000">
                                          <p:val>
                                            <p:strVal val="#ppt_w"/>
                                          </p:val>
                                        </p:tav>
                                      </p:tavLst>
                                    </p:anim>
                                    <p:anim calcmode="lin" valueType="num">
                                      <p:cBhvr>
                                        <p:cTn id="200" dur="500" fill="hold"/>
                                        <p:tgtEl>
                                          <p:spTgt spid="398"/>
                                        </p:tgtEl>
                                        <p:attrNameLst>
                                          <p:attrName>ppt_h</p:attrName>
                                        </p:attrNameLst>
                                      </p:cBhvr>
                                      <p:tavLst>
                                        <p:tav tm="0">
                                          <p:val>
                                            <p:strVal val="(6*min(max(#ppt_w*#ppt_h,.3),1)-7.4)/-.7*#ppt_h"/>
                                          </p:val>
                                        </p:tav>
                                        <p:tav tm="100000">
                                          <p:val>
                                            <p:strVal val="#ppt_h"/>
                                          </p:val>
                                        </p:tav>
                                      </p:tavLst>
                                    </p:anim>
                                    <p:anim calcmode="lin" valueType="num">
                                      <p:cBhvr>
                                        <p:cTn id="201" dur="500" fill="hold"/>
                                        <p:tgtEl>
                                          <p:spTgt spid="398"/>
                                        </p:tgtEl>
                                        <p:attrNameLst>
                                          <p:attrName>ppt_x</p:attrName>
                                        </p:attrNameLst>
                                      </p:cBhvr>
                                      <p:tavLst>
                                        <p:tav tm="0">
                                          <p:val>
                                            <p:fltVal val="0.5"/>
                                          </p:val>
                                        </p:tav>
                                        <p:tav tm="100000">
                                          <p:val>
                                            <p:strVal val="#ppt_x"/>
                                          </p:val>
                                        </p:tav>
                                      </p:tavLst>
                                    </p:anim>
                                    <p:anim calcmode="lin" valueType="num">
                                      <p:cBhvr>
                                        <p:cTn id="202" dur="500" fill="hold"/>
                                        <p:tgtEl>
                                          <p:spTgt spid="398"/>
                                        </p:tgtEl>
                                        <p:attrNameLst>
                                          <p:attrName>ppt_y</p:attrName>
                                        </p:attrNameLst>
                                      </p:cBhvr>
                                      <p:tavLst>
                                        <p:tav tm="0">
                                          <p:val>
                                            <p:strVal val="1+(6*min(max(#ppt_w*#ppt_h,.3),1)-7.4)/-.7*#ppt_h/2"/>
                                          </p:val>
                                        </p:tav>
                                        <p:tav tm="100000">
                                          <p:val>
                                            <p:strVal val="#ppt_y"/>
                                          </p:val>
                                        </p:tav>
                                      </p:tavLst>
                                    </p:anim>
                                  </p:childTnLst>
                                </p:cTn>
                              </p:par>
                              <p:par>
                                <p:cTn id="203" presetID="23" presetClass="entr" presetSubtype="36" fill="hold" nodeType="withEffect">
                                  <p:stCondLst>
                                    <p:cond delay="0"/>
                                  </p:stCondLst>
                                  <p:childTnLst>
                                    <p:set>
                                      <p:cBhvr>
                                        <p:cTn id="204" dur="1" fill="hold">
                                          <p:stCondLst>
                                            <p:cond delay="0"/>
                                          </p:stCondLst>
                                        </p:cTn>
                                        <p:tgtEl>
                                          <p:spTgt spid="408"/>
                                        </p:tgtEl>
                                        <p:attrNameLst>
                                          <p:attrName>style.visibility</p:attrName>
                                        </p:attrNameLst>
                                      </p:cBhvr>
                                      <p:to>
                                        <p:strVal val="visible"/>
                                      </p:to>
                                    </p:set>
                                    <p:anim calcmode="lin" valueType="num">
                                      <p:cBhvr>
                                        <p:cTn id="205" dur="500" fill="hold"/>
                                        <p:tgtEl>
                                          <p:spTgt spid="408"/>
                                        </p:tgtEl>
                                        <p:attrNameLst>
                                          <p:attrName>ppt_w</p:attrName>
                                        </p:attrNameLst>
                                      </p:cBhvr>
                                      <p:tavLst>
                                        <p:tav tm="0">
                                          <p:val>
                                            <p:strVal val="(6*min(max(#ppt_w*#ppt_h,.3),1)-7.4)/-.7*#ppt_w"/>
                                          </p:val>
                                        </p:tav>
                                        <p:tav tm="100000">
                                          <p:val>
                                            <p:strVal val="#ppt_w"/>
                                          </p:val>
                                        </p:tav>
                                      </p:tavLst>
                                    </p:anim>
                                    <p:anim calcmode="lin" valueType="num">
                                      <p:cBhvr>
                                        <p:cTn id="206" dur="500" fill="hold"/>
                                        <p:tgtEl>
                                          <p:spTgt spid="408"/>
                                        </p:tgtEl>
                                        <p:attrNameLst>
                                          <p:attrName>ppt_h</p:attrName>
                                        </p:attrNameLst>
                                      </p:cBhvr>
                                      <p:tavLst>
                                        <p:tav tm="0">
                                          <p:val>
                                            <p:strVal val="(6*min(max(#ppt_w*#ppt_h,.3),1)-7.4)/-.7*#ppt_h"/>
                                          </p:val>
                                        </p:tav>
                                        <p:tav tm="100000">
                                          <p:val>
                                            <p:strVal val="#ppt_h"/>
                                          </p:val>
                                        </p:tav>
                                      </p:tavLst>
                                    </p:anim>
                                    <p:anim calcmode="lin" valueType="num">
                                      <p:cBhvr>
                                        <p:cTn id="207" dur="500" fill="hold"/>
                                        <p:tgtEl>
                                          <p:spTgt spid="408"/>
                                        </p:tgtEl>
                                        <p:attrNameLst>
                                          <p:attrName>ppt_x</p:attrName>
                                        </p:attrNameLst>
                                      </p:cBhvr>
                                      <p:tavLst>
                                        <p:tav tm="0">
                                          <p:val>
                                            <p:fltVal val="0.5"/>
                                          </p:val>
                                        </p:tav>
                                        <p:tav tm="100000">
                                          <p:val>
                                            <p:strVal val="#ppt_x"/>
                                          </p:val>
                                        </p:tav>
                                      </p:tavLst>
                                    </p:anim>
                                    <p:anim calcmode="lin" valueType="num">
                                      <p:cBhvr>
                                        <p:cTn id="208" dur="500" fill="hold"/>
                                        <p:tgtEl>
                                          <p:spTgt spid="408"/>
                                        </p:tgtEl>
                                        <p:attrNameLst>
                                          <p:attrName>ppt_y</p:attrName>
                                        </p:attrNameLst>
                                      </p:cBhvr>
                                      <p:tavLst>
                                        <p:tav tm="0">
                                          <p:val>
                                            <p:strVal val="1+(6*min(max(#ppt_w*#ppt_h,.3),1)-7.4)/-.7*#ppt_h/2"/>
                                          </p:val>
                                        </p:tav>
                                        <p:tav tm="100000">
                                          <p:val>
                                            <p:strVal val="#ppt_y"/>
                                          </p:val>
                                        </p:tav>
                                      </p:tavLst>
                                    </p:anim>
                                  </p:childTnLst>
                                </p:cTn>
                              </p:par>
                              <p:par>
                                <p:cTn id="209" presetID="2" presetClass="entr" presetSubtype="2" accel="50000" decel="50000" fill="hold" nodeType="withEffect">
                                  <p:stCondLst>
                                    <p:cond delay="0"/>
                                  </p:stCondLst>
                                  <p:childTnLst>
                                    <p:set>
                                      <p:cBhvr>
                                        <p:cTn id="210" dur="1" fill="hold">
                                          <p:stCondLst>
                                            <p:cond delay="0"/>
                                          </p:stCondLst>
                                        </p:cTn>
                                        <p:tgtEl>
                                          <p:spTgt spid="421"/>
                                        </p:tgtEl>
                                        <p:attrNameLst>
                                          <p:attrName>style.visibility</p:attrName>
                                        </p:attrNameLst>
                                      </p:cBhvr>
                                      <p:to>
                                        <p:strVal val="visible"/>
                                      </p:to>
                                    </p:set>
                                    <p:anim calcmode="lin" valueType="num">
                                      <p:cBhvr additive="base">
                                        <p:cTn id="211" dur="1000" fill="hold"/>
                                        <p:tgtEl>
                                          <p:spTgt spid="421"/>
                                        </p:tgtEl>
                                        <p:attrNameLst>
                                          <p:attrName>ppt_x</p:attrName>
                                        </p:attrNameLst>
                                      </p:cBhvr>
                                      <p:tavLst>
                                        <p:tav tm="0">
                                          <p:val>
                                            <p:strVal val="1+#ppt_w/2"/>
                                          </p:val>
                                        </p:tav>
                                        <p:tav tm="100000">
                                          <p:val>
                                            <p:strVal val="#ppt_x"/>
                                          </p:val>
                                        </p:tav>
                                      </p:tavLst>
                                    </p:anim>
                                    <p:anim calcmode="lin" valueType="num">
                                      <p:cBhvr additive="base">
                                        <p:cTn id="212" dur="1000" fill="hold"/>
                                        <p:tgtEl>
                                          <p:spTgt spid="421"/>
                                        </p:tgtEl>
                                        <p:attrNameLst>
                                          <p:attrName>ppt_y</p:attrName>
                                        </p:attrNameLst>
                                      </p:cBhvr>
                                      <p:tavLst>
                                        <p:tav tm="0">
                                          <p:val>
                                            <p:strVal val="#ppt_y"/>
                                          </p:val>
                                        </p:tav>
                                        <p:tav tm="100000">
                                          <p:val>
                                            <p:strVal val="#ppt_y"/>
                                          </p:val>
                                        </p:tav>
                                      </p:tavLst>
                                    </p:anim>
                                  </p:childTnLst>
                                </p:cTn>
                              </p:par>
                            </p:childTnLst>
                          </p:cTn>
                        </p:par>
                        <p:par>
                          <p:cTn id="213" fill="hold">
                            <p:stCondLst>
                              <p:cond delay="500"/>
                            </p:stCondLst>
                            <p:childTnLst>
                              <p:par>
                                <p:cTn id="214" presetID="14" presetClass="entr" presetSubtype="10" fill="hold" grpId="0" nodeType="afterEffect">
                                  <p:stCondLst>
                                    <p:cond delay="0"/>
                                  </p:stCondLst>
                                  <p:childTnLst>
                                    <p:set>
                                      <p:cBhvr>
                                        <p:cTn id="215" dur="1" fill="hold">
                                          <p:stCondLst>
                                            <p:cond delay="0"/>
                                          </p:stCondLst>
                                        </p:cTn>
                                        <p:tgtEl>
                                          <p:spTgt spid="420"/>
                                        </p:tgtEl>
                                        <p:attrNameLst>
                                          <p:attrName>style.visibility</p:attrName>
                                        </p:attrNameLst>
                                      </p:cBhvr>
                                      <p:to>
                                        <p:strVal val="visible"/>
                                      </p:to>
                                    </p:set>
                                    <p:animEffect transition="in" filter="randombar(horizontal)">
                                      <p:cBhvr>
                                        <p:cTn id="216" dur="500"/>
                                        <p:tgtEl>
                                          <p:spTgt spid="420"/>
                                        </p:tgtEl>
                                      </p:cBhvr>
                                    </p:animEffect>
                                  </p:childTnLst>
                                </p:cTn>
                              </p:par>
                              <p:par>
                                <p:cTn id="217" presetID="14" presetClass="entr" presetSubtype="10" fill="hold" grpId="0" nodeType="withEffect">
                                  <p:stCondLst>
                                    <p:cond delay="0"/>
                                  </p:stCondLst>
                                  <p:childTnLst>
                                    <p:set>
                                      <p:cBhvr>
                                        <p:cTn id="218" dur="1" fill="hold">
                                          <p:stCondLst>
                                            <p:cond delay="0"/>
                                          </p:stCondLst>
                                        </p:cTn>
                                        <p:tgtEl>
                                          <p:spTgt spid="418"/>
                                        </p:tgtEl>
                                        <p:attrNameLst>
                                          <p:attrName>style.visibility</p:attrName>
                                        </p:attrNameLst>
                                      </p:cBhvr>
                                      <p:to>
                                        <p:strVal val="visible"/>
                                      </p:to>
                                    </p:set>
                                    <p:animEffect transition="in" filter="randombar(horizontal)">
                                      <p:cBhvr>
                                        <p:cTn id="219" dur="500"/>
                                        <p:tgtEl>
                                          <p:spTgt spid="418"/>
                                        </p:tgtEl>
                                      </p:cBhvr>
                                    </p:animEffect>
                                  </p:childTnLst>
                                </p:cTn>
                              </p:par>
                              <p:par>
                                <p:cTn id="220" presetID="53" presetClass="entr" presetSubtype="16" fill="hold" nodeType="withEffect">
                                  <p:stCondLst>
                                    <p:cond delay="0"/>
                                  </p:stCondLst>
                                  <p:childTnLst>
                                    <p:set>
                                      <p:cBhvr>
                                        <p:cTn id="221" dur="1" fill="hold">
                                          <p:stCondLst>
                                            <p:cond delay="0"/>
                                          </p:stCondLst>
                                        </p:cTn>
                                        <p:tgtEl>
                                          <p:spTgt spid="419"/>
                                        </p:tgtEl>
                                        <p:attrNameLst>
                                          <p:attrName>style.visibility</p:attrName>
                                        </p:attrNameLst>
                                      </p:cBhvr>
                                      <p:to>
                                        <p:strVal val="visible"/>
                                      </p:to>
                                    </p:set>
                                    <p:anim calcmode="lin" valueType="num">
                                      <p:cBhvr>
                                        <p:cTn id="222" dur="500" fill="hold"/>
                                        <p:tgtEl>
                                          <p:spTgt spid="419"/>
                                        </p:tgtEl>
                                        <p:attrNameLst>
                                          <p:attrName>ppt_w</p:attrName>
                                        </p:attrNameLst>
                                      </p:cBhvr>
                                      <p:tavLst>
                                        <p:tav tm="0">
                                          <p:val>
                                            <p:fltVal val="0"/>
                                          </p:val>
                                        </p:tav>
                                        <p:tav tm="100000">
                                          <p:val>
                                            <p:strVal val="#ppt_w"/>
                                          </p:val>
                                        </p:tav>
                                      </p:tavLst>
                                    </p:anim>
                                    <p:anim calcmode="lin" valueType="num">
                                      <p:cBhvr>
                                        <p:cTn id="223" dur="500" fill="hold"/>
                                        <p:tgtEl>
                                          <p:spTgt spid="419"/>
                                        </p:tgtEl>
                                        <p:attrNameLst>
                                          <p:attrName>ppt_h</p:attrName>
                                        </p:attrNameLst>
                                      </p:cBhvr>
                                      <p:tavLst>
                                        <p:tav tm="0">
                                          <p:val>
                                            <p:fltVal val="0"/>
                                          </p:val>
                                        </p:tav>
                                        <p:tav tm="100000">
                                          <p:val>
                                            <p:strVal val="#ppt_h"/>
                                          </p:val>
                                        </p:tav>
                                      </p:tavLst>
                                    </p:anim>
                                    <p:animEffect transition="in" filter="fade">
                                      <p:cBhvr>
                                        <p:cTn id="224"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 grpId="0"/>
      <p:bldP spid="4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椭圆 41"/>
          <p:cNvSpPr/>
          <p:nvPr/>
        </p:nvSpPr>
        <p:spPr>
          <a:xfrm>
            <a:off x="2947383" y="1189541"/>
            <a:ext cx="1487836" cy="1487836"/>
          </a:xfrm>
          <a:prstGeom prst="ellipse">
            <a:avLst/>
          </a:prstGeom>
          <a:solidFill>
            <a:srgbClr val="0079FF">
              <a:alpha val="30000"/>
            </a:srgbClr>
          </a:solidFill>
          <a:ln w="19050">
            <a:solidFill>
              <a:srgbClr val="A8D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2"/>
          <p:cNvSpPr txBox="1"/>
          <p:nvPr/>
        </p:nvSpPr>
        <p:spPr>
          <a:xfrm>
            <a:off x="3056497" y="1658430"/>
            <a:ext cx="1282050" cy="584776"/>
          </a:xfrm>
          <a:prstGeom prst="rect">
            <a:avLst/>
          </a:prstGeom>
          <a:noFill/>
        </p:spPr>
        <p:txBody>
          <a:bodyPr wrap="square" rtlCol="0">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9,300</a:t>
            </a:r>
            <a:endParaRPr lang="zh-CN" altLang="en-US"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椭圆 43"/>
          <p:cNvSpPr/>
          <p:nvPr/>
        </p:nvSpPr>
        <p:spPr>
          <a:xfrm>
            <a:off x="4955126" y="1189541"/>
            <a:ext cx="1487836" cy="1487836"/>
          </a:xfrm>
          <a:prstGeom prst="ellipse">
            <a:avLst/>
          </a:prstGeom>
          <a:solidFill>
            <a:srgbClr val="0079FF">
              <a:alpha val="30000"/>
            </a:srgbClr>
          </a:solidFill>
          <a:ln w="19050">
            <a:solidFill>
              <a:srgbClr val="A8D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5"/>
          <p:cNvSpPr txBox="1"/>
          <p:nvPr/>
        </p:nvSpPr>
        <p:spPr>
          <a:xfrm>
            <a:off x="5054715" y="1658430"/>
            <a:ext cx="1282050" cy="584776"/>
          </a:xfrm>
          <a:prstGeom prst="rect">
            <a:avLst/>
          </a:prstGeom>
          <a:noFill/>
        </p:spPr>
        <p:txBody>
          <a:bodyPr wrap="square" rtlCol="0">
            <a:spAutoFit/>
          </a:bodyPr>
          <a:lstStyle/>
          <a:p>
            <a:pPr algn="ctr"/>
            <a:r>
              <a:rPr lang="en-US" altLang="zh-CN" sz="3200" dirty="0" smtClean="0">
                <a:latin typeface="微软雅黑" panose="020B0503020204020204" pitchFamily="34" charset="-122"/>
                <a:ea typeface="微软雅黑" panose="020B0503020204020204" pitchFamily="34" charset="-122"/>
                <a:cs typeface="微软雅黑" panose="020B0503020204020204" pitchFamily="34" charset="-122"/>
              </a:rPr>
              <a:t>3,500</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6" name="椭圆 45"/>
          <p:cNvSpPr/>
          <p:nvPr/>
        </p:nvSpPr>
        <p:spPr>
          <a:xfrm>
            <a:off x="6885635" y="1189541"/>
            <a:ext cx="1487836" cy="1487836"/>
          </a:xfrm>
          <a:prstGeom prst="ellipse">
            <a:avLst/>
          </a:prstGeom>
          <a:solidFill>
            <a:srgbClr val="0079FF">
              <a:alpha val="30000"/>
            </a:srgbClr>
          </a:solidFill>
          <a:ln w="19050">
            <a:solidFill>
              <a:srgbClr val="A8D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8"/>
          <p:cNvSpPr txBox="1"/>
          <p:nvPr/>
        </p:nvSpPr>
        <p:spPr>
          <a:xfrm>
            <a:off x="6985224" y="1658430"/>
            <a:ext cx="1282050" cy="584776"/>
          </a:xfrm>
          <a:prstGeom prst="rect">
            <a:avLst/>
          </a:prstGeom>
          <a:noFill/>
        </p:spPr>
        <p:txBody>
          <a:bodyPr wrap="square" rtlCol="0">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2,400</a:t>
            </a:r>
            <a:endParaRPr lang="zh-CN" altLang="en-US"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8" name="文本框 36"/>
          <p:cNvSpPr txBox="1"/>
          <p:nvPr/>
        </p:nvSpPr>
        <p:spPr>
          <a:xfrm>
            <a:off x="3052512" y="2969146"/>
            <a:ext cx="1245119"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9" name="Text Box 11"/>
          <p:cNvSpPr txBox="1">
            <a:spLocks noChangeArrowheads="1"/>
          </p:cNvSpPr>
          <p:nvPr/>
        </p:nvSpPr>
        <p:spPr bwMode="auto">
          <a:xfrm>
            <a:off x="3050276" y="3295958"/>
            <a:ext cx="1384943" cy="85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a:t>
            </a:r>
            <a:endParaRPr lang="zh-CN" altLang="en-US" sz="800" dirty="0">
              <a:solidFill>
                <a:srgbClr val="FFFFFF"/>
              </a:solidFill>
              <a:latin typeface="微软雅黑" panose="020B0503020204020204" pitchFamily="34" charset="-122"/>
              <a:ea typeface="微软雅黑" panose="020B0503020204020204" pitchFamily="34" charset="-122"/>
            </a:endParaRPr>
          </a:p>
          <a:p>
            <a:pPr algn="just">
              <a:lnSpc>
                <a:spcPts val="1500"/>
              </a:lnSpc>
              <a:buClr>
                <a:srgbClr val="0070C0"/>
              </a:buClr>
            </a:pP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50" name="文本框 36"/>
          <p:cNvSpPr txBox="1"/>
          <p:nvPr/>
        </p:nvSpPr>
        <p:spPr>
          <a:xfrm>
            <a:off x="5067544" y="2969146"/>
            <a:ext cx="1245119"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Text Box 11"/>
          <p:cNvSpPr txBox="1">
            <a:spLocks noChangeArrowheads="1"/>
          </p:cNvSpPr>
          <p:nvPr/>
        </p:nvSpPr>
        <p:spPr bwMode="auto">
          <a:xfrm>
            <a:off x="5065308" y="3295958"/>
            <a:ext cx="1384943" cy="85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a:t>
            </a:r>
            <a:endParaRPr lang="zh-CN" altLang="en-US" sz="800" dirty="0">
              <a:solidFill>
                <a:srgbClr val="FFFFFF"/>
              </a:solidFill>
              <a:latin typeface="微软雅黑" panose="020B0503020204020204" pitchFamily="34" charset="-122"/>
              <a:ea typeface="微软雅黑" panose="020B0503020204020204" pitchFamily="34" charset="-122"/>
            </a:endParaRPr>
          </a:p>
          <a:p>
            <a:pPr algn="just">
              <a:lnSpc>
                <a:spcPts val="1500"/>
              </a:lnSpc>
              <a:buClr>
                <a:srgbClr val="0070C0"/>
              </a:buClr>
            </a:pP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62" name="文本框 36"/>
          <p:cNvSpPr txBox="1"/>
          <p:nvPr/>
        </p:nvSpPr>
        <p:spPr>
          <a:xfrm>
            <a:off x="7001357" y="2969146"/>
            <a:ext cx="1245119"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 name="Text Box 11"/>
          <p:cNvSpPr txBox="1">
            <a:spLocks noChangeArrowheads="1"/>
          </p:cNvSpPr>
          <p:nvPr/>
        </p:nvSpPr>
        <p:spPr bwMode="auto">
          <a:xfrm>
            <a:off x="6991833" y="3295958"/>
            <a:ext cx="1485600" cy="85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a:t>
            </a:r>
            <a:endParaRPr lang="zh-CN" altLang="en-US" sz="800" dirty="0">
              <a:solidFill>
                <a:srgbClr val="FFFFFF"/>
              </a:solidFill>
              <a:latin typeface="微软雅黑" panose="020B0503020204020204" pitchFamily="34" charset="-122"/>
              <a:ea typeface="微软雅黑" panose="020B0503020204020204" pitchFamily="34" charset="-122"/>
            </a:endParaRPr>
          </a:p>
          <a:p>
            <a:pPr algn="just">
              <a:lnSpc>
                <a:spcPts val="1500"/>
              </a:lnSpc>
              <a:buClr>
                <a:srgbClr val="0070C0"/>
              </a:buClr>
            </a:pPr>
            <a:endParaRPr lang="zh-CN" altLang="en-US" sz="800" dirty="0">
              <a:solidFill>
                <a:srgbClr val="FFFFFF"/>
              </a:solidFill>
              <a:latin typeface="微软雅黑" panose="020B0503020204020204" pitchFamily="34" charset="-122"/>
              <a:ea typeface="微软雅黑" panose="020B0503020204020204" pitchFamily="34" charset="-122"/>
            </a:endParaRPr>
          </a:p>
        </p:txBody>
      </p:sp>
      <p:cxnSp>
        <p:nvCxnSpPr>
          <p:cNvPr id="64" name="直接连接符 12295"/>
          <p:cNvCxnSpPr/>
          <p:nvPr/>
        </p:nvCxnSpPr>
        <p:spPr>
          <a:xfrm flipH="1">
            <a:off x="3161405" y="3289735"/>
            <a:ext cx="1158092" cy="0"/>
          </a:xfrm>
          <a:prstGeom prst="line">
            <a:avLst/>
          </a:prstGeom>
          <a:ln>
            <a:solidFill>
              <a:srgbClr val="A8D3FF"/>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12295"/>
          <p:cNvCxnSpPr/>
          <p:nvPr/>
        </p:nvCxnSpPr>
        <p:spPr>
          <a:xfrm flipH="1">
            <a:off x="5154571" y="3289735"/>
            <a:ext cx="1158092" cy="0"/>
          </a:xfrm>
          <a:prstGeom prst="line">
            <a:avLst/>
          </a:prstGeom>
          <a:ln>
            <a:solidFill>
              <a:srgbClr val="A8D3FF"/>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接连接符 12295"/>
          <p:cNvCxnSpPr/>
          <p:nvPr/>
        </p:nvCxnSpPr>
        <p:spPr>
          <a:xfrm flipH="1">
            <a:off x="7094726" y="3289735"/>
            <a:ext cx="1278745" cy="0"/>
          </a:xfrm>
          <a:prstGeom prst="line">
            <a:avLst/>
          </a:prstGeom>
          <a:ln>
            <a:solidFill>
              <a:srgbClr val="A8D3FF"/>
            </a:solidFill>
            <a:prstDash val="sysDot"/>
          </a:ln>
        </p:spPr>
        <p:style>
          <a:lnRef idx="1">
            <a:schemeClr val="accent1"/>
          </a:lnRef>
          <a:fillRef idx="0">
            <a:schemeClr val="accent1"/>
          </a:fillRef>
          <a:effectRef idx="0">
            <a:schemeClr val="accent1"/>
          </a:effectRef>
          <a:fontRef idx="minor">
            <a:schemeClr val="tx1"/>
          </a:fontRef>
        </p:style>
      </p:cxnSp>
      <p:cxnSp>
        <p:nvCxnSpPr>
          <p:cNvPr id="67"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68" name="组 60"/>
          <p:cNvGrpSpPr>
            <a:grpSpLocks noChangeAspect="1"/>
          </p:cNvGrpSpPr>
          <p:nvPr/>
        </p:nvGrpSpPr>
        <p:grpSpPr>
          <a:xfrm>
            <a:off x="1939980" y="3581419"/>
            <a:ext cx="360000" cy="139654"/>
            <a:chOff x="4041159" y="1376400"/>
            <a:chExt cx="612485" cy="237600"/>
          </a:xfrm>
        </p:grpSpPr>
        <p:sp>
          <p:nvSpPr>
            <p:cNvPr id="69" name="燕尾形 68"/>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燕尾形 69"/>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燕尾形 70"/>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燕尾形 71"/>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ppt_x</p:attrName>
                                        </p:attrNameLst>
                                      </p:cBhvr>
                                      <p:tavLst>
                                        <p:tav tm="0">
                                          <p:val>
                                            <p:strVal val="#ppt_x-#ppt_w*1.125000"/>
                                          </p:val>
                                        </p:tav>
                                        <p:tav tm="100000">
                                          <p:val>
                                            <p:strVal val="#ppt_x"/>
                                          </p:val>
                                        </p:tav>
                                      </p:tavLst>
                                    </p:anim>
                                    <p:animEffect transition="in" filter="wipe(right)">
                                      <p:cBhvr>
                                        <p:cTn id="8" dur="500"/>
                                        <p:tgtEl>
                                          <p:spTgt spid="68"/>
                                        </p:tgtEl>
                                      </p:cBhvr>
                                    </p:animEffect>
                                  </p:childTnLst>
                                </p:cTn>
                              </p:par>
                            </p:childTnLst>
                          </p:cTn>
                        </p:par>
                        <p:par>
                          <p:cTn id="9" fill="hold">
                            <p:stCondLst>
                              <p:cond delay="500"/>
                            </p:stCondLst>
                            <p:childTnLst>
                              <p:par>
                                <p:cTn id="10" presetID="22" presetClass="entr" presetSubtype="8" repeatCount="4000"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wipe(left)">
                                      <p:cBhvr>
                                        <p:cTn id="12" dur="200"/>
                                        <p:tgtEl>
                                          <p:spTgt spid="68"/>
                                        </p:tgtEl>
                                      </p:cBhvr>
                                    </p:animEffect>
                                  </p:childTnLst>
                                </p:cTn>
                              </p:par>
                            </p:childTnLst>
                          </p:cTn>
                        </p:par>
                        <p:par>
                          <p:cTn id="13" fill="hold">
                            <p:stCondLst>
                              <p:cond delay="1000"/>
                            </p:stCondLst>
                            <p:childTnLst>
                              <p:par>
                                <p:cTn id="14" presetID="23" presetClass="entr" presetSubtype="288"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ppt_w</p:attrName>
                                        </p:attrNameLst>
                                      </p:cBhvr>
                                      <p:tavLst>
                                        <p:tav tm="0">
                                          <p:val>
                                            <p:strVal val="4/3*#ppt_w"/>
                                          </p:val>
                                        </p:tav>
                                        <p:tav tm="100000">
                                          <p:val>
                                            <p:strVal val="#ppt_w"/>
                                          </p:val>
                                        </p:tav>
                                      </p:tavLst>
                                    </p:anim>
                                    <p:anim calcmode="lin" valueType="num">
                                      <p:cBhvr>
                                        <p:cTn id="17" dur="500" fill="hold"/>
                                        <p:tgtEl>
                                          <p:spTgt spid="42"/>
                                        </p:tgtEl>
                                        <p:attrNameLst>
                                          <p:attrName>ppt_h</p:attrName>
                                        </p:attrNameLst>
                                      </p:cBhvr>
                                      <p:tavLst>
                                        <p:tav tm="0">
                                          <p:val>
                                            <p:strVal val="4/3*#ppt_h"/>
                                          </p:val>
                                        </p:tav>
                                        <p:tav tm="100000">
                                          <p:val>
                                            <p:strVal val="#ppt_h"/>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750" fill="hold"/>
                                        <p:tgtEl>
                                          <p:spTgt spid="43"/>
                                        </p:tgtEl>
                                        <p:attrNameLst>
                                          <p:attrName>ppt_w</p:attrName>
                                        </p:attrNameLst>
                                      </p:cBhvr>
                                      <p:tavLst>
                                        <p:tav tm="0">
                                          <p:val>
                                            <p:fltVal val="0"/>
                                          </p:val>
                                        </p:tav>
                                        <p:tav tm="100000">
                                          <p:val>
                                            <p:strVal val="#ppt_w"/>
                                          </p:val>
                                        </p:tav>
                                      </p:tavLst>
                                    </p:anim>
                                    <p:anim calcmode="lin" valueType="num">
                                      <p:cBhvr>
                                        <p:cTn id="21" dur="750" fill="hold"/>
                                        <p:tgtEl>
                                          <p:spTgt spid="43"/>
                                        </p:tgtEl>
                                        <p:attrNameLst>
                                          <p:attrName>ppt_h</p:attrName>
                                        </p:attrNameLst>
                                      </p:cBhvr>
                                      <p:tavLst>
                                        <p:tav tm="0">
                                          <p:val>
                                            <p:fltVal val="0"/>
                                          </p:val>
                                        </p:tav>
                                        <p:tav tm="100000">
                                          <p:val>
                                            <p:strVal val="#ppt_h"/>
                                          </p:val>
                                        </p:tav>
                                      </p:tavLst>
                                    </p:anim>
                                    <p:animEffect transition="in" filter="fade">
                                      <p:cBhvr>
                                        <p:cTn id="22" dur="750"/>
                                        <p:tgtEl>
                                          <p:spTgt spid="43"/>
                                        </p:tgtEl>
                                      </p:cBhvr>
                                    </p:animEffect>
                                  </p:childTnLst>
                                </p:cTn>
                              </p:par>
                              <p:par>
                                <p:cTn id="23" presetID="35" presetClass="path" presetSubtype="0" accel="50000" decel="50000" fill="hold" grpId="1" nodeType="withEffect">
                                  <p:stCondLst>
                                    <p:cond delay="0"/>
                                  </p:stCondLst>
                                  <p:childTnLst>
                                    <p:animMotion origin="layout" path="M -4.16667E-6 7.40741E-7 L -4.16667E-6 0.08765 " pathEditMode="relative" rAng="0" ptsTypes="AA">
                                      <p:cBhvr>
                                        <p:cTn id="24" dur="1250" spd="-100000" fill="hold"/>
                                        <p:tgtEl>
                                          <p:spTgt spid="43"/>
                                        </p:tgtEl>
                                        <p:attrNameLst>
                                          <p:attrName>ppt_x</p:attrName>
                                          <p:attrName>ppt_y</p:attrName>
                                        </p:attrNameLst>
                                      </p:cBhvr>
                                      <p:rCtr x="0" y="4383"/>
                                    </p:animMotion>
                                  </p:childTnLst>
                                </p:cTn>
                              </p:par>
                            </p:childTnLst>
                          </p:cTn>
                        </p:par>
                        <p:par>
                          <p:cTn id="25" fill="hold">
                            <p:stCondLst>
                              <p:cond delay="1500"/>
                            </p:stCondLst>
                            <p:childTnLst>
                              <p:par>
                                <p:cTn id="26" presetID="23" presetClass="entr" presetSubtype="288" fill="hold" grpId="0" nodeType="after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strVal val="4/3*#ppt_w"/>
                                          </p:val>
                                        </p:tav>
                                        <p:tav tm="100000">
                                          <p:val>
                                            <p:strVal val="#ppt_w"/>
                                          </p:val>
                                        </p:tav>
                                      </p:tavLst>
                                    </p:anim>
                                    <p:anim calcmode="lin" valueType="num">
                                      <p:cBhvr>
                                        <p:cTn id="29" dur="500" fill="hold"/>
                                        <p:tgtEl>
                                          <p:spTgt spid="44"/>
                                        </p:tgtEl>
                                        <p:attrNameLst>
                                          <p:attrName>ppt_h</p:attrName>
                                        </p:attrNameLst>
                                      </p:cBhvr>
                                      <p:tavLst>
                                        <p:tav tm="0">
                                          <p:val>
                                            <p:strVal val="4/3*#ppt_h"/>
                                          </p:val>
                                        </p:tav>
                                        <p:tav tm="100000">
                                          <p:val>
                                            <p:strVal val="#ppt_h"/>
                                          </p:val>
                                        </p:tav>
                                      </p:tavLst>
                                    </p:anim>
                                  </p:childTnLst>
                                </p:cTn>
                              </p:par>
                              <p:par>
                                <p:cTn id="30" presetID="53" presetClass="entr" presetSubtype="16"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750" fill="hold"/>
                                        <p:tgtEl>
                                          <p:spTgt spid="45"/>
                                        </p:tgtEl>
                                        <p:attrNameLst>
                                          <p:attrName>ppt_w</p:attrName>
                                        </p:attrNameLst>
                                      </p:cBhvr>
                                      <p:tavLst>
                                        <p:tav tm="0">
                                          <p:val>
                                            <p:fltVal val="0"/>
                                          </p:val>
                                        </p:tav>
                                        <p:tav tm="100000">
                                          <p:val>
                                            <p:strVal val="#ppt_w"/>
                                          </p:val>
                                        </p:tav>
                                      </p:tavLst>
                                    </p:anim>
                                    <p:anim calcmode="lin" valueType="num">
                                      <p:cBhvr>
                                        <p:cTn id="33" dur="750" fill="hold"/>
                                        <p:tgtEl>
                                          <p:spTgt spid="45"/>
                                        </p:tgtEl>
                                        <p:attrNameLst>
                                          <p:attrName>ppt_h</p:attrName>
                                        </p:attrNameLst>
                                      </p:cBhvr>
                                      <p:tavLst>
                                        <p:tav tm="0">
                                          <p:val>
                                            <p:fltVal val="0"/>
                                          </p:val>
                                        </p:tav>
                                        <p:tav tm="100000">
                                          <p:val>
                                            <p:strVal val="#ppt_h"/>
                                          </p:val>
                                        </p:tav>
                                      </p:tavLst>
                                    </p:anim>
                                    <p:animEffect transition="in" filter="fade">
                                      <p:cBhvr>
                                        <p:cTn id="34" dur="750"/>
                                        <p:tgtEl>
                                          <p:spTgt spid="45"/>
                                        </p:tgtEl>
                                      </p:cBhvr>
                                    </p:animEffect>
                                  </p:childTnLst>
                                </p:cTn>
                              </p:par>
                              <p:par>
                                <p:cTn id="35" presetID="35" presetClass="path" presetSubtype="0" accel="50000" decel="50000" fill="hold" grpId="1" nodeType="withEffect">
                                  <p:stCondLst>
                                    <p:cond delay="0"/>
                                  </p:stCondLst>
                                  <p:childTnLst>
                                    <p:animMotion origin="layout" path="M -4.16667E-6 7.40741E-7 L -4.16667E-6 0.08765 " pathEditMode="relative" rAng="0" ptsTypes="AA">
                                      <p:cBhvr>
                                        <p:cTn id="36" dur="1250" spd="-100000" fill="hold"/>
                                        <p:tgtEl>
                                          <p:spTgt spid="45"/>
                                        </p:tgtEl>
                                        <p:attrNameLst>
                                          <p:attrName>ppt_x</p:attrName>
                                          <p:attrName>ppt_y</p:attrName>
                                        </p:attrNameLst>
                                      </p:cBhvr>
                                      <p:rCtr x="0" y="4383"/>
                                    </p:animMotion>
                                  </p:childTnLst>
                                </p:cTn>
                              </p:par>
                            </p:childTnLst>
                          </p:cTn>
                        </p:par>
                        <p:par>
                          <p:cTn id="37" fill="hold">
                            <p:stCondLst>
                              <p:cond delay="2000"/>
                            </p:stCondLst>
                            <p:childTnLst>
                              <p:par>
                                <p:cTn id="38" presetID="23" presetClass="entr" presetSubtype="28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strVal val="4/3*#ppt_w"/>
                                          </p:val>
                                        </p:tav>
                                        <p:tav tm="100000">
                                          <p:val>
                                            <p:strVal val="#ppt_w"/>
                                          </p:val>
                                        </p:tav>
                                      </p:tavLst>
                                    </p:anim>
                                    <p:anim calcmode="lin" valueType="num">
                                      <p:cBhvr>
                                        <p:cTn id="41" dur="500" fill="hold"/>
                                        <p:tgtEl>
                                          <p:spTgt spid="46"/>
                                        </p:tgtEl>
                                        <p:attrNameLst>
                                          <p:attrName>ppt_h</p:attrName>
                                        </p:attrNameLst>
                                      </p:cBhvr>
                                      <p:tavLst>
                                        <p:tav tm="0">
                                          <p:val>
                                            <p:strVal val="4/3*#ppt_h"/>
                                          </p:val>
                                        </p:tav>
                                        <p:tav tm="100000">
                                          <p:val>
                                            <p:strVal val="#ppt_h"/>
                                          </p:val>
                                        </p:tav>
                                      </p:tavLst>
                                    </p:anim>
                                  </p:childTnLst>
                                </p:cTn>
                              </p:par>
                              <p:par>
                                <p:cTn id="42" presetID="53" presetClass="entr" presetSubtype="16"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750" fill="hold"/>
                                        <p:tgtEl>
                                          <p:spTgt spid="47"/>
                                        </p:tgtEl>
                                        <p:attrNameLst>
                                          <p:attrName>ppt_w</p:attrName>
                                        </p:attrNameLst>
                                      </p:cBhvr>
                                      <p:tavLst>
                                        <p:tav tm="0">
                                          <p:val>
                                            <p:fltVal val="0"/>
                                          </p:val>
                                        </p:tav>
                                        <p:tav tm="100000">
                                          <p:val>
                                            <p:strVal val="#ppt_w"/>
                                          </p:val>
                                        </p:tav>
                                      </p:tavLst>
                                    </p:anim>
                                    <p:anim calcmode="lin" valueType="num">
                                      <p:cBhvr>
                                        <p:cTn id="45" dur="750" fill="hold"/>
                                        <p:tgtEl>
                                          <p:spTgt spid="47"/>
                                        </p:tgtEl>
                                        <p:attrNameLst>
                                          <p:attrName>ppt_h</p:attrName>
                                        </p:attrNameLst>
                                      </p:cBhvr>
                                      <p:tavLst>
                                        <p:tav tm="0">
                                          <p:val>
                                            <p:fltVal val="0"/>
                                          </p:val>
                                        </p:tav>
                                        <p:tav tm="100000">
                                          <p:val>
                                            <p:strVal val="#ppt_h"/>
                                          </p:val>
                                        </p:tav>
                                      </p:tavLst>
                                    </p:anim>
                                    <p:animEffect transition="in" filter="fade">
                                      <p:cBhvr>
                                        <p:cTn id="46" dur="750"/>
                                        <p:tgtEl>
                                          <p:spTgt spid="47"/>
                                        </p:tgtEl>
                                      </p:cBhvr>
                                    </p:animEffect>
                                  </p:childTnLst>
                                </p:cTn>
                              </p:par>
                              <p:par>
                                <p:cTn id="47" presetID="35" presetClass="path" presetSubtype="0" accel="50000" decel="50000" fill="hold" grpId="1" nodeType="withEffect">
                                  <p:stCondLst>
                                    <p:cond delay="0"/>
                                  </p:stCondLst>
                                  <p:childTnLst>
                                    <p:animMotion origin="layout" path="M -4.16667E-6 7.40741E-7 L -4.16667E-6 0.08765 " pathEditMode="relative" rAng="0" ptsTypes="AA">
                                      <p:cBhvr>
                                        <p:cTn id="48" dur="1250" spd="-100000" fill="hold"/>
                                        <p:tgtEl>
                                          <p:spTgt spid="47"/>
                                        </p:tgtEl>
                                        <p:attrNameLst>
                                          <p:attrName>ppt_x</p:attrName>
                                          <p:attrName>ppt_y</p:attrName>
                                        </p:attrNameLst>
                                      </p:cBhvr>
                                      <p:rCtr x="0" y="4383"/>
                                    </p:animMotion>
                                  </p:childTnLst>
                                </p:cTn>
                              </p:par>
                            </p:childTnLst>
                          </p:cTn>
                        </p:par>
                        <p:par>
                          <p:cTn id="49" fill="hold">
                            <p:stCondLst>
                              <p:cond delay="2500"/>
                            </p:stCondLst>
                            <p:childTnLst>
                              <p:par>
                                <p:cTn id="50" presetID="47" presetClass="entr" presetSubtype="0" fill="hold" grpId="0"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1000"/>
                                        <p:tgtEl>
                                          <p:spTgt spid="48"/>
                                        </p:tgtEl>
                                      </p:cBhvr>
                                    </p:animEffect>
                                    <p:anim calcmode="lin" valueType="num">
                                      <p:cBhvr>
                                        <p:cTn id="53" dur="1000" fill="hold"/>
                                        <p:tgtEl>
                                          <p:spTgt spid="48"/>
                                        </p:tgtEl>
                                        <p:attrNameLst>
                                          <p:attrName>ppt_x</p:attrName>
                                        </p:attrNameLst>
                                      </p:cBhvr>
                                      <p:tavLst>
                                        <p:tav tm="0">
                                          <p:val>
                                            <p:strVal val="#ppt_x"/>
                                          </p:val>
                                        </p:tav>
                                        <p:tav tm="100000">
                                          <p:val>
                                            <p:strVal val="#ppt_x"/>
                                          </p:val>
                                        </p:tav>
                                      </p:tavLst>
                                    </p:anim>
                                    <p:anim calcmode="lin" valueType="num">
                                      <p:cBhvr>
                                        <p:cTn id="54" dur="1000" fill="hold"/>
                                        <p:tgtEl>
                                          <p:spTgt spid="48"/>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22" presetClass="entr" presetSubtype="8" fill="hold"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wipe(left)">
                                      <p:cBhvr>
                                        <p:cTn id="58" dur="500"/>
                                        <p:tgtEl>
                                          <p:spTgt spid="64"/>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randombar(horizontal)">
                                      <p:cBhvr>
                                        <p:cTn id="61" dur="500"/>
                                        <p:tgtEl>
                                          <p:spTgt spid="49"/>
                                        </p:tgtEl>
                                      </p:cBhvr>
                                    </p:animEffect>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1000"/>
                                        <p:tgtEl>
                                          <p:spTgt spid="50"/>
                                        </p:tgtEl>
                                      </p:cBhvr>
                                    </p:animEffect>
                                    <p:anim calcmode="lin" valueType="num">
                                      <p:cBhvr>
                                        <p:cTn id="66" dur="1000" fill="hold"/>
                                        <p:tgtEl>
                                          <p:spTgt spid="50"/>
                                        </p:tgtEl>
                                        <p:attrNameLst>
                                          <p:attrName>ppt_x</p:attrName>
                                        </p:attrNameLst>
                                      </p:cBhvr>
                                      <p:tavLst>
                                        <p:tav tm="0">
                                          <p:val>
                                            <p:strVal val="#ppt_x"/>
                                          </p:val>
                                        </p:tav>
                                        <p:tav tm="100000">
                                          <p:val>
                                            <p:strVal val="#ppt_x"/>
                                          </p:val>
                                        </p:tav>
                                      </p:tavLst>
                                    </p:anim>
                                    <p:anim calcmode="lin" valueType="num">
                                      <p:cBhvr>
                                        <p:cTn id="67" dur="1000" fill="hold"/>
                                        <p:tgtEl>
                                          <p:spTgt spid="50"/>
                                        </p:tgtEl>
                                        <p:attrNameLst>
                                          <p:attrName>ppt_y</p:attrName>
                                        </p:attrNameLst>
                                      </p:cBhvr>
                                      <p:tavLst>
                                        <p:tav tm="0">
                                          <p:val>
                                            <p:strVal val="#ppt_y-.1"/>
                                          </p:val>
                                        </p:tav>
                                        <p:tav tm="100000">
                                          <p:val>
                                            <p:strVal val="#ppt_y"/>
                                          </p:val>
                                        </p:tav>
                                      </p:tavLst>
                                    </p:anim>
                                  </p:childTnLst>
                                </p:cTn>
                              </p:par>
                            </p:childTnLst>
                          </p:cTn>
                        </p:par>
                        <p:par>
                          <p:cTn id="68" fill="hold">
                            <p:stCondLst>
                              <p:cond delay="5000"/>
                            </p:stCondLst>
                            <p:childTnLst>
                              <p:par>
                                <p:cTn id="69" presetID="22" presetClass="entr" presetSubtype="8" fill="hold" nodeType="after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wipe(left)">
                                      <p:cBhvr>
                                        <p:cTn id="71" dur="500"/>
                                        <p:tgtEl>
                                          <p:spTgt spid="65"/>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randombar(horizontal)">
                                      <p:cBhvr>
                                        <p:cTn id="74" dur="500"/>
                                        <p:tgtEl>
                                          <p:spTgt spid="61"/>
                                        </p:tgtEl>
                                      </p:cBhvr>
                                    </p:animEffect>
                                  </p:childTnLst>
                                </p:cTn>
                              </p:par>
                            </p:childTnLst>
                          </p:cTn>
                        </p:par>
                        <p:par>
                          <p:cTn id="75" fill="hold">
                            <p:stCondLst>
                              <p:cond delay="5500"/>
                            </p:stCondLst>
                            <p:childTnLst>
                              <p:par>
                                <p:cTn id="76" presetID="47" presetClass="entr" presetSubtype="0"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1000"/>
                                        <p:tgtEl>
                                          <p:spTgt spid="62"/>
                                        </p:tgtEl>
                                      </p:cBhvr>
                                    </p:animEffect>
                                    <p:anim calcmode="lin" valueType="num">
                                      <p:cBhvr>
                                        <p:cTn id="79" dur="1000" fill="hold"/>
                                        <p:tgtEl>
                                          <p:spTgt spid="62"/>
                                        </p:tgtEl>
                                        <p:attrNameLst>
                                          <p:attrName>ppt_x</p:attrName>
                                        </p:attrNameLst>
                                      </p:cBhvr>
                                      <p:tavLst>
                                        <p:tav tm="0">
                                          <p:val>
                                            <p:strVal val="#ppt_x"/>
                                          </p:val>
                                        </p:tav>
                                        <p:tav tm="100000">
                                          <p:val>
                                            <p:strVal val="#ppt_x"/>
                                          </p:val>
                                        </p:tav>
                                      </p:tavLst>
                                    </p:anim>
                                    <p:anim calcmode="lin" valueType="num">
                                      <p:cBhvr>
                                        <p:cTn id="80" dur="1000" fill="hold"/>
                                        <p:tgtEl>
                                          <p:spTgt spid="62"/>
                                        </p:tgtEl>
                                        <p:attrNameLst>
                                          <p:attrName>ppt_y</p:attrName>
                                        </p:attrNameLst>
                                      </p:cBhvr>
                                      <p:tavLst>
                                        <p:tav tm="0">
                                          <p:val>
                                            <p:strVal val="#ppt_y-.1"/>
                                          </p:val>
                                        </p:tav>
                                        <p:tav tm="100000">
                                          <p:val>
                                            <p:strVal val="#ppt_y"/>
                                          </p:val>
                                        </p:tav>
                                      </p:tavLst>
                                    </p:anim>
                                  </p:childTnLst>
                                </p:cTn>
                              </p:par>
                            </p:childTnLst>
                          </p:cTn>
                        </p:par>
                        <p:par>
                          <p:cTn id="81" fill="hold">
                            <p:stCondLst>
                              <p:cond delay="6500"/>
                            </p:stCondLst>
                            <p:childTnLst>
                              <p:par>
                                <p:cTn id="82" presetID="22" presetClass="entr" presetSubtype="8" fill="hold"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left)">
                                      <p:cBhvr>
                                        <p:cTn id="84" dur="500"/>
                                        <p:tgtEl>
                                          <p:spTgt spid="66"/>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randombar(horizontal)">
                                      <p:cBhvr>
                                        <p:cTn id="8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3" grpId="1"/>
      <p:bldP spid="44" grpId="0" animBg="1"/>
      <p:bldP spid="45" grpId="0"/>
      <p:bldP spid="45" grpId="1"/>
      <p:bldP spid="46" grpId="0" animBg="1"/>
      <p:bldP spid="47" grpId="0"/>
      <p:bldP spid="47" grpId="1"/>
      <p:bldP spid="48" grpId="0"/>
      <p:bldP spid="49" grpId="0"/>
      <p:bldP spid="50" grpId="0"/>
      <p:bldP spid="61" grpId="0"/>
      <p:bldP spid="62" grpId="0"/>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 19"/>
          <p:cNvGrpSpPr/>
          <p:nvPr/>
        </p:nvGrpSpPr>
        <p:grpSpPr bwMode="auto">
          <a:xfrm flipH="1">
            <a:off x="4116518" y="502937"/>
            <a:ext cx="2840322" cy="4191000"/>
            <a:chOff x="975" y="255"/>
            <a:chExt cx="3447" cy="4065"/>
          </a:xfrm>
        </p:grpSpPr>
        <p:grpSp>
          <p:nvGrpSpPr>
            <p:cNvPr id="77" name="Group 20"/>
            <p:cNvGrpSpPr/>
            <p:nvPr/>
          </p:nvGrpSpPr>
          <p:grpSpPr bwMode="auto">
            <a:xfrm>
              <a:off x="975" y="283"/>
              <a:ext cx="3447" cy="4037"/>
              <a:chOff x="975" y="300"/>
              <a:chExt cx="3447" cy="4037"/>
            </a:xfrm>
          </p:grpSpPr>
          <p:pic>
            <p:nvPicPr>
              <p:cNvPr id="79"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78" name="Picture 23" descr="T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1" name="Group 19"/>
          <p:cNvGrpSpPr/>
          <p:nvPr/>
        </p:nvGrpSpPr>
        <p:grpSpPr bwMode="auto">
          <a:xfrm flipH="1">
            <a:off x="6334314" y="502937"/>
            <a:ext cx="2840322" cy="4191000"/>
            <a:chOff x="975" y="255"/>
            <a:chExt cx="3447" cy="4065"/>
          </a:xfrm>
        </p:grpSpPr>
        <p:grpSp>
          <p:nvGrpSpPr>
            <p:cNvPr id="82" name="Group 20"/>
            <p:cNvGrpSpPr/>
            <p:nvPr/>
          </p:nvGrpSpPr>
          <p:grpSpPr bwMode="auto">
            <a:xfrm>
              <a:off x="975" y="283"/>
              <a:ext cx="3447" cy="4037"/>
              <a:chOff x="975" y="300"/>
              <a:chExt cx="3447" cy="4037"/>
            </a:xfrm>
          </p:grpSpPr>
          <p:pic>
            <p:nvPicPr>
              <p:cNvPr id="84"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83" name="Picture 23" descr="T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Group 19"/>
          <p:cNvGrpSpPr/>
          <p:nvPr/>
        </p:nvGrpSpPr>
        <p:grpSpPr bwMode="auto">
          <a:xfrm flipH="1">
            <a:off x="1866206" y="502937"/>
            <a:ext cx="2840322" cy="4191000"/>
            <a:chOff x="975" y="255"/>
            <a:chExt cx="3447" cy="4065"/>
          </a:xfrm>
        </p:grpSpPr>
        <p:grpSp>
          <p:nvGrpSpPr>
            <p:cNvPr id="62" name="Group 20"/>
            <p:cNvGrpSpPr/>
            <p:nvPr/>
          </p:nvGrpSpPr>
          <p:grpSpPr bwMode="auto">
            <a:xfrm>
              <a:off x="975" y="283"/>
              <a:ext cx="3447" cy="4037"/>
              <a:chOff x="975" y="300"/>
              <a:chExt cx="3447" cy="4037"/>
            </a:xfrm>
          </p:grpSpPr>
          <p:pic>
            <p:nvPicPr>
              <p:cNvPr id="64"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63" name="Picture 23" descr="T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2" name="图片 4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91441" y="1421655"/>
            <a:ext cx="1486661" cy="991021"/>
          </a:xfrm>
          <a:prstGeom prst="rect">
            <a:avLst/>
          </a:prstGeom>
          <a:ln w="12700">
            <a:solidFill>
              <a:srgbClr val="A8D3FF"/>
            </a:solidFill>
          </a:ln>
        </p:spPr>
      </p:pic>
      <p:pic>
        <p:nvPicPr>
          <p:cNvPr id="43" name="图片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115968" y="1421655"/>
            <a:ext cx="1486798" cy="991021"/>
          </a:xfrm>
          <a:prstGeom prst="rect">
            <a:avLst/>
          </a:prstGeom>
          <a:ln w="12700">
            <a:solidFill>
              <a:srgbClr val="A8D3FF"/>
            </a:solidFill>
          </a:ln>
        </p:spPr>
      </p:pic>
      <p:pic>
        <p:nvPicPr>
          <p:cNvPr id="44" name="图片 4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58854" y="1440901"/>
            <a:ext cx="1457664" cy="971775"/>
          </a:xfrm>
          <a:prstGeom prst="rect">
            <a:avLst/>
          </a:prstGeom>
          <a:ln w="12700">
            <a:solidFill>
              <a:srgbClr val="A8D3FF"/>
            </a:solidFill>
          </a:ln>
        </p:spPr>
      </p:pic>
      <p:sp>
        <p:nvSpPr>
          <p:cNvPr id="45" name="Text Box 11"/>
          <p:cNvSpPr txBox="1">
            <a:spLocks noChangeArrowheads="1"/>
          </p:cNvSpPr>
          <p:nvPr/>
        </p:nvSpPr>
        <p:spPr bwMode="auto">
          <a:xfrm>
            <a:off x="2660486" y="2861994"/>
            <a:ext cx="151953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46" name="文本框 51"/>
          <p:cNvSpPr txBox="1"/>
          <p:nvPr/>
        </p:nvSpPr>
        <p:spPr>
          <a:xfrm>
            <a:off x="2816822" y="2580155"/>
            <a:ext cx="1141728" cy="276999"/>
          </a:xfrm>
          <a:prstGeom prst="rect">
            <a:avLst/>
          </a:prstGeom>
          <a:noFill/>
        </p:spPr>
        <p:txBody>
          <a:bodyPr wrap="square" rtlCol="0">
            <a:spAutoFit/>
          </a:bodyPr>
          <a:lstStyle/>
          <a:p>
            <a:pPr algn="dist"/>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Text Box 11"/>
          <p:cNvSpPr txBox="1">
            <a:spLocks noChangeArrowheads="1"/>
          </p:cNvSpPr>
          <p:nvPr/>
        </p:nvSpPr>
        <p:spPr bwMode="auto">
          <a:xfrm>
            <a:off x="4804451" y="2852626"/>
            <a:ext cx="166064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48" name="文本框 51"/>
          <p:cNvSpPr txBox="1"/>
          <p:nvPr/>
        </p:nvSpPr>
        <p:spPr>
          <a:xfrm>
            <a:off x="5079148" y="2580155"/>
            <a:ext cx="1141728" cy="276999"/>
          </a:xfrm>
          <a:prstGeom prst="rect">
            <a:avLst/>
          </a:prstGeom>
          <a:noFill/>
        </p:spPr>
        <p:txBody>
          <a:bodyPr wrap="square" rtlCol="0">
            <a:spAutoFit/>
          </a:bodyPr>
          <a:lstStyle/>
          <a:p>
            <a:pPr algn="dist"/>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9" name="Text Box 11"/>
          <p:cNvSpPr txBox="1">
            <a:spLocks noChangeArrowheads="1"/>
          </p:cNvSpPr>
          <p:nvPr/>
        </p:nvSpPr>
        <p:spPr bwMode="auto">
          <a:xfrm>
            <a:off x="7043218" y="2855382"/>
            <a:ext cx="162341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50" name="文本框 51"/>
          <p:cNvSpPr txBox="1"/>
          <p:nvPr/>
        </p:nvSpPr>
        <p:spPr>
          <a:xfrm>
            <a:off x="7278978" y="2585152"/>
            <a:ext cx="1141728" cy="276999"/>
          </a:xfrm>
          <a:prstGeom prst="rect">
            <a:avLst/>
          </a:prstGeom>
          <a:noFill/>
        </p:spPr>
        <p:txBody>
          <a:bodyPr wrap="square" rtlCol="0">
            <a:spAutoFit/>
          </a:bodyPr>
          <a:lstStyle/>
          <a:p>
            <a:pPr algn="dist"/>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6"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73" name="组 60"/>
          <p:cNvGrpSpPr>
            <a:grpSpLocks noChangeAspect="1"/>
          </p:cNvGrpSpPr>
          <p:nvPr/>
        </p:nvGrpSpPr>
        <p:grpSpPr>
          <a:xfrm>
            <a:off x="1939980" y="3581419"/>
            <a:ext cx="360000" cy="139654"/>
            <a:chOff x="4041159" y="1376400"/>
            <a:chExt cx="612485" cy="237600"/>
          </a:xfrm>
        </p:grpSpPr>
        <p:sp>
          <p:nvSpPr>
            <p:cNvPr id="74" name="燕尾形 73"/>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燕尾形 74"/>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燕尾形 86"/>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燕尾形 87"/>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燕尾形 88"/>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1000" fill="hold"/>
                                        <p:tgtEl>
                                          <p:spTgt spid="61"/>
                                        </p:tgtEl>
                                        <p:attrNameLst>
                                          <p:attrName>ppt_x</p:attrName>
                                        </p:attrNameLst>
                                      </p:cBhvr>
                                      <p:tavLst>
                                        <p:tav tm="0">
                                          <p:val>
                                            <p:strVal val="1+#ppt_w/2"/>
                                          </p:val>
                                        </p:tav>
                                        <p:tav tm="100000">
                                          <p:val>
                                            <p:strVal val="#ppt_x"/>
                                          </p:val>
                                        </p:tav>
                                      </p:tavLst>
                                    </p:anim>
                                    <p:anim calcmode="lin" valueType="num">
                                      <p:cBhvr additive="base">
                                        <p:cTn id="8" dur="1000" fill="hold"/>
                                        <p:tgtEl>
                                          <p:spTgt spid="61"/>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1000" fill="hold"/>
                                        <p:tgtEl>
                                          <p:spTgt spid="76"/>
                                        </p:tgtEl>
                                        <p:attrNameLst>
                                          <p:attrName>ppt_x</p:attrName>
                                        </p:attrNameLst>
                                      </p:cBhvr>
                                      <p:tavLst>
                                        <p:tav tm="0">
                                          <p:val>
                                            <p:strVal val="1+#ppt_w/2"/>
                                          </p:val>
                                        </p:tav>
                                        <p:tav tm="100000">
                                          <p:val>
                                            <p:strVal val="#ppt_x"/>
                                          </p:val>
                                        </p:tav>
                                      </p:tavLst>
                                    </p:anim>
                                    <p:anim calcmode="lin" valueType="num">
                                      <p:cBhvr additive="base">
                                        <p:cTn id="12" dur="1000" fill="hold"/>
                                        <p:tgtEl>
                                          <p:spTgt spid="76"/>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nodeType="with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1000" fill="hold"/>
                                        <p:tgtEl>
                                          <p:spTgt spid="81"/>
                                        </p:tgtEl>
                                        <p:attrNameLst>
                                          <p:attrName>ppt_x</p:attrName>
                                        </p:attrNameLst>
                                      </p:cBhvr>
                                      <p:tavLst>
                                        <p:tav tm="0">
                                          <p:val>
                                            <p:strVal val="1+#ppt_w/2"/>
                                          </p:val>
                                        </p:tav>
                                        <p:tav tm="100000">
                                          <p:val>
                                            <p:strVal val="#ppt_x"/>
                                          </p:val>
                                        </p:tav>
                                      </p:tavLst>
                                    </p:anim>
                                    <p:anim calcmode="lin" valueType="num">
                                      <p:cBhvr additive="base">
                                        <p:cTn id="16" dur="1000" fill="hold"/>
                                        <p:tgtEl>
                                          <p:spTgt spid="8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3" presetClass="entr" presetSubtype="36" fill="hold" nodeType="afterEffect">
                                  <p:stCondLst>
                                    <p:cond delay="250"/>
                                  </p:stCondLst>
                                  <p:childTnLst>
                                    <p:set>
                                      <p:cBhvr>
                                        <p:cTn id="19" dur="1" fill="hold">
                                          <p:stCondLst>
                                            <p:cond delay="0"/>
                                          </p:stCondLst>
                                        </p:cTn>
                                        <p:tgtEl>
                                          <p:spTgt spid="44"/>
                                        </p:tgtEl>
                                        <p:attrNameLst>
                                          <p:attrName>style.visibility</p:attrName>
                                        </p:attrNameLst>
                                      </p:cBhvr>
                                      <p:to>
                                        <p:strVal val="visible"/>
                                      </p:to>
                                    </p:set>
                                    <p:anim calcmode="lin" valueType="num">
                                      <p:cBhvr>
                                        <p:cTn id="20" dur="750" fill="hold"/>
                                        <p:tgtEl>
                                          <p:spTgt spid="44"/>
                                        </p:tgtEl>
                                        <p:attrNameLst>
                                          <p:attrName>ppt_w</p:attrName>
                                        </p:attrNameLst>
                                      </p:cBhvr>
                                      <p:tavLst>
                                        <p:tav tm="0">
                                          <p:val>
                                            <p:strVal val="(6*min(max(#ppt_w*#ppt_h,.3),1)-7.4)/-.7*#ppt_w"/>
                                          </p:val>
                                        </p:tav>
                                        <p:tav tm="100000">
                                          <p:val>
                                            <p:strVal val="#ppt_w"/>
                                          </p:val>
                                        </p:tav>
                                      </p:tavLst>
                                    </p:anim>
                                    <p:anim calcmode="lin" valueType="num">
                                      <p:cBhvr>
                                        <p:cTn id="21" dur="750" fill="hold"/>
                                        <p:tgtEl>
                                          <p:spTgt spid="44"/>
                                        </p:tgtEl>
                                        <p:attrNameLst>
                                          <p:attrName>ppt_h</p:attrName>
                                        </p:attrNameLst>
                                      </p:cBhvr>
                                      <p:tavLst>
                                        <p:tav tm="0">
                                          <p:val>
                                            <p:strVal val="(6*min(max(#ppt_w*#ppt_h,.3),1)-7.4)/-.7*#ppt_h"/>
                                          </p:val>
                                        </p:tav>
                                        <p:tav tm="100000">
                                          <p:val>
                                            <p:strVal val="#ppt_h"/>
                                          </p:val>
                                        </p:tav>
                                      </p:tavLst>
                                    </p:anim>
                                    <p:anim calcmode="lin" valueType="num">
                                      <p:cBhvr>
                                        <p:cTn id="22" dur="750" fill="hold"/>
                                        <p:tgtEl>
                                          <p:spTgt spid="44"/>
                                        </p:tgtEl>
                                        <p:attrNameLst>
                                          <p:attrName>ppt_x</p:attrName>
                                        </p:attrNameLst>
                                      </p:cBhvr>
                                      <p:tavLst>
                                        <p:tav tm="0">
                                          <p:val>
                                            <p:fltVal val="0.5"/>
                                          </p:val>
                                        </p:tav>
                                        <p:tav tm="100000">
                                          <p:val>
                                            <p:strVal val="#ppt_x"/>
                                          </p:val>
                                        </p:tav>
                                      </p:tavLst>
                                    </p:anim>
                                    <p:anim calcmode="lin" valueType="num">
                                      <p:cBhvr>
                                        <p:cTn id="23" dur="750" fill="hold"/>
                                        <p:tgtEl>
                                          <p:spTgt spid="44"/>
                                        </p:tgtEl>
                                        <p:attrNameLst>
                                          <p:attrName>ppt_y</p:attrName>
                                        </p:attrNameLst>
                                      </p:cBhvr>
                                      <p:tavLst>
                                        <p:tav tm="0">
                                          <p:val>
                                            <p:strVal val="1+(6*min(max(#ppt_w*#ppt_h,.3),1)-7.4)/-.7*#ppt_h/2"/>
                                          </p:val>
                                        </p:tav>
                                        <p:tav tm="100000">
                                          <p:val>
                                            <p:strVal val="#ppt_y"/>
                                          </p:val>
                                        </p:tav>
                                      </p:tavLst>
                                    </p:anim>
                                  </p:childTnLst>
                                </p:cTn>
                              </p:par>
                              <p:par>
                                <p:cTn id="24" presetID="23" presetClass="entr" presetSubtype="36" fill="hold" nodeType="withEffect">
                                  <p:stCondLst>
                                    <p:cond delay="250"/>
                                  </p:stCondLst>
                                  <p:childTnLst>
                                    <p:set>
                                      <p:cBhvr>
                                        <p:cTn id="25" dur="1" fill="hold">
                                          <p:stCondLst>
                                            <p:cond delay="0"/>
                                          </p:stCondLst>
                                        </p:cTn>
                                        <p:tgtEl>
                                          <p:spTgt spid="42"/>
                                        </p:tgtEl>
                                        <p:attrNameLst>
                                          <p:attrName>style.visibility</p:attrName>
                                        </p:attrNameLst>
                                      </p:cBhvr>
                                      <p:to>
                                        <p:strVal val="visible"/>
                                      </p:to>
                                    </p:set>
                                    <p:anim calcmode="lin" valueType="num">
                                      <p:cBhvr>
                                        <p:cTn id="26" dur="750" fill="hold"/>
                                        <p:tgtEl>
                                          <p:spTgt spid="42"/>
                                        </p:tgtEl>
                                        <p:attrNameLst>
                                          <p:attrName>ppt_w</p:attrName>
                                        </p:attrNameLst>
                                      </p:cBhvr>
                                      <p:tavLst>
                                        <p:tav tm="0">
                                          <p:val>
                                            <p:strVal val="(6*min(max(#ppt_w*#ppt_h,.3),1)-7.4)/-.7*#ppt_w"/>
                                          </p:val>
                                        </p:tav>
                                        <p:tav tm="100000">
                                          <p:val>
                                            <p:strVal val="#ppt_w"/>
                                          </p:val>
                                        </p:tav>
                                      </p:tavLst>
                                    </p:anim>
                                    <p:anim calcmode="lin" valueType="num">
                                      <p:cBhvr>
                                        <p:cTn id="27" dur="750" fill="hold"/>
                                        <p:tgtEl>
                                          <p:spTgt spid="42"/>
                                        </p:tgtEl>
                                        <p:attrNameLst>
                                          <p:attrName>ppt_h</p:attrName>
                                        </p:attrNameLst>
                                      </p:cBhvr>
                                      <p:tavLst>
                                        <p:tav tm="0">
                                          <p:val>
                                            <p:strVal val="(6*min(max(#ppt_w*#ppt_h,.3),1)-7.4)/-.7*#ppt_h"/>
                                          </p:val>
                                        </p:tav>
                                        <p:tav tm="100000">
                                          <p:val>
                                            <p:strVal val="#ppt_h"/>
                                          </p:val>
                                        </p:tav>
                                      </p:tavLst>
                                    </p:anim>
                                    <p:anim calcmode="lin" valueType="num">
                                      <p:cBhvr>
                                        <p:cTn id="28" dur="750" fill="hold"/>
                                        <p:tgtEl>
                                          <p:spTgt spid="42"/>
                                        </p:tgtEl>
                                        <p:attrNameLst>
                                          <p:attrName>ppt_x</p:attrName>
                                        </p:attrNameLst>
                                      </p:cBhvr>
                                      <p:tavLst>
                                        <p:tav tm="0">
                                          <p:val>
                                            <p:fltVal val="0.5"/>
                                          </p:val>
                                        </p:tav>
                                        <p:tav tm="100000">
                                          <p:val>
                                            <p:strVal val="#ppt_x"/>
                                          </p:val>
                                        </p:tav>
                                      </p:tavLst>
                                    </p:anim>
                                    <p:anim calcmode="lin" valueType="num">
                                      <p:cBhvr>
                                        <p:cTn id="29" dur="750" fill="hold"/>
                                        <p:tgtEl>
                                          <p:spTgt spid="42"/>
                                        </p:tgtEl>
                                        <p:attrNameLst>
                                          <p:attrName>ppt_y</p:attrName>
                                        </p:attrNameLst>
                                      </p:cBhvr>
                                      <p:tavLst>
                                        <p:tav tm="0">
                                          <p:val>
                                            <p:strVal val="1+(6*min(max(#ppt_w*#ppt_h,.3),1)-7.4)/-.7*#ppt_h/2"/>
                                          </p:val>
                                        </p:tav>
                                        <p:tav tm="100000">
                                          <p:val>
                                            <p:strVal val="#ppt_y"/>
                                          </p:val>
                                        </p:tav>
                                      </p:tavLst>
                                    </p:anim>
                                  </p:childTnLst>
                                </p:cTn>
                              </p:par>
                              <p:par>
                                <p:cTn id="30" presetID="23" presetClass="entr" presetSubtype="36" fill="hold" nodeType="withEffect">
                                  <p:stCondLst>
                                    <p:cond delay="250"/>
                                  </p:stCondLst>
                                  <p:childTnLst>
                                    <p:set>
                                      <p:cBhvr>
                                        <p:cTn id="31" dur="1" fill="hold">
                                          <p:stCondLst>
                                            <p:cond delay="0"/>
                                          </p:stCondLst>
                                        </p:cTn>
                                        <p:tgtEl>
                                          <p:spTgt spid="43"/>
                                        </p:tgtEl>
                                        <p:attrNameLst>
                                          <p:attrName>style.visibility</p:attrName>
                                        </p:attrNameLst>
                                      </p:cBhvr>
                                      <p:to>
                                        <p:strVal val="visible"/>
                                      </p:to>
                                    </p:set>
                                    <p:anim calcmode="lin" valueType="num">
                                      <p:cBhvr>
                                        <p:cTn id="32" dur="750" fill="hold"/>
                                        <p:tgtEl>
                                          <p:spTgt spid="43"/>
                                        </p:tgtEl>
                                        <p:attrNameLst>
                                          <p:attrName>ppt_w</p:attrName>
                                        </p:attrNameLst>
                                      </p:cBhvr>
                                      <p:tavLst>
                                        <p:tav tm="0">
                                          <p:val>
                                            <p:strVal val="(6*min(max(#ppt_w*#ppt_h,.3),1)-7.4)/-.7*#ppt_w"/>
                                          </p:val>
                                        </p:tav>
                                        <p:tav tm="100000">
                                          <p:val>
                                            <p:strVal val="#ppt_w"/>
                                          </p:val>
                                        </p:tav>
                                      </p:tavLst>
                                    </p:anim>
                                    <p:anim calcmode="lin" valueType="num">
                                      <p:cBhvr>
                                        <p:cTn id="33" dur="750" fill="hold"/>
                                        <p:tgtEl>
                                          <p:spTgt spid="43"/>
                                        </p:tgtEl>
                                        <p:attrNameLst>
                                          <p:attrName>ppt_h</p:attrName>
                                        </p:attrNameLst>
                                      </p:cBhvr>
                                      <p:tavLst>
                                        <p:tav tm="0">
                                          <p:val>
                                            <p:strVal val="(6*min(max(#ppt_w*#ppt_h,.3),1)-7.4)/-.7*#ppt_h"/>
                                          </p:val>
                                        </p:tav>
                                        <p:tav tm="100000">
                                          <p:val>
                                            <p:strVal val="#ppt_h"/>
                                          </p:val>
                                        </p:tav>
                                      </p:tavLst>
                                    </p:anim>
                                    <p:anim calcmode="lin" valueType="num">
                                      <p:cBhvr>
                                        <p:cTn id="34" dur="750" fill="hold"/>
                                        <p:tgtEl>
                                          <p:spTgt spid="43"/>
                                        </p:tgtEl>
                                        <p:attrNameLst>
                                          <p:attrName>ppt_x</p:attrName>
                                        </p:attrNameLst>
                                      </p:cBhvr>
                                      <p:tavLst>
                                        <p:tav tm="0">
                                          <p:val>
                                            <p:fltVal val="0.5"/>
                                          </p:val>
                                        </p:tav>
                                        <p:tav tm="100000">
                                          <p:val>
                                            <p:strVal val="#ppt_x"/>
                                          </p:val>
                                        </p:tav>
                                      </p:tavLst>
                                    </p:anim>
                                    <p:anim calcmode="lin" valueType="num">
                                      <p:cBhvr>
                                        <p:cTn id="35" dur="750" fill="hold"/>
                                        <p:tgtEl>
                                          <p:spTgt spid="43"/>
                                        </p:tgtEl>
                                        <p:attrNameLst>
                                          <p:attrName>ppt_y</p:attrName>
                                        </p:attrNameLst>
                                      </p:cBhvr>
                                      <p:tavLst>
                                        <p:tav tm="0">
                                          <p:val>
                                            <p:strVal val="1+(6*min(max(#ppt_w*#ppt_h,.3),1)-7.4)/-.7*#ppt_h/2"/>
                                          </p:val>
                                        </p:tav>
                                        <p:tav tm="100000">
                                          <p:val>
                                            <p:strVal val="#ppt_y"/>
                                          </p:val>
                                        </p:tav>
                                      </p:tavLst>
                                    </p:anim>
                                  </p:childTnLst>
                                </p:cTn>
                              </p:par>
                              <p:par>
                                <p:cTn id="36" presetID="14" presetClass="entr" presetSubtype="1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randombar(horizontal)">
                                      <p:cBhvr>
                                        <p:cTn id="38" dur="500"/>
                                        <p:tgtEl>
                                          <p:spTgt spid="45"/>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randombar(horizontal)">
                                      <p:cBhvr>
                                        <p:cTn id="41" dur="500"/>
                                        <p:tgtEl>
                                          <p:spTgt spid="4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randombar(horizontal)">
                                      <p:cBhvr>
                                        <p:cTn id="44" dur="500"/>
                                        <p:tgtEl>
                                          <p:spTgt spid="47"/>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randombar(horizontal)">
                                      <p:cBhvr>
                                        <p:cTn id="47" dur="500"/>
                                        <p:tgtEl>
                                          <p:spTgt spid="48"/>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randombar(horizontal)">
                                      <p:cBhvr>
                                        <p:cTn id="50" dur="500"/>
                                        <p:tgtEl>
                                          <p:spTgt spid="49"/>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randombar(horizontal)">
                                      <p:cBhvr>
                                        <p:cTn id="5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AutoShape 27"/>
          <p:cNvSpPr>
            <a:spLocks noChangeArrowheads="1"/>
          </p:cNvSpPr>
          <p:nvPr/>
        </p:nvSpPr>
        <p:spPr bwMode="auto">
          <a:xfrm flipV="1">
            <a:off x="3110761" y="1534830"/>
            <a:ext cx="1133734" cy="784893"/>
          </a:xfrm>
          <a:prstGeom prst="triangle">
            <a:avLst>
              <a:gd name="adj" fmla="val 50000"/>
            </a:avLst>
          </a:prstGeom>
          <a:solidFill>
            <a:srgbClr val="0079FF"/>
          </a:solidFill>
          <a:ln>
            <a:noFill/>
          </a:ln>
        </p:spPr>
        <p:txBody>
          <a:bodyPr wrap="none" anchor="ctr"/>
          <a:lstStyle/>
          <a:p>
            <a:pPr eaLnBrk="1" hangingPunct="1">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45" name="椭圆 87"/>
          <p:cNvSpPr>
            <a:spLocks noChangeArrowheads="1"/>
          </p:cNvSpPr>
          <p:nvPr/>
        </p:nvSpPr>
        <p:spPr bwMode="auto">
          <a:xfrm>
            <a:off x="2833687" y="2537657"/>
            <a:ext cx="1687882" cy="1687882"/>
          </a:xfrm>
          <a:prstGeom prst="ellipse">
            <a:avLst/>
          </a:prstGeom>
          <a:solidFill>
            <a:srgbClr val="0079FF"/>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0" name="AutoShape 27"/>
          <p:cNvSpPr>
            <a:spLocks noChangeArrowheads="1"/>
          </p:cNvSpPr>
          <p:nvPr/>
        </p:nvSpPr>
        <p:spPr bwMode="auto">
          <a:xfrm flipV="1">
            <a:off x="5140197" y="1534830"/>
            <a:ext cx="1133734" cy="784893"/>
          </a:xfrm>
          <a:prstGeom prst="triangle">
            <a:avLst>
              <a:gd name="adj" fmla="val 50000"/>
            </a:avLst>
          </a:prstGeom>
          <a:solidFill>
            <a:srgbClr val="00B4FF"/>
          </a:solidFill>
          <a:ln>
            <a:noFill/>
          </a:ln>
        </p:spPr>
        <p:txBody>
          <a:bodyPr wrap="none" anchor="ctr"/>
          <a:lstStyle/>
          <a:p>
            <a:pPr eaLnBrk="1" hangingPunct="1">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71" name="椭圆 87"/>
          <p:cNvSpPr>
            <a:spLocks noChangeArrowheads="1"/>
          </p:cNvSpPr>
          <p:nvPr/>
        </p:nvSpPr>
        <p:spPr bwMode="auto">
          <a:xfrm>
            <a:off x="4863123" y="2537657"/>
            <a:ext cx="1687882" cy="1687882"/>
          </a:xfrm>
          <a:prstGeom prst="ellipse">
            <a:avLst/>
          </a:prstGeom>
          <a:solidFill>
            <a:srgbClr val="00B4FF"/>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2" name="AutoShape 27"/>
          <p:cNvSpPr>
            <a:spLocks noChangeArrowheads="1"/>
          </p:cNvSpPr>
          <p:nvPr/>
        </p:nvSpPr>
        <p:spPr bwMode="auto">
          <a:xfrm flipV="1">
            <a:off x="7099626" y="1534830"/>
            <a:ext cx="1133734" cy="784893"/>
          </a:xfrm>
          <a:prstGeom prst="triangle">
            <a:avLst>
              <a:gd name="adj" fmla="val 50000"/>
            </a:avLst>
          </a:prstGeom>
          <a:solidFill>
            <a:srgbClr val="9AC1DD"/>
          </a:solidFill>
          <a:ln>
            <a:noFill/>
          </a:ln>
        </p:spPr>
        <p:txBody>
          <a:bodyPr wrap="none" anchor="ctr"/>
          <a:lstStyle/>
          <a:p>
            <a:pPr eaLnBrk="1" hangingPunct="1">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73" name="椭圆 87"/>
          <p:cNvSpPr>
            <a:spLocks noChangeArrowheads="1"/>
          </p:cNvSpPr>
          <p:nvPr/>
        </p:nvSpPr>
        <p:spPr bwMode="auto">
          <a:xfrm>
            <a:off x="6822552" y="2537657"/>
            <a:ext cx="1687882" cy="1687882"/>
          </a:xfrm>
          <a:prstGeom prst="ellipse">
            <a:avLst/>
          </a:prstGeom>
          <a:solidFill>
            <a:srgbClr val="9AC1DD"/>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4" name="文本框 36"/>
          <p:cNvSpPr txBox="1"/>
          <p:nvPr/>
        </p:nvSpPr>
        <p:spPr>
          <a:xfrm>
            <a:off x="2972475" y="2952997"/>
            <a:ext cx="1410306"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5" name="Text Box 11"/>
          <p:cNvSpPr txBox="1">
            <a:spLocks noChangeArrowheads="1"/>
          </p:cNvSpPr>
          <p:nvPr/>
        </p:nvSpPr>
        <p:spPr bwMode="auto">
          <a:xfrm>
            <a:off x="2954415" y="3186003"/>
            <a:ext cx="1474524"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76" name="文本框 36"/>
          <p:cNvSpPr txBox="1"/>
          <p:nvPr/>
        </p:nvSpPr>
        <p:spPr>
          <a:xfrm>
            <a:off x="5001911" y="2952997"/>
            <a:ext cx="1410306"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7" name="Text Box 11"/>
          <p:cNvSpPr txBox="1">
            <a:spLocks noChangeArrowheads="1"/>
          </p:cNvSpPr>
          <p:nvPr/>
        </p:nvSpPr>
        <p:spPr bwMode="auto">
          <a:xfrm>
            <a:off x="4983851" y="3186003"/>
            <a:ext cx="1474524"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78" name="文本框 36"/>
          <p:cNvSpPr txBox="1"/>
          <p:nvPr/>
        </p:nvSpPr>
        <p:spPr>
          <a:xfrm>
            <a:off x="6961340" y="2952997"/>
            <a:ext cx="1410306"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9" name="Text Box 11"/>
          <p:cNvSpPr txBox="1">
            <a:spLocks noChangeArrowheads="1"/>
          </p:cNvSpPr>
          <p:nvPr/>
        </p:nvSpPr>
        <p:spPr bwMode="auto">
          <a:xfrm>
            <a:off x="6943280" y="3186003"/>
            <a:ext cx="1474524"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80" name="文本框 36"/>
          <p:cNvSpPr txBox="1"/>
          <p:nvPr/>
        </p:nvSpPr>
        <p:spPr>
          <a:xfrm>
            <a:off x="3110761" y="833001"/>
            <a:ext cx="1133734" cy="584773"/>
          </a:xfrm>
          <a:prstGeom prst="rect">
            <a:avLst/>
          </a:prstGeom>
          <a:noFill/>
        </p:spPr>
        <p:txBody>
          <a:bodyPr wrap="square" lIns="91438" tIns="45719" rIns="91438" bIns="45719" rtlCol="0">
            <a:spAutoFit/>
          </a:bodyPr>
          <a:lstStyle/>
          <a:p>
            <a:pPr algn="dist"/>
            <a:r>
              <a:rPr kumimoji="1" lang="en-US" altLang="en-US" sz="160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a:t>
            </a:r>
            <a:r>
              <a:rPr kumimoji="1" lang="zh-CN" altLang="en-US" sz="16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内容</a:t>
            </a:r>
            <a:r>
              <a:rPr kumimoji="1" lang="en-US" altLang="en-US" sz="160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3" name="文本框 36"/>
          <p:cNvSpPr txBox="1"/>
          <p:nvPr/>
        </p:nvSpPr>
        <p:spPr>
          <a:xfrm>
            <a:off x="5154246" y="833001"/>
            <a:ext cx="1133734" cy="584773"/>
          </a:xfrm>
          <a:prstGeom prst="rect">
            <a:avLst/>
          </a:prstGeom>
          <a:noFill/>
        </p:spPr>
        <p:txBody>
          <a:bodyPr wrap="square" lIns="91438" tIns="45719" rIns="91438" bIns="45719" rtlCol="0">
            <a:spAutoFit/>
          </a:bodyPr>
          <a:lstStyle/>
          <a:p>
            <a:pPr algn="dist"/>
            <a:r>
              <a:rPr kumimoji="1" lang="en-US" altLang="en-US" sz="160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a:t>
            </a:r>
            <a:r>
              <a:rPr kumimoji="1" lang="zh-CN" altLang="en-US" sz="16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内容</a:t>
            </a:r>
            <a:r>
              <a:rPr kumimoji="1" lang="en-US" altLang="en-US" sz="160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4" name="文本框 36"/>
          <p:cNvSpPr txBox="1"/>
          <p:nvPr/>
        </p:nvSpPr>
        <p:spPr>
          <a:xfrm>
            <a:off x="7113675" y="833001"/>
            <a:ext cx="1133734" cy="584773"/>
          </a:xfrm>
          <a:prstGeom prst="rect">
            <a:avLst/>
          </a:prstGeom>
          <a:noFill/>
        </p:spPr>
        <p:txBody>
          <a:bodyPr wrap="square" lIns="91438" tIns="45719" rIns="91438" bIns="45719" rtlCol="0">
            <a:spAutoFit/>
          </a:bodyPr>
          <a:lstStyle/>
          <a:p>
            <a:pPr algn="dist"/>
            <a:r>
              <a:rPr kumimoji="1" lang="en-US" altLang="en-US" sz="160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a:t>
            </a:r>
            <a:r>
              <a:rPr kumimoji="1" lang="zh-CN" altLang="en-US" sz="16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内容</a:t>
            </a:r>
            <a:r>
              <a:rPr kumimoji="1" lang="en-US" altLang="en-US" sz="160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5"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61" name="组 60"/>
          <p:cNvGrpSpPr>
            <a:grpSpLocks noChangeAspect="1"/>
          </p:cNvGrpSpPr>
          <p:nvPr/>
        </p:nvGrpSpPr>
        <p:grpSpPr>
          <a:xfrm>
            <a:off x="1939980" y="3581419"/>
            <a:ext cx="360000" cy="139654"/>
            <a:chOff x="4041159" y="1376400"/>
            <a:chExt cx="612485" cy="237600"/>
          </a:xfrm>
        </p:grpSpPr>
        <p:sp>
          <p:nvSpPr>
            <p:cNvPr id="62" name="燕尾形 61"/>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燕尾形 65"/>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randombar(horizontal)">
                                      <p:cBhvr>
                                        <p:cTn id="7" dur="500"/>
                                        <p:tgtEl>
                                          <p:spTgt spid="80"/>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83"/>
                                        </p:tgtEl>
                                        <p:attrNameLst>
                                          <p:attrName>style.visibility</p:attrName>
                                        </p:attrNameLst>
                                      </p:cBhvr>
                                      <p:to>
                                        <p:strVal val="visible"/>
                                      </p:to>
                                    </p:set>
                                    <p:animEffect transition="in" filter="randombar(horizontal)">
                                      <p:cBhvr>
                                        <p:cTn id="10" dur="500"/>
                                        <p:tgtEl>
                                          <p:spTgt spid="83"/>
                                        </p:tgtEl>
                                      </p:cBhvr>
                                    </p:animEffect>
                                  </p:childTnLst>
                                </p:cTn>
                              </p:par>
                              <p:par>
                                <p:cTn id="11" presetID="14" presetClass="entr" presetSubtype="10" fill="hold" grpId="0" nodeType="withEffect">
                                  <p:stCondLst>
                                    <p:cond delay="500"/>
                                  </p:stCondLst>
                                  <p:childTnLst>
                                    <p:set>
                                      <p:cBhvr>
                                        <p:cTn id="12" dur="1" fill="hold">
                                          <p:stCondLst>
                                            <p:cond delay="0"/>
                                          </p:stCondLst>
                                        </p:cTn>
                                        <p:tgtEl>
                                          <p:spTgt spid="84"/>
                                        </p:tgtEl>
                                        <p:attrNameLst>
                                          <p:attrName>style.visibility</p:attrName>
                                        </p:attrNameLst>
                                      </p:cBhvr>
                                      <p:to>
                                        <p:strVal val="visible"/>
                                      </p:to>
                                    </p:set>
                                    <p:animEffect transition="in" filter="randombar(horizontal)">
                                      <p:cBhvr>
                                        <p:cTn id="13" dur="500"/>
                                        <p:tgtEl>
                                          <p:spTgt spid="84"/>
                                        </p:tgtEl>
                                      </p:cBhvr>
                                    </p:animEffect>
                                  </p:childTnLst>
                                </p:cTn>
                              </p:par>
                            </p:childTnLst>
                          </p:cTn>
                        </p:par>
                        <p:par>
                          <p:cTn id="14" fill="hold">
                            <p:stCondLst>
                              <p:cond delay="500"/>
                            </p:stCondLst>
                            <p:childTnLst>
                              <p:par>
                                <p:cTn id="15" presetID="12" presetClass="entr" presetSubtype="1"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p:tgtEl>
                                          <p:spTgt spid="42"/>
                                        </p:tgtEl>
                                        <p:attrNameLst>
                                          <p:attrName>ppt_y</p:attrName>
                                        </p:attrNameLst>
                                      </p:cBhvr>
                                      <p:tavLst>
                                        <p:tav tm="0">
                                          <p:val>
                                            <p:strVal val="#ppt_y-#ppt_h*1.125000"/>
                                          </p:val>
                                        </p:tav>
                                        <p:tav tm="100000">
                                          <p:val>
                                            <p:strVal val="#ppt_y"/>
                                          </p:val>
                                        </p:tav>
                                      </p:tavLst>
                                    </p:anim>
                                    <p:animEffect transition="in" filter="wipe(down)">
                                      <p:cBhvr>
                                        <p:cTn id="18" dur="500"/>
                                        <p:tgtEl>
                                          <p:spTgt spid="42"/>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additive="base">
                                        <p:cTn id="21" dur="500"/>
                                        <p:tgtEl>
                                          <p:spTgt spid="70"/>
                                        </p:tgtEl>
                                        <p:attrNameLst>
                                          <p:attrName>ppt_y</p:attrName>
                                        </p:attrNameLst>
                                      </p:cBhvr>
                                      <p:tavLst>
                                        <p:tav tm="0">
                                          <p:val>
                                            <p:strVal val="#ppt_y-#ppt_h*1.125000"/>
                                          </p:val>
                                        </p:tav>
                                        <p:tav tm="100000">
                                          <p:val>
                                            <p:strVal val="#ppt_y"/>
                                          </p:val>
                                        </p:tav>
                                      </p:tavLst>
                                    </p:anim>
                                    <p:animEffect transition="in" filter="wipe(down)">
                                      <p:cBhvr>
                                        <p:cTn id="22" dur="500"/>
                                        <p:tgtEl>
                                          <p:spTgt spid="70"/>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500"/>
                                        <p:tgtEl>
                                          <p:spTgt spid="72"/>
                                        </p:tgtEl>
                                        <p:attrNameLst>
                                          <p:attrName>ppt_y</p:attrName>
                                        </p:attrNameLst>
                                      </p:cBhvr>
                                      <p:tavLst>
                                        <p:tav tm="0">
                                          <p:val>
                                            <p:strVal val="#ppt_y-#ppt_h*1.125000"/>
                                          </p:val>
                                        </p:tav>
                                        <p:tav tm="100000">
                                          <p:val>
                                            <p:strVal val="#ppt_y"/>
                                          </p:val>
                                        </p:tav>
                                      </p:tavLst>
                                    </p:anim>
                                    <p:animEffect transition="in" filter="wipe(down)">
                                      <p:cBhvr>
                                        <p:cTn id="26" dur="500"/>
                                        <p:tgtEl>
                                          <p:spTgt spid="72"/>
                                        </p:tgtEl>
                                      </p:cBhvr>
                                    </p:animEffect>
                                  </p:childTnLst>
                                </p:cTn>
                              </p:par>
                            </p:childTnLst>
                          </p:cTn>
                        </p:par>
                        <p:par>
                          <p:cTn id="27" fill="hold">
                            <p:stCondLst>
                              <p:cond delay="1000"/>
                            </p:stCondLst>
                            <p:childTnLst>
                              <p:par>
                                <p:cTn id="28" presetID="52"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Scale>
                                      <p:cBhvr>
                                        <p:cTn id="30"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45"/>
                                        </p:tgtEl>
                                        <p:attrNameLst>
                                          <p:attrName>ppt_x</p:attrName>
                                          <p:attrName>ppt_y</p:attrName>
                                        </p:attrNameLst>
                                      </p:cBhvr>
                                    </p:animMotion>
                                    <p:animEffect transition="in" filter="fade">
                                      <p:cBhvr>
                                        <p:cTn id="32" dur="1000"/>
                                        <p:tgtEl>
                                          <p:spTgt spid="45"/>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71"/>
                                        </p:tgtEl>
                                        <p:attrNameLst>
                                          <p:attrName>style.visibility</p:attrName>
                                        </p:attrNameLst>
                                      </p:cBhvr>
                                      <p:to>
                                        <p:strVal val="visible"/>
                                      </p:to>
                                    </p:set>
                                    <p:animScale>
                                      <p:cBhvr>
                                        <p:cTn id="35"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71"/>
                                        </p:tgtEl>
                                        <p:attrNameLst>
                                          <p:attrName>ppt_x</p:attrName>
                                          <p:attrName>ppt_y</p:attrName>
                                        </p:attrNameLst>
                                      </p:cBhvr>
                                    </p:animMotion>
                                    <p:animEffect transition="in" filter="fade">
                                      <p:cBhvr>
                                        <p:cTn id="37" dur="1000"/>
                                        <p:tgtEl>
                                          <p:spTgt spid="71"/>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73"/>
                                        </p:tgtEl>
                                        <p:attrNameLst>
                                          <p:attrName>style.visibility</p:attrName>
                                        </p:attrNameLst>
                                      </p:cBhvr>
                                      <p:to>
                                        <p:strVal val="visible"/>
                                      </p:to>
                                    </p:set>
                                    <p:animScale>
                                      <p:cBhvr>
                                        <p:cTn id="40" dur="1000" decel="50000" fill="hold">
                                          <p:stCondLst>
                                            <p:cond delay="0"/>
                                          </p:stCondLst>
                                        </p:cTn>
                                        <p:tgtEl>
                                          <p:spTgt spid="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73"/>
                                        </p:tgtEl>
                                        <p:attrNameLst>
                                          <p:attrName>ppt_x</p:attrName>
                                          <p:attrName>ppt_y</p:attrName>
                                        </p:attrNameLst>
                                      </p:cBhvr>
                                    </p:animMotion>
                                    <p:animEffect transition="in" filter="fade">
                                      <p:cBhvr>
                                        <p:cTn id="42" dur="1000"/>
                                        <p:tgtEl>
                                          <p:spTgt spid="73"/>
                                        </p:tgtEl>
                                      </p:cBhvr>
                                    </p:animEffect>
                                  </p:childTnLst>
                                </p:cTn>
                              </p:par>
                            </p:childTnLst>
                          </p:cTn>
                        </p:par>
                        <p:par>
                          <p:cTn id="43" fill="hold">
                            <p:stCondLst>
                              <p:cond delay="2000"/>
                            </p:stCondLst>
                            <p:childTnLst>
                              <p:par>
                                <p:cTn id="44" presetID="14" presetClass="entr" presetSubtype="10" fill="hold" grpId="0" nodeType="after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randombar(horizontal)">
                                      <p:cBhvr>
                                        <p:cTn id="46" dur="500"/>
                                        <p:tgtEl>
                                          <p:spTgt spid="74"/>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animEffect transition="in" filter="randombar(horizontal)">
                                      <p:cBhvr>
                                        <p:cTn id="49" dur="500"/>
                                        <p:tgtEl>
                                          <p:spTgt spid="75"/>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76"/>
                                        </p:tgtEl>
                                        <p:attrNameLst>
                                          <p:attrName>style.visibility</p:attrName>
                                        </p:attrNameLst>
                                      </p:cBhvr>
                                      <p:to>
                                        <p:strVal val="visible"/>
                                      </p:to>
                                    </p:set>
                                    <p:animEffect transition="in" filter="randombar(horizontal)">
                                      <p:cBhvr>
                                        <p:cTn id="52" dur="500"/>
                                        <p:tgtEl>
                                          <p:spTgt spid="76"/>
                                        </p:tgtEl>
                                      </p:cBhvr>
                                    </p:animEffect>
                                  </p:childTnLst>
                                </p:cTn>
                              </p:par>
                              <p:par>
                                <p:cTn id="53" presetID="14" presetClass="entr" presetSubtype="10" fill="hold" grpId="0" nodeType="withEffect">
                                  <p:stCondLst>
                                    <p:cond delay="250"/>
                                  </p:stCondLst>
                                  <p:childTnLst>
                                    <p:set>
                                      <p:cBhvr>
                                        <p:cTn id="54" dur="1" fill="hold">
                                          <p:stCondLst>
                                            <p:cond delay="0"/>
                                          </p:stCondLst>
                                        </p:cTn>
                                        <p:tgtEl>
                                          <p:spTgt spid="77"/>
                                        </p:tgtEl>
                                        <p:attrNameLst>
                                          <p:attrName>style.visibility</p:attrName>
                                        </p:attrNameLst>
                                      </p:cBhvr>
                                      <p:to>
                                        <p:strVal val="visible"/>
                                      </p:to>
                                    </p:set>
                                    <p:animEffect transition="in" filter="randombar(horizontal)">
                                      <p:cBhvr>
                                        <p:cTn id="55" dur="500"/>
                                        <p:tgtEl>
                                          <p:spTgt spid="77"/>
                                        </p:tgtEl>
                                      </p:cBhvr>
                                    </p:animEffect>
                                  </p:childTnLst>
                                </p:cTn>
                              </p:par>
                              <p:par>
                                <p:cTn id="56" presetID="14" presetClass="entr" presetSubtype="10" fill="hold" grpId="0" nodeType="withEffect">
                                  <p:stCondLst>
                                    <p:cond delay="500"/>
                                  </p:stCondLst>
                                  <p:childTnLst>
                                    <p:set>
                                      <p:cBhvr>
                                        <p:cTn id="57" dur="1" fill="hold">
                                          <p:stCondLst>
                                            <p:cond delay="0"/>
                                          </p:stCondLst>
                                        </p:cTn>
                                        <p:tgtEl>
                                          <p:spTgt spid="78"/>
                                        </p:tgtEl>
                                        <p:attrNameLst>
                                          <p:attrName>style.visibility</p:attrName>
                                        </p:attrNameLst>
                                      </p:cBhvr>
                                      <p:to>
                                        <p:strVal val="visible"/>
                                      </p:to>
                                    </p:set>
                                    <p:animEffect transition="in" filter="randombar(horizontal)">
                                      <p:cBhvr>
                                        <p:cTn id="58" dur="500"/>
                                        <p:tgtEl>
                                          <p:spTgt spid="78"/>
                                        </p:tgtEl>
                                      </p:cBhvr>
                                    </p:animEffect>
                                  </p:childTnLst>
                                </p:cTn>
                              </p:par>
                              <p:par>
                                <p:cTn id="59" presetID="14" presetClass="entr" presetSubtype="10" fill="hold" grpId="0" nodeType="withEffect">
                                  <p:stCondLst>
                                    <p:cond delay="500"/>
                                  </p:stCondLst>
                                  <p:childTnLst>
                                    <p:set>
                                      <p:cBhvr>
                                        <p:cTn id="60" dur="1" fill="hold">
                                          <p:stCondLst>
                                            <p:cond delay="0"/>
                                          </p:stCondLst>
                                        </p:cTn>
                                        <p:tgtEl>
                                          <p:spTgt spid="79"/>
                                        </p:tgtEl>
                                        <p:attrNameLst>
                                          <p:attrName>style.visibility</p:attrName>
                                        </p:attrNameLst>
                                      </p:cBhvr>
                                      <p:to>
                                        <p:strVal val="visible"/>
                                      </p:to>
                                    </p:set>
                                    <p:animEffect transition="in" filter="randombar(horizontal)">
                                      <p:cBhvr>
                                        <p:cTn id="61"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5" grpId="0" animBg="1"/>
      <p:bldP spid="70" grpId="0" animBg="1"/>
      <p:bldP spid="71" grpId="0" animBg="1"/>
      <p:bldP spid="72" grpId="0" animBg="1"/>
      <p:bldP spid="73" grpId="0" animBg="1"/>
      <p:bldP spid="74" grpId="0"/>
      <p:bldP spid="75" grpId="0"/>
      <p:bldP spid="76" grpId="0"/>
      <p:bldP spid="77" grpId="0"/>
      <p:bldP spid="78" grpId="0"/>
      <p:bldP spid="79" grpId="0"/>
      <p:bldP spid="80" grpId="0"/>
      <p:bldP spid="83" grpId="0"/>
      <p:bldP spid="8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TextBox 18"/>
          <p:cNvSpPr txBox="1"/>
          <p:nvPr/>
        </p:nvSpPr>
        <p:spPr>
          <a:xfrm>
            <a:off x="2743056" y="3192403"/>
            <a:ext cx="263907" cy="253916"/>
          </a:xfrm>
          <a:prstGeom prst="rect">
            <a:avLst/>
          </a:prstGeom>
          <a:noFill/>
        </p:spPr>
        <p:txBody>
          <a:bodyPr wrap="square" rtlCol="0">
            <a:spAutoFit/>
          </a:bodyPr>
          <a:lstStyle/>
          <a:p>
            <a:r>
              <a:rPr lang="en-US" altLang="zh-CN" sz="1050" dirty="0" smtClean="0">
                <a:solidFill>
                  <a:srgbClr val="FFFFFF"/>
                </a:solidFill>
              </a:rPr>
              <a:t>0</a:t>
            </a:r>
            <a:endParaRPr lang="zh-CN" altLang="en-US" sz="1050" dirty="0">
              <a:solidFill>
                <a:srgbClr val="FFFFFF"/>
              </a:solidFill>
            </a:endParaRPr>
          </a:p>
        </p:txBody>
      </p:sp>
      <p:sp>
        <p:nvSpPr>
          <p:cNvPr id="43" name="TextBox 19"/>
          <p:cNvSpPr txBox="1"/>
          <p:nvPr/>
        </p:nvSpPr>
        <p:spPr>
          <a:xfrm>
            <a:off x="2674984" y="2604234"/>
            <a:ext cx="400050" cy="253916"/>
          </a:xfrm>
          <a:prstGeom prst="rect">
            <a:avLst/>
          </a:prstGeom>
          <a:noFill/>
        </p:spPr>
        <p:txBody>
          <a:bodyPr wrap="square" rtlCol="0">
            <a:spAutoFit/>
          </a:bodyPr>
          <a:lstStyle/>
          <a:p>
            <a:r>
              <a:rPr lang="en-US" altLang="zh-CN" sz="1050" dirty="0" smtClean="0">
                <a:solidFill>
                  <a:srgbClr val="FFFFFF"/>
                </a:solidFill>
              </a:rPr>
              <a:t>25</a:t>
            </a:r>
            <a:endParaRPr lang="zh-CN" altLang="en-US" sz="1050" dirty="0">
              <a:solidFill>
                <a:srgbClr val="FFFFFF"/>
              </a:solidFill>
            </a:endParaRPr>
          </a:p>
        </p:txBody>
      </p:sp>
      <p:sp>
        <p:nvSpPr>
          <p:cNvPr id="44" name="TextBox 20"/>
          <p:cNvSpPr txBox="1"/>
          <p:nvPr/>
        </p:nvSpPr>
        <p:spPr>
          <a:xfrm>
            <a:off x="2674984" y="2011305"/>
            <a:ext cx="400050" cy="253916"/>
          </a:xfrm>
          <a:prstGeom prst="rect">
            <a:avLst/>
          </a:prstGeom>
          <a:noFill/>
        </p:spPr>
        <p:txBody>
          <a:bodyPr wrap="square" rtlCol="0">
            <a:spAutoFit/>
          </a:bodyPr>
          <a:lstStyle/>
          <a:p>
            <a:r>
              <a:rPr lang="en-US" altLang="zh-CN" sz="1050" dirty="0" smtClean="0">
                <a:solidFill>
                  <a:srgbClr val="FFFFFF"/>
                </a:solidFill>
              </a:rPr>
              <a:t>50</a:t>
            </a:r>
            <a:endParaRPr lang="zh-CN" altLang="en-US" sz="1050" dirty="0">
              <a:solidFill>
                <a:srgbClr val="FFFFFF"/>
              </a:solidFill>
            </a:endParaRPr>
          </a:p>
        </p:txBody>
      </p:sp>
      <p:sp>
        <p:nvSpPr>
          <p:cNvPr id="45" name="TextBox 21"/>
          <p:cNvSpPr txBox="1"/>
          <p:nvPr/>
        </p:nvSpPr>
        <p:spPr>
          <a:xfrm>
            <a:off x="2674984" y="1424540"/>
            <a:ext cx="400050" cy="253916"/>
          </a:xfrm>
          <a:prstGeom prst="rect">
            <a:avLst/>
          </a:prstGeom>
          <a:noFill/>
        </p:spPr>
        <p:txBody>
          <a:bodyPr wrap="square" rtlCol="0">
            <a:spAutoFit/>
          </a:bodyPr>
          <a:lstStyle/>
          <a:p>
            <a:r>
              <a:rPr lang="en-US" altLang="zh-CN" sz="1050" dirty="0" smtClean="0">
                <a:solidFill>
                  <a:srgbClr val="FFFFFF"/>
                </a:solidFill>
              </a:rPr>
              <a:t>75</a:t>
            </a:r>
            <a:endParaRPr lang="zh-CN" altLang="en-US" sz="1050" dirty="0">
              <a:solidFill>
                <a:srgbClr val="FFFFFF"/>
              </a:solidFill>
            </a:endParaRPr>
          </a:p>
        </p:txBody>
      </p:sp>
      <p:sp>
        <p:nvSpPr>
          <p:cNvPr id="46" name="TextBox 22"/>
          <p:cNvSpPr txBox="1"/>
          <p:nvPr/>
        </p:nvSpPr>
        <p:spPr>
          <a:xfrm>
            <a:off x="2635694" y="831611"/>
            <a:ext cx="478630" cy="253916"/>
          </a:xfrm>
          <a:prstGeom prst="rect">
            <a:avLst/>
          </a:prstGeom>
          <a:noFill/>
        </p:spPr>
        <p:txBody>
          <a:bodyPr wrap="square" rtlCol="0">
            <a:spAutoFit/>
          </a:bodyPr>
          <a:lstStyle/>
          <a:p>
            <a:r>
              <a:rPr lang="en-US" altLang="zh-CN" sz="1050" dirty="0" smtClean="0">
                <a:solidFill>
                  <a:srgbClr val="FFFFFF"/>
                </a:solidFill>
              </a:rPr>
              <a:t>100</a:t>
            </a:r>
            <a:endParaRPr lang="zh-CN" altLang="en-US" sz="1050" dirty="0">
              <a:solidFill>
                <a:srgbClr val="FFFFFF"/>
              </a:solidFill>
            </a:endParaRPr>
          </a:p>
        </p:txBody>
      </p:sp>
      <p:sp>
        <p:nvSpPr>
          <p:cNvPr id="47" name="矩形 10"/>
          <p:cNvSpPr/>
          <p:nvPr/>
        </p:nvSpPr>
        <p:spPr>
          <a:xfrm>
            <a:off x="3084516" y="1518621"/>
            <a:ext cx="5530473" cy="1894820"/>
          </a:xfrm>
          <a:custGeom>
            <a:avLst/>
            <a:gdLst/>
            <a:ahLst/>
            <a:cxnLst/>
            <a:rect l="l" t="t" r="r" b="b"/>
            <a:pathLst>
              <a:path w="7412687" h="1894820">
                <a:moveTo>
                  <a:pt x="4225003" y="0"/>
                </a:moveTo>
                <a:lnTo>
                  <a:pt x="4230445" y="0"/>
                </a:lnTo>
                <a:lnTo>
                  <a:pt x="5283490" y="1525639"/>
                </a:lnTo>
                <a:lnTo>
                  <a:pt x="5283986" y="1525296"/>
                </a:lnTo>
                <a:lnTo>
                  <a:pt x="5292837" y="1539858"/>
                </a:lnTo>
                <a:lnTo>
                  <a:pt x="7412687" y="251263"/>
                </a:lnTo>
                <a:lnTo>
                  <a:pt x="7412687" y="1894820"/>
                </a:lnTo>
                <a:lnTo>
                  <a:pt x="0" y="1894820"/>
                </a:lnTo>
                <a:lnTo>
                  <a:pt x="0" y="951132"/>
                </a:lnTo>
                <a:lnTo>
                  <a:pt x="1048490" y="1348488"/>
                </a:lnTo>
                <a:lnTo>
                  <a:pt x="1053477" y="1353231"/>
                </a:lnTo>
                <a:lnTo>
                  <a:pt x="2111898" y="240372"/>
                </a:lnTo>
                <a:lnTo>
                  <a:pt x="3185781" y="1610000"/>
                </a:lnTo>
                <a:close/>
              </a:path>
            </a:pathLst>
          </a:custGeom>
          <a:solidFill>
            <a:srgbClr val="A8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17407"/>
          <p:cNvSpPr/>
          <p:nvPr/>
        </p:nvSpPr>
        <p:spPr>
          <a:xfrm>
            <a:off x="3084516" y="1179607"/>
            <a:ext cx="5530473" cy="2233834"/>
          </a:xfrm>
          <a:custGeom>
            <a:avLst/>
            <a:gdLst>
              <a:gd name="connsiteX0" fmla="*/ 7388219 w 7412687"/>
              <a:gd name="connsiteY0" fmla="*/ 0 h 2233834"/>
              <a:gd name="connsiteX1" fmla="*/ 7412687 w 7412687"/>
              <a:gd name="connsiteY1" fmla="*/ 0 h 2233834"/>
              <a:gd name="connsiteX2" fmla="*/ 7412687 w 7412687"/>
              <a:gd name="connsiteY2" fmla="*/ 2233834 h 2233834"/>
              <a:gd name="connsiteX3" fmla="*/ 0 w 7412687"/>
              <a:gd name="connsiteY3" fmla="*/ 2233834 h 2233834"/>
              <a:gd name="connsiteX4" fmla="*/ 0 w 7412687"/>
              <a:gd name="connsiteY4" fmla="*/ 2106449 h 2233834"/>
              <a:gd name="connsiteX5" fmla="*/ 1060719 w 7412687"/>
              <a:gd name="connsiteY5" fmla="*/ 1661861 h 2233834"/>
              <a:gd name="connsiteX6" fmla="*/ 2116328 w 7412687"/>
              <a:gd name="connsiteY6" fmla="*/ 1951941 h 2233834"/>
              <a:gd name="connsiteX7" fmla="*/ 2075098 w 7412687"/>
              <a:gd name="connsiteY7" fmla="*/ 1970123 h 2233834"/>
              <a:gd name="connsiteX8" fmla="*/ 2115253 w 7412687"/>
              <a:gd name="connsiteY8" fmla="*/ 1945792 h 2233834"/>
              <a:gd name="connsiteX9" fmla="*/ 2116747 w 7412687"/>
              <a:gd name="connsiteY9" fmla="*/ 1946194 h 2233834"/>
              <a:gd name="connsiteX10" fmla="*/ 2117168 w 7412687"/>
              <a:gd name="connsiteY10" fmla="*/ 1944631 h 2233834"/>
              <a:gd name="connsiteX11" fmla="*/ 3189110 w 7412687"/>
              <a:gd name="connsiteY11" fmla="*/ 1295108 h 2233834"/>
              <a:gd name="connsiteX12" fmla="*/ 4206275 w 7412687"/>
              <a:gd name="connsiteY12" fmla="*/ 1634661 h 2233834"/>
              <a:gd name="connsiteX13" fmla="*/ 4216350 w 7412687"/>
              <a:gd name="connsiteY13" fmla="*/ 1649128 h 2233834"/>
              <a:gd name="connsiteX14" fmla="*/ 4227127 w 7412687"/>
              <a:gd name="connsiteY14" fmla="*/ 1641622 h 2233834"/>
              <a:gd name="connsiteX15" fmla="*/ 4235754 w 7412687"/>
              <a:gd name="connsiteY15" fmla="*/ 1644502 h 2233834"/>
              <a:gd name="connsiteX16" fmla="*/ 4239620 w 7412687"/>
              <a:gd name="connsiteY16" fmla="*/ 1632921 h 2233834"/>
              <a:gd name="connsiteX17" fmla="*/ 5298804 w 7412687"/>
              <a:gd name="connsiteY17" fmla="*/ 895245 h 2233834"/>
              <a:gd name="connsiteX18" fmla="*/ 6346682 w 7412687"/>
              <a:gd name="connsiteY18" fmla="*/ 1731000 h 2233834"/>
              <a:gd name="connsiteX19" fmla="*/ 7388219 w 7412687"/>
              <a:gd name="connsiteY19" fmla="*/ 0 h 2233834"/>
              <a:gd name="connsiteX0-1" fmla="*/ 7388219 w 7412687"/>
              <a:gd name="connsiteY0-2" fmla="*/ 0 h 2233834"/>
              <a:gd name="connsiteX1-3" fmla="*/ 7412687 w 7412687"/>
              <a:gd name="connsiteY1-4" fmla="*/ 0 h 2233834"/>
              <a:gd name="connsiteX2-5" fmla="*/ 7412687 w 7412687"/>
              <a:gd name="connsiteY2-6" fmla="*/ 2233834 h 2233834"/>
              <a:gd name="connsiteX3-7" fmla="*/ 0 w 7412687"/>
              <a:gd name="connsiteY3-8" fmla="*/ 2233834 h 2233834"/>
              <a:gd name="connsiteX4-9" fmla="*/ 0 w 7412687"/>
              <a:gd name="connsiteY4-10" fmla="*/ 2106449 h 2233834"/>
              <a:gd name="connsiteX5-11" fmla="*/ 1060719 w 7412687"/>
              <a:gd name="connsiteY5-12" fmla="*/ 1661861 h 2233834"/>
              <a:gd name="connsiteX6-13" fmla="*/ 2116328 w 7412687"/>
              <a:gd name="connsiteY6-14" fmla="*/ 1951941 h 2233834"/>
              <a:gd name="connsiteX7-15" fmla="*/ 2075098 w 7412687"/>
              <a:gd name="connsiteY7-16" fmla="*/ 1970123 h 2233834"/>
              <a:gd name="connsiteX8-17" fmla="*/ 2115253 w 7412687"/>
              <a:gd name="connsiteY8-18" fmla="*/ 1945792 h 2233834"/>
              <a:gd name="connsiteX9-19" fmla="*/ 2116747 w 7412687"/>
              <a:gd name="connsiteY9-20" fmla="*/ 1946194 h 2233834"/>
              <a:gd name="connsiteX10-21" fmla="*/ 2121931 w 7412687"/>
              <a:gd name="connsiteY10-22" fmla="*/ 1942250 h 2233834"/>
              <a:gd name="connsiteX11-23" fmla="*/ 3189110 w 7412687"/>
              <a:gd name="connsiteY11-24" fmla="*/ 1295108 h 2233834"/>
              <a:gd name="connsiteX12-25" fmla="*/ 4206275 w 7412687"/>
              <a:gd name="connsiteY12-26" fmla="*/ 1634661 h 2233834"/>
              <a:gd name="connsiteX13-27" fmla="*/ 4216350 w 7412687"/>
              <a:gd name="connsiteY13-28" fmla="*/ 1649128 h 2233834"/>
              <a:gd name="connsiteX14-29" fmla="*/ 4227127 w 7412687"/>
              <a:gd name="connsiteY14-30" fmla="*/ 1641622 h 2233834"/>
              <a:gd name="connsiteX15-31" fmla="*/ 4235754 w 7412687"/>
              <a:gd name="connsiteY15-32" fmla="*/ 1644502 h 2233834"/>
              <a:gd name="connsiteX16-33" fmla="*/ 4239620 w 7412687"/>
              <a:gd name="connsiteY16-34" fmla="*/ 1632921 h 2233834"/>
              <a:gd name="connsiteX17-35" fmla="*/ 5298804 w 7412687"/>
              <a:gd name="connsiteY17-36" fmla="*/ 895245 h 2233834"/>
              <a:gd name="connsiteX18-37" fmla="*/ 6346682 w 7412687"/>
              <a:gd name="connsiteY18-38" fmla="*/ 1731000 h 2233834"/>
              <a:gd name="connsiteX19-39" fmla="*/ 7388219 w 7412687"/>
              <a:gd name="connsiteY19-40" fmla="*/ 0 h 2233834"/>
              <a:gd name="connsiteX0-41" fmla="*/ 7388219 w 7412687"/>
              <a:gd name="connsiteY0-42" fmla="*/ 0 h 2233834"/>
              <a:gd name="connsiteX1-43" fmla="*/ 7412687 w 7412687"/>
              <a:gd name="connsiteY1-44" fmla="*/ 0 h 2233834"/>
              <a:gd name="connsiteX2-45" fmla="*/ 7412687 w 7412687"/>
              <a:gd name="connsiteY2-46" fmla="*/ 2233834 h 2233834"/>
              <a:gd name="connsiteX3-47" fmla="*/ 0 w 7412687"/>
              <a:gd name="connsiteY3-48" fmla="*/ 2233834 h 2233834"/>
              <a:gd name="connsiteX4-49" fmla="*/ 0 w 7412687"/>
              <a:gd name="connsiteY4-50" fmla="*/ 2106449 h 2233834"/>
              <a:gd name="connsiteX5-51" fmla="*/ 1060719 w 7412687"/>
              <a:gd name="connsiteY5-52" fmla="*/ 1661861 h 2233834"/>
              <a:gd name="connsiteX6-53" fmla="*/ 2116328 w 7412687"/>
              <a:gd name="connsiteY6-54" fmla="*/ 1951941 h 2233834"/>
              <a:gd name="connsiteX7-55" fmla="*/ 2125104 w 7412687"/>
              <a:gd name="connsiteY7-56" fmla="*/ 2015367 h 2233834"/>
              <a:gd name="connsiteX8-57" fmla="*/ 2115253 w 7412687"/>
              <a:gd name="connsiteY8-58" fmla="*/ 1945792 h 2233834"/>
              <a:gd name="connsiteX9-59" fmla="*/ 2116747 w 7412687"/>
              <a:gd name="connsiteY9-60" fmla="*/ 1946194 h 2233834"/>
              <a:gd name="connsiteX10-61" fmla="*/ 2121931 w 7412687"/>
              <a:gd name="connsiteY10-62" fmla="*/ 1942250 h 2233834"/>
              <a:gd name="connsiteX11-63" fmla="*/ 3189110 w 7412687"/>
              <a:gd name="connsiteY11-64" fmla="*/ 1295108 h 2233834"/>
              <a:gd name="connsiteX12-65" fmla="*/ 4206275 w 7412687"/>
              <a:gd name="connsiteY12-66" fmla="*/ 1634661 h 2233834"/>
              <a:gd name="connsiteX13-67" fmla="*/ 4216350 w 7412687"/>
              <a:gd name="connsiteY13-68" fmla="*/ 1649128 h 2233834"/>
              <a:gd name="connsiteX14-69" fmla="*/ 4227127 w 7412687"/>
              <a:gd name="connsiteY14-70" fmla="*/ 1641622 h 2233834"/>
              <a:gd name="connsiteX15-71" fmla="*/ 4235754 w 7412687"/>
              <a:gd name="connsiteY15-72" fmla="*/ 1644502 h 2233834"/>
              <a:gd name="connsiteX16-73" fmla="*/ 4239620 w 7412687"/>
              <a:gd name="connsiteY16-74" fmla="*/ 1632921 h 2233834"/>
              <a:gd name="connsiteX17-75" fmla="*/ 5298804 w 7412687"/>
              <a:gd name="connsiteY17-76" fmla="*/ 895245 h 2233834"/>
              <a:gd name="connsiteX18-77" fmla="*/ 6346682 w 7412687"/>
              <a:gd name="connsiteY18-78" fmla="*/ 1731000 h 2233834"/>
              <a:gd name="connsiteX19-79" fmla="*/ 7388219 w 7412687"/>
              <a:gd name="connsiteY19-80" fmla="*/ 0 h 2233834"/>
              <a:gd name="connsiteX0-81" fmla="*/ 7388219 w 7412687"/>
              <a:gd name="connsiteY0-82" fmla="*/ 0 h 2233834"/>
              <a:gd name="connsiteX1-83" fmla="*/ 7412687 w 7412687"/>
              <a:gd name="connsiteY1-84" fmla="*/ 0 h 2233834"/>
              <a:gd name="connsiteX2-85" fmla="*/ 7412687 w 7412687"/>
              <a:gd name="connsiteY2-86" fmla="*/ 2233834 h 2233834"/>
              <a:gd name="connsiteX3-87" fmla="*/ 0 w 7412687"/>
              <a:gd name="connsiteY3-88" fmla="*/ 2233834 h 2233834"/>
              <a:gd name="connsiteX4-89" fmla="*/ 0 w 7412687"/>
              <a:gd name="connsiteY4-90" fmla="*/ 2106449 h 2233834"/>
              <a:gd name="connsiteX5-91" fmla="*/ 1060719 w 7412687"/>
              <a:gd name="connsiteY5-92" fmla="*/ 1661861 h 2233834"/>
              <a:gd name="connsiteX6-93" fmla="*/ 2116328 w 7412687"/>
              <a:gd name="connsiteY6-94" fmla="*/ 1951941 h 2233834"/>
              <a:gd name="connsiteX7-95" fmla="*/ 2125104 w 7412687"/>
              <a:gd name="connsiteY7-96" fmla="*/ 2015367 h 2233834"/>
              <a:gd name="connsiteX8-97" fmla="*/ 2115253 w 7412687"/>
              <a:gd name="connsiteY8-98" fmla="*/ 1945792 h 2233834"/>
              <a:gd name="connsiteX9-99" fmla="*/ 2145322 w 7412687"/>
              <a:gd name="connsiteY9-100" fmla="*/ 1974769 h 2233834"/>
              <a:gd name="connsiteX10-101" fmla="*/ 2121931 w 7412687"/>
              <a:gd name="connsiteY10-102" fmla="*/ 1942250 h 2233834"/>
              <a:gd name="connsiteX11-103" fmla="*/ 3189110 w 7412687"/>
              <a:gd name="connsiteY11-104" fmla="*/ 1295108 h 2233834"/>
              <a:gd name="connsiteX12-105" fmla="*/ 4206275 w 7412687"/>
              <a:gd name="connsiteY12-106" fmla="*/ 1634661 h 2233834"/>
              <a:gd name="connsiteX13-107" fmla="*/ 4216350 w 7412687"/>
              <a:gd name="connsiteY13-108" fmla="*/ 1649128 h 2233834"/>
              <a:gd name="connsiteX14-109" fmla="*/ 4227127 w 7412687"/>
              <a:gd name="connsiteY14-110" fmla="*/ 1641622 h 2233834"/>
              <a:gd name="connsiteX15-111" fmla="*/ 4235754 w 7412687"/>
              <a:gd name="connsiteY15-112" fmla="*/ 1644502 h 2233834"/>
              <a:gd name="connsiteX16-113" fmla="*/ 4239620 w 7412687"/>
              <a:gd name="connsiteY16-114" fmla="*/ 1632921 h 2233834"/>
              <a:gd name="connsiteX17-115" fmla="*/ 5298804 w 7412687"/>
              <a:gd name="connsiteY17-116" fmla="*/ 895245 h 2233834"/>
              <a:gd name="connsiteX18-117" fmla="*/ 6346682 w 7412687"/>
              <a:gd name="connsiteY18-118" fmla="*/ 1731000 h 2233834"/>
              <a:gd name="connsiteX19-119" fmla="*/ 7388219 w 7412687"/>
              <a:gd name="connsiteY19-120" fmla="*/ 0 h 2233834"/>
              <a:gd name="connsiteX0-121" fmla="*/ 7388219 w 7412687"/>
              <a:gd name="connsiteY0-122" fmla="*/ 0 h 2233834"/>
              <a:gd name="connsiteX1-123" fmla="*/ 7412687 w 7412687"/>
              <a:gd name="connsiteY1-124" fmla="*/ 0 h 2233834"/>
              <a:gd name="connsiteX2-125" fmla="*/ 7412687 w 7412687"/>
              <a:gd name="connsiteY2-126" fmla="*/ 2233834 h 2233834"/>
              <a:gd name="connsiteX3-127" fmla="*/ 0 w 7412687"/>
              <a:gd name="connsiteY3-128" fmla="*/ 2233834 h 2233834"/>
              <a:gd name="connsiteX4-129" fmla="*/ 0 w 7412687"/>
              <a:gd name="connsiteY4-130" fmla="*/ 2106449 h 2233834"/>
              <a:gd name="connsiteX5-131" fmla="*/ 1060719 w 7412687"/>
              <a:gd name="connsiteY5-132" fmla="*/ 1661861 h 2233834"/>
              <a:gd name="connsiteX6-133" fmla="*/ 2116328 w 7412687"/>
              <a:gd name="connsiteY6-134" fmla="*/ 1951941 h 2233834"/>
              <a:gd name="connsiteX7-135" fmla="*/ 2125104 w 7412687"/>
              <a:gd name="connsiteY7-136" fmla="*/ 2015367 h 2233834"/>
              <a:gd name="connsiteX8-137" fmla="*/ 2115253 w 7412687"/>
              <a:gd name="connsiteY8-138" fmla="*/ 1945792 h 2233834"/>
              <a:gd name="connsiteX9-139" fmla="*/ 2145322 w 7412687"/>
              <a:gd name="connsiteY9-140" fmla="*/ 1974769 h 2233834"/>
              <a:gd name="connsiteX10-141" fmla="*/ 2121931 w 7412687"/>
              <a:gd name="connsiteY10-142" fmla="*/ 1942250 h 2233834"/>
              <a:gd name="connsiteX11-143" fmla="*/ 3189110 w 7412687"/>
              <a:gd name="connsiteY11-144" fmla="*/ 1295108 h 2233834"/>
              <a:gd name="connsiteX12-145" fmla="*/ 4206275 w 7412687"/>
              <a:gd name="connsiteY12-146" fmla="*/ 1634661 h 2233834"/>
              <a:gd name="connsiteX13-147" fmla="*/ 4216350 w 7412687"/>
              <a:gd name="connsiteY13-148" fmla="*/ 1649128 h 2233834"/>
              <a:gd name="connsiteX14-149" fmla="*/ 4227127 w 7412687"/>
              <a:gd name="connsiteY14-150" fmla="*/ 1641622 h 2233834"/>
              <a:gd name="connsiteX15-151" fmla="*/ 4235754 w 7412687"/>
              <a:gd name="connsiteY15-152" fmla="*/ 1715940 h 2233834"/>
              <a:gd name="connsiteX16-153" fmla="*/ 4239620 w 7412687"/>
              <a:gd name="connsiteY16-154" fmla="*/ 1632921 h 2233834"/>
              <a:gd name="connsiteX17-155" fmla="*/ 5298804 w 7412687"/>
              <a:gd name="connsiteY17-156" fmla="*/ 895245 h 2233834"/>
              <a:gd name="connsiteX18-157" fmla="*/ 6346682 w 7412687"/>
              <a:gd name="connsiteY18-158" fmla="*/ 1731000 h 2233834"/>
              <a:gd name="connsiteX19-159" fmla="*/ 7388219 w 7412687"/>
              <a:gd name="connsiteY19-160" fmla="*/ 0 h 2233834"/>
              <a:gd name="connsiteX0-161" fmla="*/ 7388219 w 7412687"/>
              <a:gd name="connsiteY0-162" fmla="*/ 0 h 2233834"/>
              <a:gd name="connsiteX1-163" fmla="*/ 7412687 w 7412687"/>
              <a:gd name="connsiteY1-164" fmla="*/ 0 h 2233834"/>
              <a:gd name="connsiteX2-165" fmla="*/ 7412687 w 7412687"/>
              <a:gd name="connsiteY2-166" fmla="*/ 2233834 h 2233834"/>
              <a:gd name="connsiteX3-167" fmla="*/ 0 w 7412687"/>
              <a:gd name="connsiteY3-168" fmla="*/ 2233834 h 2233834"/>
              <a:gd name="connsiteX4-169" fmla="*/ 0 w 7412687"/>
              <a:gd name="connsiteY4-170" fmla="*/ 2106449 h 2233834"/>
              <a:gd name="connsiteX5-171" fmla="*/ 1060719 w 7412687"/>
              <a:gd name="connsiteY5-172" fmla="*/ 1661861 h 2233834"/>
              <a:gd name="connsiteX6-173" fmla="*/ 2116328 w 7412687"/>
              <a:gd name="connsiteY6-174" fmla="*/ 1951941 h 2233834"/>
              <a:gd name="connsiteX7-175" fmla="*/ 2125104 w 7412687"/>
              <a:gd name="connsiteY7-176" fmla="*/ 2015367 h 2233834"/>
              <a:gd name="connsiteX8-177" fmla="*/ 2115253 w 7412687"/>
              <a:gd name="connsiteY8-178" fmla="*/ 1945792 h 2233834"/>
              <a:gd name="connsiteX9-179" fmla="*/ 2145322 w 7412687"/>
              <a:gd name="connsiteY9-180" fmla="*/ 1974769 h 2233834"/>
              <a:gd name="connsiteX10-181" fmla="*/ 2121931 w 7412687"/>
              <a:gd name="connsiteY10-182" fmla="*/ 1942250 h 2233834"/>
              <a:gd name="connsiteX11-183" fmla="*/ 3189110 w 7412687"/>
              <a:gd name="connsiteY11-184" fmla="*/ 1295108 h 2233834"/>
              <a:gd name="connsiteX12-185" fmla="*/ 4206275 w 7412687"/>
              <a:gd name="connsiteY12-186" fmla="*/ 1634661 h 2233834"/>
              <a:gd name="connsiteX13-187" fmla="*/ 4216350 w 7412687"/>
              <a:gd name="connsiteY13-188" fmla="*/ 1649128 h 2233834"/>
              <a:gd name="connsiteX14-189" fmla="*/ 4227127 w 7412687"/>
              <a:gd name="connsiteY14-190" fmla="*/ 1641622 h 2233834"/>
              <a:gd name="connsiteX15-191" fmla="*/ 4219086 w 7412687"/>
              <a:gd name="connsiteY15-192" fmla="*/ 1642121 h 2233834"/>
              <a:gd name="connsiteX16-193" fmla="*/ 4239620 w 7412687"/>
              <a:gd name="connsiteY16-194" fmla="*/ 1632921 h 2233834"/>
              <a:gd name="connsiteX17-195" fmla="*/ 5298804 w 7412687"/>
              <a:gd name="connsiteY17-196" fmla="*/ 895245 h 2233834"/>
              <a:gd name="connsiteX18-197" fmla="*/ 6346682 w 7412687"/>
              <a:gd name="connsiteY18-198" fmla="*/ 1731000 h 2233834"/>
              <a:gd name="connsiteX19-199" fmla="*/ 7388219 w 7412687"/>
              <a:gd name="connsiteY19-200" fmla="*/ 0 h 22338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Lst>
            <a:rect l="l" t="t" r="r" b="b"/>
            <a:pathLst>
              <a:path w="7412687" h="2233834">
                <a:moveTo>
                  <a:pt x="7388219" y="0"/>
                </a:moveTo>
                <a:lnTo>
                  <a:pt x="7412687" y="0"/>
                </a:lnTo>
                <a:lnTo>
                  <a:pt x="7412687" y="2233834"/>
                </a:lnTo>
                <a:lnTo>
                  <a:pt x="0" y="2233834"/>
                </a:lnTo>
                <a:lnTo>
                  <a:pt x="0" y="2106449"/>
                </a:lnTo>
                <a:lnTo>
                  <a:pt x="1060719" y="1661861"/>
                </a:lnTo>
                <a:lnTo>
                  <a:pt x="2116328" y="1951941"/>
                </a:lnTo>
                <a:lnTo>
                  <a:pt x="2125104" y="2015367"/>
                </a:lnTo>
                <a:lnTo>
                  <a:pt x="2115253" y="1945792"/>
                </a:lnTo>
                <a:lnTo>
                  <a:pt x="2145322" y="1974769"/>
                </a:lnTo>
                <a:lnTo>
                  <a:pt x="2121931" y="1942250"/>
                </a:lnTo>
                <a:lnTo>
                  <a:pt x="3189110" y="1295108"/>
                </a:lnTo>
                <a:lnTo>
                  <a:pt x="4206275" y="1634661"/>
                </a:lnTo>
                <a:lnTo>
                  <a:pt x="4216350" y="1649128"/>
                </a:lnTo>
                <a:lnTo>
                  <a:pt x="4227127" y="1641622"/>
                </a:lnTo>
                <a:lnTo>
                  <a:pt x="4219086" y="1642121"/>
                </a:lnTo>
                <a:lnTo>
                  <a:pt x="4239620" y="1632921"/>
                </a:lnTo>
                <a:lnTo>
                  <a:pt x="5298804" y="895245"/>
                </a:lnTo>
                <a:lnTo>
                  <a:pt x="6346682" y="1731000"/>
                </a:lnTo>
                <a:lnTo>
                  <a:pt x="7388219" y="0"/>
                </a:lnTo>
                <a:close/>
              </a:path>
            </a:pathLst>
          </a:custGeom>
          <a:solidFill>
            <a:srgbClr val="00B4FF">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 Box 11"/>
          <p:cNvSpPr txBox="1">
            <a:spLocks noChangeArrowheads="1"/>
          </p:cNvSpPr>
          <p:nvPr/>
        </p:nvSpPr>
        <p:spPr bwMode="auto">
          <a:xfrm>
            <a:off x="2998583" y="3874834"/>
            <a:ext cx="5616406"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要内容请在这里输入组要内容请在</a:t>
            </a:r>
            <a:r>
              <a:rPr lang="zh-CN" altLang="en-US" sz="800" dirty="0">
                <a:solidFill>
                  <a:srgbClr val="FFFFFF"/>
                </a:solidFill>
                <a:latin typeface="微软雅黑" panose="020B0503020204020204" pitchFamily="34" charset="-122"/>
                <a:ea typeface="微软雅黑" panose="020B0503020204020204" pitchFamily="34" charset="-122"/>
              </a:rPr>
              <a:t>这里输入组要请在这里输入组请在这里请在这里输入组要内容请在这里输入组要内容请在这里输入组要内容请在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这里输入组要请在这里输入组请在这里</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要内容请在这里输入组要请在这里输入组请在这里这里</a:t>
            </a:r>
            <a:endParaRPr lang="zh-CN" altLang="en-US" sz="800" dirty="0">
              <a:solidFill>
                <a:srgbClr val="FFFFFF"/>
              </a:solidFill>
              <a:latin typeface="微软雅黑" panose="020B0503020204020204" pitchFamily="34" charset="-122"/>
              <a:ea typeface="微软雅黑" panose="020B0503020204020204" pitchFamily="34" charset="-122"/>
            </a:endParaRPr>
          </a:p>
        </p:txBody>
      </p:sp>
      <p:cxnSp>
        <p:nvCxnSpPr>
          <p:cNvPr id="50" name="直接连接符 47"/>
          <p:cNvCxnSpPr/>
          <p:nvPr/>
        </p:nvCxnSpPr>
        <p:spPr>
          <a:xfrm flipH="1" flipV="1">
            <a:off x="2996047" y="2759653"/>
            <a:ext cx="5618942" cy="5548"/>
          </a:xfrm>
          <a:prstGeom prst="line">
            <a:avLst/>
          </a:prstGeom>
          <a:ln>
            <a:solidFill>
              <a:srgbClr val="9AC1DD"/>
            </a:solidFill>
            <a:prstDash val="sysDot"/>
          </a:ln>
        </p:spPr>
        <p:style>
          <a:lnRef idx="1">
            <a:schemeClr val="accent1"/>
          </a:lnRef>
          <a:fillRef idx="0">
            <a:schemeClr val="accent1"/>
          </a:fillRef>
          <a:effectRef idx="0">
            <a:schemeClr val="accent1"/>
          </a:effectRef>
          <a:fontRef idx="minor">
            <a:schemeClr val="tx1"/>
          </a:fontRef>
        </p:style>
      </p:cxnSp>
      <p:cxnSp>
        <p:nvCxnSpPr>
          <p:cNvPr id="61" name="直接连接符 47"/>
          <p:cNvCxnSpPr/>
          <p:nvPr/>
        </p:nvCxnSpPr>
        <p:spPr>
          <a:xfrm flipH="1" flipV="1">
            <a:off x="2996047" y="2159896"/>
            <a:ext cx="5618942" cy="6368"/>
          </a:xfrm>
          <a:prstGeom prst="line">
            <a:avLst/>
          </a:prstGeom>
          <a:ln>
            <a:solidFill>
              <a:srgbClr val="9AC1DD"/>
            </a:solidFill>
            <a:prstDash val="sysDot"/>
          </a:ln>
        </p:spPr>
        <p:style>
          <a:lnRef idx="1">
            <a:schemeClr val="accent1"/>
          </a:lnRef>
          <a:fillRef idx="0">
            <a:schemeClr val="accent1"/>
          </a:fillRef>
          <a:effectRef idx="0">
            <a:schemeClr val="accent1"/>
          </a:effectRef>
          <a:fontRef idx="minor">
            <a:schemeClr val="tx1"/>
          </a:fontRef>
        </p:style>
      </p:cxnSp>
      <p:cxnSp>
        <p:nvCxnSpPr>
          <p:cNvPr id="62" name="直接连接符 47"/>
          <p:cNvCxnSpPr/>
          <p:nvPr/>
        </p:nvCxnSpPr>
        <p:spPr>
          <a:xfrm flipH="1">
            <a:off x="2996047" y="1560140"/>
            <a:ext cx="5590277" cy="0"/>
          </a:xfrm>
          <a:prstGeom prst="line">
            <a:avLst/>
          </a:prstGeom>
          <a:ln>
            <a:solidFill>
              <a:srgbClr val="9AC1DD"/>
            </a:solidFill>
            <a:prstDash val="sysDot"/>
          </a:ln>
        </p:spPr>
        <p:style>
          <a:lnRef idx="1">
            <a:schemeClr val="accent1"/>
          </a:lnRef>
          <a:fillRef idx="0">
            <a:schemeClr val="accent1"/>
          </a:fillRef>
          <a:effectRef idx="0">
            <a:schemeClr val="accent1"/>
          </a:effectRef>
          <a:fontRef idx="minor">
            <a:schemeClr val="tx1"/>
          </a:fontRef>
        </p:style>
      </p:cxnSp>
      <p:cxnSp>
        <p:nvCxnSpPr>
          <p:cNvPr id="63" name="直接连接符 47"/>
          <p:cNvCxnSpPr/>
          <p:nvPr/>
        </p:nvCxnSpPr>
        <p:spPr>
          <a:xfrm flipH="1">
            <a:off x="2996047" y="960383"/>
            <a:ext cx="5618942" cy="0"/>
          </a:xfrm>
          <a:prstGeom prst="line">
            <a:avLst/>
          </a:prstGeom>
          <a:ln>
            <a:solidFill>
              <a:srgbClr val="9AC1DD"/>
            </a:solidFill>
            <a:prstDash val="sysDot"/>
          </a:ln>
        </p:spPr>
        <p:style>
          <a:lnRef idx="1">
            <a:schemeClr val="accent1"/>
          </a:lnRef>
          <a:fillRef idx="0">
            <a:schemeClr val="accent1"/>
          </a:fillRef>
          <a:effectRef idx="0">
            <a:schemeClr val="accent1"/>
          </a:effectRef>
          <a:fontRef idx="minor">
            <a:schemeClr val="tx1"/>
          </a:fontRef>
        </p:style>
      </p:cxnSp>
      <p:cxnSp>
        <p:nvCxnSpPr>
          <p:cNvPr id="64" name="直接连接符 9"/>
          <p:cNvCxnSpPr/>
          <p:nvPr/>
        </p:nvCxnSpPr>
        <p:spPr>
          <a:xfrm>
            <a:off x="6362704" y="952413"/>
            <a:ext cx="1886368" cy="0"/>
          </a:xfrm>
          <a:prstGeom prst="line">
            <a:avLst/>
          </a:prstGeom>
          <a:ln w="19050" cmpd="sng">
            <a:solidFill>
              <a:srgbClr val="9AC1DD"/>
            </a:solidFill>
          </a:ln>
        </p:spPr>
        <p:style>
          <a:lnRef idx="1">
            <a:schemeClr val="accent1"/>
          </a:lnRef>
          <a:fillRef idx="0">
            <a:schemeClr val="accent1"/>
          </a:fillRef>
          <a:effectRef idx="0">
            <a:schemeClr val="accent1"/>
          </a:effectRef>
          <a:fontRef idx="minor">
            <a:schemeClr val="tx1"/>
          </a:fontRef>
        </p:style>
      </p:cxnSp>
      <p:cxnSp>
        <p:nvCxnSpPr>
          <p:cNvPr id="65" name="直接连接符 17417"/>
          <p:cNvCxnSpPr/>
          <p:nvPr/>
        </p:nvCxnSpPr>
        <p:spPr>
          <a:xfrm>
            <a:off x="6237694" y="780455"/>
            <a:ext cx="0" cy="925778"/>
          </a:xfrm>
          <a:prstGeom prst="line">
            <a:avLst/>
          </a:prstGeom>
          <a:ln>
            <a:solidFill>
              <a:srgbClr val="00B4FF"/>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6" name="文本框 21"/>
          <p:cNvSpPr txBox="1"/>
          <p:nvPr/>
        </p:nvSpPr>
        <p:spPr>
          <a:xfrm>
            <a:off x="2986368" y="3634406"/>
            <a:ext cx="1064598" cy="303929"/>
          </a:xfrm>
          <a:prstGeom prst="rect">
            <a:avLst/>
          </a:prstGeom>
          <a:noFill/>
        </p:spPr>
        <p:txBody>
          <a:bodyPr wrap="square" rtlCol="0">
            <a:spAutoFit/>
          </a:bodyPr>
          <a:lstStyle/>
          <a:p>
            <a:pPr defTabSz="685800">
              <a:lnSpc>
                <a:spcPct val="130000"/>
              </a:lnSpc>
              <a:defRPr/>
            </a:pPr>
            <a:r>
              <a:rPr lang="zh-CN" altLang="en-US" sz="105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050" dirty="0">
              <a:solidFill>
                <a:srgbClr val="FFFFFF"/>
              </a:solidFill>
            </a:endParaRPr>
          </a:p>
        </p:txBody>
      </p:sp>
      <p:cxnSp>
        <p:nvCxnSpPr>
          <p:cNvPr id="67" name="直接连接符 9"/>
          <p:cNvCxnSpPr/>
          <p:nvPr/>
        </p:nvCxnSpPr>
        <p:spPr>
          <a:xfrm>
            <a:off x="3074912" y="3584116"/>
            <a:ext cx="5540077" cy="0"/>
          </a:xfrm>
          <a:prstGeom prst="line">
            <a:avLst/>
          </a:prstGeom>
          <a:ln w="19050" cmpd="sng">
            <a:solidFill>
              <a:srgbClr val="9AC1DD"/>
            </a:solidFill>
          </a:ln>
        </p:spPr>
        <p:style>
          <a:lnRef idx="1">
            <a:schemeClr val="accent1"/>
          </a:lnRef>
          <a:fillRef idx="0">
            <a:schemeClr val="accent1"/>
          </a:fillRef>
          <a:effectRef idx="0">
            <a:schemeClr val="accent1"/>
          </a:effectRef>
          <a:fontRef idx="minor">
            <a:schemeClr val="tx1"/>
          </a:fontRef>
        </p:style>
      </p:cxnSp>
      <p:sp>
        <p:nvSpPr>
          <p:cNvPr id="68" name="Text Box 11"/>
          <p:cNvSpPr txBox="1">
            <a:spLocks noChangeArrowheads="1"/>
          </p:cNvSpPr>
          <p:nvPr/>
        </p:nvSpPr>
        <p:spPr bwMode="auto">
          <a:xfrm>
            <a:off x="6278434" y="955881"/>
            <a:ext cx="2041186" cy="85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a:t>
            </a:r>
            <a:r>
              <a:rPr lang="zh-CN" altLang="en-US" sz="800" dirty="0">
                <a:solidFill>
                  <a:srgbClr val="FFFFFF"/>
                </a:solidFill>
                <a:latin typeface="微软雅黑" panose="020B0503020204020204" pitchFamily="34" charset="-122"/>
                <a:ea typeface="微软雅黑" panose="020B0503020204020204" pitchFamily="34" charset="-122"/>
              </a:rPr>
              <a:t>要内容请在这里输入组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a:t>
            </a:r>
            <a:endParaRPr lang="zh-CN" altLang="en-US" sz="800" dirty="0">
              <a:solidFill>
                <a:srgbClr val="FFFFFF"/>
              </a:solidFill>
              <a:latin typeface="微软雅黑" panose="020B0503020204020204" pitchFamily="34" charset="-122"/>
              <a:ea typeface="微软雅黑" panose="020B0503020204020204" pitchFamily="34" charset="-122"/>
            </a:endParaRPr>
          </a:p>
          <a:p>
            <a:pPr defTabSz="685800">
              <a:lnSpc>
                <a:spcPts val="1500"/>
              </a:lnSpc>
              <a:buClr>
                <a:srgbClr val="0070C0"/>
              </a:buClr>
            </a:pP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69" name="文本框 21"/>
          <p:cNvSpPr txBox="1"/>
          <p:nvPr/>
        </p:nvSpPr>
        <p:spPr>
          <a:xfrm>
            <a:off x="6273254" y="592931"/>
            <a:ext cx="1438186" cy="312137"/>
          </a:xfrm>
          <a:prstGeom prst="rect">
            <a:avLst/>
          </a:prstGeom>
          <a:noFill/>
        </p:spPr>
        <p:txBody>
          <a:bodyPr wrap="square" rtlCol="0">
            <a:spAutoFit/>
          </a:bodyPr>
          <a:lstStyle/>
          <a:p>
            <a:pPr defTabSz="685800">
              <a:lnSpc>
                <a:spcPct val="130000"/>
              </a:lnSpc>
              <a:defRPr/>
            </a:pPr>
            <a:r>
              <a:rPr lang="zh-CN" altLang="en-US" sz="12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200" dirty="0">
              <a:solidFill>
                <a:srgbClr val="FFFFFF"/>
              </a:solidFill>
            </a:endParaRPr>
          </a:p>
        </p:txBody>
      </p:sp>
      <p:cxnSp>
        <p:nvCxnSpPr>
          <p:cNvPr id="70"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71" name="组 60"/>
          <p:cNvGrpSpPr>
            <a:grpSpLocks noChangeAspect="1"/>
          </p:cNvGrpSpPr>
          <p:nvPr/>
        </p:nvGrpSpPr>
        <p:grpSpPr>
          <a:xfrm>
            <a:off x="1939980" y="3581419"/>
            <a:ext cx="360000" cy="139654"/>
            <a:chOff x="4041159" y="1376400"/>
            <a:chExt cx="612485" cy="237600"/>
          </a:xfrm>
        </p:grpSpPr>
        <p:sp>
          <p:nvSpPr>
            <p:cNvPr id="72" name="燕尾形 71"/>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燕尾形 74"/>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燕尾形 75"/>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down)">
                                      <p:cBhvr>
                                        <p:cTn id="7" dur="500"/>
                                        <p:tgtEl>
                                          <p:spTgt spid="63"/>
                                        </p:tgtEl>
                                      </p:cBhvr>
                                    </p:animEffect>
                                  </p:childTnLst>
                                </p:cTn>
                              </p:par>
                              <p:par>
                                <p:cTn id="8" presetID="22" presetClass="entr" presetSubtype="4"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wipe(down)">
                                      <p:cBhvr>
                                        <p:cTn id="10" dur="500"/>
                                        <p:tgtEl>
                                          <p:spTgt spid="62"/>
                                        </p:tgtEl>
                                      </p:cBhvr>
                                    </p:animEffect>
                                  </p:childTnLst>
                                </p:cTn>
                              </p:par>
                              <p:par>
                                <p:cTn id="11" presetID="22" presetClass="entr" presetSubtype="4"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down)">
                                      <p:cBhvr>
                                        <p:cTn id="13" dur="500"/>
                                        <p:tgtEl>
                                          <p:spTgt spid="61"/>
                                        </p:tgtEl>
                                      </p:cBhvr>
                                    </p:animEffect>
                                  </p:childTnLst>
                                </p:cTn>
                              </p:par>
                              <p:par>
                                <p:cTn id="14" presetID="22" presetClass="entr" presetSubtype="4"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wipe(down)">
                                      <p:cBhvr>
                                        <p:cTn id="16" dur="500"/>
                                        <p:tgtEl>
                                          <p:spTgt spid="50"/>
                                        </p:tgtEl>
                                      </p:cBhvr>
                                    </p:animEffect>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1000"/>
                                        <p:tgtEl>
                                          <p:spTgt spid="46"/>
                                        </p:tgtEl>
                                      </p:cBhvr>
                                    </p:animEffect>
                                    <p:anim calcmode="lin" valueType="num">
                                      <p:cBhvr>
                                        <p:cTn id="21" dur="1000" fill="hold"/>
                                        <p:tgtEl>
                                          <p:spTgt spid="46"/>
                                        </p:tgtEl>
                                        <p:attrNameLst>
                                          <p:attrName>ppt_x</p:attrName>
                                        </p:attrNameLst>
                                      </p:cBhvr>
                                      <p:tavLst>
                                        <p:tav tm="0">
                                          <p:val>
                                            <p:strVal val="#ppt_x"/>
                                          </p:val>
                                        </p:tav>
                                        <p:tav tm="100000">
                                          <p:val>
                                            <p:strVal val="#ppt_x"/>
                                          </p:val>
                                        </p:tav>
                                      </p:tavLst>
                                    </p:anim>
                                    <p:anim calcmode="lin" valueType="num">
                                      <p:cBhvr>
                                        <p:cTn id="22" dur="1000" fill="hold"/>
                                        <p:tgtEl>
                                          <p:spTgt spid="4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1000"/>
                                        <p:tgtEl>
                                          <p:spTgt spid="45"/>
                                        </p:tgtEl>
                                      </p:cBhvr>
                                    </p:animEffect>
                                    <p:anim calcmode="lin" valueType="num">
                                      <p:cBhvr>
                                        <p:cTn id="26" dur="1000" fill="hold"/>
                                        <p:tgtEl>
                                          <p:spTgt spid="45"/>
                                        </p:tgtEl>
                                        <p:attrNameLst>
                                          <p:attrName>ppt_x</p:attrName>
                                        </p:attrNameLst>
                                      </p:cBhvr>
                                      <p:tavLst>
                                        <p:tav tm="0">
                                          <p:val>
                                            <p:strVal val="#ppt_x"/>
                                          </p:val>
                                        </p:tav>
                                        <p:tav tm="100000">
                                          <p:val>
                                            <p:strVal val="#ppt_x"/>
                                          </p:val>
                                        </p:tav>
                                      </p:tavLst>
                                    </p:anim>
                                    <p:anim calcmode="lin" valueType="num">
                                      <p:cBhvr>
                                        <p:cTn id="27" dur="1000" fill="hold"/>
                                        <p:tgtEl>
                                          <p:spTgt spid="4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40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1000"/>
                                        <p:tgtEl>
                                          <p:spTgt spid="44"/>
                                        </p:tgtEl>
                                      </p:cBhvr>
                                    </p:animEffect>
                                    <p:anim calcmode="lin" valueType="num">
                                      <p:cBhvr>
                                        <p:cTn id="31" dur="1000" fill="hold"/>
                                        <p:tgtEl>
                                          <p:spTgt spid="44"/>
                                        </p:tgtEl>
                                        <p:attrNameLst>
                                          <p:attrName>ppt_x</p:attrName>
                                        </p:attrNameLst>
                                      </p:cBhvr>
                                      <p:tavLst>
                                        <p:tav tm="0">
                                          <p:val>
                                            <p:strVal val="#ppt_x"/>
                                          </p:val>
                                        </p:tav>
                                        <p:tav tm="100000">
                                          <p:val>
                                            <p:strVal val="#ppt_x"/>
                                          </p:val>
                                        </p:tav>
                                      </p:tavLst>
                                    </p:anim>
                                    <p:anim calcmode="lin" valueType="num">
                                      <p:cBhvr>
                                        <p:cTn id="32" dur="1000" fill="hold"/>
                                        <p:tgtEl>
                                          <p:spTgt spid="4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60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000"/>
                                        <p:tgtEl>
                                          <p:spTgt spid="43"/>
                                        </p:tgtEl>
                                      </p:cBhvr>
                                    </p:animEffect>
                                    <p:anim calcmode="lin" valueType="num">
                                      <p:cBhvr>
                                        <p:cTn id="36" dur="1000" fill="hold"/>
                                        <p:tgtEl>
                                          <p:spTgt spid="43"/>
                                        </p:tgtEl>
                                        <p:attrNameLst>
                                          <p:attrName>ppt_x</p:attrName>
                                        </p:attrNameLst>
                                      </p:cBhvr>
                                      <p:tavLst>
                                        <p:tav tm="0">
                                          <p:val>
                                            <p:strVal val="#ppt_x"/>
                                          </p:val>
                                        </p:tav>
                                        <p:tav tm="100000">
                                          <p:val>
                                            <p:strVal val="#ppt_x"/>
                                          </p:val>
                                        </p:tav>
                                      </p:tavLst>
                                    </p:anim>
                                    <p:anim calcmode="lin" valueType="num">
                                      <p:cBhvr>
                                        <p:cTn id="37" dur="1000" fill="hold"/>
                                        <p:tgtEl>
                                          <p:spTgt spid="4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8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1000"/>
                                        <p:tgtEl>
                                          <p:spTgt spid="42"/>
                                        </p:tgtEl>
                                      </p:cBhvr>
                                    </p:animEffect>
                                    <p:anim calcmode="lin" valueType="num">
                                      <p:cBhvr>
                                        <p:cTn id="41" dur="1000" fill="hold"/>
                                        <p:tgtEl>
                                          <p:spTgt spid="42"/>
                                        </p:tgtEl>
                                        <p:attrNameLst>
                                          <p:attrName>ppt_x</p:attrName>
                                        </p:attrNameLst>
                                      </p:cBhvr>
                                      <p:tavLst>
                                        <p:tav tm="0">
                                          <p:val>
                                            <p:strVal val="#ppt_x"/>
                                          </p:val>
                                        </p:tav>
                                        <p:tav tm="100000">
                                          <p:val>
                                            <p:strVal val="#ppt_x"/>
                                          </p:val>
                                        </p:tav>
                                      </p:tavLst>
                                    </p:anim>
                                    <p:anim calcmode="lin" valueType="num">
                                      <p:cBhvr>
                                        <p:cTn id="42" dur="1000" fill="hold"/>
                                        <p:tgtEl>
                                          <p:spTgt spid="42"/>
                                        </p:tgtEl>
                                        <p:attrNameLst>
                                          <p:attrName>ppt_y</p:attrName>
                                        </p:attrNameLst>
                                      </p:cBhvr>
                                      <p:tavLst>
                                        <p:tav tm="0">
                                          <p:val>
                                            <p:strVal val="#ppt_y+.1"/>
                                          </p:val>
                                        </p:tav>
                                        <p:tav tm="100000">
                                          <p:val>
                                            <p:strVal val="#ppt_y"/>
                                          </p:val>
                                        </p:tav>
                                      </p:tavLst>
                                    </p:anim>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ipe(left)">
                                      <p:cBhvr>
                                        <p:cTn id="46" dur="700"/>
                                        <p:tgtEl>
                                          <p:spTgt spid="47"/>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48"/>
                                        </p:tgtEl>
                                        <p:attrNameLst>
                                          <p:attrName>style.visibility</p:attrName>
                                        </p:attrNameLst>
                                      </p:cBhvr>
                                      <p:to>
                                        <p:strVal val="visible"/>
                                      </p:to>
                                    </p:set>
                                    <p:animEffect transition="in" filter="wipe(left)">
                                      <p:cBhvr>
                                        <p:cTn id="49" dur="700"/>
                                        <p:tgtEl>
                                          <p:spTgt spid="48"/>
                                        </p:tgtEl>
                                      </p:cBhvr>
                                    </p:animEffect>
                                  </p:childTnLst>
                                </p:cTn>
                              </p:par>
                            </p:childTnLst>
                          </p:cTn>
                        </p:par>
                        <p:par>
                          <p:cTn id="50" fill="hold">
                            <p:stCondLst>
                              <p:cond delay="2500"/>
                            </p:stCondLst>
                            <p:childTnLst>
                              <p:par>
                                <p:cTn id="51" presetID="26" presetClass="emph" presetSubtype="0" fill="hold" grpId="1" nodeType="afterEffect">
                                  <p:stCondLst>
                                    <p:cond delay="0"/>
                                  </p:stCondLst>
                                  <p:childTnLst>
                                    <p:animEffect transition="out" filter="fade">
                                      <p:cBhvr>
                                        <p:cTn id="52" dur="500" tmFilter="0, 0; .2, .5; .8, .5; 1, 0"/>
                                        <p:tgtEl>
                                          <p:spTgt spid="48"/>
                                        </p:tgtEl>
                                      </p:cBhvr>
                                    </p:animEffect>
                                    <p:animScale>
                                      <p:cBhvr>
                                        <p:cTn id="53" dur="250" autoRev="1" fill="hold"/>
                                        <p:tgtEl>
                                          <p:spTgt spid="48"/>
                                        </p:tgtEl>
                                      </p:cBhvr>
                                      <p:by x="105000" y="105000"/>
                                    </p:animScale>
                                  </p:childTnLst>
                                </p:cTn>
                              </p:par>
                            </p:childTnLst>
                          </p:cTn>
                        </p:par>
                        <p:par>
                          <p:cTn id="54" fill="hold">
                            <p:stCondLst>
                              <p:cond delay="3000"/>
                            </p:stCondLst>
                            <p:childTnLst>
                              <p:par>
                                <p:cTn id="55" presetID="22" presetClass="entr" presetSubtype="4" fill="hold" nodeType="after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down)">
                                      <p:cBhvr>
                                        <p:cTn id="57" dur="500"/>
                                        <p:tgtEl>
                                          <p:spTgt spid="65"/>
                                        </p:tgtEl>
                                      </p:cBhvr>
                                    </p:animEffect>
                                  </p:childTnLst>
                                </p:cTn>
                              </p:par>
                            </p:childTnLst>
                          </p:cTn>
                        </p:par>
                        <p:par>
                          <p:cTn id="58" fill="hold">
                            <p:stCondLst>
                              <p:cond delay="3500"/>
                            </p:stCondLst>
                            <p:childTnLst>
                              <p:par>
                                <p:cTn id="59" presetID="22" presetClass="entr" presetSubtype="8"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wipe(left)">
                                      <p:cBhvr>
                                        <p:cTn id="61" dur="500"/>
                                        <p:tgtEl>
                                          <p:spTgt spid="64"/>
                                        </p:tgtEl>
                                      </p:cBhvr>
                                    </p:animEffect>
                                  </p:childTnLst>
                                </p:cTn>
                              </p:par>
                            </p:childTnLst>
                          </p:cTn>
                        </p:par>
                        <p:par>
                          <p:cTn id="62" fill="hold">
                            <p:stCondLst>
                              <p:cond delay="4000"/>
                            </p:stCondLst>
                            <p:childTnLst>
                              <p:par>
                                <p:cTn id="63" presetID="14" presetClass="entr" presetSubtype="10"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randombar(horizontal)">
                                      <p:cBhvr>
                                        <p:cTn id="65" dur="500"/>
                                        <p:tgtEl>
                                          <p:spTgt spid="69"/>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randombar(horizontal)">
                                      <p:cBhvr>
                                        <p:cTn id="68" dur="500"/>
                                        <p:tgtEl>
                                          <p:spTgt spid="68"/>
                                        </p:tgtEl>
                                      </p:cBhvr>
                                    </p:animEffect>
                                  </p:childTnLst>
                                </p:cTn>
                              </p:par>
                            </p:childTnLst>
                          </p:cTn>
                        </p:par>
                        <p:par>
                          <p:cTn id="69" fill="hold">
                            <p:stCondLst>
                              <p:cond delay="4500"/>
                            </p:stCondLst>
                            <p:childTnLst>
                              <p:par>
                                <p:cTn id="70" presetID="14" presetClass="entr" presetSubtype="10"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randombar(horizontal)">
                                      <p:cBhvr>
                                        <p:cTn id="72" dur="500"/>
                                        <p:tgtEl>
                                          <p:spTgt spid="66"/>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randombar(horizontal)">
                                      <p:cBhvr>
                                        <p:cTn id="7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animBg="1"/>
      <p:bldP spid="48" grpId="0" animBg="1"/>
      <p:bldP spid="48" grpId="1" animBg="1"/>
      <p:bldP spid="49" grpId="0"/>
      <p:bldP spid="66" grpId="0"/>
      <p:bldP spid="68" grpId="0"/>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矩形 3"/>
          <p:cNvSpPr>
            <a:spLocks noChangeArrowheads="1"/>
          </p:cNvSpPr>
          <p:nvPr/>
        </p:nvSpPr>
        <p:spPr bwMode="auto">
          <a:xfrm>
            <a:off x="1740856" y="-5224608"/>
            <a:ext cx="21732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2400">
                <a:solidFill>
                  <a:srgbClr val="FFFFFF"/>
                </a:solidFill>
                <a:latin typeface="Impact" panose="020B0806030902050204" pitchFamily="34" charset="0"/>
                <a:ea typeface="微软雅黑" panose="020B0503020204020204" pitchFamily="34" charset="-122"/>
                <a:sym typeface="Impact" panose="020B0806030902050204" pitchFamily="34" charset="0"/>
              </a:rPr>
              <a:t>Add title in here</a:t>
            </a:r>
            <a:endParaRPr lang="zh-CN" altLang="en-US"/>
          </a:p>
        </p:txBody>
      </p:sp>
      <p:sp>
        <p:nvSpPr>
          <p:cNvPr id="43" name="等腰三角形 4"/>
          <p:cNvSpPr>
            <a:spLocks noChangeArrowheads="1"/>
          </p:cNvSpPr>
          <p:nvPr/>
        </p:nvSpPr>
        <p:spPr bwMode="auto">
          <a:xfrm rot="5400000">
            <a:off x="1224918" y="-5245245"/>
            <a:ext cx="581025" cy="501650"/>
          </a:xfrm>
          <a:prstGeom prst="triangle">
            <a:avLst>
              <a:gd name="adj" fmla="val 50000"/>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4" name="Group 5"/>
          <p:cNvGrpSpPr/>
          <p:nvPr/>
        </p:nvGrpSpPr>
        <p:grpSpPr bwMode="auto">
          <a:xfrm>
            <a:off x="4405964" y="1587628"/>
            <a:ext cx="2629836" cy="2081046"/>
            <a:chOff x="0" y="0"/>
            <a:chExt cx="3851441" cy="3048006"/>
          </a:xfrm>
        </p:grpSpPr>
        <p:sp>
          <p:nvSpPr>
            <p:cNvPr id="45" name="矩形 1"/>
            <p:cNvSpPr>
              <a:spLocks noChangeArrowheads="1"/>
            </p:cNvSpPr>
            <p:nvPr/>
          </p:nvSpPr>
          <p:spPr bwMode="auto">
            <a:xfrm>
              <a:off x="82517" y="85861"/>
              <a:ext cx="3656678" cy="2007609"/>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Group 7"/>
            <p:cNvGrpSpPr/>
            <p:nvPr/>
          </p:nvGrpSpPr>
          <p:grpSpPr bwMode="auto">
            <a:xfrm>
              <a:off x="0" y="0"/>
              <a:ext cx="3851441" cy="3048006"/>
              <a:chOff x="0" y="0"/>
              <a:chExt cx="3851441" cy="3048006"/>
            </a:xfrm>
          </p:grpSpPr>
          <p:grpSp>
            <p:nvGrpSpPr>
              <p:cNvPr id="47" name="Group 8"/>
              <p:cNvGrpSpPr/>
              <p:nvPr/>
            </p:nvGrpSpPr>
            <p:grpSpPr bwMode="auto">
              <a:xfrm>
                <a:off x="0" y="0"/>
                <a:ext cx="3851441" cy="3048006"/>
                <a:chOff x="0" y="0"/>
                <a:chExt cx="3732582" cy="2953942"/>
              </a:xfrm>
            </p:grpSpPr>
            <p:sp>
              <p:nvSpPr>
                <p:cNvPr id="49" name="圆角矩形 1"/>
                <p:cNvSpPr>
                  <a:spLocks noChangeArrowheads="1"/>
                </p:cNvSpPr>
                <p:nvPr/>
              </p:nvSpPr>
              <p:spPr bwMode="auto">
                <a:xfrm>
                  <a:off x="0" y="0"/>
                  <a:ext cx="3732582" cy="2447190"/>
                </a:xfrm>
                <a:custGeom>
                  <a:avLst/>
                  <a:gdLst>
                    <a:gd name="T0" fmla="*/ 160674 w 5436000"/>
                    <a:gd name="T1" fmla="*/ 153511 h 3564000"/>
                    <a:gd name="T2" fmla="*/ 160674 w 5436000"/>
                    <a:gd name="T3" fmla="*/ 1958005 h 3564000"/>
                    <a:gd name="T4" fmla="*/ 3571908 w 5436000"/>
                    <a:gd name="T5" fmla="*/ 1958005 h 3564000"/>
                    <a:gd name="T6" fmla="*/ 3571908 w 5436000"/>
                    <a:gd name="T7" fmla="*/ 153511 h 3564000"/>
                    <a:gd name="T8" fmla="*/ 160674 w 5436000"/>
                    <a:gd name="T9" fmla="*/ 153511 h 3564000"/>
                    <a:gd name="T10" fmla="*/ 133176 w 5436000"/>
                    <a:gd name="T11" fmla="*/ 0 h 3564000"/>
                    <a:gd name="T12" fmla="*/ 3599406 w 5436000"/>
                    <a:gd name="T13" fmla="*/ 0 h 3564000"/>
                    <a:gd name="T14" fmla="*/ 3732582 w 5436000"/>
                    <a:gd name="T15" fmla="*/ 133176 h 3564000"/>
                    <a:gd name="T16" fmla="*/ 3732582 w 5436000"/>
                    <a:gd name="T17" fmla="*/ 2314014 h 3564000"/>
                    <a:gd name="T18" fmla="*/ 3599406 w 5436000"/>
                    <a:gd name="T19" fmla="*/ 2447190 h 3564000"/>
                    <a:gd name="T20" fmla="*/ 133176 w 5436000"/>
                    <a:gd name="T21" fmla="*/ 2447190 h 3564000"/>
                    <a:gd name="T22" fmla="*/ 0 w 5436000"/>
                    <a:gd name="T23" fmla="*/ 2314014 h 3564000"/>
                    <a:gd name="T24" fmla="*/ 0 w 5436000"/>
                    <a:gd name="T25" fmla="*/ 133176 h 3564000"/>
                    <a:gd name="T26" fmla="*/ 133176 w 5436000"/>
                    <a:gd name="T27" fmla="*/ 0 h 356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6000"/>
                    <a:gd name="T43" fmla="*/ 0 h 3564000"/>
                    <a:gd name="T44" fmla="*/ 5436000 w 5436000"/>
                    <a:gd name="T45" fmla="*/ 3564000 h 35640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6000" h="3564000">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0" name="圆角矩形 12"/>
                <p:cNvSpPr>
                  <a:spLocks noChangeArrowheads="1"/>
                </p:cNvSpPr>
                <p:nvPr/>
              </p:nvSpPr>
              <p:spPr bwMode="auto">
                <a:xfrm>
                  <a:off x="0" y="0"/>
                  <a:ext cx="3732582" cy="2111515"/>
                </a:xfrm>
                <a:custGeom>
                  <a:avLst/>
                  <a:gdLst>
                    <a:gd name="T0" fmla="*/ 160674 w 5436000"/>
                    <a:gd name="T1" fmla="*/ 153511 h 3075136"/>
                    <a:gd name="T2" fmla="*/ 160674 w 5436000"/>
                    <a:gd name="T3" fmla="*/ 1958004 h 3075136"/>
                    <a:gd name="T4" fmla="*/ 3571908 w 5436000"/>
                    <a:gd name="T5" fmla="*/ 1958004 h 3075136"/>
                    <a:gd name="T6" fmla="*/ 3571908 w 5436000"/>
                    <a:gd name="T7" fmla="*/ 153511 h 3075136"/>
                    <a:gd name="T8" fmla="*/ 160674 w 5436000"/>
                    <a:gd name="T9" fmla="*/ 153511 h 3075136"/>
                    <a:gd name="T10" fmla="*/ 133176 w 5436000"/>
                    <a:gd name="T11" fmla="*/ 0 h 3075136"/>
                    <a:gd name="T12" fmla="*/ 3599406 w 5436000"/>
                    <a:gd name="T13" fmla="*/ 0 h 3075136"/>
                    <a:gd name="T14" fmla="*/ 3732582 w 5436000"/>
                    <a:gd name="T15" fmla="*/ 133176 h 3075136"/>
                    <a:gd name="T16" fmla="*/ 3732582 w 5436000"/>
                    <a:gd name="T17" fmla="*/ 2111515 h 3075136"/>
                    <a:gd name="T18" fmla="*/ 0 w 5436000"/>
                    <a:gd name="T19" fmla="*/ 2111515 h 3075136"/>
                    <a:gd name="T20" fmla="*/ 0 w 5436000"/>
                    <a:gd name="T21" fmla="*/ 133176 h 3075136"/>
                    <a:gd name="T22" fmla="*/ 133176 w 5436000"/>
                    <a:gd name="T23" fmla="*/ 0 h 3075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36000"/>
                    <a:gd name="T37" fmla="*/ 0 h 3075136"/>
                    <a:gd name="T38" fmla="*/ 5436000 w 5436000"/>
                    <a:gd name="T39" fmla="*/ 3075136 h 3075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36000" h="3075136">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rgbClr val="2929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矩形 14"/>
                <p:cNvSpPr>
                  <a:spLocks noChangeArrowheads="1"/>
                </p:cNvSpPr>
                <p:nvPr/>
              </p:nvSpPr>
              <p:spPr bwMode="auto">
                <a:xfrm>
                  <a:off x="160674" y="153511"/>
                  <a:ext cx="3411234" cy="1804493"/>
                </a:xfrm>
                <a:custGeom>
                  <a:avLst/>
                  <a:gdLst>
                    <a:gd name="T0" fmla="*/ 12360 w 4968000"/>
                    <a:gd name="T1" fmla="*/ 12360 h 2628000"/>
                    <a:gd name="T2" fmla="*/ 12360 w 4968000"/>
                    <a:gd name="T3" fmla="*/ 1792133 h 2628000"/>
                    <a:gd name="T4" fmla="*/ 3398874 w 4968000"/>
                    <a:gd name="T5" fmla="*/ 1792133 h 2628000"/>
                    <a:gd name="T6" fmla="*/ 3398874 w 4968000"/>
                    <a:gd name="T7" fmla="*/ 12360 h 2628000"/>
                    <a:gd name="T8" fmla="*/ 12360 w 4968000"/>
                    <a:gd name="T9" fmla="*/ 12360 h 2628000"/>
                    <a:gd name="T10" fmla="*/ 0 w 4968000"/>
                    <a:gd name="T11" fmla="*/ 0 h 2628000"/>
                    <a:gd name="T12" fmla="*/ 3411234 w 4968000"/>
                    <a:gd name="T13" fmla="*/ 0 h 2628000"/>
                    <a:gd name="T14" fmla="*/ 3411234 w 4968000"/>
                    <a:gd name="T15" fmla="*/ 1804493 h 2628000"/>
                    <a:gd name="T16" fmla="*/ 0 w 4968000"/>
                    <a:gd name="T17" fmla="*/ 1804493 h 2628000"/>
                    <a:gd name="T18" fmla="*/ 0 w 4968000"/>
                    <a:gd name="T19" fmla="*/ 0 h 2628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68000"/>
                    <a:gd name="T31" fmla="*/ 0 h 2628000"/>
                    <a:gd name="T32" fmla="*/ 4968000 w 4968000"/>
                    <a:gd name="T33" fmla="*/ 2628000 h 2628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68000" h="2628000">
                      <a:moveTo>
                        <a:pt x="18000" y="18000"/>
                      </a:moveTo>
                      <a:lnTo>
                        <a:pt x="18000" y="2610000"/>
                      </a:lnTo>
                      <a:lnTo>
                        <a:pt x="4950000" y="2610000"/>
                      </a:lnTo>
                      <a:lnTo>
                        <a:pt x="4950000" y="18000"/>
                      </a:lnTo>
                      <a:lnTo>
                        <a:pt x="18000" y="18000"/>
                      </a:lnTo>
                      <a:close/>
                      <a:moveTo>
                        <a:pt x="0" y="0"/>
                      </a:moveTo>
                      <a:lnTo>
                        <a:pt x="4968000" y="0"/>
                      </a:lnTo>
                      <a:lnTo>
                        <a:pt x="4968000" y="2628000"/>
                      </a:lnTo>
                      <a:lnTo>
                        <a:pt x="0" y="262800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矩形 39"/>
                <p:cNvSpPr>
                  <a:spLocks noChangeArrowheads="1"/>
                </p:cNvSpPr>
                <p:nvPr/>
              </p:nvSpPr>
              <p:spPr bwMode="auto">
                <a:xfrm>
                  <a:off x="1421298" y="2447190"/>
                  <a:ext cx="889986" cy="98887"/>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40"/>
                <p:cNvSpPr>
                  <a:spLocks noChangeArrowheads="1"/>
                </p:cNvSpPr>
                <p:nvPr/>
              </p:nvSpPr>
              <p:spPr bwMode="auto">
                <a:xfrm>
                  <a:off x="1421298" y="2546077"/>
                  <a:ext cx="889986" cy="271910"/>
                </a:xfrm>
                <a:prstGeom prst="rect">
                  <a:avLst/>
                </a:prstGeom>
                <a:solidFill>
                  <a:srgbClr val="CFCF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圆角矩形 41"/>
                <p:cNvSpPr>
                  <a:spLocks noChangeArrowheads="1"/>
                </p:cNvSpPr>
                <p:nvPr/>
              </p:nvSpPr>
              <p:spPr bwMode="auto">
                <a:xfrm>
                  <a:off x="1124636" y="2817987"/>
                  <a:ext cx="1483310" cy="135955"/>
                </a:xfrm>
                <a:prstGeom prst="roundRect">
                  <a:avLst>
                    <a:gd name="adj" fmla="val 16667"/>
                  </a:avLst>
                </a:pr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椭圆 42"/>
                <p:cNvSpPr>
                  <a:spLocks noChangeArrowheads="1"/>
                </p:cNvSpPr>
                <p:nvPr/>
              </p:nvSpPr>
              <p:spPr bwMode="auto">
                <a:xfrm>
                  <a:off x="1829416" y="41325"/>
                  <a:ext cx="74157" cy="7415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23"/>
                <p:cNvSpPr>
                  <a:spLocks noChangeArrowheads="1"/>
                </p:cNvSpPr>
                <p:nvPr/>
              </p:nvSpPr>
              <p:spPr bwMode="auto">
                <a:xfrm>
                  <a:off x="2042559" y="0"/>
                  <a:ext cx="1690023" cy="2447190"/>
                </a:xfrm>
                <a:custGeom>
                  <a:avLst/>
                  <a:gdLst>
                    <a:gd name="T0" fmla="*/ 0 w 2461290"/>
                    <a:gd name="T1" fmla="*/ 0 h 3564000"/>
                    <a:gd name="T2" fmla="*/ 1556847 w 2461290"/>
                    <a:gd name="T3" fmla="*/ 0 h 3564000"/>
                    <a:gd name="T4" fmla="*/ 1690023 w 2461290"/>
                    <a:gd name="T5" fmla="*/ 133176 h 3564000"/>
                    <a:gd name="T6" fmla="*/ 1690023 w 2461290"/>
                    <a:gd name="T7" fmla="*/ 2314014 h 3564000"/>
                    <a:gd name="T8" fmla="*/ 1556847 w 2461290"/>
                    <a:gd name="T9" fmla="*/ 2447190 h 3564000"/>
                    <a:gd name="T10" fmla="*/ 1139081 w 2461290"/>
                    <a:gd name="T11" fmla="*/ 2447190 h 3564000"/>
                    <a:gd name="T12" fmla="*/ 0 w 2461290"/>
                    <a:gd name="T13" fmla="*/ 0 h 3564000"/>
                    <a:gd name="T14" fmla="*/ 0 60000 65536"/>
                    <a:gd name="T15" fmla="*/ 0 60000 65536"/>
                    <a:gd name="T16" fmla="*/ 0 60000 65536"/>
                    <a:gd name="T17" fmla="*/ 0 60000 65536"/>
                    <a:gd name="T18" fmla="*/ 0 60000 65536"/>
                    <a:gd name="T19" fmla="*/ 0 60000 65536"/>
                    <a:gd name="T20" fmla="*/ 0 60000 65536"/>
                    <a:gd name="T21" fmla="*/ 0 w 2461290"/>
                    <a:gd name="T22" fmla="*/ 0 h 3564000"/>
                    <a:gd name="T23" fmla="*/ 2461290 w 2461290"/>
                    <a:gd name="T24" fmla="*/ 3564000 h 3564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1290" h="3564000">
                      <a:moveTo>
                        <a:pt x="0" y="0"/>
                      </a:moveTo>
                      <a:lnTo>
                        <a:pt x="2267337" y="0"/>
                      </a:lnTo>
                      <a:cubicBezTo>
                        <a:pt x="2374454" y="0"/>
                        <a:pt x="2461290" y="86836"/>
                        <a:pt x="2461290" y="193953"/>
                      </a:cubicBezTo>
                      <a:lnTo>
                        <a:pt x="2461290" y="3370047"/>
                      </a:lnTo>
                      <a:cubicBezTo>
                        <a:pt x="2461290" y="3477164"/>
                        <a:pt x="2374454" y="3564000"/>
                        <a:pt x="2267337" y="3564000"/>
                      </a:cubicBezTo>
                      <a:lnTo>
                        <a:pt x="1658918" y="3564000"/>
                      </a:lnTo>
                      <a:lnTo>
                        <a:pt x="0" y="0"/>
                      </a:lnTo>
                      <a:close/>
                    </a:path>
                  </a:pathLst>
                </a:custGeom>
                <a:solidFill>
                  <a:srgbClr val="FFFFFF">
                    <a:alpha val="9804"/>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48" name="图片 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30577" y="2226718"/>
                <a:ext cx="190285" cy="2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75" name="矩形 55"/>
          <p:cNvSpPr>
            <a:spLocks noChangeArrowheads="1"/>
          </p:cNvSpPr>
          <p:nvPr/>
        </p:nvSpPr>
        <p:spPr bwMode="auto">
          <a:xfrm>
            <a:off x="-1060618" y="-4132408"/>
            <a:ext cx="1872336" cy="27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p>
            <a:pPr eaLnBrk="1" hangingPunct="1">
              <a:buFont typeface="Arial" panose="020B0604020202020204" pitchFamily="34" charset="0"/>
              <a:buNone/>
            </a:pPr>
            <a:r>
              <a:rPr lang="en-US" altLang="zh-CN" sz="1200" b="1" dirty="0">
                <a:solidFill>
                  <a:srgbClr val="131313"/>
                </a:solidFill>
                <a:latin typeface="微软雅黑" panose="020B0503020204020204" pitchFamily="34" charset="-122"/>
                <a:ea typeface="微软雅黑" panose="020B0503020204020204" pitchFamily="34" charset="-122"/>
                <a:sym typeface="微软雅黑" panose="020B0503020204020204" pitchFamily="34" charset="-122"/>
              </a:rPr>
              <a:t>Add title in here</a:t>
            </a:r>
            <a:endParaRPr lang="zh-CN" altLang="en-US" dirty="0"/>
          </a:p>
        </p:txBody>
      </p:sp>
      <p:sp>
        <p:nvSpPr>
          <p:cNvPr id="76" name="矩形 56"/>
          <p:cNvSpPr>
            <a:spLocks noChangeArrowheads="1"/>
          </p:cNvSpPr>
          <p:nvPr/>
        </p:nvSpPr>
        <p:spPr bwMode="auto">
          <a:xfrm>
            <a:off x="-1067882" y="-3643582"/>
            <a:ext cx="1879600" cy="151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p>
            <a:pPr eaLnBrk="1" hangingPunct="1">
              <a:lnSpc>
                <a:spcPts val="1600"/>
              </a:lnSpc>
              <a:buFont typeface="Arial" panose="020B0604020202020204" pitchFamily="34" charset="0"/>
              <a:buNone/>
            </a:pPr>
            <a:r>
              <a:rPr lang="en-US" altLang="zh-CN" sz="11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Please add a comment here. According to adjust the font and font size. Please add a comment here. According to adjust the font and font size. </a:t>
            </a:r>
            <a:endParaRPr lang="zh-CN" altLang="en-US" sz="11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ts val="1600"/>
              </a:lnSpc>
              <a:buFont typeface="Arial" panose="020B0604020202020204" pitchFamily="34" charset="0"/>
              <a:buNone/>
            </a:pPr>
            <a:endParaRPr lang="zh-CN" altLang="en-US" sz="11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8"/>
          <p:cNvGrpSpPr/>
          <p:nvPr/>
        </p:nvGrpSpPr>
        <p:grpSpPr>
          <a:xfrm>
            <a:off x="2789400" y="1806765"/>
            <a:ext cx="2275641" cy="1088955"/>
            <a:chOff x="2580640" y="1740741"/>
            <a:chExt cx="2275641" cy="1088955"/>
          </a:xfrm>
        </p:grpSpPr>
        <p:sp>
          <p:nvSpPr>
            <p:cNvPr id="72" name="椭圆 6"/>
            <p:cNvSpPr>
              <a:spLocks noChangeArrowheads="1"/>
            </p:cNvSpPr>
            <p:nvPr/>
          </p:nvSpPr>
          <p:spPr bwMode="auto">
            <a:xfrm>
              <a:off x="4748331" y="2721746"/>
              <a:ext cx="107950" cy="107950"/>
            </a:xfrm>
            <a:prstGeom prst="ellipse">
              <a:avLst/>
            </a:prstGeom>
            <a:solidFill>
              <a:schemeClr val="tx1"/>
            </a:solidFill>
            <a:ln w="25400">
              <a:solidFill>
                <a:srgbClr val="0079F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矩形 10"/>
            <p:cNvSpPr>
              <a:spLocks noChangeArrowheads="1"/>
            </p:cNvSpPr>
            <p:nvPr/>
          </p:nvSpPr>
          <p:spPr bwMode="auto">
            <a:xfrm>
              <a:off x="2580640" y="1740741"/>
              <a:ext cx="1313616" cy="45719"/>
            </a:xfrm>
            <a:prstGeom prst="rect">
              <a:avLst/>
            </a:prstGeom>
            <a:solidFill>
              <a:srgbClr val="0079FF"/>
            </a:solidFill>
            <a:ln w="9525">
              <a:no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7" name="直接连接符 13"/>
            <p:cNvCxnSpPr>
              <a:cxnSpLocks noChangeShapeType="1"/>
              <a:stCxn id="72" idx="1"/>
              <a:endCxn id="74" idx="3"/>
            </p:cNvCxnSpPr>
            <p:nvPr/>
          </p:nvCxnSpPr>
          <p:spPr bwMode="auto">
            <a:xfrm flipH="1" flipV="1">
              <a:off x="3894256" y="1763601"/>
              <a:ext cx="869884" cy="973954"/>
            </a:xfrm>
            <a:prstGeom prst="line">
              <a:avLst/>
            </a:prstGeom>
            <a:noFill/>
            <a:ln w="9525">
              <a:solidFill>
                <a:srgbClr val="0079FF"/>
              </a:solidFill>
              <a:prstDash val="dash"/>
              <a:miter lim="800000"/>
            </a:ln>
            <a:extLst>
              <a:ext uri="{909E8E84-426E-40DD-AFC4-6F175D3DCCD1}">
                <a14:hiddenFill xmlns:a14="http://schemas.microsoft.com/office/drawing/2010/main">
                  <a:noFill/>
                </a14:hiddenFill>
              </a:ext>
            </a:extLst>
          </p:spPr>
        </p:cxnSp>
      </p:grpSp>
      <p:sp>
        <p:nvSpPr>
          <p:cNvPr id="78" name="椭圆 57"/>
          <p:cNvSpPr>
            <a:spLocks noChangeArrowheads="1"/>
          </p:cNvSpPr>
          <p:nvPr/>
        </p:nvSpPr>
        <p:spPr bwMode="auto">
          <a:xfrm>
            <a:off x="5976306" y="-3286270"/>
            <a:ext cx="107950" cy="107950"/>
          </a:xfrm>
          <a:prstGeom prst="ellipse">
            <a:avLst/>
          </a:prstGeom>
          <a:solidFill>
            <a:srgbClr val="282828"/>
          </a:solidFill>
          <a:ln w="25400">
            <a:solidFill>
              <a:srgbClr val="FF8607"/>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椭圆 58"/>
          <p:cNvSpPr>
            <a:spLocks noChangeArrowheads="1"/>
          </p:cNvSpPr>
          <p:nvPr/>
        </p:nvSpPr>
        <p:spPr bwMode="auto">
          <a:xfrm>
            <a:off x="6800219" y="-2614758"/>
            <a:ext cx="107950" cy="107950"/>
          </a:xfrm>
          <a:prstGeom prst="ellipse">
            <a:avLst/>
          </a:prstGeom>
          <a:solidFill>
            <a:srgbClr val="282828"/>
          </a:solidFill>
          <a:ln w="25400">
            <a:solidFill>
              <a:srgbClr val="FF8607"/>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0" name="Group 31"/>
          <p:cNvGrpSpPr/>
          <p:nvPr/>
        </p:nvGrpSpPr>
        <p:grpSpPr bwMode="auto">
          <a:xfrm>
            <a:off x="6765294" y="-4970608"/>
            <a:ext cx="1879600" cy="987425"/>
            <a:chOff x="0" y="0"/>
            <a:chExt cx="1879472" cy="988074"/>
          </a:xfrm>
        </p:grpSpPr>
        <p:sp>
          <p:nvSpPr>
            <p:cNvPr id="81" name="矩形 62"/>
            <p:cNvSpPr>
              <a:spLocks noChangeArrowheads="1"/>
            </p:cNvSpPr>
            <p:nvPr/>
          </p:nvSpPr>
          <p:spPr bwMode="auto">
            <a:xfrm>
              <a:off x="7264" y="276999"/>
              <a:ext cx="1872208" cy="18000"/>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矩形 63"/>
            <p:cNvSpPr>
              <a:spLocks noChangeArrowheads="1"/>
            </p:cNvSpPr>
            <p:nvPr/>
          </p:nvSpPr>
          <p:spPr bwMode="auto">
            <a:xfrm>
              <a:off x="7264" y="0"/>
              <a:ext cx="18722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p>
              <a:pPr eaLnBrk="1" hangingPunct="1">
                <a:buFont typeface="Arial" panose="020B0604020202020204" pitchFamily="34" charset="0"/>
                <a:buNone/>
              </a:pPr>
              <a:r>
                <a:rPr lang="en-US" altLang="zh-CN" sz="1200" b="1">
                  <a:solidFill>
                    <a:srgbClr val="131313"/>
                  </a:solidFill>
                  <a:latin typeface="微软雅黑" panose="020B0503020204020204" pitchFamily="34" charset="-122"/>
                  <a:ea typeface="微软雅黑" panose="020B0503020204020204" pitchFamily="34" charset="-122"/>
                  <a:sym typeface="微软雅黑" panose="020B0503020204020204" pitchFamily="34" charset="-122"/>
                </a:rPr>
                <a:t>Add title in here</a:t>
              </a:r>
              <a:endParaRPr lang="zh-CN" altLang="en-US"/>
            </a:p>
          </p:txBody>
        </p:sp>
        <p:sp>
          <p:nvSpPr>
            <p:cNvPr id="83" name="矩形 64"/>
            <p:cNvSpPr>
              <a:spLocks noChangeArrowheads="1"/>
            </p:cNvSpPr>
            <p:nvPr/>
          </p:nvSpPr>
          <p:spPr bwMode="auto">
            <a:xfrm>
              <a:off x="0" y="294999"/>
              <a:ext cx="1879472" cy="69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p>
              <a:pPr eaLnBrk="1" hangingPunct="1">
                <a:lnSpc>
                  <a:spcPts val="1600"/>
                </a:lnSpc>
                <a:buFont typeface="Arial" panose="020B0604020202020204" pitchFamily="34" charset="0"/>
                <a:buNone/>
              </a:pPr>
              <a:r>
                <a:rPr lang="en-US" altLang="zh-CN" sz="1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Please add a comment here. According to adjust the font and font size. </a:t>
              </a:r>
              <a:endParaRPr lang="zh-CN" altLang="en-US" sz="1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84" name="直接连接符 16"/>
          <p:cNvCxnSpPr>
            <a:cxnSpLocks noChangeShapeType="1"/>
            <a:stCxn id="78" idx="0"/>
            <a:endCxn id="81" idx="1"/>
          </p:cNvCxnSpPr>
          <p:nvPr/>
        </p:nvCxnSpPr>
        <p:spPr bwMode="auto">
          <a:xfrm flipV="1">
            <a:off x="6030281" y="-4684858"/>
            <a:ext cx="742950" cy="1398588"/>
          </a:xfrm>
          <a:prstGeom prst="line">
            <a:avLst/>
          </a:prstGeom>
          <a:noFill/>
          <a:ln w="9525">
            <a:solidFill>
              <a:srgbClr val="282828"/>
            </a:solidFill>
            <a:prstDash val="dash"/>
            <a:miter lim="800000"/>
          </a:ln>
          <a:extLst>
            <a:ext uri="{909E8E84-426E-40DD-AFC4-6F175D3DCCD1}">
              <a14:hiddenFill xmlns:a14="http://schemas.microsoft.com/office/drawing/2010/main">
                <a:noFill/>
              </a14:hiddenFill>
            </a:ext>
          </a:extLst>
        </p:spPr>
      </p:cxnSp>
      <p:grpSp>
        <p:nvGrpSpPr>
          <p:cNvPr id="85" name="Group 36"/>
          <p:cNvGrpSpPr/>
          <p:nvPr/>
        </p:nvGrpSpPr>
        <p:grpSpPr bwMode="auto">
          <a:xfrm>
            <a:off x="7989256" y="-3386283"/>
            <a:ext cx="1879600" cy="987425"/>
            <a:chOff x="0" y="0"/>
            <a:chExt cx="1879472" cy="988074"/>
          </a:xfrm>
        </p:grpSpPr>
        <p:sp>
          <p:nvSpPr>
            <p:cNvPr id="86" name="矩形 70"/>
            <p:cNvSpPr>
              <a:spLocks noChangeArrowheads="1"/>
            </p:cNvSpPr>
            <p:nvPr/>
          </p:nvSpPr>
          <p:spPr bwMode="auto">
            <a:xfrm>
              <a:off x="7264" y="276999"/>
              <a:ext cx="1872208" cy="18000"/>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矩形 71"/>
            <p:cNvSpPr>
              <a:spLocks noChangeArrowheads="1"/>
            </p:cNvSpPr>
            <p:nvPr/>
          </p:nvSpPr>
          <p:spPr bwMode="auto">
            <a:xfrm>
              <a:off x="7264" y="0"/>
              <a:ext cx="18722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p>
              <a:pPr eaLnBrk="1" hangingPunct="1">
                <a:buFont typeface="Arial" panose="020B0604020202020204" pitchFamily="34" charset="0"/>
                <a:buNone/>
              </a:pPr>
              <a:r>
                <a:rPr lang="en-US" altLang="zh-CN" sz="1200" b="1">
                  <a:solidFill>
                    <a:srgbClr val="131313"/>
                  </a:solidFill>
                  <a:latin typeface="微软雅黑" panose="020B0503020204020204" pitchFamily="34" charset="-122"/>
                  <a:ea typeface="微软雅黑" panose="020B0503020204020204" pitchFamily="34" charset="-122"/>
                  <a:sym typeface="微软雅黑" panose="020B0503020204020204" pitchFamily="34" charset="-122"/>
                </a:rPr>
                <a:t>Add title in here</a:t>
              </a:r>
              <a:endParaRPr lang="zh-CN" altLang="en-US"/>
            </a:p>
          </p:txBody>
        </p:sp>
        <p:sp>
          <p:nvSpPr>
            <p:cNvPr id="88" name="矩形 72"/>
            <p:cNvSpPr>
              <a:spLocks noChangeArrowheads="1"/>
            </p:cNvSpPr>
            <p:nvPr/>
          </p:nvSpPr>
          <p:spPr bwMode="auto">
            <a:xfrm>
              <a:off x="0" y="294999"/>
              <a:ext cx="1879472" cy="69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p>
              <a:pPr eaLnBrk="1" hangingPunct="1">
                <a:lnSpc>
                  <a:spcPts val="1600"/>
                </a:lnSpc>
                <a:buFont typeface="Arial" panose="020B0604020202020204" pitchFamily="34" charset="0"/>
                <a:buNone/>
              </a:pPr>
              <a:r>
                <a:rPr lang="en-US" altLang="zh-CN" sz="1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Please add a comment here. According to adjust the font and font size. </a:t>
              </a:r>
              <a:endParaRPr lang="zh-CN" altLang="en-US" sz="1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89" name="直接连接符 22"/>
          <p:cNvCxnSpPr>
            <a:cxnSpLocks noChangeShapeType="1"/>
            <a:stCxn id="79" idx="7"/>
            <a:endCxn id="86" idx="1"/>
          </p:cNvCxnSpPr>
          <p:nvPr/>
        </p:nvCxnSpPr>
        <p:spPr bwMode="auto">
          <a:xfrm flipV="1">
            <a:off x="6892294" y="-3100533"/>
            <a:ext cx="1104900" cy="501650"/>
          </a:xfrm>
          <a:prstGeom prst="line">
            <a:avLst/>
          </a:prstGeom>
          <a:noFill/>
          <a:ln w="9525">
            <a:solidFill>
              <a:srgbClr val="282828"/>
            </a:solidFill>
            <a:prstDash val="dash"/>
            <a:miter lim="800000"/>
          </a:ln>
          <a:extLst>
            <a:ext uri="{909E8E84-426E-40DD-AFC4-6F175D3DCCD1}">
              <a14:hiddenFill xmlns:a14="http://schemas.microsoft.com/office/drawing/2010/main">
                <a:noFill/>
              </a14:hiddenFill>
            </a:ext>
          </a:extLst>
        </p:spPr>
      </p:cxnSp>
      <p:grpSp>
        <p:nvGrpSpPr>
          <p:cNvPr id="3" name="组合 2"/>
          <p:cNvGrpSpPr/>
          <p:nvPr/>
        </p:nvGrpSpPr>
        <p:grpSpPr>
          <a:xfrm>
            <a:off x="6704969" y="1239974"/>
            <a:ext cx="1952625" cy="1300232"/>
            <a:chOff x="6704969" y="1239974"/>
            <a:chExt cx="1952625" cy="1300232"/>
          </a:xfrm>
        </p:grpSpPr>
        <p:sp>
          <p:nvSpPr>
            <p:cNvPr id="93" name="椭圆 6"/>
            <p:cNvSpPr>
              <a:spLocks noChangeArrowheads="1"/>
            </p:cNvSpPr>
            <p:nvPr/>
          </p:nvSpPr>
          <p:spPr bwMode="auto">
            <a:xfrm>
              <a:off x="6704969" y="2432256"/>
              <a:ext cx="107950" cy="107950"/>
            </a:xfrm>
            <a:prstGeom prst="ellipse">
              <a:avLst/>
            </a:prstGeom>
            <a:solidFill>
              <a:schemeClr val="tx1"/>
            </a:solidFill>
            <a:ln w="25400">
              <a:solidFill>
                <a:srgbClr val="0079F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矩形 10"/>
            <p:cNvSpPr>
              <a:spLocks noChangeArrowheads="1"/>
            </p:cNvSpPr>
            <p:nvPr/>
          </p:nvSpPr>
          <p:spPr bwMode="auto">
            <a:xfrm flipH="1">
              <a:off x="7343978" y="1245422"/>
              <a:ext cx="1313616" cy="45719"/>
            </a:xfrm>
            <a:prstGeom prst="rect">
              <a:avLst/>
            </a:prstGeom>
            <a:solidFill>
              <a:srgbClr val="0079FF"/>
            </a:solidFill>
            <a:ln w="9525">
              <a:no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95" name="直接连接符 13"/>
            <p:cNvCxnSpPr>
              <a:cxnSpLocks noChangeShapeType="1"/>
            </p:cNvCxnSpPr>
            <p:nvPr/>
          </p:nvCxnSpPr>
          <p:spPr bwMode="auto">
            <a:xfrm flipV="1">
              <a:off x="6777994" y="1239974"/>
              <a:ext cx="580144" cy="1209674"/>
            </a:xfrm>
            <a:prstGeom prst="line">
              <a:avLst/>
            </a:prstGeom>
            <a:noFill/>
            <a:ln w="9525">
              <a:solidFill>
                <a:srgbClr val="0079FF"/>
              </a:solidFill>
              <a:prstDash val="dash"/>
              <a:miter lim="800000"/>
            </a:ln>
            <a:extLst>
              <a:ext uri="{909E8E84-426E-40DD-AFC4-6F175D3DCCD1}">
                <a14:hiddenFill xmlns:a14="http://schemas.microsoft.com/office/drawing/2010/main">
                  <a:noFill/>
                </a14:hiddenFill>
              </a:ext>
            </a:extLst>
          </p:spPr>
        </p:cxnSp>
      </p:grpSp>
      <p:sp>
        <p:nvSpPr>
          <p:cNvPr id="98" name="Text Box 11"/>
          <p:cNvSpPr txBox="1">
            <a:spLocks noChangeArrowheads="1"/>
          </p:cNvSpPr>
          <p:nvPr/>
        </p:nvSpPr>
        <p:spPr bwMode="auto">
          <a:xfrm>
            <a:off x="2708120" y="1920555"/>
            <a:ext cx="1313616" cy="8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a:t>
            </a:r>
            <a:r>
              <a:rPr lang="zh-CN" altLang="en-US" sz="800" dirty="0" smtClean="0">
                <a:solidFill>
                  <a:srgbClr val="FFFFFF"/>
                </a:solidFill>
                <a:latin typeface="微软雅黑" panose="020B0503020204020204" pitchFamily="34" charset="-122"/>
                <a:ea typeface="微软雅黑" panose="020B0503020204020204" pitchFamily="34" charset="-122"/>
              </a:rPr>
              <a:t>请</a:t>
            </a:r>
            <a:r>
              <a:rPr lang="zh-CN" altLang="en-US" sz="800" dirty="0">
                <a:solidFill>
                  <a:srgbClr val="FFFFFF"/>
                </a:solidFill>
                <a:latin typeface="微软雅黑" panose="020B0503020204020204" pitchFamily="34" charset="-122"/>
                <a:ea typeface="微软雅黑" panose="020B0503020204020204" pitchFamily="34" charset="-122"/>
              </a:rPr>
              <a:t>内容请在这</a:t>
            </a:r>
          </a:p>
        </p:txBody>
      </p:sp>
      <p:sp>
        <p:nvSpPr>
          <p:cNvPr id="99" name="Text Box 11"/>
          <p:cNvSpPr txBox="1">
            <a:spLocks noChangeArrowheads="1"/>
          </p:cNvSpPr>
          <p:nvPr/>
        </p:nvSpPr>
        <p:spPr bwMode="auto">
          <a:xfrm>
            <a:off x="7343978" y="1348580"/>
            <a:ext cx="1313616" cy="8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a:t>
            </a:r>
            <a:r>
              <a:rPr lang="zh-CN" altLang="en-US" sz="800" dirty="0" smtClean="0">
                <a:solidFill>
                  <a:srgbClr val="FFFFFF"/>
                </a:solidFill>
                <a:latin typeface="微软雅黑" panose="020B0503020204020204" pitchFamily="34" charset="-122"/>
                <a:ea typeface="微软雅黑" panose="020B0503020204020204" pitchFamily="34" charset="-122"/>
              </a:rPr>
              <a:t>请</a:t>
            </a:r>
            <a:r>
              <a:rPr lang="zh-CN" altLang="en-US" sz="800" dirty="0">
                <a:solidFill>
                  <a:srgbClr val="FFFFFF"/>
                </a:solidFill>
                <a:latin typeface="微软雅黑" panose="020B0503020204020204" pitchFamily="34" charset="-122"/>
                <a:ea typeface="微软雅黑" panose="020B0503020204020204" pitchFamily="34" charset="-122"/>
              </a:rPr>
              <a:t>内容请在这</a:t>
            </a:r>
          </a:p>
        </p:txBody>
      </p:sp>
      <p:sp>
        <p:nvSpPr>
          <p:cNvPr id="100" name="文本框 21"/>
          <p:cNvSpPr txBox="1"/>
          <p:nvPr/>
        </p:nvSpPr>
        <p:spPr>
          <a:xfrm>
            <a:off x="2718280" y="1409376"/>
            <a:ext cx="1438186" cy="312137"/>
          </a:xfrm>
          <a:prstGeom prst="rect">
            <a:avLst/>
          </a:prstGeom>
          <a:noFill/>
        </p:spPr>
        <p:txBody>
          <a:bodyPr wrap="square" rtlCol="0">
            <a:spAutoFit/>
          </a:bodyPr>
          <a:lstStyle/>
          <a:p>
            <a:pPr defTabSz="685800">
              <a:lnSpc>
                <a:spcPct val="130000"/>
              </a:lnSpc>
              <a:defRPr/>
            </a:pPr>
            <a:r>
              <a:rPr lang="zh-CN" altLang="en-US" sz="12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200" dirty="0">
              <a:solidFill>
                <a:srgbClr val="FFFFFF"/>
              </a:solidFill>
            </a:endParaRPr>
          </a:p>
        </p:txBody>
      </p:sp>
      <p:sp>
        <p:nvSpPr>
          <p:cNvPr id="101" name="文本框 21"/>
          <p:cNvSpPr txBox="1"/>
          <p:nvPr/>
        </p:nvSpPr>
        <p:spPr>
          <a:xfrm>
            <a:off x="7323658" y="863146"/>
            <a:ext cx="1438186" cy="312137"/>
          </a:xfrm>
          <a:prstGeom prst="rect">
            <a:avLst/>
          </a:prstGeom>
          <a:noFill/>
        </p:spPr>
        <p:txBody>
          <a:bodyPr wrap="square" rtlCol="0">
            <a:spAutoFit/>
          </a:bodyPr>
          <a:lstStyle/>
          <a:p>
            <a:pPr defTabSz="685800">
              <a:lnSpc>
                <a:spcPct val="130000"/>
              </a:lnSpc>
              <a:defRPr/>
            </a:pPr>
            <a:r>
              <a:rPr lang="zh-CN" altLang="en-US" sz="12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200" dirty="0">
              <a:solidFill>
                <a:srgbClr val="FFFFFF"/>
              </a:solidFill>
            </a:endParaRPr>
          </a:p>
        </p:txBody>
      </p:sp>
      <p:grpSp>
        <p:nvGrpSpPr>
          <p:cNvPr id="2" name="组合 1"/>
          <p:cNvGrpSpPr/>
          <p:nvPr/>
        </p:nvGrpSpPr>
        <p:grpSpPr>
          <a:xfrm>
            <a:off x="2992234" y="3668674"/>
            <a:ext cx="5554866" cy="575738"/>
            <a:chOff x="2992234" y="3668674"/>
            <a:chExt cx="5554866" cy="575738"/>
          </a:xfrm>
        </p:grpSpPr>
        <p:sp>
          <p:nvSpPr>
            <p:cNvPr id="68" name="梯形 52"/>
            <p:cNvSpPr>
              <a:spLocks noChangeArrowheads="1"/>
            </p:cNvSpPr>
            <p:nvPr/>
          </p:nvSpPr>
          <p:spPr bwMode="auto">
            <a:xfrm flipV="1">
              <a:off x="2992234" y="3668674"/>
              <a:ext cx="5554866" cy="575738"/>
            </a:xfrm>
            <a:custGeom>
              <a:avLst/>
              <a:gdLst>
                <a:gd name="T0" fmla="*/ 2147483647 w 21600"/>
                <a:gd name="T1" fmla="*/ 20771109 h 21600"/>
                <a:gd name="T2" fmla="*/ 1935480000 w 21600"/>
                <a:gd name="T3" fmla="*/ 41542175 h 21600"/>
                <a:gd name="T4" fmla="*/ 138888470 w 21600"/>
                <a:gd name="T5" fmla="*/ 20771109 h 21600"/>
                <a:gd name="T6" fmla="*/ 1935480000 w 21600"/>
                <a:gd name="T7" fmla="*/ 0 h 21600"/>
                <a:gd name="T8" fmla="*/ 0 60000 65536"/>
                <a:gd name="T9" fmla="*/ 0 60000 65536"/>
                <a:gd name="T10" fmla="*/ 0 60000 65536"/>
                <a:gd name="T11" fmla="*/ 0 60000 65536"/>
                <a:gd name="T12" fmla="*/ 2575 w 21600"/>
                <a:gd name="T13" fmla="*/ 2575 h 21600"/>
                <a:gd name="T14" fmla="*/ 19025 w 21600"/>
                <a:gd name="T15" fmla="*/ 19025 h 21600"/>
              </a:gdLst>
              <a:ahLst/>
              <a:cxnLst>
                <a:cxn ang="T8">
                  <a:pos x="T0" y="T1"/>
                </a:cxn>
                <a:cxn ang="T9">
                  <a:pos x="T2" y="T3"/>
                </a:cxn>
                <a:cxn ang="T10">
                  <a:pos x="T4" y="T5"/>
                </a:cxn>
                <a:cxn ang="T11">
                  <a:pos x="T6" y="T7"/>
                </a:cxn>
              </a:cxnLst>
              <a:rect l="T12" t="T13" r="T14" b="T15"/>
              <a:pathLst>
                <a:path w="21600" h="21600">
                  <a:moveTo>
                    <a:pt x="0" y="0"/>
                  </a:moveTo>
                  <a:lnTo>
                    <a:pt x="1550" y="21600"/>
                  </a:lnTo>
                  <a:lnTo>
                    <a:pt x="20050" y="21600"/>
                  </a:lnTo>
                  <a:lnTo>
                    <a:pt x="21600" y="0"/>
                  </a:lnTo>
                  <a:lnTo>
                    <a:pt x="0" y="0"/>
                  </a:lnTo>
                  <a:close/>
                </a:path>
              </a:pathLst>
            </a:custGeom>
            <a:solidFill>
              <a:srgbClr val="0079FF"/>
            </a:solidFill>
            <a:ln>
              <a:noFill/>
            </a:ln>
          </p:spPr>
          <p:txBody>
            <a:bodyPr anchor="ctr"/>
            <a:lstStyle/>
            <a:p>
              <a:endParaRPr lang="zh-CN" altLang="en-US"/>
            </a:p>
          </p:txBody>
        </p:sp>
        <p:sp>
          <p:nvSpPr>
            <p:cNvPr id="102" name="文本框 21"/>
            <p:cNvSpPr txBox="1"/>
            <p:nvPr/>
          </p:nvSpPr>
          <p:spPr>
            <a:xfrm>
              <a:off x="5050574" y="3738462"/>
              <a:ext cx="1438186" cy="385362"/>
            </a:xfrm>
            <a:prstGeom prst="rect">
              <a:avLst/>
            </a:prstGeom>
            <a:noFill/>
          </p:spPr>
          <p:txBody>
            <a:bodyPr wrap="square" rtlCol="0">
              <a:spAutoFit/>
            </a:bodyPr>
            <a:lstStyle/>
            <a:p>
              <a:pPr algn="ctr" defTabSz="685800">
                <a:lnSpc>
                  <a:spcPct val="130000"/>
                </a:lnSpc>
                <a:defRPr/>
              </a:pPr>
              <a:r>
                <a:rPr lang="zh-CN" altLang="en-US" sz="16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600" dirty="0">
                <a:solidFill>
                  <a:srgbClr val="FFFFFF"/>
                </a:solidFill>
              </a:endParaRPr>
            </a:p>
          </p:txBody>
        </p:sp>
      </p:grpSp>
      <p:cxnSp>
        <p:nvCxnSpPr>
          <p:cNvPr id="103"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90" name="组 60"/>
          <p:cNvGrpSpPr>
            <a:grpSpLocks noChangeAspect="1"/>
          </p:cNvGrpSpPr>
          <p:nvPr/>
        </p:nvGrpSpPr>
        <p:grpSpPr>
          <a:xfrm>
            <a:off x="1939980" y="3581419"/>
            <a:ext cx="360000" cy="139654"/>
            <a:chOff x="4041159" y="1376400"/>
            <a:chExt cx="612485" cy="237600"/>
          </a:xfrm>
        </p:grpSpPr>
        <p:sp>
          <p:nvSpPr>
            <p:cNvPr id="91" name="燕尾形 90"/>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燕尾形 91"/>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燕尾形 95"/>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燕尾形 96"/>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 name="燕尾形 103"/>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7" presetClass="entr" presetSubtype="0"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1000" fill="hold"/>
                                        <p:tgtEl>
                                          <p:spTgt spid="44"/>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2" presetClass="entr" presetSubtype="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100"/>
                                        </p:tgtEl>
                                        <p:attrNameLst>
                                          <p:attrName>style.visibility</p:attrName>
                                        </p:attrNameLst>
                                      </p:cBhvr>
                                      <p:to>
                                        <p:strVal val="visible"/>
                                      </p:to>
                                    </p:set>
                                    <p:animEffect transition="in" filter="fade">
                                      <p:cBhvr>
                                        <p:cTn id="27" dur="1000"/>
                                        <p:tgtEl>
                                          <p:spTgt spid="100"/>
                                        </p:tgtEl>
                                      </p:cBhvr>
                                    </p:animEffect>
                                    <p:anim calcmode="lin" valueType="num">
                                      <p:cBhvr>
                                        <p:cTn id="28" dur="1000" fill="hold"/>
                                        <p:tgtEl>
                                          <p:spTgt spid="100"/>
                                        </p:tgtEl>
                                        <p:attrNameLst>
                                          <p:attrName>ppt_x</p:attrName>
                                        </p:attrNameLst>
                                      </p:cBhvr>
                                      <p:tavLst>
                                        <p:tav tm="0">
                                          <p:val>
                                            <p:strVal val="#ppt_x"/>
                                          </p:val>
                                        </p:tav>
                                        <p:tav tm="100000">
                                          <p:val>
                                            <p:strVal val="#ppt_x"/>
                                          </p:val>
                                        </p:tav>
                                      </p:tavLst>
                                    </p:anim>
                                    <p:anim calcmode="lin" valueType="num">
                                      <p:cBhvr>
                                        <p:cTn id="29" dur="1000" fill="hold"/>
                                        <p:tgtEl>
                                          <p:spTgt spid="10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5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1000"/>
                                        <p:tgtEl>
                                          <p:spTgt spid="101"/>
                                        </p:tgtEl>
                                      </p:cBhvr>
                                    </p:animEffect>
                                    <p:anim calcmode="lin" valueType="num">
                                      <p:cBhvr>
                                        <p:cTn id="33" dur="1000" fill="hold"/>
                                        <p:tgtEl>
                                          <p:spTgt spid="101"/>
                                        </p:tgtEl>
                                        <p:attrNameLst>
                                          <p:attrName>ppt_x</p:attrName>
                                        </p:attrNameLst>
                                      </p:cBhvr>
                                      <p:tavLst>
                                        <p:tav tm="0">
                                          <p:val>
                                            <p:strVal val="#ppt_x"/>
                                          </p:val>
                                        </p:tav>
                                        <p:tav tm="100000">
                                          <p:val>
                                            <p:strVal val="#ppt_x"/>
                                          </p:val>
                                        </p:tav>
                                      </p:tavLst>
                                    </p:anim>
                                    <p:anim calcmode="lin" valueType="num">
                                      <p:cBhvr>
                                        <p:cTn id="34" dur="1000" fill="hold"/>
                                        <p:tgtEl>
                                          <p:spTgt spid="101"/>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grpId="0" nodeType="afterEffect">
                                  <p:stCondLst>
                                    <p:cond delay="0"/>
                                  </p:stCondLst>
                                  <p:childTnLst>
                                    <p:set>
                                      <p:cBhvr>
                                        <p:cTn id="37" dur="1" fill="hold">
                                          <p:stCondLst>
                                            <p:cond delay="0"/>
                                          </p:stCondLst>
                                        </p:cTn>
                                        <p:tgtEl>
                                          <p:spTgt spid="98"/>
                                        </p:tgtEl>
                                        <p:attrNameLst>
                                          <p:attrName>style.visibility</p:attrName>
                                        </p:attrNameLst>
                                      </p:cBhvr>
                                      <p:to>
                                        <p:strVal val="visible"/>
                                      </p:to>
                                    </p:set>
                                    <p:animEffect transition="in" filter="fade">
                                      <p:cBhvr>
                                        <p:cTn id="38" dur="1000"/>
                                        <p:tgtEl>
                                          <p:spTgt spid="98"/>
                                        </p:tgtEl>
                                      </p:cBhvr>
                                    </p:animEffect>
                                    <p:anim calcmode="lin" valueType="num">
                                      <p:cBhvr>
                                        <p:cTn id="39" dur="1000" fill="hold"/>
                                        <p:tgtEl>
                                          <p:spTgt spid="98"/>
                                        </p:tgtEl>
                                        <p:attrNameLst>
                                          <p:attrName>ppt_x</p:attrName>
                                        </p:attrNameLst>
                                      </p:cBhvr>
                                      <p:tavLst>
                                        <p:tav tm="0">
                                          <p:val>
                                            <p:strVal val="#ppt_x"/>
                                          </p:val>
                                        </p:tav>
                                        <p:tav tm="100000">
                                          <p:val>
                                            <p:strVal val="#ppt_x"/>
                                          </p:val>
                                        </p:tav>
                                      </p:tavLst>
                                    </p:anim>
                                    <p:anim calcmode="lin" valueType="num">
                                      <p:cBhvr>
                                        <p:cTn id="40" dur="1000" fill="hold"/>
                                        <p:tgtEl>
                                          <p:spTgt spid="9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50"/>
                                  </p:stCondLst>
                                  <p:childTnLst>
                                    <p:set>
                                      <p:cBhvr>
                                        <p:cTn id="42" dur="1" fill="hold">
                                          <p:stCondLst>
                                            <p:cond delay="0"/>
                                          </p:stCondLst>
                                        </p:cTn>
                                        <p:tgtEl>
                                          <p:spTgt spid="99"/>
                                        </p:tgtEl>
                                        <p:attrNameLst>
                                          <p:attrName>style.visibility</p:attrName>
                                        </p:attrNameLst>
                                      </p:cBhvr>
                                      <p:to>
                                        <p:strVal val="visible"/>
                                      </p:to>
                                    </p:set>
                                    <p:animEffect transition="in" filter="fade">
                                      <p:cBhvr>
                                        <p:cTn id="43" dur="1000"/>
                                        <p:tgtEl>
                                          <p:spTgt spid="99"/>
                                        </p:tgtEl>
                                      </p:cBhvr>
                                    </p:animEffect>
                                    <p:anim calcmode="lin" valueType="num">
                                      <p:cBhvr>
                                        <p:cTn id="44" dur="1000" fill="hold"/>
                                        <p:tgtEl>
                                          <p:spTgt spid="99"/>
                                        </p:tgtEl>
                                        <p:attrNameLst>
                                          <p:attrName>ppt_x</p:attrName>
                                        </p:attrNameLst>
                                      </p:cBhvr>
                                      <p:tavLst>
                                        <p:tav tm="0">
                                          <p:val>
                                            <p:strVal val="#ppt_x"/>
                                          </p:val>
                                        </p:tav>
                                        <p:tav tm="100000">
                                          <p:val>
                                            <p:strVal val="#ppt_x"/>
                                          </p:val>
                                        </p:tav>
                                      </p:tavLst>
                                    </p:anim>
                                    <p:anim calcmode="lin" valueType="num">
                                      <p:cBhvr>
                                        <p:cTn id="45"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0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19"/>
          <p:cNvGrpSpPr/>
          <p:nvPr/>
        </p:nvGrpSpPr>
        <p:grpSpPr bwMode="auto">
          <a:xfrm flipH="1">
            <a:off x="5067541" y="1686695"/>
            <a:ext cx="4049325" cy="3122618"/>
            <a:chOff x="975" y="255"/>
            <a:chExt cx="3447" cy="4065"/>
          </a:xfrm>
        </p:grpSpPr>
        <p:grpSp>
          <p:nvGrpSpPr>
            <p:cNvPr id="62" name="Group 20"/>
            <p:cNvGrpSpPr/>
            <p:nvPr/>
          </p:nvGrpSpPr>
          <p:grpSpPr bwMode="auto">
            <a:xfrm>
              <a:off x="975" y="283"/>
              <a:ext cx="3447" cy="4037"/>
              <a:chOff x="975" y="300"/>
              <a:chExt cx="3447" cy="4037"/>
            </a:xfrm>
          </p:grpSpPr>
          <p:pic>
            <p:nvPicPr>
              <p:cNvPr id="64"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63" name="Picture 23" descr="T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2" name="图表 1"/>
          <p:cNvGraphicFramePr/>
          <p:nvPr/>
        </p:nvGraphicFramePr>
        <p:xfrm>
          <a:off x="1153832" y="981865"/>
          <a:ext cx="5553306" cy="3486112"/>
        </p:xfrm>
        <a:graphic>
          <a:graphicData uri="http://schemas.openxmlformats.org/drawingml/2006/chart">
            <c:chart xmlns:c="http://schemas.openxmlformats.org/drawingml/2006/chart" xmlns:r="http://schemas.openxmlformats.org/officeDocument/2006/relationships" r:id="rId9"/>
          </a:graphicData>
        </a:graphic>
      </p:graphicFrame>
      <p:grpSp>
        <p:nvGrpSpPr>
          <p:cNvPr id="43" name="组合 37"/>
          <p:cNvGrpSpPr/>
          <p:nvPr/>
        </p:nvGrpSpPr>
        <p:grpSpPr>
          <a:xfrm>
            <a:off x="3425635" y="2408823"/>
            <a:ext cx="945620" cy="753543"/>
            <a:chOff x="-3504865" y="-5220789"/>
            <a:chExt cx="1101981" cy="878143"/>
          </a:xfrm>
          <a:solidFill>
            <a:srgbClr val="00B4FF"/>
          </a:solidFill>
        </p:grpSpPr>
        <p:sp>
          <p:nvSpPr>
            <p:cNvPr id="44" name="Freeform 1852"/>
            <p:cNvSpPr>
              <a:spLocks noEditPoints="1"/>
            </p:cNvSpPr>
            <p:nvPr/>
          </p:nvSpPr>
          <p:spPr bwMode="auto">
            <a:xfrm>
              <a:off x="-3504865" y="-4928073"/>
              <a:ext cx="998670" cy="585427"/>
            </a:xfrm>
            <a:custGeom>
              <a:avLst/>
              <a:gdLst>
                <a:gd name="T0" fmla="*/ 17 w 58"/>
                <a:gd name="T1" fmla="*/ 13 h 34"/>
                <a:gd name="T2" fmla="*/ 17 w 58"/>
                <a:gd name="T3" fmla="*/ 34 h 34"/>
                <a:gd name="T4" fmla="*/ 26 w 58"/>
                <a:gd name="T5" fmla="*/ 34 h 34"/>
                <a:gd name="T6" fmla="*/ 26 w 58"/>
                <a:gd name="T7" fmla="*/ 13 h 34"/>
                <a:gd name="T8" fmla="*/ 21 w 58"/>
                <a:gd name="T9" fmla="*/ 9 h 34"/>
                <a:gd name="T10" fmla="*/ 17 w 58"/>
                <a:gd name="T11" fmla="*/ 13 h 34"/>
                <a:gd name="T12" fmla="*/ 0 w 58"/>
                <a:gd name="T13" fmla="*/ 34 h 34"/>
                <a:gd name="T14" fmla="*/ 10 w 58"/>
                <a:gd name="T15" fmla="*/ 34 h 34"/>
                <a:gd name="T16" fmla="*/ 10 w 58"/>
                <a:gd name="T17" fmla="*/ 18 h 34"/>
                <a:gd name="T18" fmla="*/ 0 w 58"/>
                <a:gd name="T19" fmla="*/ 26 h 34"/>
                <a:gd name="T20" fmla="*/ 0 w 58"/>
                <a:gd name="T21" fmla="*/ 34 h 34"/>
                <a:gd name="T22" fmla="*/ 49 w 58"/>
                <a:gd name="T23" fmla="*/ 8 h 34"/>
                <a:gd name="T24" fmla="*/ 49 w 58"/>
                <a:gd name="T25" fmla="*/ 34 h 34"/>
                <a:gd name="T26" fmla="*/ 58 w 58"/>
                <a:gd name="T27" fmla="*/ 34 h 34"/>
                <a:gd name="T28" fmla="*/ 58 w 58"/>
                <a:gd name="T29" fmla="*/ 0 h 34"/>
                <a:gd name="T30" fmla="*/ 49 w 58"/>
                <a:gd name="T31" fmla="*/ 8 h 34"/>
                <a:gd name="T32" fmla="*/ 32 w 58"/>
                <a:gd name="T33" fmla="*/ 18 h 34"/>
                <a:gd name="T34" fmla="*/ 32 w 58"/>
                <a:gd name="T35" fmla="*/ 34 h 34"/>
                <a:gd name="T36" fmla="*/ 42 w 58"/>
                <a:gd name="T37" fmla="*/ 34 h 34"/>
                <a:gd name="T38" fmla="*/ 42 w 58"/>
                <a:gd name="T39" fmla="*/ 13 h 34"/>
                <a:gd name="T40" fmla="*/ 34 w 58"/>
                <a:gd name="T41" fmla="*/ 20 h 34"/>
                <a:gd name="T42" fmla="*/ 32 w 58"/>
                <a:gd name="T43" fmla="*/ 1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 h="34">
                  <a:moveTo>
                    <a:pt x="17" y="13"/>
                  </a:moveTo>
                  <a:lnTo>
                    <a:pt x="17" y="34"/>
                  </a:lnTo>
                  <a:lnTo>
                    <a:pt x="26" y="34"/>
                  </a:lnTo>
                  <a:lnTo>
                    <a:pt x="26" y="13"/>
                  </a:lnTo>
                  <a:lnTo>
                    <a:pt x="21" y="9"/>
                  </a:lnTo>
                  <a:lnTo>
                    <a:pt x="17" y="13"/>
                  </a:lnTo>
                  <a:close/>
                  <a:moveTo>
                    <a:pt x="0" y="34"/>
                  </a:moveTo>
                  <a:lnTo>
                    <a:pt x="10" y="34"/>
                  </a:lnTo>
                  <a:lnTo>
                    <a:pt x="10" y="18"/>
                  </a:lnTo>
                  <a:lnTo>
                    <a:pt x="0" y="26"/>
                  </a:lnTo>
                  <a:lnTo>
                    <a:pt x="0" y="34"/>
                  </a:lnTo>
                  <a:close/>
                  <a:moveTo>
                    <a:pt x="49" y="8"/>
                  </a:moveTo>
                  <a:lnTo>
                    <a:pt x="49" y="34"/>
                  </a:lnTo>
                  <a:lnTo>
                    <a:pt x="58" y="34"/>
                  </a:lnTo>
                  <a:lnTo>
                    <a:pt x="58" y="0"/>
                  </a:lnTo>
                  <a:lnTo>
                    <a:pt x="49" y="8"/>
                  </a:lnTo>
                  <a:close/>
                  <a:moveTo>
                    <a:pt x="32" y="18"/>
                  </a:moveTo>
                  <a:lnTo>
                    <a:pt x="32" y="34"/>
                  </a:lnTo>
                  <a:lnTo>
                    <a:pt x="42" y="34"/>
                  </a:lnTo>
                  <a:lnTo>
                    <a:pt x="42" y="13"/>
                  </a:lnTo>
                  <a:lnTo>
                    <a:pt x="34" y="20"/>
                  </a:lnTo>
                  <a:lnTo>
                    <a:pt x="3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853"/>
            <p:cNvSpPr/>
            <p:nvPr/>
          </p:nvSpPr>
          <p:spPr bwMode="auto">
            <a:xfrm>
              <a:off x="-3504865" y="-5220789"/>
              <a:ext cx="1101981" cy="637083"/>
            </a:xfrm>
            <a:custGeom>
              <a:avLst/>
              <a:gdLst>
                <a:gd name="T0" fmla="*/ 64 w 64"/>
                <a:gd name="T1" fmla="*/ 0 h 37"/>
                <a:gd name="T2" fmla="*/ 46 w 64"/>
                <a:gd name="T3" fmla="*/ 0 h 37"/>
                <a:gd name="T4" fmla="*/ 54 w 64"/>
                <a:gd name="T5" fmla="*/ 7 h 37"/>
                <a:gd name="T6" fmla="*/ 34 w 64"/>
                <a:gd name="T7" fmla="*/ 24 h 37"/>
                <a:gd name="T8" fmla="*/ 21 w 64"/>
                <a:gd name="T9" fmla="*/ 13 h 37"/>
                <a:gd name="T10" fmla="*/ 0 w 64"/>
                <a:gd name="T11" fmla="*/ 30 h 37"/>
                <a:gd name="T12" fmla="*/ 0 w 64"/>
                <a:gd name="T13" fmla="*/ 37 h 37"/>
                <a:gd name="T14" fmla="*/ 21 w 64"/>
                <a:gd name="T15" fmla="*/ 20 h 37"/>
                <a:gd name="T16" fmla="*/ 34 w 64"/>
                <a:gd name="T17" fmla="*/ 31 h 37"/>
                <a:gd name="T18" fmla="*/ 58 w 64"/>
                <a:gd name="T19" fmla="*/ 11 h 37"/>
                <a:gd name="T20" fmla="*/ 64 w 64"/>
                <a:gd name="T21" fmla="*/ 17 h 37"/>
                <a:gd name="T22" fmla="*/ 64 w 64"/>
                <a:gd name="T2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37">
                  <a:moveTo>
                    <a:pt x="64" y="0"/>
                  </a:moveTo>
                  <a:lnTo>
                    <a:pt x="46" y="0"/>
                  </a:lnTo>
                  <a:lnTo>
                    <a:pt x="54" y="7"/>
                  </a:lnTo>
                  <a:lnTo>
                    <a:pt x="34" y="24"/>
                  </a:lnTo>
                  <a:lnTo>
                    <a:pt x="21" y="13"/>
                  </a:lnTo>
                  <a:lnTo>
                    <a:pt x="0" y="30"/>
                  </a:lnTo>
                  <a:lnTo>
                    <a:pt x="0" y="37"/>
                  </a:lnTo>
                  <a:lnTo>
                    <a:pt x="21" y="20"/>
                  </a:lnTo>
                  <a:lnTo>
                    <a:pt x="34" y="31"/>
                  </a:lnTo>
                  <a:lnTo>
                    <a:pt x="58" y="11"/>
                  </a:lnTo>
                  <a:lnTo>
                    <a:pt x="64" y="17"/>
                  </a:ln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48" name="图片 47" descr="13073187_1539014243145_2.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89037" y="906343"/>
            <a:ext cx="1356832" cy="999151"/>
          </a:xfrm>
          <a:prstGeom prst="rect">
            <a:avLst/>
          </a:prstGeom>
          <a:ln w="12700" cmpd="sng">
            <a:solidFill>
              <a:srgbClr val="A8D3FF"/>
            </a:solidFill>
          </a:ln>
        </p:spPr>
      </p:pic>
      <p:pic>
        <p:nvPicPr>
          <p:cNvPr id="49" name="图片 48" descr="14.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19700" y="906343"/>
            <a:ext cx="1356831" cy="999151"/>
          </a:xfrm>
          <a:prstGeom prst="rect">
            <a:avLst/>
          </a:prstGeom>
          <a:ln w="12700" cmpd="sng">
            <a:solidFill>
              <a:srgbClr val="A8D3FF"/>
            </a:solidFill>
          </a:ln>
        </p:spPr>
      </p:pic>
      <p:sp>
        <p:nvSpPr>
          <p:cNvPr id="50" name="矩形 55"/>
          <p:cNvSpPr/>
          <p:nvPr/>
        </p:nvSpPr>
        <p:spPr>
          <a:xfrm>
            <a:off x="6119569" y="2563573"/>
            <a:ext cx="2226146" cy="1717393"/>
          </a:xfrm>
          <a:prstGeom prst="rect">
            <a:avLst/>
          </a:prstGeom>
        </p:spPr>
        <p:txBody>
          <a:bodyPr wrap="square">
            <a:spAutoFit/>
          </a:bodyPr>
          <a:lstStyle/>
          <a:p>
            <a:pPr algn="just">
              <a:lnSpc>
                <a:spcPct val="120000"/>
              </a:lnSpc>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组要内容请在请在这里输入组要内容请在这里输入组要内容请在这里输入组要内容请在这里输入组要内容请在这里输入组要内容请在这里输入组要内容请</a:t>
            </a:r>
            <a:r>
              <a:rPr lang="zh-CN" altLang="en-US" sz="800" dirty="0" smtClean="0">
                <a:solidFill>
                  <a:srgbClr val="FFFFFF"/>
                </a:solidFill>
                <a:latin typeface="微软雅黑" panose="020B0503020204020204" pitchFamily="34" charset="-122"/>
                <a:ea typeface="微软雅黑" panose="020B0503020204020204" pitchFamily="34" charset="-122"/>
              </a:rPr>
              <a:t>在</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请在这里输入组要内容请在这里输入组要内容请在这里输入组要内容请在这里输入组要内容请在这里输入组要内容请在这里输入组要内容请</a:t>
            </a:r>
            <a:r>
              <a:rPr lang="zh-CN" altLang="en-US" sz="800" dirty="0" smtClean="0">
                <a:solidFill>
                  <a:srgbClr val="FFFFFF"/>
                </a:solidFill>
                <a:latin typeface="微软雅黑" panose="020B0503020204020204" pitchFamily="34" charset="-122"/>
                <a:ea typeface="微软雅黑" panose="020B0503020204020204" pitchFamily="34" charset="-122"/>
              </a:rPr>
              <a:t>在</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gn="just">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66" name="文本框 36"/>
          <p:cNvSpPr txBox="1"/>
          <p:nvPr/>
        </p:nvSpPr>
        <p:spPr>
          <a:xfrm>
            <a:off x="6099092" y="2363716"/>
            <a:ext cx="1245119"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7"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68" name="组 60"/>
          <p:cNvGrpSpPr>
            <a:grpSpLocks noChangeAspect="1"/>
          </p:cNvGrpSpPr>
          <p:nvPr/>
        </p:nvGrpSpPr>
        <p:grpSpPr>
          <a:xfrm>
            <a:off x="1939980" y="3581419"/>
            <a:ext cx="360000" cy="139654"/>
            <a:chOff x="4041159" y="1376400"/>
            <a:chExt cx="612485" cy="237600"/>
          </a:xfrm>
        </p:grpSpPr>
        <p:sp>
          <p:nvSpPr>
            <p:cNvPr id="69" name="燕尾形 68"/>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燕尾形 69"/>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燕尾形 70"/>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燕尾形 71"/>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20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strVal val="4/3*#ppt_w"/>
                                          </p:val>
                                        </p:tav>
                                        <p:tav tm="100000">
                                          <p:val>
                                            <p:strVal val="#ppt_w"/>
                                          </p:val>
                                        </p:tav>
                                      </p:tavLst>
                                    </p:anim>
                                    <p:anim calcmode="lin" valueType="num">
                                      <p:cBhvr>
                                        <p:cTn id="8" dur="500" fill="hold"/>
                                        <p:tgtEl>
                                          <p:spTgt spid="42"/>
                                        </p:tgtEl>
                                        <p:attrNameLst>
                                          <p:attrName>ppt_h</p:attrName>
                                        </p:attrNameLst>
                                      </p:cBhvr>
                                      <p:tavLst>
                                        <p:tav tm="0">
                                          <p:val>
                                            <p:strVal val="4/3*#ppt_h"/>
                                          </p:val>
                                        </p:tav>
                                        <p:tav tm="100000">
                                          <p:val>
                                            <p:strVal val="#ppt_h"/>
                                          </p:val>
                                        </p:tav>
                                      </p:tavLst>
                                    </p:anim>
                                  </p:childTnLst>
                                </p:cTn>
                              </p:par>
                              <p:par>
                                <p:cTn id="9" presetID="53" presetClass="entr" presetSubtype="16"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p:cTn id="11" dur="1250" fill="hold"/>
                                        <p:tgtEl>
                                          <p:spTgt spid="43"/>
                                        </p:tgtEl>
                                        <p:attrNameLst>
                                          <p:attrName>ppt_w</p:attrName>
                                        </p:attrNameLst>
                                      </p:cBhvr>
                                      <p:tavLst>
                                        <p:tav tm="0">
                                          <p:val>
                                            <p:fltVal val="0"/>
                                          </p:val>
                                        </p:tav>
                                        <p:tav tm="100000">
                                          <p:val>
                                            <p:strVal val="#ppt_w"/>
                                          </p:val>
                                        </p:tav>
                                      </p:tavLst>
                                    </p:anim>
                                    <p:anim calcmode="lin" valueType="num">
                                      <p:cBhvr>
                                        <p:cTn id="12" dur="1250" fill="hold"/>
                                        <p:tgtEl>
                                          <p:spTgt spid="43"/>
                                        </p:tgtEl>
                                        <p:attrNameLst>
                                          <p:attrName>ppt_h</p:attrName>
                                        </p:attrNameLst>
                                      </p:cBhvr>
                                      <p:tavLst>
                                        <p:tav tm="0">
                                          <p:val>
                                            <p:fltVal val="0"/>
                                          </p:val>
                                        </p:tav>
                                        <p:tav tm="100000">
                                          <p:val>
                                            <p:strVal val="#ppt_h"/>
                                          </p:val>
                                        </p:tav>
                                      </p:tavLst>
                                    </p:anim>
                                    <p:animEffect transition="in" filter="fade">
                                      <p:cBhvr>
                                        <p:cTn id="13" dur="1250"/>
                                        <p:tgtEl>
                                          <p:spTgt spid="43"/>
                                        </p:tgtEl>
                                      </p:cBhvr>
                                    </p:animEffect>
                                  </p:childTnLst>
                                </p:cTn>
                              </p:par>
                            </p:childTnLst>
                          </p:cTn>
                        </p:par>
                        <p:par>
                          <p:cTn id="14" fill="hold">
                            <p:stCondLst>
                              <p:cond delay="700"/>
                            </p:stCondLst>
                            <p:childTnLst>
                              <p:par>
                                <p:cTn id="15" presetID="23" presetClass="entr" presetSubtype="36"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strVal val="(6*min(max(#ppt_w*#ppt_h,.3),1)-7.4)/-.7*#ppt_w"/>
                                          </p:val>
                                        </p:tav>
                                        <p:tav tm="100000">
                                          <p:val>
                                            <p:strVal val="#ppt_w"/>
                                          </p:val>
                                        </p:tav>
                                      </p:tavLst>
                                    </p:anim>
                                    <p:anim calcmode="lin" valueType="num">
                                      <p:cBhvr>
                                        <p:cTn id="18" dur="500" fill="hold"/>
                                        <p:tgtEl>
                                          <p:spTgt spid="48"/>
                                        </p:tgtEl>
                                        <p:attrNameLst>
                                          <p:attrName>ppt_h</p:attrName>
                                        </p:attrNameLst>
                                      </p:cBhvr>
                                      <p:tavLst>
                                        <p:tav tm="0">
                                          <p:val>
                                            <p:strVal val="(6*min(max(#ppt_w*#ppt_h,.3),1)-7.4)/-.7*#ppt_h"/>
                                          </p:val>
                                        </p:tav>
                                        <p:tav tm="100000">
                                          <p:val>
                                            <p:strVal val="#ppt_h"/>
                                          </p:val>
                                        </p:tav>
                                      </p:tavLst>
                                    </p:anim>
                                    <p:anim calcmode="lin" valueType="num">
                                      <p:cBhvr>
                                        <p:cTn id="19" dur="500" fill="hold"/>
                                        <p:tgtEl>
                                          <p:spTgt spid="48"/>
                                        </p:tgtEl>
                                        <p:attrNameLst>
                                          <p:attrName>ppt_x</p:attrName>
                                        </p:attrNameLst>
                                      </p:cBhvr>
                                      <p:tavLst>
                                        <p:tav tm="0">
                                          <p:val>
                                            <p:fltVal val="0.5"/>
                                          </p:val>
                                        </p:tav>
                                        <p:tav tm="100000">
                                          <p:val>
                                            <p:strVal val="#ppt_x"/>
                                          </p:val>
                                        </p:tav>
                                      </p:tavLst>
                                    </p:anim>
                                    <p:anim calcmode="lin" valueType="num">
                                      <p:cBhvr>
                                        <p:cTn id="20" dur="500" fill="hold"/>
                                        <p:tgtEl>
                                          <p:spTgt spid="48"/>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30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strVal val="(6*min(max(#ppt_w*#ppt_h,.3),1)-7.4)/-.7*#ppt_w"/>
                                          </p:val>
                                        </p:tav>
                                        <p:tav tm="100000">
                                          <p:val>
                                            <p:strVal val="#ppt_w"/>
                                          </p:val>
                                        </p:tav>
                                      </p:tavLst>
                                    </p:anim>
                                    <p:anim calcmode="lin" valueType="num">
                                      <p:cBhvr>
                                        <p:cTn id="24" dur="500" fill="hold"/>
                                        <p:tgtEl>
                                          <p:spTgt spid="49"/>
                                        </p:tgtEl>
                                        <p:attrNameLst>
                                          <p:attrName>ppt_h</p:attrName>
                                        </p:attrNameLst>
                                      </p:cBhvr>
                                      <p:tavLst>
                                        <p:tav tm="0">
                                          <p:val>
                                            <p:strVal val="(6*min(max(#ppt_w*#ppt_h,.3),1)-7.4)/-.7*#ppt_h"/>
                                          </p:val>
                                        </p:tav>
                                        <p:tav tm="100000">
                                          <p:val>
                                            <p:strVal val="#ppt_h"/>
                                          </p:val>
                                        </p:tav>
                                      </p:tavLst>
                                    </p:anim>
                                    <p:anim calcmode="lin" valueType="num">
                                      <p:cBhvr>
                                        <p:cTn id="25" dur="500" fill="hold"/>
                                        <p:tgtEl>
                                          <p:spTgt spid="49"/>
                                        </p:tgtEl>
                                        <p:attrNameLst>
                                          <p:attrName>ppt_x</p:attrName>
                                        </p:attrNameLst>
                                      </p:cBhvr>
                                      <p:tavLst>
                                        <p:tav tm="0">
                                          <p:val>
                                            <p:fltVal val="0.5"/>
                                          </p:val>
                                        </p:tav>
                                        <p:tav tm="100000">
                                          <p:val>
                                            <p:strVal val="#ppt_x"/>
                                          </p:val>
                                        </p:tav>
                                      </p:tavLst>
                                    </p:anim>
                                    <p:anim calcmode="lin" valueType="num">
                                      <p:cBhvr>
                                        <p:cTn id="26"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1200"/>
                            </p:stCondLst>
                            <p:childTnLst>
                              <p:par>
                                <p:cTn id="28" presetID="2" presetClass="entr" presetSubtype="2" accel="50000" decel="50000" fill="hold" nodeType="afterEffect">
                                  <p:stCondLst>
                                    <p:cond delay="0"/>
                                  </p:stCondLst>
                                  <p:childTnLst>
                                    <p:set>
                                      <p:cBhvr>
                                        <p:cTn id="29" dur="1" fill="hold">
                                          <p:stCondLst>
                                            <p:cond delay="0"/>
                                          </p:stCondLst>
                                        </p:cTn>
                                        <p:tgtEl>
                                          <p:spTgt spid="61"/>
                                        </p:tgtEl>
                                        <p:attrNameLst>
                                          <p:attrName>style.visibility</p:attrName>
                                        </p:attrNameLst>
                                      </p:cBhvr>
                                      <p:to>
                                        <p:strVal val="visible"/>
                                      </p:to>
                                    </p:set>
                                    <p:anim calcmode="lin" valueType="num">
                                      <p:cBhvr additive="base">
                                        <p:cTn id="30" dur="1000" fill="hold"/>
                                        <p:tgtEl>
                                          <p:spTgt spid="61"/>
                                        </p:tgtEl>
                                        <p:attrNameLst>
                                          <p:attrName>ppt_x</p:attrName>
                                        </p:attrNameLst>
                                      </p:cBhvr>
                                      <p:tavLst>
                                        <p:tav tm="0">
                                          <p:val>
                                            <p:strVal val="1+#ppt_w/2"/>
                                          </p:val>
                                        </p:tav>
                                        <p:tav tm="100000">
                                          <p:val>
                                            <p:strVal val="#ppt_x"/>
                                          </p:val>
                                        </p:tav>
                                      </p:tavLst>
                                    </p:anim>
                                    <p:anim calcmode="lin" valueType="num">
                                      <p:cBhvr additive="base">
                                        <p:cTn id="31" dur="1000" fill="hold"/>
                                        <p:tgtEl>
                                          <p:spTgt spid="61"/>
                                        </p:tgtEl>
                                        <p:attrNameLst>
                                          <p:attrName>ppt_y</p:attrName>
                                        </p:attrNameLst>
                                      </p:cBhvr>
                                      <p:tavLst>
                                        <p:tav tm="0">
                                          <p:val>
                                            <p:strVal val="#ppt_y"/>
                                          </p:val>
                                        </p:tav>
                                        <p:tav tm="100000">
                                          <p:val>
                                            <p:strVal val="#ppt_y"/>
                                          </p:val>
                                        </p:tav>
                                      </p:tavLst>
                                    </p:anim>
                                  </p:childTnLst>
                                </p:cTn>
                              </p:par>
                            </p:childTnLst>
                          </p:cTn>
                        </p:par>
                        <p:par>
                          <p:cTn id="32" fill="hold">
                            <p:stCondLst>
                              <p:cond delay="2200"/>
                            </p:stCondLst>
                            <p:childTnLst>
                              <p:par>
                                <p:cTn id="33" presetID="14" presetClass="entr" presetSubtype="1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randombar(horizontal)">
                                      <p:cBhvr>
                                        <p:cTn id="35" dur="500"/>
                                        <p:tgtEl>
                                          <p:spTgt spid="66"/>
                                        </p:tgtEl>
                                      </p:cBhvr>
                                    </p:animEffect>
                                  </p:childTnLst>
                                </p:cTn>
                              </p:par>
                              <p:par>
                                <p:cTn id="36" presetID="14" presetClass="entr" presetSubtype="10" fill="hold" grpId="0" nodeType="withEffect">
                                  <p:stCondLst>
                                    <p:cond delay="250"/>
                                  </p:stCondLst>
                                  <p:childTnLst>
                                    <p:set>
                                      <p:cBhvr>
                                        <p:cTn id="37" dur="1" fill="hold">
                                          <p:stCondLst>
                                            <p:cond delay="0"/>
                                          </p:stCondLst>
                                        </p:cTn>
                                        <p:tgtEl>
                                          <p:spTgt spid="50"/>
                                        </p:tgtEl>
                                        <p:attrNameLst>
                                          <p:attrName>style.visibility</p:attrName>
                                        </p:attrNameLst>
                                      </p:cBhvr>
                                      <p:to>
                                        <p:strVal val="visible"/>
                                      </p:to>
                                    </p:set>
                                    <p:animEffect transition="in" filter="randombar(horizontal)">
                                      <p:cBhvr>
                                        <p:cTn id="3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2" grpId="0">
        <p:bldAsOne/>
      </p:bldGraphic>
      <p:bldP spid="50" grpId="0"/>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2" name="Picture 5" descr="K:\模版\PPT\PPT-004\使用图片\784876_155256074000_2.jpg"/>
          <p:cNvPicPr>
            <a:picLocks noChangeAspect="1" noChangeArrowheads="1"/>
          </p:cNvPicPr>
          <p:nvPr/>
        </p:nvPicPr>
        <p:blipFill rotWithShape="1">
          <a:blip r:embed="rId8">
            <a:extLst>
              <a:ext uri="{28A0092B-C50C-407E-A947-70E740481C1C}">
                <a14:useLocalDpi xmlns:a14="http://schemas.microsoft.com/office/drawing/2010/main" val="0"/>
              </a:ext>
            </a:extLst>
          </a:blip>
          <a:srcRect l="279" t="53813" r="180" b="5257"/>
          <a:stretch>
            <a:fillRect/>
          </a:stretch>
        </p:blipFill>
        <p:spPr bwMode="auto">
          <a:xfrm>
            <a:off x="2678355" y="1236328"/>
            <a:ext cx="5968297" cy="1498635"/>
          </a:xfrm>
          <a:prstGeom prst="rect">
            <a:avLst/>
          </a:prstGeom>
          <a:noFill/>
          <a:extLst>
            <a:ext uri="{909E8E84-426E-40DD-AFC4-6F175D3DCCD1}">
              <a14:hiddenFill xmlns:a14="http://schemas.microsoft.com/office/drawing/2010/main">
                <a:solidFill>
                  <a:srgbClr val="FFFFFF"/>
                </a:solidFill>
              </a14:hiddenFill>
            </a:ext>
          </a:extLst>
        </p:spPr>
      </p:pic>
      <p:sp>
        <p:nvSpPr>
          <p:cNvPr id="43" name="流程图: 手动输入 13"/>
          <p:cNvSpPr/>
          <p:nvPr/>
        </p:nvSpPr>
        <p:spPr>
          <a:xfrm>
            <a:off x="2678356" y="1864573"/>
            <a:ext cx="1502621" cy="1147456"/>
          </a:xfrm>
          <a:prstGeom prst="flowChartManualInput">
            <a:avLst/>
          </a:prstGeom>
          <a:solidFill>
            <a:srgbClr val="A8D3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4" name="流程图: 手动输入 22"/>
          <p:cNvSpPr/>
          <p:nvPr/>
        </p:nvSpPr>
        <p:spPr>
          <a:xfrm flipH="1">
            <a:off x="4175568" y="1872255"/>
            <a:ext cx="1493287" cy="1140329"/>
          </a:xfrm>
          <a:prstGeom prst="flowChartManualInput">
            <a:avLst/>
          </a:prstGeom>
          <a:solidFill>
            <a:srgbClr val="0079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5" name="流程图: 手动输入 23"/>
          <p:cNvSpPr/>
          <p:nvPr/>
        </p:nvSpPr>
        <p:spPr>
          <a:xfrm>
            <a:off x="5657187" y="1864573"/>
            <a:ext cx="1502621" cy="1147456"/>
          </a:xfrm>
          <a:prstGeom prst="flowChartManualInput">
            <a:avLst/>
          </a:prstGeom>
          <a:solidFill>
            <a:srgbClr val="A8D3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流程图: 手动输入 24"/>
          <p:cNvSpPr/>
          <p:nvPr/>
        </p:nvSpPr>
        <p:spPr>
          <a:xfrm flipH="1">
            <a:off x="7159808" y="1873842"/>
            <a:ext cx="1493287" cy="1140329"/>
          </a:xfrm>
          <a:prstGeom prst="flowChartManualInput">
            <a:avLst/>
          </a:prstGeom>
          <a:solidFill>
            <a:srgbClr val="0079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pic>
        <p:nvPicPr>
          <p:cNvPr id="47" name="Picture 2" descr="C:\Documents and Settings\Administrator\桌面\图标\ico\swap-vert-circl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112190" y="2087584"/>
            <a:ext cx="768286" cy="76828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Documents and Settings\Administrator\桌面\图标\ico\verified-user.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672187" y="2135446"/>
            <a:ext cx="651315" cy="65131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9" name="Picture 4" descr="C:\Documents and Settings\Administrator\桌面\图标\ico\vpn-lock.png"/>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641855" y="2124796"/>
            <a:ext cx="677346" cy="67734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0" name="Picture 5" descr="C:\Documents and Settings\Administrator\桌面\图标\ico\cloud-queue.png"/>
          <p:cNvPicPr>
            <a:picLocks noChangeAspect="1" noChangeArrowheads="1"/>
          </p:cNvPicPr>
          <p:nvPr/>
        </p:nvPicPr>
        <p:blipFill>
          <a:blip r:embed="rId15" cstate="print">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154723" y="2124009"/>
            <a:ext cx="679271" cy="67927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1" name="文本框 36"/>
          <p:cNvSpPr txBox="1"/>
          <p:nvPr/>
        </p:nvSpPr>
        <p:spPr>
          <a:xfrm>
            <a:off x="2711813" y="3148038"/>
            <a:ext cx="1410306"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 name="Text Box 11"/>
          <p:cNvSpPr txBox="1">
            <a:spLocks noChangeArrowheads="1"/>
          </p:cNvSpPr>
          <p:nvPr/>
        </p:nvSpPr>
        <p:spPr bwMode="auto">
          <a:xfrm>
            <a:off x="2693753" y="3409619"/>
            <a:ext cx="1474524"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63" name="文本框 36"/>
          <p:cNvSpPr txBox="1"/>
          <p:nvPr/>
        </p:nvSpPr>
        <p:spPr>
          <a:xfrm>
            <a:off x="4274970" y="3156139"/>
            <a:ext cx="1294482"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4" name="Text Box 11"/>
          <p:cNvSpPr txBox="1">
            <a:spLocks noChangeArrowheads="1"/>
          </p:cNvSpPr>
          <p:nvPr/>
        </p:nvSpPr>
        <p:spPr bwMode="auto">
          <a:xfrm>
            <a:off x="4247702" y="3412335"/>
            <a:ext cx="1347884"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a:t>
            </a:r>
            <a:r>
              <a:rPr lang="zh-CN" altLang="en-US" sz="800" dirty="0" smtClean="0">
                <a:solidFill>
                  <a:srgbClr val="FFFFFF"/>
                </a:solidFill>
                <a:latin typeface="微软雅黑" panose="020B0503020204020204" pitchFamily="34" charset="-122"/>
                <a:ea typeface="微软雅黑" panose="020B0503020204020204" pitchFamily="34" charset="-122"/>
              </a:rPr>
              <a:t>请</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65" name="文本框 36"/>
          <p:cNvSpPr txBox="1"/>
          <p:nvPr/>
        </p:nvSpPr>
        <p:spPr>
          <a:xfrm>
            <a:off x="5791849" y="3173438"/>
            <a:ext cx="1294482"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6" name="Text Box 11"/>
          <p:cNvSpPr txBox="1">
            <a:spLocks noChangeArrowheads="1"/>
          </p:cNvSpPr>
          <p:nvPr/>
        </p:nvSpPr>
        <p:spPr bwMode="auto">
          <a:xfrm>
            <a:off x="5807716" y="3420436"/>
            <a:ext cx="1347884"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a:t>
            </a:r>
            <a:r>
              <a:rPr lang="zh-CN" altLang="en-US" sz="800" dirty="0" smtClean="0">
                <a:solidFill>
                  <a:srgbClr val="FFFFFF"/>
                </a:solidFill>
                <a:latin typeface="微软雅黑" panose="020B0503020204020204" pitchFamily="34" charset="-122"/>
                <a:ea typeface="微软雅黑" panose="020B0503020204020204" pitchFamily="34" charset="-122"/>
              </a:rPr>
              <a:t>内容</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67" name="文本框 36"/>
          <p:cNvSpPr txBox="1"/>
          <p:nvPr/>
        </p:nvSpPr>
        <p:spPr>
          <a:xfrm>
            <a:off x="7271910" y="3181539"/>
            <a:ext cx="1294482" cy="276997"/>
          </a:xfrm>
          <a:prstGeom prst="rect">
            <a:avLst/>
          </a:prstGeom>
          <a:noFill/>
        </p:spPr>
        <p:txBody>
          <a:bodyPr wrap="square" lIns="91438" tIns="45719" rIns="91438" bIns="45719" rtlCol="0">
            <a:spAutoFit/>
          </a:bodyPr>
          <a:lstStyle/>
          <a:p>
            <a:pPr algn="dist"/>
            <a:r>
              <a:rPr kumimoji="1" lang="en-US"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8" name="Text Box 11"/>
          <p:cNvSpPr txBox="1">
            <a:spLocks noChangeArrowheads="1"/>
          </p:cNvSpPr>
          <p:nvPr/>
        </p:nvSpPr>
        <p:spPr bwMode="auto">
          <a:xfrm>
            <a:off x="7232509" y="3420436"/>
            <a:ext cx="1347884"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a:t>
            </a:r>
            <a:r>
              <a:rPr lang="zh-CN" altLang="en-US" sz="800" dirty="0" smtClean="0">
                <a:solidFill>
                  <a:srgbClr val="FFFFFF"/>
                </a:solidFill>
                <a:latin typeface="微软雅黑" panose="020B0503020204020204" pitchFamily="34" charset="-122"/>
                <a:ea typeface="微软雅黑" panose="020B0503020204020204" pitchFamily="34" charset="-122"/>
              </a:rPr>
              <a:t>内容</a:t>
            </a:r>
            <a:endParaRPr lang="zh-CN" altLang="en-US" sz="800" dirty="0">
              <a:solidFill>
                <a:srgbClr val="FFFFFF"/>
              </a:solidFill>
              <a:latin typeface="微软雅黑" panose="020B0503020204020204" pitchFamily="34" charset="-122"/>
              <a:ea typeface="微软雅黑" panose="020B0503020204020204" pitchFamily="34" charset="-122"/>
            </a:endParaRPr>
          </a:p>
        </p:txBody>
      </p:sp>
      <p:grpSp>
        <p:nvGrpSpPr>
          <p:cNvPr id="69" name="组 60"/>
          <p:cNvGrpSpPr>
            <a:grpSpLocks noChangeAspect="1"/>
          </p:cNvGrpSpPr>
          <p:nvPr/>
        </p:nvGrpSpPr>
        <p:grpSpPr>
          <a:xfrm>
            <a:off x="1939980" y="3581419"/>
            <a:ext cx="360000" cy="139654"/>
            <a:chOff x="4041159" y="1376400"/>
            <a:chExt cx="612485" cy="237600"/>
          </a:xfrm>
        </p:grpSpPr>
        <p:sp>
          <p:nvSpPr>
            <p:cNvPr id="70" name="燕尾形 69"/>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燕尾形 70"/>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燕尾形 71"/>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75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500"/>
                                        <p:tgtEl>
                                          <p:spTgt spid="43"/>
                                        </p:tgtEl>
                                      </p:cBhvr>
                                    </p:animEffect>
                                  </p:childTnLst>
                                </p:cTn>
                              </p:par>
                              <p:par>
                                <p:cTn id="8" presetID="16" presetClass="entr" presetSubtype="37" fill="hold" grpId="0" nodeType="withEffect">
                                  <p:stCondLst>
                                    <p:cond delay="1000"/>
                                  </p:stCondLst>
                                  <p:childTnLst>
                                    <p:set>
                                      <p:cBhvr>
                                        <p:cTn id="9" dur="1" fill="hold">
                                          <p:stCondLst>
                                            <p:cond delay="0"/>
                                          </p:stCondLst>
                                        </p:cTn>
                                        <p:tgtEl>
                                          <p:spTgt spid="44"/>
                                        </p:tgtEl>
                                        <p:attrNameLst>
                                          <p:attrName>style.visibility</p:attrName>
                                        </p:attrNameLst>
                                      </p:cBhvr>
                                      <p:to>
                                        <p:strVal val="visible"/>
                                      </p:to>
                                    </p:set>
                                    <p:animEffect transition="in" filter="barn(outVertical)">
                                      <p:cBhvr>
                                        <p:cTn id="10" dur="500"/>
                                        <p:tgtEl>
                                          <p:spTgt spid="44"/>
                                        </p:tgtEl>
                                      </p:cBhvr>
                                    </p:animEffect>
                                  </p:childTnLst>
                                </p:cTn>
                              </p:par>
                              <p:par>
                                <p:cTn id="11" presetID="16" presetClass="entr" presetSubtype="37" fill="hold" grpId="0" nodeType="withEffect">
                                  <p:stCondLst>
                                    <p:cond delay="1250"/>
                                  </p:stCondLst>
                                  <p:childTnLst>
                                    <p:set>
                                      <p:cBhvr>
                                        <p:cTn id="12" dur="1" fill="hold">
                                          <p:stCondLst>
                                            <p:cond delay="0"/>
                                          </p:stCondLst>
                                        </p:cTn>
                                        <p:tgtEl>
                                          <p:spTgt spid="45"/>
                                        </p:tgtEl>
                                        <p:attrNameLst>
                                          <p:attrName>style.visibility</p:attrName>
                                        </p:attrNameLst>
                                      </p:cBhvr>
                                      <p:to>
                                        <p:strVal val="visible"/>
                                      </p:to>
                                    </p:set>
                                    <p:animEffect transition="in" filter="barn(outVertical)">
                                      <p:cBhvr>
                                        <p:cTn id="13" dur="500"/>
                                        <p:tgtEl>
                                          <p:spTgt spid="45"/>
                                        </p:tgtEl>
                                      </p:cBhvr>
                                    </p:animEffect>
                                  </p:childTnLst>
                                </p:cTn>
                              </p:par>
                              <p:par>
                                <p:cTn id="14" presetID="16" presetClass="entr" presetSubtype="37" fill="hold" grpId="0" nodeType="withEffect">
                                  <p:stCondLst>
                                    <p:cond delay="1500"/>
                                  </p:stCondLst>
                                  <p:childTnLst>
                                    <p:set>
                                      <p:cBhvr>
                                        <p:cTn id="15" dur="1" fill="hold">
                                          <p:stCondLst>
                                            <p:cond delay="0"/>
                                          </p:stCondLst>
                                        </p:cTn>
                                        <p:tgtEl>
                                          <p:spTgt spid="46"/>
                                        </p:tgtEl>
                                        <p:attrNameLst>
                                          <p:attrName>style.visibility</p:attrName>
                                        </p:attrNameLst>
                                      </p:cBhvr>
                                      <p:to>
                                        <p:strVal val="visible"/>
                                      </p:to>
                                    </p:set>
                                    <p:animEffect transition="in" filter="barn(outVertical)">
                                      <p:cBhvr>
                                        <p:cTn id="16" dur="500"/>
                                        <p:tgtEl>
                                          <p:spTgt spid="46"/>
                                        </p:tgtEl>
                                      </p:cBhvr>
                                    </p:animEffect>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0"/>
                                        <p:tgtEl>
                                          <p:spTgt spid="47"/>
                                        </p:tgtEl>
                                      </p:cBhvr>
                                    </p:animEffect>
                                    <p:anim calcmode="lin" valueType="num">
                                      <p:cBhvr>
                                        <p:cTn id="21" dur="1000" fill="hold"/>
                                        <p:tgtEl>
                                          <p:spTgt spid="47"/>
                                        </p:tgtEl>
                                        <p:attrNameLst>
                                          <p:attrName>ppt_x</p:attrName>
                                        </p:attrNameLst>
                                      </p:cBhvr>
                                      <p:tavLst>
                                        <p:tav tm="0">
                                          <p:val>
                                            <p:strVal val="#ppt_x"/>
                                          </p:val>
                                        </p:tav>
                                        <p:tav tm="100000">
                                          <p:val>
                                            <p:strVal val="#ppt_x"/>
                                          </p:val>
                                        </p:tav>
                                      </p:tavLst>
                                    </p:anim>
                                    <p:anim calcmode="lin" valueType="num">
                                      <p:cBhvr>
                                        <p:cTn id="22" dur="1000" fill="hold"/>
                                        <p:tgtEl>
                                          <p:spTgt spid="4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1000"/>
                                        <p:tgtEl>
                                          <p:spTgt spid="48"/>
                                        </p:tgtEl>
                                      </p:cBhvr>
                                    </p:animEffect>
                                    <p:anim calcmode="lin" valueType="num">
                                      <p:cBhvr>
                                        <p:cTn id="26" dur="1000" fill="hold"/>
                                        <p:tgtEl>
                                          <p:spTgt spid="48"/>
                                        </p:tgtEl>
                                        <p:attrNameLst>
                                          <p:attrName>ppt_x</p:attrName>
                                        </p:attrNameLst>
                                      </p:cBhvr>
                                      <p:tavLst>
                                        <p:tav tm="0">
                                          <p:val>
                                            <p:strVal val="#ppt_x"/>
                                          </p:val>
                                        </p:tav>
                                        <p:tav tm="100000">
                                          <p:val>
                                            <p:strVal val="#ppt_x"/>
                                          </p:val>
                                        </p:tav>
                                      </p:tavLst>
                                    </p:anim>
                                    <p:anim calcmode="lin" valueType="num">
                                      <p:cBhvr>
                                        <p:cTn id="27" dur="1000" fill="hold"/>
                                        <p:tgtEl>
                                          <p:spTgt spid="4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000"/>
                                        <p:tgtEl>
                                          <p:spTgt spid="50"/>
                                        </p:tgtEl>
                                      </p:cBhvr>
                                    </p:animEffect>
                                    <p:anim calcmode="lin" valueType="num">
                                      <p:cBhvr>
                                        <p:cTn id="31" dur="1000" fill="hold"/>
                                        <p:tgtEl>
                                          <p:spTgt spid="50"/>
                                        </p:tgtEl>
                                        <p:attrNameLst>
                                          <p:attrName>ppt_x</p:attrName>
                                        </p:attrNameLst>
                                      </p:cBhvr>
                                      <p:tavLst>
                                        <p:tav tm="0">
                                          <p:val>
                                            <p:strVal val="#ppt_x"/>
                                          </p:val>
                                        </p:tav>
                                        <p:tav tm="100000">
                                          <p:val>
                                            <p:strVal val="#ppt_x"/>
                                          </p:val>
                                        </p:tav>
                                      </p:tavLst>
                                    </p:anim>
                                    <p:anim calcmode="lin" valueType="num">
                                      <p:cBhvr>
                                        <p:cTn id="32" dur="1000" fill="hold"/>
                                        <p:tgtEl>
                                          <p:spTgt spid="5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1000"/>
                                        <p:tgtEl>
                                          <p:spTgt spid="49"/>
                                        </p:tgtEl>
                                      </p:cBhvr>
                                    </p:animEffect>
                                    <p:anim calcmode="lin" valueType="num">
                                      <p:cBhvr>
                                        <p:cTn id="36" dur="1000" fill="hold"/>
                                        <p:tgtEl>
                                          <p:spTgt spid="49"/>
                                        </p:tgtEl>
                                        <p:attrNameLst>
                                          <p:attrName>ppt_x</p:attrName>
                                        </p:attrNameLst>
                                      </p:cBhvr>
                                      <p:tavLst>
                                        <p:tav tm="0">
                                          <p:val>
                                            <p:strVal val="#ppt_x"/>
                                          </p:val>
                                        </p:tav>
                                        <p:tav tm="100000">
                                          <p:val>
                                            <p:strVal val="#ppt_x"/>
                                          </p:val>
                                        </p:tav>
                                      </p:tavLst>
                                    </p:anim>
                                    <p:anim calcmode="lin" valueType="num">
                                      <p:cBhvr>
                                        <p:cTn id="37" dur="1000" fill="hold"/>
                                        <p:tgtEl>
                                          <p:spTgt spid="49"/>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12" presetClass="entr" presetSubtype="4"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1000"/>
                                        <p:tgtEl>
                                          <p:spTgt spid="42"/>
                                        </p:tgtEl>
                                        <p:attrNameLst>
                                          <p:attrName>ppt_y</p:attrName>
                                        </p:attrNameLst>
                                      </p:cBhvr>
                                      <p:tavLst>
                                        <p:tav tm="0">
                                          <p:val>
                                            <p:strVal val="#ppt_y+#ppt_h*1.125000"/>
                                          </p:val>
                                        </p:tav>
                                        <p:tav tm="100000">
                                          <p:val>
                                            <p:strVal val="#ppt_y"/>
                                          </p:val>
                                        </p:tav>
                                      </p:tavLst>
                                    </p:anim>
                                    <p:animEffect transition="in" filter="wipe(up)">
                                      <p:cBhvr>
                                        <p:cTn id="42" dur="1000"/>
                                        <p:tgtEl>
                                          <p:spTgt spid="42"/>
                                        </p:tgtEl>
                                      </p:cBhvr>
                                    </p:animEffect>
                                  </p:childTnLst>
                                </p:cTn>
                              </p:par>
                            </p:childTnLst>
                          </p:cTn>
                        </p:par>
                        <p:par>
                          <p:cTn id="43" fill="hold">
                            <p:stCondLst>
                              <p:cond delay="3250"/>
                            </p:stCondLst>
                            <p:childTnLst>
                              <p:par>
                                <p:cTn id="44" presetID="14" presetClass="entr" presetSubtype="10"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randombar(horizontal)">
                                      <p:cBhvr>
                                        <p:cTn id="46" dur="500"/>
                                        <p:tgtEl>
                                          <p:spTgt spid="61"/>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randombar(horizontal)">
                                      <p:cBhvr>
                                        <p:cTn id="49" dur="500"/>
                                        <p:tgtEl>
                                          <p:spTgt spid="62"/>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randombar(horizontal)">
                                      <p:cBhvr>
                                        <p:cTn id="52" dur="500"/>
                                        <p:tgtEl>
                                          <p:spTgt spid="63"/>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randombar(horizontal)">
                                      <p:cBhvr>
                                        <p:cTn id="55" dur="500"/>
                                        <p:tgtEl>
                                          <p:spTgt spid="64"/>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randombar(horizontal)">
                                      <p:cBhvr>
                                        <p:cTn id="58" dur="500"/>
                                        <p:tgtEl>
                                          <p:spTgt spid="65"/>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randombar(horizontal)">
                                      <p:cBhvr>
                                        <p:cTn id="61" dur="500"/>
                                        <p:tgtEl>
                                          <p:spTgt spid="66"/>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randombar(horizontal)">
                                      <p:cBhvr>
                                        <p:cTn id="64" dur="500"/>
                                        <p:tgtEl>
                                          <p:spTgt spid="6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randombar(horizontal)">
                                      <p:cBhvr>
                                        <p:cTn id="6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61" grpId="0"/>
      <p:bldP spid="62" grpId="0"/>
      <p:bldP spid="63" grpId="0"/>
      <p:bldP spid="64" grpId="0"/>
      <p:bldP spid="65" grpId="0"/>
      <p:bldP spid="66" grpId="0"/>
      <p:bldP spid="67" grpId="0"/>
      <p:bldP spid="6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2" name="组 1"/>
          <p:cNvGrpSpPr/>
          <p:nvPr/>
        </p:nvGrpSpPr>
        <p:grpSpPr>
          <a:xfrm>
            <a:off x="295008" y="1089514"/>
            <a:ext cx="1747830" cy="396000"/>
            <a:chOff x="295008" y="1089514"/>
            <a:chExt cx="1747830" cy="396000"/>
          </a:xfrm>
        </p:grpSpPr>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BankGothic Md BT" panose="020B0807020203060204" pitchFamily="34" charset="0"/>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BankGothic Md BT" panose="020B0807020203060204" pitchFamily="34" charset="0"/>
                <a:ea typeface="微软雅黑" panose="020B0503020204020204" pitchFamily="34" charset="-122"/>
              </a:endParaRPr>
            </a:p>
          </p:txBody>
        </p:sp>
      </p:grpSp>
      <p:grpSp>
        <p:nvGrpSpPr>
          <p:cNvPr id="3" name="组 2"/>
          <p:cNvGrpSpPr/>
          <p:nvPr/>
        </p:nvGrpSpPr>
        <p:grpSpPr>
          <a:xfrm>
            <a:off x="295008" y="1870296"/>
            <a:ext cx="1747830" cy="396000"/>
            <a:chOff x="295008" y="1870296"/>
            <a:chExt cx="1747830" cy="396000"/>
          </a:xfrm>
        </p:grpSpPr>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 name="组 4"/>
          <p:cNvGrpSpPr/>
          <p:nvPr/>
        </p:nvGrpSpPr>
        <p:grpSpPr>
          <a:xfrm>
            <a:off x="295008" y="2658271"/>
            <a:ext cx="1747830" cy="396000"/>
            <a:chOff x="295008" y="2658271"/>
            <a:chExt cx="1747830" cy="396000"/>
          </a:xfrm>
        </p:grpSpPr>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 name="组 5"/>
          <p:cNvGrpSpPr/>
          <p:nvPr/>
        </p:nvGrpSpPr>
        <p:grpSpPr>
          <a:xfrm>
            <a:off x="295008" y="3458536"/>
            <a:ext cx="1747830" cy="396000"/>
            <a:chOff x="295008" y="3458536"/>
            <a:chExt cx="1747830" cy="396000"/>
          </a:xfrm>
        </p:grpSpPr>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72" name="直接连接符 13"/>
          <p:cNvCxnSpPr>
            <a:cxnSpLocks noChangeShapeType="1"/>
            <a:stCxn id="45" idx="7"/>
            <a:endCxn id="50" idx="3"/>
          </p:cNvCxnSpPr>
          <p:nvPr/>
        </p:nvCxnSpPr>
        <p:spPr bwMode="auto">
          <a:xfrm flipV="1">
            <a:off x="3675925" y="2138719"/>
            <a:ext cx="424835" cy="529381"/>
          </a:xfrm>
          <a:prstGeom prst="line">
            <a:avLst/>
          </a:prstGeom>
          <a:noFill/>
          <a:ln w="28575">
            <a:solidFill>
              <a:srgbClr val="A8D3FF"/>
            </a:solidFill>
            <a:miter lim="800000"/>
          </a:ln>
          <a:extLst>
            <a:ext uri="{909E8E84-426E-40DD-AFC4-6F175D3DCCD1}">
              <a14:hiddenFill xmlns:a14="http://schemas.microsoft.com/office/drawing/2010/main">
                <a:noFill/>
              </a14:hiddenFill>
            </a:ext>
          </a:extLst>
        </p:spPr>
      </p:cxnSp>
      <p:cxnSp>
        <p:nvCxnSpPr>
          <p:cNvPr id="73" name="直接连接符 17"/>
          <p:cNvCxnSpPr>
            <a:cxnSpLocks noChangeShapeType="1"/>
            <a:stCxn id="50" idx="5"/>
            <a:endCxn id="65" idx="1"/>
          </p:cNvCxnSpPr>
          <p:nvPr/>
        </p:nvCxnSpPr>
        <p:spPr bwMode="auto">
          <a:xfrm>
            <a:off x="4914169" y="2138719"/>
            <a:ext cx="585291" cy="557368"/>
          </a:xfrm>
          <a:prstGeom prst="line">
            <a:avLst/>
          </a:prstGeom>
          <a:noFill/>
          <a:ln w="28575">
            <a:solidFill>
              <a:srgbClr val="A8D3FF"/>
            </a:solidFill>
            <a:miter lim="800000"/>
          </a:ln>
          <a:extLst>
            <a:ext uri="{909E8E84-426E-40DD-AFC4-6F175D3DCCD1}">
              <a14:hiddenFill xmlns:a14="http://schemas.microsoft.com/office/drawing/2010/main">
                <a:noFill/>
              </a14:hiddenFill>
            </a:ext>
          </a:extLst>
        </p:spPr>
      </p:cxnSp>
      <p:cxnSp>
        <p:nvCxnSpPr>
          <p:cNvPr id="74" name="直接连接符 20"/>
          <p:cNvCxnSpPr>
            <a:cxnSpLocks noChangeShapeType="1"/>
            <a:stCxn id="65" idx="7"/>
            <a:endCxn id="70" idx="3"/>
          </p:cNvCxnSpPr>
          <p:nvPr/>
        </p:nvCxnSpPr>
        <p:spPr bwMode="auto">
          <a:xfrm flipV="1">
            <a:off x="6228302" y="2245661"/>
            <a:ext cx="407633" cy="450426"/>
          </a:xfrm>
          <a:prstGeom prst="line">
            <a:avLst/>
          </a:prstGeom>
          <a:noFill/>
          <a:ln w="28575">
            <a:solidFill>
              <a:srgbClr val="A8D3FF"/>
            </a:solidFill>
            <a:miter lim="800000"/>
          </a:ln>
          <a:extLst>
            <a:ext uri="{909E8E84-426E-40DD-AFC4-6F175D3DCCD1}">
              <a14:hiddenFill xmlns:a14="http://schemas.microsoft.com/office/drawing/2010/main">
                <a:noFill/>
              </a14:hiddenFill>
            </a:ext>
          </a:extLst>
        </p:spPr>
      </p:cxnSp>
      <p:sp>
        <p:nvSpPr>
          <p:cNvPr id="75" name="椭圆 56"/>
          <p:cNvSpPr>
            <a:spLocks noChangeArrowheads="1"/>
          </p:cNvSpPr>
          <p:nvPr/>
        </p:nvSpPr>
        <p:spPr bwMode="auto">
          <a:xfrm>
            <a:off x="2649605" y="2264029"/>
            <a:ext cx="337826" cy="337826"/>
          </a:xfrm>
          <a:prstGeom prst="ellipse">
            <a:avLst/>
          </a:prstGeom>
          <a:solidFill>
            <a:srgbClr val="0079FF"/>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6" name="直接连接符 23"/>
          <p:cNvCxnSpPr>
            <a:cxnSpLocks noChangeShapeType="1"/>
            <a:stCxn id="75" idx="5"/>
            <a:endCxn id="45" idx="1"/>
          </p:cNvCxnSpPr>
          <p:nvPr/>
        </p:nvCxnSpPr>
        <p:spPr bwMode="auto">
          <a:xfrm>
            <a:off x="2938113" y="2551303"/>
            <a:ext cx="144254" cy="117130"/>
          </a:xfrm>
          <a:prstGeom prst="line">
            <a:avLst/>
          </a:prstGeom>
          <a:noFill/>
          <a:ln w="28575">
            <a:solidFill>
              <a:srgbClr val="A8D3FF"/>
            </a:solidFill>
            <a:miter lim="800000"/>
          </a:ln>
          <a:extLst>
            <a:ext uri="{909E8E84-426E-40DD-AFC4-6F175D3DCCD1}">
              <a14:hiddenFill xmlns:a14="http://schemas.microsoft.com/office/drawing/2010/main">
                <a:noFill/>
              </a14:hiddenFill>
            </a:ext>
          </a:extLst>
        </p:spPr>
      </p:cxnSp>
      <p:sp>
        <p:nvSpPr>
          <p:cNvPr id="77" name="椭圆 58"/>
          <p:cNvSpPr>
            <a:spLocks noChangeArrowheads="1"/>
          </p:cNvSpPr>
          <p:nvPr/>
        </p:nvSpPr>
        <p:spPr bwMode="auto">
          <a:xfrm>
            <a:off x="4808484" y="3774151"/>
            <a:ext cx="433995" cy="435228"/>
          </a:xfrm>
          <a:prstGeom prst="ellipse">
            <a:avLst/>
          </a:prstGeom>
          <a:solidFill>
            <a:srgbClr val="0079FF"/>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8" name="直接连接符 43"/>
          <p:cNvCxnSpPr>
            <a:cxnSpLocks noChangeShapeType="1"/>
            <a:stCxn id="77" idx="7"/>
            <a:endCxn id="65" idx="3"/>
          </p:cNvCxnSpPr>
          <p:nvPr/>
        </p:nvCxnSpPr>
        <p:spPr bwMode="auto">
          <a:xfrm flipV="1">
            <a:off x="5178922" y="3424929"/>
            <a:ext cx="320538" cy="412960"/>
          </a:xfrm>
          <a:prstGeom prst="line">
            <a:avLst/>
          </a:prstGeom>
          <a:noFill/>
          <a:ln w="28575">
            <a:solidFill>
              <a:srgbClr val="A8D3FF"/>
            </a:solidFill>
            <a:miter lim="800000"/>
          </a:ln>
          <a:extLst>
            <a:ext uri="{909E8E84-426E-40DD-AFC4-6F175D3DCCD1}">
              <a14:hiddenFill xmlns:a14="http://schemas.microsoft.com/office/drawing/2010/main">
                <a:noFill/>
              </a14:hiddenFill>
            </a:ext>
          </a:extLst>
        </p:spPr>
      </p:cxnSp>
      <p:sp>
        <p:nvSpPr>
          <p:cNvPr id="79" name="椭圆 70"/>
          <p:cNvSpPr>
            <a:spLocks noChangeArrowheads="1"/>
          </p:cNvSpPr>
          <p:nvPr/>
        </p:nvSpPr>
        <p:spPr bwMode="auto">
          <a:xfrm>
            <a:off x="8109216" y="1743855"/>
            <a:ext cx="501807" cy="501806"/>
          </a:xfrm>
          <a:prstGeom prst="ellipse">
            <a:avLst/>
          </a:prstGeom>
          <a:solidFill>
            <a:srgbClr val="0079FF"/>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0" name="直接连接符 72"/>
          <p:cNvCxnSpPr>
            <a:cxnSpLocks noChangeShapeType="1"/>
            <a:stCxn id="70" idx="6"/>
            <a:endCxn id="79" idx="1"/>
          </p:cNvCxnSpPr>
          <p:nvPr/>
        </p:nvCxnSpPr>
        <p:spPr bwMode="auto">
          <a:xfrm>
            <a:off x="7925101" y="1711671"/>
            <a:ext cx="257603" cy="105672"/>
          </a:xfrm>
          <a:prstGeom prst="line">
            <a:avLst/>
          </a:prstGeom>
          <a:noFill/>
          <a:ln w="28575">
            <a:solidFill>
              <a:srgbClr val="A8D3FF"/>
            </a:solidFill>
            <a:miter lim="800000"/>
          </a:ln>
          <a:extLst>
            <a:ext uri="{909E8E84-426E-40DD-AFC4-6F175D3DCCD1}">
              <a14:hiddenFill xmlns:a14="http://schemas.microsoft.com/office/drawing/2010/main">
                <a:noFill/>
              </a14:hiddenFill>
            </a:ext>
          </a:extLst>
        </p:spPr>
      </p:cxnSp>
      <p:sp>
        <p:nvSpPr>
          <p:cNvPr id="88" name="Text Box 11"/>
          <p:cNvSpPr txBox="1">
            <a:spLocks noChangeArrowheads="1"/>
          </p:cNvSpPr>
          <p:nvPr/>
        </p:nvSpPr>
        <p:spPr bwMode="auto">
          <a:xfrm>
            <a:off x="7201771" y="3725587"/>
            <a:ext cx="1694397" cy="8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a:t>
            </a:r>
            <a:r>
              <a:rPr lang="zh-CN" altLang="en-US" sz="800" dirty="0" smtClean="0">
                <a:solidFill>
                  <a:srgbClr val="FFFFFF"/>
                </a:solidFill>
                <a:latin typeface="微软雅黑" panose="020B0503020204020204" pitchFamily="34" charset="-122"/>
                <a:ea typeface="微软雅黑" panose="020B0503020204020204" pitchFamily="34" charset="-122"/>
              </a:rPr>
              <a:t>请</a:t>
            </a:r>
            <a:r>
              <a:rPr lang="zh-CN" altLang="en-US" sz="800" dirty="0">
                <a:solidFill>
                  <a:srgbClr val="FFFFFF"/>
                </a:solidFill>
                <a:latin typeface="微软雅黑" panose="020B0503020204020204" pitchFamily="34" charset="-122"/>
                <a:ea typeface="微软雅黑" panose="020B0503020204020204" pitchFamily="34" charset="-122"/>
              </a:rPr>
              <a:t>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a:t>
            </a:r>
            <a:r>
              <a:rPr lang="zh-CN" altLang="en-US" sz="800" dirty="0" smtClean="0">
                <a:solidFill>
                  <a:srgbClr val="FFFFFF"/>
                </a:solidFill>
                <a:latin typeface="微软雅黑" panose="020B0503020204020204" pitchFamily="34" charset="-122"/>
                <a:ea typeface="微软雅黑" panose="020B0503020204020204" pitchFamily="34" charset="-122"/>
              </a:rPr>
              <a:t>输</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89" name="Text Box 11"/>
          <p:cNvSpPr txBox="1">
            <a:spLocks noChangeArrowheads="1"/>
          </p:cNvSpPr>
          <p:nvPr/>
        </p:nvSpPr>
        <p:spPr bwMode="auto">
          <a:xfrm>
            <a:off x="2658249" y="3489952"/>
            <a:ext cx="1442512" cy="477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90" name="Text Box 11"/>
          <p:cNvSpPr txBox="1">
            <a:spLocks noChangeArrowheads="1"/>
          </p:cNvSpPr>
          <p:nvPr/>
        </p:nvSpPr>
        <p:spPr bwMode="auto">
          <a:xfrm>
            <a:off x="4052800" y="2361381"/>
            <a:ext cx="953142"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a:t>
            </a:r>
            <a:r>
              <a:rPr lang="zh-CN" altLang="en-US" sz="800" dirty="0" smtClean="0">
                <a:solidFill>
                  <a:srgbClr val="FFFFFF"/>
                </a:solidFill>
                <a:latin typeface="微软雅黑" panose="020B0503020204020204" pitchFamily="34" charset="-122"/>
                <a:ea typeface="微软雅黑" panose="020B0503020204020204" pitchFamily="34" charset="-122"/>
              </a:rPr>
              <a:t>内容</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91" name="Text Box 11"/>
          <p:cNvSpPr txBox="1">
            <a:spLocks noChangeArrowheads="1"/>
          </p:cNvSpPr>
          <p:nvPr/>
        </p:nvSpPr>
        <p:spPr bwMode="auto">
          <a:xfrm>
            <a:off x="5417228" y="3605669"/>
            <a:ext cx="953142"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a:t>
            </a:r>
            <a:r>
              <a:rPr lang="zh-CN" altLang="en-US" sz="800" dirty="0" smtClean="0">
                <a:solidFill>
                  <a:srgbClr val="FFFFFF"/>
                </a:solidFill>
                <a:latin typeface="微软雅黑" panose="020B0503020204020204" pitchFamily="34" charset="-122"/>
                <a:ea typeface="微软雅黑" panose="020B0503020204020204" pitchFamily="34" charset="-122"/>
              </a:rPr>
              <a:t>内容</a:t>
            </a:r>
            <a:endParaRPr lang="zh-CN" altLang="en-US" sz="800" dirty="0">
              <a:solidFill>
                <a:srgbClr val="FFFFFF"/>
              </a:solidFill>
              <a:latin typeface="微软雅黑" panose="020B0503020204020204" pitchFamily="34" charset="-122"/>
              <a:ea typeface="微软雅黑" panose="020B0503020204020204" pitchFamily="34" charset="-122"/>
            </a:endParaRPr>
          </a:p>
        </p:txBody>
      </p:sp>
      <p:sp>
        <p:nvSpPr>
          <p:cNvPr id="92" name="Text Box 11"/>
          <p:cNvSpPr txBox="1">
            <a:spLocks noChangeArrowheads="1"/>
          </p:cNvSpPr>
          <p:nvPr/>
        </p:nvSpPr>
        <p:spPr bwMode="auto">
          <a:xfrm>
            <a:off x="6515439" y="2507302"/>
            <a:ext cx="1442512" cy="477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grpSp>
        <p:nvGrpSpPr>
          <p:cNvPr id="7" name="组 6"/>
          <p:cNvGrpSpPr/>
          <p:nvPr/>
        </p:nvGrpSpPr>
        <p:grpSpPr>
          <a:xfrm>
            <a:off x="2960306" y="2545139"/>
            <a:ext cx="838400" cy="839632"/>
            <a:chOff x="2960306" y="2545139"/>
            <a:chExt cx="838400" cy="839632"/>
          </a:xfrm>
        </p:grpSpPr>
        <p:grpSp>
          <p:nvGrpSpPr>
            <p:cNvPr id="43" name="Group 6"/>
            <p:cNvGrpSpPr/>
            <p:nvPr/>
          </p:nvGrpSpPr>
          <p:grpSpPr bwMode="auto">
            <a:xfrm>
              <a:off x="2960306" y="2545139"/>
              <a:ext cx="838400" cy="839632"/>
              <a:chOff x="0" y="0"/>
              <a:chExt cx="1080120" cy="1080120"/>
            </a:xfrm>
          </p:grpSpPr>
          <p:sp>
            <p:nvSpPr>
              <p:cNvPr id="45" name="椭圆 6"/>
              <p:cNvSpPr>
                <a:spLocks noChangeArrowheads="1"/>
              </p:cNvSpPr>
              <p:nvPr/>
            </p:nvSpPr>
            <p:spPr bwMode="auto">
              <a:xfrm>
                <a:off x="0" y="0"/>
                <a:ext cx="1080120" cy="1080120"/>
              </a:xfrm>
              <a:prstGeom prst="ellipse">
                <a:avLst/>
              </a:prstGeom>
              <a:solidFill>
                <a:srgbClr val="0079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椭圆 5"/>
              <p:cNvSpPr>
                <a:spLocks noChangeArrowheads="1"/>
              </p:cNvSpPr>
              <p:nvPr/>
            </p:nvSpPr>
            <p:spPr bwMode="auto">
              <a:xfrm>
                <a:off x="72008" y="72008"/>
                <a:ext cx="936104" cy="936104"/>
              </a:xfrm>
              <a:prstGeom prst="ellipse">
                <a:avLst/>
              </a:prstGeom>
              <a:solidFill>
                <a:srgbClr val="282828"/>
              </a:solidFill>
              <a:ln w="19050">
                <a:solidFill>
                  <a:srgbClr val="FFFFF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3" name="文本框 21"/>
            <p:cNvSpPr txBox="1"/>
            <p:nvPr/>
          </p:nvSpPr>
          <p:spPr>
            <a:xfrm>
              <a:off x="3048340" y="2709721"/>
              <a:ext cx="649307" cy="475579"/>
            </a:xfrm>
            <a:prstGeom prst="rect">
              <a:avLst/>
            </a:prstGeom>
            <a:noFill/>
          </p:spPr>
          <p:txBody>
            <a:bodyPr wrap="square" rtlCol="0">
              <a:spAutoFit/>
            </a:bodyPr>
            <a:lstStyle/>
            <a:p>
              <a:pPr algn="ctr" defTabSz="685800">
                <a:lnSpc>
                  <a:spcPct val="130000"/>
                </a:lnSpc>
                <a:defRPr/>
              </a:pPr>
              <a:r>
                <a:rPr lang="zh-CN" altLang="en-US" sz="10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000" dirty="0">
                <a:solidFill>
                  <a:srgbClr val="FFFFFF"/>
                </a:solidFill>
              </a:endParaRPr>
            </a:p>
          </p:txBody>
        </p:sp>
      </p:grpSp>
      <p:grpSp>
        <p:nvGrpSpPr>
          <p:cNvPr id="8" name="组 7"/>
          <p:cNvGrpSpPr/>
          <p:nvPr/>
        </p:nvGrpSpPr>
        <p:grpSpPr>
          <a:xfrm>
            <a:off x="3932298" y="1156848"/>
            <a:ext cx="1150333" cy="1150333"/>
            <a:chOff x="3932298" y="1156848"/>
            <a:chExt cx="1150333" cy="1150333"/>
          </a:xfrm>
        </p:grpSpPr>
        <p:grpSp>
          <p:nvGrpSpPr>
            <p:cNvPr id="48" name="Group 11"/>
            <p:cNvGrpSpPr/>
            <p:nvPr/>
          </p:nvGrpSpPr>
          <p:grpSpPr bwMode="auto">
            <a:xfrm>
              <a:off x="3932298" y="1156848"/>
              <a:ext cx="1150333" cy="1150333"/>
              <a:chOff x="0" y="0"/>
              <a:chExt cx="1080120" cy="1080120"/>
            </a:xfrm>
          </p:grpSpPr>
          <p:sp>
            <p:nvSpPr>
              <p:cNvPr id="50" name="椭圆 27"/>
              <p:cNvSpPr>
                <a:spLocks noChangeArrowheads="1"/>
              </p:cNvSpPr>
              <p:nvPr/>
            </p:nvSpPr>
            <p:spPr bwMode="auto">
              <a:xfrm>
                <a:off x="0" y="0"/>
                <a:ext cx="1080120" cy="1080120"/>
              </a:xfrm>
              <a:prstGeom prst="ellipse">
                <a:avLst/>
              </a:prstGeom>
              <a:solidFill>
                <a:srgbClr val="0079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椭圆 28"/>
              <p:cNvSpPr>
                <a:spLocks noChangeArrowheads="1"/>
              </p:cNvSpPr>
              <p:nvPr/>
            </p:nvSpPr>
            <p:spPr bwMode="auto">
              <a:xfrm>
                <a:off x="72008" y="72008"/>
                <a:ext cx="936104" cy="936104"/>
              </a:xfrm>
              <a:prstGeom prst="ellipse">
                <a:avLst/>
              </a:prstGeom>
              <a:solidFill>
                <a:srgbClr val="282828"/>
              </a:solidFill>
              <a:ln w="19050">
                <a:solidFill>
                  <a:srgbClr val="FFFFF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4" name="文本框 21"/>
            <p:cNvSpPr txBox="1"/>
            <p:nvPr/>
          </p:nvSpPr>
          <p:spPr>
            <a:xfrm>
              <a:off x="4173285" y="1486026"/>
              <a:ext cx="649307" cy="475579"/>
            </a:xfrm>
            <a:prstGeom prst="rect">
              <a:avLst/>
            </a:prstGeom>
            <a:noFill/>
          </p:spPr>
          <p:txBody>
            <a:bodyPr wrap="square" rtlCol="0">
              <a:spAutoFit/>
            </a:bodyPr>
            <a:lstStyle/>
            <a:p>
              <a:pPr algn="ctr" defTabSz="685800">
                <a:lnSpc>
                  <a:spcPct val="130000"/>
                </a:lnSpc>
                <a:defRPr/>
              </a:pPr>
              <a:r>
                <a:rPr lang="zh-CN" altLang="en-US" sz="10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000" dirty="0">
                <a:solidFill>
                  <a:srgbClr val="FFFFFF"/>
                </a:solidFill>
              </a:endParaRPr>
            </a:p>
          </p:txBody>
        </p:sp>
      </p:grpSp>
      <p:grpSp>
        <p:nvGrpSpPr>
          <p:cNvPr id="9" name="组 8"/>
          <p:cNvGrpSpPr/>
          <p:nvPr/>
        </p:nvGrpSpPr>
        <p:grpSpPr>
          <a:xfrm>
            <a:off x="5348512" y="2545139"/>
            <a:ext cx="1030738" cy="1030738"/>
            <a:chOff x="5348512" y="2545139"/>
            <a:chExt cx="1030738" cy="1030738"/>
          </a:xfrm>
        </p:grpSpPr>
        <p:grpSp>
          <p:nvGrpSpPr>
            <p:cNvPr id="63" name="Group 16"/>
            <p:cNvGrpSpPr/>
            <p:nvPr/>
          </p:nvGrpSpPr>
          <p:grpSpPr bwMode="auto">
            <a:xfrm>
              <a:off x="5348512" y="2545139"/>
              <a:ext cx="1030738" cy="1030738"/>
              <a:chOff x="0" y="0"/>
              <a:chExt cx="1080120" cy="1080120"/>
            </a:xfrm>
          </p:grpSpPr>
          <p:sp>
            <p:nvSpPr>
              <p:cNvPr id="65" name="椭圆 32"/>
              <p:cNvSpPr>
                <a:spLocks noChangeArrowheads="1"/>
              </p:cNvSpPr>
              <p:nvPr/>
            </p:nvSpPr>
            <p:spPr bwMode="auto">
              <a:xfrm>
                <a:off x="0" y="0"/>
                <a:ext cx="1080120" cy="1080120"/>
              </a:xfrm>
              <a:prstGeom prst="ellipse">
                <a:avLst/>
              </a:prstGeom>
              <a:solidFill>
                <a:srgbClr val="0079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椭圆 33"/>
              <p:cNvSpPr>
                <a:spLocks noChangeArrowheads="1"/>
              </p:cNvSpPr>
              <p:nvPr/>
            </p:nvSpPr>
            <p:spPr bwMode="auto">
              <a:xfrm>
                <a:off x="72008" y="72008"/>
                <a:ext cx="936104" cy="936104"/>
              </a:xfrm>
              <a:prstGeom prst="ellipse">
                <a:avLst/>
              </a:prstGeom>
              <a:solidFill>
                <a:srgbClr val="282828"/>
              </a:solidFill>
              <a:ln w="19050">
                <a:solidFill>
                  <a:srgbClr val="FFFFF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5" name="文本框 21"/>
            <p:cNvSpPr txBox="1"/>
            <p:nvPr/>
          </p:nvSpPr>
          <p:spPr>
            <a:xfrm>
              <a:off x="5524286" y="2801540"/>
              <a:ext cx="649307" cy="475579"/>
            </a:xfrm>
            <a:prstGeom prst="rect">
              <a:avLst/>
            </a:prstGeom>
            <a:noFill/>
          </p:spPr>
          <p:txBody>
            <a:bodyPr wrap="square" rtlCol="0">
              <a:spAutoFit/>
            </a:bodyPr>
            <a:lstStyle/>
            <a:p>
              <a:pPr algn="ctr" defTabSz="685800">
                <a:lnSpc>
                  <a:spcPct val="130000"/>
                </a:lnSpc>
                <a:defRPr/>
              </a:pPr>
              <a:r>
                <a:rPr lang="zh-CN" altLang="en-US" sz="10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000" dirty="0">
                <a:solidFill>
                  <a:srgbClr val="FFFFFF"/>
                </a:solidFill>
              </a:endParaRPr>
            </a:p>
          </p:txBody>
        </p:sp>
      </p:grpSp>
      <p:grpSp>
        <p:nvGrpSpPr>
          <p:cNvPr id="11" name="组 10"/>
          <p:cNvGrpSpPr/>
          <p:nvPr/>
        </p:nvGrpSpPr>
        <p:grpSpPr>
          <a:xfrm>
            <a:off x="6414749" y="956495"/>
            <a:ext cx="1510352" cy="1510352"/>
            <a:chOff x="6414749" y="956495"/>
            <a:chExt cx="1510352" cy="1510352"/>
          </a:xfrm>
        </p:grpSpPr>
        <p:grpSp>
          <p:nvGrpSpPr>
            <p:cNvPr id="68" name="Group 21"/>
            <p:cNvGrpSpPr/>
            <p:nvPr/>
          </p:nvGrpSpPr>
          <p:grpSpPr bwMode="auto">
            <a:xfrm>
              <a:off x="6414749" y="956495"/>
              <a:ext cx="1510352" cy="1510352"/>
              <a:chOff x="0" y="0"/>
              <a:chExt cx="1080120" cy="1080120"/>
            </a:xfrm>
          </p:grpSpPr>
          <p:sp>
            <p:nvSpPr>
              <p:cNvPr id="70" name="椭圆 38"/>
              <p:cNvSpPr>
                <a:spLocks noChangeArrowheads="1"/>
              </p:cNvSpPr>
              <p:nvPr/>
            </p:nvSpPr>
            <p:spPr bwMode="auto">
              <a:xfrm>
                <a:off x="0" y="0"/>
                <a:ext cx="1080120" cy="1080120"/>
              </a:xfrm>
              <a:prstGeom prst="ellipse">
                <a:avLst/>
              </a:prstGeom>
              <a:solidFill>
                <a:srgbClr val="0079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椭圆 39"/>
              <p:cNvSpPr>
                <a:spLocks noChangeArrowheads="1"/>
              </p:cNvSpPr>
              <p:nvPr/>
            </p:nvSpPr>
            <p:spPr bwMode="auto">
              <a:xfrm>
                <a:off x="72008" y="72008"/>
                <a:ext cx="936104" cy="936104"/>
              </a:xfrm>
              <a:prstGeom prst="ellipse">
                <a:avLst/>
              </a:prstGeom>
              <a:solidFill>
                <a:srgbClr val="282828"/>
              </a:solidFill>
              <a:ln w="19050">
                <a:solidFill>
                  <a:srgbClr val="FFFFF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6" name="文本框 21"/>
            <p:cNvSpPr txBox="1"/>
            <p:nvPr/>
          </p:nvSpPr>
          <p:spPr>
            <a:xfrm>
              <a:off x="6835746" y="1438334"/>
              <a:ext cx="649307" cy="475579"/>
            </a:xfrm>
            <a:prstGeom prst="rect">
              <a:avLst/>
            </a:prstGeom>
            <a:noFill/>
          </p:spPr>
          <p:txBody>
            <a:bodyPr wrap="square" rtlCol="0">
              <a:spAutoFit/>
            </a:bodyPr>
            <a:lstStyle/>
            <a:p>
              <a:pPr algn="ctr" defTabSz="685800">
                <a:lnSpc>
                  <a:spcPct val="130000"/>
                </a:lnSpc>
                <a:defRPr/>
              </a:pPr>
              <a:r>
                <a:rPr lang="zh-CN" altLang="en-US" sz="10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000" dirty="0">
                <a:solidFill>
                  <a:srgbClr val="FFFFFF"/>
                </a:solidFill>
              </a:endParaRPr>
            </a:p>
          </p:txBody>
        </p:sp>
      </p:grpSp>
      <p:cxnSp>
        <p:nvCxnSpPr>
          <p:cNvPr id="97"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55" name="组 54"/>
          <p:cNvGrpSpPr>
            <a:grpSpLocks noChangeAspect="1"/>
          </p:cNvGrpSpPr>
          <p:nvPr/>
        </p:nvGrpSpPr>
        <p:grpSpPr>
          <a:xfrm>
            <a:off x="1939980" y="1231838"/>
            <a:ext cx="360000" cy="139654"/>
            <a:chOff x="4041159" y="1376400"/>
            <a:chExt cx="612485" cy="237600"/>
          </a:xfrm>
        </p:grpSpPr>
        <p:sp>
          <p:nvSpPr>
            <p:cNvPr id="56" name="燕尾形 55"/>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燕尾形 56"/>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燕尾形 57"/>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燕尾形 58"/>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燕尾形 59"/>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500"/>
                                        <p:tgtEl>
                                          <p:spTgt spid="14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par>
                                <p:cTn id="12" presetID="14" presetClass="entr" presetSubtype="10" fill="hold" nodeType="withEffect">
                                  <p:stCondLst>
                                    <p:cond delay="20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nodeType="withEffect">
                                  <p:stCondLst>
                                    <p:cond delay="40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par>
                                <p:cTn id="18" presetID="14" presetClass="entr" presetSubtype="10" fill="hold" nodeType="withEffect">
                                  <p:stCondLst>
                                    <p:cond delay="60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par>
                          <p:cTn id="21" fill="hold">
                            <p:stCondLst>
                              <p:cond delay="1000"/>
                            </p:stCondLst>
                            <p:childTnLst>
                              <p:par>
                                <p:cTn id="22" presetID="22" presetClass="entr" presetSubtype="8" repeatCount="400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200"/>
                                        <p:tgtEl>
                                          <p:spTgt spid="5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Effect transition="in" filter="fade">
                                      <p:cBhvr>
                                        <p:cTn id="30" dur="500"/>
                                        <p:tgtEl>
                                          <p:spTgt spid="75"/>
                                        </p:tgtEl>
                                      </p:cBhvr>
                                    </p:animEffect>
                                  </p:childTnLst>
                                </p:cTn>
                              </p:par>
                              <p:par>
                                <p:cTn id="31" presetID="22" presetClass="entr" presetSubtype="1" fill="hold" nodeType="withEffect">
                                  <p:stCondLst>
                                    <p:cond delay="200"/>
                                  </p:stCondLst>
                                  <p:childTnLst>
                                    <p:set>
                                      <p:cBhvr>
                                        <p:cTn id="32" dur="1" fill="hold">
                                          <p:stCondLst>
                                            <p:cond delay="0"/>
                                          </p:stCondLst>
                                        </p:cTn>
                                        <p:tgtEl>
                                          <p:spTgt spid="76"/>
                                        </p:tgtEl>
                                        <p:attrNameLst>
                                          <p:attrName>style.visibility</p:attrName>
                                        </p:attrNameLst>
                                      </p:cBhvr>
                                      <p:to>
                                        <p:strVal val="visible"/>
                                      </p:to>
                                    </p:set>
                                    <p:animEffect transition="in" filter="wipe(up)">
                                      <p:cBhvr>
                                        <p:cTn id="33" dur="500"/>
                                        <p:tgtEl>
                                          <p:spTgt spid="76"/>
                                        </p:tgtEl>
                                      </p:cBhvr>
                                    </p:animEffect>
                                  </p:childTnLst>
                                </p:cTn>
                              </p:par>
                              <p:par>
                                <p:cTn id="34" presetID="53" presetClass="entr" presetSubtype="16" fill="hold" nodeType="withEffect">
                                  <p:stCondLst>
                                    <p:cond delay="30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par>
                                <p:cTn id="39" presetID="14" presetClass="entr" presetSubtype="10" fill="hold" grpId="0" nodeType="withEffect">
                                  <p:stCondLst>
                                    <p:cond delay="300"/>
                                  </p:stCondLst>
                                  <p:childTnLst>
                                    <p:set>
                                      <p:cBhvr>
                                        <p:cTn id="40" dur="1" fill="hold">
                                          <p:stCondLst>
                                            <p:cond delay="0"/>
                                          </p:stCondLst>
                                        </p:cTn>
                                        <p:tgtEl>
                                          <p:spTgt spid="89"/>
                                        </p:tgtEl>
                                        <p:attrNameLst>
                                          <p:attrName>style.visibility</p:attrName>
                                        </p:attrNameLst>
                                      </p:cBhvr>
                                      <p:to>
                                        <p:strVal val="visible"/>
                                      </p:to>
                                    </p:set>
                                    <p:animEffect transition="in" filter="randombar(horizontal)">
                                      <p:cBhvr>
                                        <p:cTn id="41" dur="500"/>
                                        <p:tgtEl>
                                          <p:spTgt spid="89"/>
                                        </p:tgtEl>
                                      </p:cBhvr>
                                    </p:animEffect>
                                  </p:childTnLst>
                                </p:cTn>
                              </p:par>
                              <p:par>
                                <p:cTn id="42" presetID="22" presetClass="entr" presetSubtype="4" fill="hold" nodeType="withEffect">
                                  <p:stCondLst>
                                    <p:cond delay="500"/>
                                  </p:stCondLst>
                                  <p:childTnLst>
                                    <p:set>
                                      <p:cBhvr>
                                        <p:cTn id="43" dur="1" fill="hold">
                                          <p:stCondLst>
                                            <p:cond delay="0"/>
                                          </p:stCondLst>
                                        </p:cTn>
                                        <p:tgtEl>
                                          <p:spTgt spid="72"/>
                                        </p:tgtEl>
                                        <p:attrNameLst>
                                          <p:attrName>style.visibility</p:attrName>
                                        </p:attrNameLst>
                                      </p:cBhvr>
                                      <p:to>
                                        <p:strVal val="visible"/>
                                      </p:to>
                                    </p:set>
                                    <p:animEffect transition="in" filter="wipe(down)">
                                      <p:cBhvr>
                                        <p:cTn id="44" dur="500"/>
                                        <p:tgtEl>
                                          <p:spTgt spid="72"/>
                                        </p:tgtEl>
                                      </p:cBhvr>
                                    </p:animEffect>
                                  </p:childTnLst>
                                </p:cTn>
                              </p:par>
                              <p:par>
                                <p:cTn id="45" presetID="53" presetClass="entr" presetSubtype="16" fill="hold" nodeType="withEffect">
                                  <p:stCondLst>
                                    <p:cond delay="90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par>
                                <p:cTn id="50" presetID="14" presetClass="entr" presetSubtype="10" fill="hold" grpId="0" nodeType="withEffect">
                                  <p:stCondLst>
                                    <p:cond delay="900"/>
                                  </p:stCondLst>
                                  <p:childTnLst>
                                    <p:set>
                                      <p:cBhvr>
                                        <p:cTn id="51" dur="1" fill="hold">
                                          <p:stCondLst>
                                            <p:cond delay="0"/>
                                          </p:stCondLst>
                                        </p:cTn>
                                        <p:tgtEl>
                                          <p:spTgt spid="90"/>
                                        </p:tgtEl>
                                        <p:attrNameLst>
                                          <p:attrName>style.visibility</p:attrName>
                                        </p:attrNameLst>
                                      </p:cBhvr>
                                      <p:to>
                                        <p:strVal val="visible"/>
                                      </p:to>
                                    </p:set>
                                    <p:animEffect transition="in" filter="randombar(horizontal)">
                                      <p:cBhvr>
                                        <p:cTn id="52" dur="500"/>
                                        <p:tgtEl>
                                          <p:spTgt spid="90"/>
                                        </p:tgtEl>
                                      </p:cBhvr>
                                    </p:animEffect>
                                  </p:childTnLst>
                                </p:cTn>
                              </p:par>
                              <p:par>
                                <p:cTn id="53" presetID="22" presetClass="entr" presetSubtype="1" fill="hold" nodeType="withEffect">
                                  <p:stCondLst>
                                    <p:cond delay="100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par>
                                <p:cTn id="56" presetID="53" presetClass="entr" presetSubtype="16" fill="hold" nodeType="withEffect">
                                  <p:stCondLst>
                                    <p:cond delay="1200"/>
                                  </p:stCondLst>
                                  <p:childTnLst>
                                    <p:set>
                                      <p:cBhvr>
                                        <p:cTn id="57" dur="1" fill="hold">
                                          <p:stCondLst>
                                            <p:cond delay="0"/>
                                          </p:stCondLst>
                                        </p:cTn>
                                        <p:tgtEl>
                                          <p:spTgt spid="9"/>
                                        </p:tgtEl>
                                        <p:attrNameLst>
                                          <p:attrName>style.visibility</p:attrName>
                                        </p:attrNameLst>
                                      </p:cBhvr>
                                      <p:to>
                                        <p:strVal val="visible"/>
                                      </p:to>
                                    </p:set>
                                    <p:anim calcmode="lin" valueType="num">
                                      <p:cBhvr>
                                        <p:cTn id="58" dur="500" fill="hold"/>
                                        <p:tgtEl>
                                          <p:spTgt spid="9"/>
                                        </p:tgtEl>
                                        <p:attrNameLst>
                                          <p:attrName>ppt_w</p:attrName>
                                        </p:attrNameLst>
                                      </p:cBhvr>
                                      <p:tavLst>
                                        <p:tav tm="0">
                                          <p:val>
                                            <p:fltVal val="0"/>
                                          </p:val>
                                        </p:tav>
                                        <p:tav tm="100000">
                                          <p:val>
                                            <p:strVal val="#ppt_w"/>
                                          </p:val>
                                        </p:tav>
                                      </p:tavLst>
                                    </p:anim>
                                    <p:anim calcmode="lin" valueType="num">
                                      <p:cBhvr>
                                        <p:cTn id="59" dur="500" fill="hold"/>
                                        <p:tgtEl>
                                          <p:spTgt spid="9"/>
                                        </p:tgtEl>
                                        <p:attrNameLst>
                                          <p:attrName>ppt_h</p:attrName>
                                        </p:attrNameLst>
                                      </p:cBhvr>
                                      <p:tavLst>
                                        <p:tav tm="0">
                                          <p:val>
                                            <p:fltVal val="0"/>
                                          </p:val>
                                        </p:tav>
                                        <p:tav tm="100000">
                                          <p:val>
                                            <p:strVal val="#ppt_h"/>
                                          </p:val>
                                        </p:tav>
                                      </p:tavLst>
                                    </p:anim>
                                    <p:animEffect transition="in" filter="fade">
                                      <p:cBhvr>
                                        <p:cTn id="60" dur="500"/>
                                        <p:tgtEl>
                                          <p:spTgt spid="9"/>
                                        </p:tgtEl>
                                      </p:cBhvr>
                                    </p:animEffect>
                                  </p:childTnLst>
                                </p:cTn>
                              </p:par>
                              <p:par>
                                <p:cTn id="61" presetID="14" presetClass="entr" presetSubtype="10" fill="hold" grpId="0" nodeType="withEffect">
                                  <p:stCondLst>
                                    <p:cond delay="1200"/>
                                  </p:stCondLst>
                                  <p:childTnLst>
                                    <p:set>
                                      <p:cBhvr>
                                        <p:cTn id="62" dur="1" fill="hold">
                                          <p:stCondLst>
                                            <p:cond delay="0"/>
                                          </p:stCondLst>
                                        </p:cTn>
                                        <p:tgtEl>
                                          <p:spTgt spid="91"/>
                                        </p:tgtEl>
                                        <p:attrNameLst>
                                          <p:attrName>style.visibility</p:attrName>
                                        </p:attrNameLst>
                                      </p:cBhvr>
                                      <p:to>
                                        <p:strVal val="visible"/>
                                      </p:to>
                                    </p:set>
                                    <p:animEffect transition="in" filter="randombar(horizontal)">
                                      <p:cBhvr>
                                        <p:cTn id="63" dur="500"/>
                                        <p:tgtEl>
                                          <p:spTgt spid="91"/>
                                        </p:tgtEl>
                                      </p:cBhvr>
                                    </p:animEffect>
                                  </p:childTnLst>
                                </p:cTn>
                              </p:par>
                              <p:par>
                                <p:cTn id="64" presetID="22" presetClass="entr" presetSubtype="1" fill="hold" nodeType="withEffect">
                                  <p:stCondLst>
                                    <p:cond delay="1400"/>
                                  </p:stCondLst>
                                  <p:childTnLst>
                                    <p:set>
                                      <p:cBhvr>
                                        <p:cTn id="65" dur="1" fill="hold">
                                          <p:stCondLst>
                                            <p:cond delay="0"/>
                                          </p:stCondLst>
                                        </p:cTn>
                                        <p:tgtEl>
                                          <p:spTgt spid="78"/>
                                        </p:tgtEl>
                                        <p:attrNameLst>
                                          <p:attrName>style.visibility</p:attrName>
                                        </p:attrNameLst>
                                      </p:cBhvr>
                                      <p:to>
                                        <p:strVal val="visible"/>
                                      </p:to>
                                    </p:set>
                                    <p:animEffect transition="in" filter="wipe(up)">
                                      <p:cBhvr>
                                        <p:cTn id="66" dur="500"/>
                                        <p:tgtEl>
                                          <p:spTgt spid="78"/>
                                        </p:tgtEl>
                                      </p:cBhvr>
                                    </p:animEffect>
                                  </p:childTnLst>
                                </p:cTn>
                              </p:par>
                              <p:par>
                                <p:cTn id="67" presetID="22" presetClass="entr" presetSubtype="4" fill="hold" nodeType="withEffect">
                                  <p:stCondLst>
                                    <p:cond delay="1400"/>
                                  </p:stCondLst>
                                  <p:childTnLst>
                                    <p:set>
                                      <p:cBhvr>
                                        <p:cTn id="68" dur="1" fill="hold">
                                          <p:stCondLst>
                                            <p:cond delay="0"/>
                                          </p:stCondLst>
                                        </p:cTn>
                                        <p:tgtEl>
                                          <p:spTgt spid="74"/>
                                        </p:tgtEl>
                                        <p:attrNameLst>
                                          <p:attrName>style.visibility</p:attrName>
                                        </p:attrNameLst>
                                      </p:cBhvr>
                                      <p:to>
                                        <p:strVal val="visible"/>
                                      </p:to>
                                    </p:set>
                                    <p:animEffect transition="in" filter="wipe(down)">
                                      <p:cBhvr>
                                        <p:cTn id="69" dur="500"/>
                                        <p:tgtEl>
                                          <p:spTgt spid="74"/>
                                        </p:tgtEl>
                                      </p:cBhvr>
                                    </p:animEffect>
                                  </p:childTnLst>
                                </p:cTn>
                              </p:par>
                              <p:par>
                                <p:cTn id="70" presetID="53" presetClass="entr" presetSubtype="16" fill="hold" nodeType="withEffect">
                                  <p:stCondLst>
                                    <p:cond delay="16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ppt_w</p:attrName>
                                        </p:attrNameLst>
                                      </p:cBhvr>
                                      <p:tavLst>
                                        <p:tav tm="0">
                                          <p:val>
                                            <p:fltVal val="0"/>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animEffect transition="in" filter="fade">
                                      <p:cBhvr>
                                        <p:cTn id="74" dur="500"/>
                                        <p:tgtEl>
                                          <p:spTgt spid="11"/>
                                        </p:tgtEl>
                                      </p:cBhvr>
                                    </p:animEffect>
                                  </p:childTnLst>
                                </p:cTn>
                              </p:par>
                              <p:par>
                                <p:cTn id="75" presetID="14" presetClass="entr" presetSubtype="10" fill="hold" grpId="0" nodeType="withEffect">
                                  <p:stCondLst>
                                    <p:cond delay="1600"/>
                                  </p:stCondLst>
                                  <p:childTnLst>
                                    <p:set>
                                      <p:cBhvr>
                                        <p:cTn id="76" dur="1" fill="hold">
                                          <p:stCondLst>
                                            <p:cond delay="0"/>
                                          </p:stCondLst>
                                        </p:cTn>
                                        <p:tgtEl>
                                          <p:spTgt spid="92"/>
                                        </p:tgtEl>
                                        <p:attrNameLst>
                                          <p:attrName>style.visibility</p:attrName>
                                        </p:attrNameLst>
                                      </p:cBhvr>
                                      <p:to>
                                        <p:strVal val="visible"/>
                                      </p:to>
                                    </p:set>
                                    <p:animEffect transition="in" filter="randombar(horizontal)">
                                      <p:cBhvr>
                                        <p:cTn id="77" dur="500"/>
                                        <p:tgtEl>
                                          <p:spTgt spid="92"/>
                                        </p:tgtEl>
                                      </p:cBhvr>
                                    </p:animEffect>
                                  </p:childTnLst>
                                </p:cTn>
                              </p:par>
                              <p:par>
                                <p:cTn id="78" presetID="53" presetClass="entr" presetSubtype="16" fill="hold" grpId="0" nodeType="withEffect">
                                  <p:stCondLst>
                                    <p:cond delay="160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par>
                                <p:cTn id="83" presetID="22" presetClass="entr" presetSubtype="1" fill="hold" nodeType="withEffect">
                                  <p:stCondLst>
                                    <p:cond delay="1800"/>
                                  </p:stCondLst>
                                  <p:childTnLst>
                                    <p:set>
                                      <p:cBhvr>
                                        <p:cTn id="84" dur="1" fill="hold">
                                          <p:stCondLst>
                                            <p:cond delay="0"/>
                                          </p:stCondLst>
                                        </p:cTn>
                                        <p:tgtEl>
                                          <p:spTgt spid="80"/>
                                        </p:tgtEl>
                                        <p:attrNameLst>
                                          <p:attrName>style.visibility</p:attrName>
                                        </p:attrNameLst>
                                      </p:cBhvr>
                                      <p:to>
                                        <p:strVal val="visible"/>
                                      </p:to>
                                    </p:set>
                                    <p:animEffect transition="in" filter="wipe(up)">
                                      <p:cBhvr>
                                        <p:cTn id="85" dur="500"/>
                                        <p:tgtEl>
                                          <p:spTgt spid="80"/>
                                        </p:tgtEl>
                                      </p:cBhvr>
                                    </p:animEffect>
                                  </p:childTnLst>
                                </p:cTn>
                              </p:par>
                              <p:par>
                                <p:cTn id="86" presetID="53" presetClass="entr" presetSubtype="16" fill="hold" grpId="0" nodeType="withEffect">
                                  <p:stCondLst>
                                    <p:cond delay="1900"/>
                                  </p:stCondLst>
                                  <p:childTnLst>
                                    <p:set>
                                      <p:cBhvr>
                                        <p:cTn id="87" dur="1" fill="hold">
                                          <p:stCondLst>
                                            <p:cond delay="0"/>
                                          </p:stCondLst>
                                        </p:cTn>
                                        <p:tgtEl>
                                          <p:spTgt spid="79"/>
                                        </p:tgtEl>
                                        <p:attrNameLst>
                                          <p:attrName>style.visibility</p:attrName>
                                        </p:attrNameLst>
                                      </p:cBhvr>
                                      <p:to>
                                        <p:strVal val="visible"/>
                                      </p:to>
                                    </p:set>
                                    <p:anim calcmode="lin" valueType="num">
                                      <p:cBhvr>
                                        <p:cTn id="88" dur="500" fill="hold"/>
                                        <p:tgtEl>
                                          <p:spTgt spid="79"/>
                                        </p:tgtEl>
                                        <p:attrNameLst>
                                          <p:attrName>ppt_w</p:attrName>
                                        </p:attrNameLst>
                                      </p:cBhvr>
                                      <p:tavLst>
                                        <p:tav tm="0">
                                          <p:val>
                                            <p:fltVal val="0"/>
                                          </p:val>
                                        </p:tav>
                                        <p:tav tm="100000">
                                          <p:val>
                                            <p:strVal val="#ppt_w"/>
                                          </p:val>
                                        </p:tav>
                                      </p:tavLst>
                                    </p:anim>
                                    <p:anim calcmode="lin" valueType="num">
                                      <p:cBhvr>
                                        <p:cTn id="89" dur="500" fill="hold"/>
                                        <p:tgtEl>
                                          <p:spTgt spid="79"/>
                                        </p:tgtEl>
                                        <p:attrNameLst>
                                          <p:attrName>ppt_h</p:attrName>
                                        </p:attrNameLst>
                                      </p:cBhvr>
                                      <p:tavLst>
                                        <p:tav tm="0">
                                          <p:val>
                                            <p:fltVal val="0"/>
                                          </p:val>
                                        </p:tav>
                                        <p:tav tm="100000">
                                          <p:val>
                                            <p:strVal val="#ppt_h"/>
                                          </p:val>
                                        </p:tav>
                                      </p:tavLst>
                                    </p:anim>
                                    <p:animEffect transition="in" filter="fade">
                                      <p:cBhvr>
                                        <p:cTn id="90" dur="500"/>
                                        <p:tgtEl>
                                          <p:spTgt spid="79"/>
                                        </p:tgtEl>
                                      </p:cBhvr>
                                    </p:animEffect>
                                  </p:childTnLst>
                                </p:cTn>
                              </p:par>
                            </p:childTnLst>
                          </p:cTn>
                        </p:par>
                        <p:par>
                          <p:cTn id="91" fill="hold">
                            <p:stCondLst>
                              <p:cond delay="2000"/>
                            </p:stCondLst>
                            <p:childTnLst>
                              <p:par>
                                <p:cTn id="92" presetID="14" presetClass="entr" presetSubtype="10" fill="hold" grpId="0" nodeType="afterEffect">
                                  <p:stCondLst>
                                    <p:cond delay="0"/>
                                  </p:stCondLst>
                                  <p:childTnLst>
                                    <p:set>
                                      <p:cBhvr>
                                        <p:cTn id="93" dur="1" fill="hold">
                                          <p:stCondLst>
                                            <p:cond delay="0"/>
                                          </p:stCondLst>
                                        </p:cTn>
                                        <p:tgtEl>
                                          <p:spTgt spid="88"/>
                                        </p:tgtEl>
                                        <p:attrNameLst>
                                          <p:attrName>style.visibility</p:attrName>
                                        </p:attrNameLst>
                                      </p:cBhvr>
                                      <p:to>
                                        <p:strVal val="visible"/>
                                      </p:to>
                                    </p:set>
                                    <p:animEffect transition="in" filter="randombar(horizontal)">
                                      <p:cBhvr>
                                        <p:cTn id="94"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7" grpId="0" animBg="1"/>
      <p:bldP spid="79" grpId="0" animBg="1"/>
      <p:bldP spid="88" grpId="0"/>
      <p:bldP spid="89" grpId="0"/>
      <p:bldP spid="90" grpId="0"/>
      <p:bldP spid="91" grpId="0"/>
      <p:bldP spid="9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 name="矩形 68"/>
          <p:cNvSpPr/>
          <p:nvPr/>
        </p:nvSpPr>
        <p:spPr>
          <a:xfrm>
            <a:off x="2510632" y="3236628"/>
            <a:ext cx="1253826" cy="623336"/>
          </a:xfrm>
          <a:prstGeom prst="rect">
            <a:avLst/>
          </a:prstGeom>
          <a:solidFill>
            <a:srgbClr val="007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3764458" y="3028848"/>
            <a:ext cx="1253826" cy="831116"/>
          </a:xfrm>
          <a:prstGeom prst="rect">
            <a:avLst/>
          </a:prstGeom>
          <a:solidFill>
            <a:srgbClr val="A8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5019724" y="2751810"/>
            <a:ext cx="1253826" cy="1108154"/>
          </a:xfrm>
          <a:prstGeom prst="rect">
            <a:avLst/>
          </a:prstGeom>
          <a:solidFill>
            <a:srgbClr val="007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6273550" y="2520946"/>
            <a:ext cx="1253826" cy="1339018"/>
          </a:xfrm>
          <a:prstGeom prst="rect">
            <a:avLst/>
          </a:prstGeom>
          <a:solidFill>
            <a:srgbClr val="A8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5"/>
          <p:cNvSpPr/>
          <p:nvPr/>
        </p:nvSpPr>
        <p:spPr>
          <a:xfrm>
            <a:off x="2597853" y="2345584"/>
            <a:ext cx="1079383" cy="683264"/>
          </a:xfrm>
          <a:prstGeom prst="rect">
            <a:avLst/>
          </a:prstGeom>
        </p:spPr>
        <p:txBody>
          <a:bodyPr wrap="square">
            <a:spAutoFit/>
          </a:bodyPr>
          <a:lstStyle/>
          <a:p>
            <a:pPr algn="ctr">
              <a:lnSpc>
                <a:spcPct val="120000"/>
              </a:lnSpc>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a:t>
            </a:r>
            <a:r>
              <a:rPr lang="zh-CN" altLang="en-US" sz="800" dirty="0" smtClean="0">
                <a:solidFill>
                  <a:srgbClr val="FFFFFF"/>
                </a:solidFill>
                <a:latin typeface="微软雅黑" panose="020B0503020204020204" pitchFamily="34" charset="-122"/>
                <a:ea typeface="微软雅黑" panose="020B0503020204020204" pitchFamily="34" charset="-122"/>
              </a:rPr>
              <a:t>组内容请</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74" name="矩形 73"/>
          <p:cNvSpPr/>
          <p:nvPr/>
        </p:nvSpPr>
        <p:spPr>
          <a:xfrm>
            <a:off x="2807165" y="3414484"/>
            <a:ext cx="660758" cy="307777"/>
          </a:xfrm>
          <a:prstGeom prst="rect">
            <a:avLst/>
          </a:prstGeom>
        </p:spPr>
        <p:txBody>
          <a:bodyPr wrap="none">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2011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5" name="矩形 74"/>
          <p:cNvSpPr/>
          <p:nvPr/>
        </p:nvSpPr>
        <p:spPr>
          <a:xfrm>
            <a:off x="4060991" y="3414484"/>
            <a:ext cx="660758" cy="307777"/>
          </a:xfrm>
          <a:prstGeom prst="rect">
            <a:avLst/>
          </a:prstGeom>
        </p:spPr>
        <p:txBody>
          <a:bodyPr wrap="none">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2012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6" name="矩形 75"/>
          <p:cNvSpPr/>
          <p:nvPr/>
        </p:nvSpPr>
        <p:spPr>
          <a:xfrm>
            <a:off x="5316257" y="3414484"/>
            <a:ext cx="660758" cy="307777"/>
          </a:xfrm>
          <a:prstGeom prst="rect">
            <a:avLst/>
          </a:prstGeom>
        </p:spPr>
        <p:txBody>
          <a:bodyPr wrap="none">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2013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7" name="矩形 76"/>
          <p:cNvSpPr/>
          <p:nvPr/>
        </p:nvSpPr>
        <p:spPr>
          <a:xfrm>
            <a:off x="6570084" y="3414484"/>
            <a:ext cx="660758" cy="307777"/>
          </a:xfrm>
          <a:prstGeom prst="rect">
            <a:avLst/>
          </a:prstGeom>
        </p:spPr>
        <p:txBody>
          <a:bodyPr wrap="none">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2014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8" name="矩形 77"/>
          <p:cNvSpPr/>
          <p:nvPr/>
        </p:nvSpPr>
        <p:spPr>
          <a:xfrm>
            <a:off x="7527376" y="2240896"/>
            <a:ext cx="1253826" cy="1619068"/>
          </a:xfrm>
          <a:prstGeom prst="rect">
            <a:avLst/>
          </a:prstGeom>
          <a:solidFill>
            <a:srgbClr val="007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7841910" y="3414484"/>
            <a:ext cx="660758" cy="307777"/>
          </a:xfrm>
          <a:prstGeom prst="rect">
            <a:avLst/>
          </a:prstGeom>
        </p:spPr>
        <p:txBody>
          <a:bodyPr wrap="none">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2015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0" name="任意多边形 28"/>
          <p:cNvSpPr/>
          <p:nvPr/>
        </p:nvSpPr>
        <p:spPr>
          <a:xfrm>
            <a:off x="7527376" y="982796"/>
            <a:ext cx="1253826" cy="1339404"/>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rgbClr val="A8D3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文本框 18"/>
          <p:cNvSpPr txBox="1"/>
          <p:nvPr/>
        </p:nvSpPr>
        <p:spPr>
          <a:xfrm>
            <a:off x="7531264" y="1355705"/>
            <a:ext cx="1282050" cy="584775"/>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cs typeface="微软雅黑" panose="020B0503020204020204" pitchFamily="34" charset="-122"/>
              </a:rPr>
              <a:t>34%</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3" name="矩形 55"/>
          <p:cNvSpPr/>
          <p:nvPr/>
        </p:nvSpPr>
        <p:spPr>
          <a:xfrm>
            <a:off x="3851679" y="2179314"/>
            <a:ext cx="1079383" cy="683264"/>
          </a:xfrm>
          <a:prstGeom prst="rect">
            <a:avLst/>
          </a:prstGeom>
        </p:spPr>
        <p:txBody>
          <a:bodyPr wrap="square">
            <a:spAutoFit/>
          </a:bodyPr>
          <a:lstStyle/>
          <a:p>
            <a:pPr algn="ctr">
              <a:lnSpc>
                <a:spcPct val="120000"/>
              </a:lnSpc>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a:t>
            </a:r>
            <a:r>
              <a:rPr lang="zh-CN" altLang="en-US" sz="800" dirty="0" smtClean="0">
                <a:solidFill>
                  <a:srgbClr val="FFFFFF"/>
                </a:solidFill>
                <a:latin typeface="微软雅黑" panose="020B0503020204020204" pitchFamily="34" charset="-122"/>
                <a:ea typeface="微软雅黑" panose="020B0503020204020204" pitchFamily="34" charset="-122"/>
              </a:rPr>
              <a:t>组内容请</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84" name="矩形 55"/>
          <p:cNvSpPr/>
          <p:nvPr/>
        </p:nvSpPr>
        <p:spPr>
          <a:xfrm>
            <a:off x="5106945" y="1899264"/>
            <a:ext cx="1079383" cy="683264"/>
          </a:xfrm>
          <a:prstGeom prst="rect">
            <a:avLst/>
          </a:prstGeom>
        </p:spPr>
        <p:txBody>
          <a:bodyPr wrap="square">
            <a:spAutoFit/>
          </a:bodyPr>
          <a:lstStyle/>
          <a:p>
            <a:pPr algn="ctr">
              <a:lnSpc>
                <a:spcPct val="120000"/>
              </a:lnSpc>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a:t>
            </a:r>
            <a:r>
              <a:rPr lang="zh-CN" altLang="en-US" sz="800" dirty="0" smtClean="0">
                <a:solidFill>
                  <a:srgbClr val="FFFFFF"/>
                </a:solidFill>
                <a:latin typeface="微软雅黑" panose="020B0503020204020204" pitchFamily="34" charset="-122"/>
                <a:ea typeface="微软雅黑" panose="020B0503020204020204" pitchFamily="34" charset="-122"/>
              </a:rPr>
              <a:t>组内容请</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85" name="矩形 55"/>
          <p:cNvSpPr/>
          <p:nvPr/>
        </p:nvSpPr>
        <p:spPr>
          <a:xfrm>
            <a:off x="6322670" y="1605257"/>
            <a:ext cx="1079383" cy="683264"/>
          </a:xfrm>
          <a:prstGeom prst="rect">
            <a:avLst/>
          </a:prstGeom>
        </p:spPr>
        <p:txBody>
          <a:bodyPr wrap="square">
            <a:spAutoFit/>
          </a:bodyPr>
          <a:lstStyle/>
          <a:p>
            <a:pPr algn="ctr">
              <a:lnSpc>
                <a:spcPct val="120000"/>
              </a:lnSpc>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a:t>
            </a:r>
            <a:r>
              <a:rPr lang="zh-CN" altLang="en-US" sz="800" dirty="0" smtClean="0">
                <a:solidFill>
                  <a:srgbClr val="FFFFFF"/>
                </a:solidFill>
                <a:latin typeface="微软雅黑" panose="020B0503020204020204" pitchFamily="34" charset="-122"/>
                <a:ea typeface="微软雅黑" panose="020B0503020204020204" pitchFamily="34" charset="-122"/>
              </a:rPr>
              <a:t>组内容请</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86"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61" name="组 60"/>
          <p:cNvGrpSpPr>
            <a:grpSpLocks noChangeAspect="1"/>
          </p:cNvGrpSpPr>
          <p:nvPr/>
        </p:nvGrpSpPr>
        <p:grpSpPr>
          <a:xfrm>
            <a:off x="1939980" y="3581419"/>
            <a:ext cx="360000" cy="139654"/>
            <a:chOff x="4041159" y="1376400"/>
            <a:chExt cx="612485" cy="237600"/>
          </a:xfrm>
        </p:grpSpPr>
        <p:sp>
          <p:nvSpPr>
            <p:cNvPr id="62" name="燕尾形 61"/>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燕尾形 65"/>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par>
                                <p:cTn id="8" presetID="22" presetClass="entr" presetSubtype="4" fill="hold" grpId="0" nodeType="withEffect">
                                  <p:stCondLst>
                                    <p:cond delay="200"/>
                                  </p:stCondLst>
                                  <p:childTnLst>
                                    <p:set>
                                      <p:cBhvr>
                                        <p:cTn id="9" dur="1" fill="hold">
                                          <p:stCondLst>
                                            <p:cond delay="0"/>
                                          </p:stCondLst>
                                        </p:cTn>
                                        <p:tgtEl>
                                          <p:spTgt spid="70"/>
                                        </p:tgtEl>
                                        <p:attrNameLst>
                                          <p:attrName>style.visibility</p:attrName>
                                        </p:attrNameLst>
                                      </p:cBhvr>
                                      <p:to>
                                        <p:strVal val="visible"/>
                                      </p:to>
                                    </p:set>
                                    <p:animEffect transition="in" filter="wipe(down)">
                                      <p:cBhvr>
                                        <p:cTn id="10" dur="500"/>
                                        <p:tgtEl>
                                          <p:spTgt spid="70"/>
                                        </p:tgtEl>
                                      </p:cBhvr>
                                    </p:animEffect>
                                  </p:childTnLst>
                                </p:cTn>
                              </p:par>
                              <p:par>
                                <p:cTn id="11" presetID="22" presetClass="entr" presetSubtype="4" fill="hold" grpId="0" nodeType="withEffect">
                                  <p:stCondLst>
                                    <p:cond delay="400"/>
                                  </p:stCondLst>
                                  <p:childTnLst>
                                    <p:set>
                                      <p:cBhvr>
                                        <p:cTn id="12" dur="1" fill="hold">
                                          <p:stCondLst>
                                            <p:cond delay="0"/>
                                          </p:stCondLst>
                                        </p:cTn>
                                        <p:tgtEl>
                                          <p:spTgt spid="71"/>
                                        </p:tgtEl>
                                        <p:attrNameLst>
                                          <p:attrName>style.visibility</p:attrName>
                                        </p:attrNameLst>
                                      </p:cBhvr>
                                      <p:to>
                                        <p:strVal val="visible"/>
                                      </p:to>
                                    </p:set>
                                    <p:animEffect transition="in" filter="wipe(down)">
                                      <p:cBhvr>
                                        <p:cTn id="13" dur="500"/>
                                        <p:tgtEl>
                                          <p:spTgt spid="71"/>
                                        </p:tgtEl>
                                      </p:cBhvr>
                                    </p:animEffect>
                                  </p:childTnLst>
                                </p:cTn>
                              </p:par>
                              <p:par>
                                <p:cTn id="14" presetID="22" presetClass="entr" presetSubtype="4" fill="hold" grpId="0" nodeType="withEffect">
                                  <p:stCondLst>
                                    <p:cond delay="600"/>
                                  </p:stCondLst>
                                  <p:childTnLst>
                                    <p:set>
                                      <p:cBhvr>
                                        <p:cTn id="15" dur="1" fill="hold">
                                          <p:stCondLst>
                                            <p:cond delay="0"/>
                                          </p:stCondLst>
                                        </p:cTn>
                                        <p:tgtEl>
                                          <p:spTgt spid="72"/>
                                        </p:tgtEl>
                                        <p:attrNameLst>
                                          <p:attrName>style.visibility</p:attrName>
                                        </p:attrNameLst>
                                      </p:cBhvr>
                                      <p:to>
                                        <p:strVal val="visible"/>
                                      </p:to>
                                    </p:set>
                                    <p:animEffect transition="in" filter="wipe(down)">
                                      <p:cBhvr>
                                        <p:cTn id="16" dur="500"/>
                                        <p:tgtEl>
                                          <p:spTgt spid="72"/>
                                        </p:tgtEl>
                                      </p:cBhvr>
                                    </p:animEffect>
                                  </p:childTnLst>
                                </p:cTn>
                              </p:par>
                              <p:par>
                                <p:cTn id="17" presetID="22" presetClass="entr" presetSubtype="4" fill="hold" grpId="0" nodeType="withEffect">
                                  <p:stCondLst>
                                    <p:cond delay="800"/>
                                  </p:stCondLst>
                                  <p:childTnLst>
                                    <p:set>
                                      <p:cBhvr>
                                        <p:cTn id="18" dur="1" fill="hold">
                                          <p:stCondLst>
                                            <p:cond delay="0"/>
                                          </p:stCondLst>
                                        </p:cTn>
                                        <p:tgtEl>
                                          <p:spTgt spid="78"/>
                                        </p:tgtEl>
                                        <p:attrNameLst>
                                          <p:attrName>style.visibility</p:attrName>
                                        </p:attrNameLst>
                                      </p:cBhvr>
                                      <p:to>
                                        <p:strVal val="visible"/>
                                      </p:to>
                                    </p:set>
                                    <p:animEffect transition="in" filter="wipe(down)">
                                      <p:cBhvr>
                                        <p:cTn id="19" dur="500"/>
                                        <p:tgtEl>
                                          <p:spTgt spid="78"/>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randombar(horizontal)">
                                      <p:cBhvr>
                                        <p:cTn id="23" dur="500"/>
                                        <p:tgtEl>
                                          <p:spTgt spid="7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randombar(horizontal)">
                                      <p:cBhvr>
                                        <p:cTn id="26" dur="500"/>
                                        <p:tgtEl>
                                          <p:spTgt spid="7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randombar(horizontal)">
                                      <p:cBhvr>
                                        <p:cTn id="29" dur="500"/>
                                        <p:tgtEl>
                                          <p:spTgt spid="76"/>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randombar(horizontal)">
                                      <p:cBhvr>
                                        <p:cTn id="32" dur="500"/>
                                        <p:tgtEl>
                                          <p:spTgt spid="77"/>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randombar(horizontal)">
                                      <p:cBhvr>
                                        <p:cTn id="35" dur="500"/>
                                        <p:tgtEl>
                                          <p:spTgt spid="79"/>
                                        </p:tgtEl>
                                      </p:cBhvr>
                                    </p:animEffect>
                                  </p:childTnLst>
                                </p:cTn>
                              </p:par>
                            </p:childTnLst>
                          </p:cTn>
                        </p:par>
                        <p:par>
                          <p:cTn id="36" fill="hold">
                            <p:stCondLst>
                              <p:cond delay="1000"/>
                            </p:stCondLst>
                            <p:childTnLst>
                              <p:par>
                                <p:cTn id="37" presetID="14" presetClass="entr" presetSubtype="10"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randombar(horizontal)">
                                      <p:cBhvr>
                                        <p:cTn id="39" dur="500"/>
                                        <p:tgtEl>
                                          <p:spTgt spid="73"/>
                                        </p:tgtEl>
                                      </p:cBhvr>
                                    </p:animEffect>
                                  </p:childTnLst>
                                </p:cTn>
                              </p:par>
                              <p:par>
                                <p:cTn id="40" presetID="14" presetClass="entr" presetSubtype="10" fill="hold" grpId="0" nodeType="withEffect">
                                  <p:stCondLst>
                                    <p:cond delay="200"/>
                                  </p:stCondLst>
                                  <p:childTnLst>
                                    <p:set>
                                      <p:cBhvr>
                                        <p:cTn id="41" dur="1" fill="hold">
                                          <p:stCondLst>
                                            <p:cond delay="0"/>
                                          </p:stCondLst>
                                        </p:cTn>
                                        <p:tgtEl>
                                          <p:spTgt spid="83"/>
                                        </p:tgtEl>
                                        <p:attrNameLst>
                                          <p:attrName>style.visibility</p:attrName>
                                        </p:attrNameLst>
                                      </p:cBhvr>
                                      <p:to>
                                        <p:strVal val="visible"/>
                                      </p:to>
                                    </p:set>
                                    <p:animEffect transition="in" filter="randombar(horizontal)">
                                      <p:cBhvr>
                                        <p:cTn id="42" dur="500"/>
                                        <p:tgtEl>
                                          <p:spTgt spid="83"/>
                                        </p:tgtEl>
                                      </p:cBhvr>
                                    </p:animEffect>
                                  </p:childTnLst>
                                </p:cTn>
                              </p:par>
                              <p:par>
                                <p:cTn id="43" presetID="14" presetClass="entr" presetSubtype="10" fill="hold" grpId="0" nodeType="withEffect">
                                  <p:stCondLst>
                                    <p:cond delay="400"/>
                                  </p:stCondLst>
                                  <p:childTnLst>
                                    <p:set>
                                      <p:cBhvr>
                                        <p:cTn id="44" dur="1" fill="hold">
                                          <p:stCondLst>
                                            <p:cond delay="0"/>
                                          </p:stCondLst>
                                        </p:cTn>
                                        <p:tgtEl>
                                          <p:spTgt spid="84"/>
                                        </p:tgtEl>
                                        <p:attrNameLst>
                                          <p:attrName>style.visibility</p:attrName>
                                        </p:attrNameLst>
                                      </p:cBhvr>
                                      <p:to>
                                        <p:strVal val="visible"/>
                                      </p:to>
                                    </p:set>
                                    <p:animEffect transition="in" filter="randombar(horizontal)">
                                      <p:cBhvr>
                                        <p:cTn id="45" dur="500"/>
                                        <p:tgtEl>
                                          <p:spTgt spid="84"/>
                                        </p:tgtEl>
                                      </p:cBhvr>
                                    </p:animEffect>
                                  </p:childTnLst>
                                </p:cTn>
                              </p:par>
                              <p:par>
                                <p:cTn id="46" presetID="14" presetClass="entr" presetSubtype="10" fill="hold" grpId="0" nodeType="withEffect">
                                  <p:stCondLst>
                                    <p:cond delay="600"/>
                                  </p:stCondLst>
                                  <p:childTnLst>
                                    <p:set>
                                      <p:cBhvr>
                                        <p:cTn id="47" dur="1" fill="hold">
                                          <p:stCondLst>
                                            <p:cond delay="0"/>
                                          </p:stCondLst>
                                        </p:cTn>
                                        <p:tgtEl>
                                          <p:spTgt spid="85"/>
                                        </p:tgtEl>
                                        <p:attrNameLst>
                                          <p:attrName>style.visibility</p:attrName>
                                        </p:attrNameLst>
                                      </p:cBhvr>
                                      <p:to>
                                        <p:strVal val="visible"/>
                                      </p:to>
                                    </p:set>
                                    <p:animEffect transition="in" filter="randombar(horizontal)">
                                      <p:cBhvr>
                                        <p:cTn id="48" dur="500"/>
                                        <p:tgtEl>
                                          <p:spTgt spid="85"/>
                                        </p:tgtEl>
                                      </p:cBhvr>
                                    </p:animEffect>
                                  </p:childTnLst>
                                </p:cTn>
                              </p:par>
                            </p:childTnLst>
                          </p:cTn>
                        </p:par>
                        <p:par>
                          <p:cTn id="49" fill="hold">
                            <p:stCondLst>
                              <p:cond delay="1500"/>
                            </p:stCondLst>
                            <p:childTnLst>
                              <p:par>
                                <p:cTn id="50" presetID="1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additive="base">
                                        <p:cTn id="52" dur="500"/>
                                        <p:tgtEl>
                                          <p:spTgt spid="80"/>
                                        </p:tgtEl>
                                        <p:attrNameLst>
                                          <p:attrName>ppt_y</p:attrName>
                                        </p:attrNameLst>
                                      </p:cBhvr>
                                      <p:tavLst>
                                        <p:tav tm="0">
                                          <p:val>
                                            <p:strVal val="#ppt_y-#ppt_h*1.125000"/>
                                          </p:val>
                                        </p:tav>
                                        <p:tav tm="100000">
                                          <p:val>
                                            <p:strVal val="#ppt_y"/>
                                          </p:val>
                                        </p:tav>
                                      </p:tavLst>
                                    </p:anim>
                                    <p:animEffect transition="in" filter="wipe(down)">
                                      <p:cBhvr>
                                        <p:cTn id="53" dur="500"/>
                                        <p:tgtEl>
                                          <p:spTgt spid="80"/>
                                        </p:tgtEl>
                                      </p:cBhvr>
                                    </p:animEffect>
                                  </p:childTnLst>
                                </p:cTn>
                              </p:par>
                            </p:childTnLst>
                          </p:cTn>
                        </p:par>
                        <p:par>
                          <p:cTn id="54" fill="hold">
                            <p:stCondLst>
                              <p:cond delay="2000"/>
                            </p:stCondLst>
                            <p:childTnLst>
                              <p:par>
                                <p:cTn id="55" presetID="14" presetClass="entr" presetSubtype="10" fill="hold" grpId="0" nodeType="after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randombar(horizontal)">
                                      <p:cBhvr>
                                        <p:cTn id="5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p:bldP spid="74" grpId="0"/>
      <p:bldP spid="75" grpId="0"/>
      <p:bldP spid="76" grpId="0"/>
      <p:bldP spid="77" grpId="0"/>
      <p:bldP spid="78" grpId="0" animBg="1"/>
      <p:bldP spid="79" grpId="0"/>
      <p:bldP spid="80" grpId="0" animBg="1"/>
      <p:bldP spid="81" grpId="0"/>
      <p:bldP spid="83" grpId="0"/>
      <p:bldP spid="84" grpId="0"/>
      <p:bldP spid="8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805" y="125781"/>
            <a:ext cx="9153805" cy="1348374"/>
            <a:chOff x="-9805" y="1"/>
            <a:chExt cx="9153805" cy="1348374"/>
          </a:xfrm>
        </p:grpSpPr>
        <p:sp>
          <p:nvSpPr>
            <p:cNvPr id="7" name="任意多边形 10"/>
            <p:cNvSpPr/>
            <p:nvPr/>
          </p:nvSpPr>
          <p:spPr>
            <a:xfrm>
              <a:off x="-9805" y="845195"/>
              <a:ext cx="9153805" cy="451127"/>
            </a:xfrm>
            <a:custGeom>
              <a:avLst/>
              <a:gdLst>
                <a:gd name="connsiteX0" fmla="*/ 0 w 7894320"/>
                <a:gd name="connsiteY0" fmla="*/ 129540 h 396240"/>
                <a:gd name="connsiteX1" fmla="*/ 1699260 w 7894320"/>
                <a:gd name="connsiteY1" fmla="*/ 129540 h 396240"/>
                <a:gd name="connsiteX2" fmla="*/ 2004060 w 7894320"/>
                <a:gd name="connsiteY2" fmla="*/ 396240 h 396240"/>
                <a:gd name="connsiteX3" fmla="*/ 6164580 w 7894320"/>
                <a:gd name="connsiteY3" fmla="*/ 396240 h 396240"/>
                <a:gd name="connsiteX4" fmla="*/ 6446520 w 7894320"/>
                <a:gd name="connsiteY4" fmla="*/ 137160 h 396240"/>
                <a:gd name="connsiteX5" fmla="*/ 7894320 w 7894320"/>
                <a:gd name="connsiteY5" fmla="*/ 137160 h 396240"/>
                <a:gd name="connsiteX6" fmla="*/ 7894320 w 7894320"/>
                <a:gd name="connsiteY6" fmla="*/ 0 h 396240"/>
                <a:gd name="connsiteX7" fmla="*/ 7620 w 7894320"/>
                <a:gd name="connsiteY7" fmla="*/ 0 h 396240"/>
                <a:gd name="connsiteX8" fmla="*/ 0 w 7894320"/>
                <a:gd name="connsiteY8" fmla="*/ 129540 h 39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4320" h="396240">
                  <a:moveTo>
                    <a:pt x="0" y="129540"/>
                  </a:moveTo>
                  <a:lnTo>
                    <a:pt x="1699260" y="129540"/>
                  </a:lnTo>
                  <a:lnTo>
                    <a:pt x="2004060" y="396240"/>
                  </a:lnTo>
                  <a:lnTo>
                    <a:pt x="6164580" y="396240"/>
                  </a:lnTo>
                  <a:lnTo>
                    <a:pt x="6446520" y="137160"/>
                  </a:lnTo>
                  <a:lnTo>
                    <a:pt x="7894320" y="137160"/>
                  </a:lnTo>
                  <a:lnTo>
                    <a:pt x="7894320" y="0"/>
                  </a:lnTo>
                  <a:lnTo>
                    <a:pt x="7620" y="0"/>
                  </a:lnTo>
                  <a:lnTo>
                    <a:pt x="0" y="129540"/>
                  </a:lnTo>
                  <a:close/>
                </a:path>
              </a:pathLst>
            </a:custGeom>
            <a:gradFill>
              <a:gsLst>
                <a:gs pos="23000">
                  <a:srgbClr val="060612"/>
                </a:gs>
                <a:gs pos="81000">
                  <a:srgbClr val="0E163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11"/>
            <p:cNvGrpSpPr/>
            <p:nvPr/>
          </p:nvGrpSpPr>
          <p:grpSpPr>
            <a:xfrm>
              <a:off x="132946" y="1044732"/>
              <a:ext cx="9001249" cy="303643"/>
              <a:chOff x="2179320" y="1546860"/>
              <a:chExt cx="7906097" cy="266700"/>
            </a:xfrm>
          </p:grpSpPr>
          <p:cxnSp>
            <p:nvCxnSpPr>
              <p:cNvPr id="10" name="直接连接符 12"/>
              <p:cNvCxnSpPr/>
              <p:nvPr/>
            </p:nvCxnSpPr>
            <p:spPr>
              <a:xfrm flipH="1">
                <a:off x="2179320" y="1546860"/>
                <a:ext cx="1584960" cy="0"/>
              </a:xfrm>
              <a:prstGeom prst="line">
                <a:avLst/>
              </a:prstGeom>
              <a:ln w="15875">
                <a:gradFill flip="none" rotWithShape="1">
                  <a:gsLst>
                    <a:gs pos="0">
                      <a:srgbClr val="444A93">
                        <a:alpha val="40000"/>
                      </a:srgbClr>
                    </a:gs>
                    <a:gs pos="100000">
                      <a:srgbClr val="293058">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3"/>
              <p:cNvCxnSpPr/>
              <p:nvPr/>
            </p:nvCxnSpPr>
            <p:spPr>
              <a:xfrm>
                <a:off x="8635885" y="1546860"/>
                <a:ext cx="1449532" cy="0"/>
              </a:xfrm>
              <a:prstGeom prst="line">
                <a:avLst/>
              </a:prstGeom>
              <a:ln w="15875">
                <a:gradFill flip="none" rotWithShape="1">
                  <a:gsLst>
                    <a:gs pos="0">
                      <a:srgbClr val="444A93">
                        <a:alpha val="40000"/>
                      </a:srgbClr>
                    </a:gs>
                    <a:gs pos="100000">
                      <a:srgbClr val="293058">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4"/>
              <p:cNvCxnSpPr/>
              <p:nvPr/>
            </p:nvCxnSpPr>
            <p:spPr>
              <a:xfrm flipH="1">
                <a:off x="8375075" y="1546860"/>
                <a:ext cx="270857" cy="259080"/>
              </a:xfrm>
              <a:prstGeom prst="line">
                <a:avLst/>
              </a:prstGeom>
              <a:ln w="15875" cap="rnd">
                <a:solidFill>
                  <a:srgbClr val="293058"/>
                </a:solidFill>
                <a:miter lim="800000"/>
              </a:ln>
            </p:spPr>
            <p:style>
              <a:lnRef idx="1">
                <a:schemeClr val="accent1"/>
              </a:lnRef>
              <a:fillRef idx="0">
                <a:schemeClr val="accent1"/>
              </a:fillRef>
              <a:effectRef idx="0">
                <a:schemeClr val="accent1"/>
              </a:effectRef>
              <a:fontRef idx="minor">
                <a:schemeClr val="tx1"/>
              </a:fontRef>
            </p:style>
          </p:cxnSp>
          <p:cxnSp>
            <p:nvCxnSpPr>
              <p:cNvPr id="13" name="直接连接符 15"/>
              <p:cNvCxnSpPr/>
              <p:nvPr/>
            </p:nvCxnSpPr>
            <p:spPr>
              <a:xfrm>
                <a:off x="3764280" y="1546860"/>
                <a:ext cx="304800" cy="266700"/>
              </a:xfrm>
              <a:prstGeom prst="line">
                <a:avLst/>
              </a:prstGeom>
              <a:ln w="15875">
                <a:solidFill>
                  <a:srgbClr val="293058"/>
                </a:solidFill>
              </a:ln>
            </p:spPr>
            <p:style>
              <a:lnRef idx="1">
                <a:schemeClr val="accent1"/>
              </a:lnRef>
              <a:fillRef idx="0">
                <a:schemeClr val="accent1"/>
              </a:fillRef>
              <a:effectRef idx="0">
                <a:schemeClr val="accent1"/>
              </a:effectRef>
              <a:fontRef idx="minor">
                <a:schemeClr val="tx1"/>
              </a:fontRef>
            </p:style>
          </p:cxnSp>
          <p:cxnSp>
            <p:nvCxnSpPr>
              <p:cNvPr id="14" name="直接连接符 16"/>
              <p:cNvCxnSpPr/>
              <p:nvPr/>
            </p:nvCxnSpPr>
            <p:spPr>
              <a:xfrm>
                <a:off x="4047085" y="1805940"/>
                <a:ext cx="4327988" cy="7620"/>
              </a:xfrm>
              <a:prstGeom prst="line">
                <a:avLst/>
              </a:prstGeom>
              <a:ln w="15875">
                <a:solidFill>
                  <a:srgbClr val="293058"/>
                </a:solidFill>
              </a:ln>
            </p:spPr>
            <p:style>
              <a:lnRef idx="1">
                <a:schemeClr val="accent1"/>
              </a:lnRef>
              <a:fillRef idx="0">
                <a:schemeClr val="accent1"/>
              </a:fillRef>
              <a:effectRef idx="0">
                <a:schemeClr val="accent1"/>
              </a:effectRef>
              <a:fontRef idx="minor">
                <a:schemeClr val="tx1"/>
              </a:fontRef>
            </p:style>
          </p:cxnSp>
          <p:cxnSp>
            <p:nvCxnSpPr>
              <p:cNvPr id="15" name="直接连接符 17"/>
              <p:cNvCxnSpPr/>
              <p:nvPr/>
            </p:nvCxnSpPr>
            <p:spPr>
              <a:xfrm>
                <a:off x="4563339" y="1752600"/>
                <a:ext cx="3285261" cy="0"/>
              </a:xfrm>
              <a:prstGeom prst="line">
                <a:avLst/>
              </a:prstGeom>
              <a:ln w="25400">
                <a:gradFill flip="none" rotWithShape="1">
                  <a:gsLst>
                    <a:gs pos="0">
                      <a:srgbClr val="1E2D79">
                        <a:alpha val="0"/>
                      </a:srgbClr>
                    </a:gs>
                    <a:gs pos="66400">
                      <a:srgbClr val="202F79">
                        <a:alpha val="80000"/>
                      </a:srgbClr>
                    </a:gs>
                    <a:gs pos="40000">
                      <a:srgbClr val="213079">
                        <a:alpha val="80000"/>
                      </a:srgbClr>
                    </a:gs>
                    <a:gs pos="100000">
                      <a:srgbClr val="1E2D79">
                        <a:alpha val="0"/>
                      </a:srgbClr>
                    </a:gs>
                  </a:gsLst>
                  <a:lin ang="10800000" scaled="1"/>
                  <a:tileRect/>
                </a:gradFill>
              </a:ln>
              <a:effectLst>
                <a:outerShdw blurRad="114300" dist="38100" dir="16200000" sx="103000" sy="103000" rotWithShape="0">
                  <a:srgbClr val="1B2C6B"/>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8"/>
              <p:cNvCxnSpPr/>
              <p:nvPr/>
            </p:nvCxnSpPr>
            <p:spPr>
              <a:xfrm>
                <a:off x="4563339" y="1752600"/>
                <a:ext cx="3285261" cy="0"/>
              </a:xfrm>
              <a:prstGeom prst="line">
                <a:avLst/>
              </a:prstGeom>
              <a:ln w="25400">
                <a:gradFill flip="none" rotWithShape="1">
                  <a:gsLst>
                    <a:gs pos="0">
                      <a:srgbClr val="1E2D79">
                        <a:alpha val="0"/>
                      </a:srgbClr>
                    </a:gs>
                    <a:gs pos="66400">
                      <a:srgbClr val="202F79">
                        <a:alpha val="80000"/>
                      </a:srgbClr>
                    </a:gs>
                    <a:gs pos="40000">
                      <a:srgbClr val="213079">
                        <a:alpha val="80000"/>
                      </a:srgbClr>
                    </a:gs>
                    <a:gs pos="100000">
                      <a:srgbClr val="1E2D79">
                        <a:alpha val="0"/>
                      </a:srgbClr>
                    </a:gs>
                  </a:gsLst>
                  <a:lin ang="10800000" scaled="1"/>
                  <a:tileRect/>
                </a:gradFill>
              </a:ln>
              <a:effectLst>
                <a:outerShdw blurRad="114300" dist="38100" dir="16200000" sx="103000" sy="103000" rotWithShape="0">
                  <a:srgbClr val="1B2C6B"/>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9"/>
              <p:cNvCxnSpPr/>
              <p:nvPr/>
            </p:nvCxnSpPr>
            <p:spPr>
              <a:xfrm>
                <a:off x="4563339" y="1805941"/>
                <a:ext cx="3285261" cy="0"/>
              </a:xfrm>
              <a:prstGeom prst="line">
                <a:avLst/>
              </a:prstGeom>
              <a:ln w="25400">
                <a:gradFill flip="none" rotWithShape="1">
                  <a:gsLst>
                    <a:gs pos="0">
                      <a:srgbClr val="5359BF">
                        <a:alpha val="0"/>
                      </a:srgbClr>
                    </a:gs>
                    <a:gs pos="66400">
                      <a:srgbClr val="5359BF"/>
                    </a:gs>
                    <a:gs pos="40000">
                      <a:srgbClr val="5359BF"/>
                    </a:gs>
                    <a:gs pos="100000">
                      <a:srgbClr val="5359BF">
                        <a:alpha val="0"/>
                      </a:srgbClr>
                    </a:gs>
                  </a:gsLst>
                  <a:lin ang="1080000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0" y="1"/>
              <a:ext cx="9144000" cy="845194"/>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grpSp>
        <p:nvGrpSpPr>
          <p:cNvPr id="18" name="组合 17"/>
          <p:cNvGrpSpPr/>
          <p:nvPr/>
        </p:nvGrpSpPr>
        <p:grpSpPr>
          <a:xfrm>
            <a:off x="-9804" y="3690165"/>
            <a:ext cx="9153804" cy="1453335"/>
            <a:chOff x="-9804" y="3690165"/>
            <a:chExt cx="9153804" cy="1453335"/>
          </a:xfrm>
        </p:grpSpPr>
        <p:grpSp>
          <p:nvGrpSpPr>
            <p:cNvPr id="19" name="组合 8"/>
            <p:cNvGrpSpPr/>
            <p:nvPr/>
          </p:nvGrpSpPr>
          <p:grpSpPr>
            <a:xfrm rot="10800000">
              <a:off x="-9804" y="3690165"/>
              <a:ext cx="9143998" cy="503179"/>
              <a:chOff x="1878678" y="525781"/>
              <a:chExt cx="8031478" cy="441959"/>
            </a:xfrm>
          </p:grpSpPr>
          <p:sp>
            <p:nvSpPr>
              <p:cNvPr id="21" name="任意多边形 10"/>
              <p:cNvSpPr/>
              <p:nvPr/>
            </p:nvSpPr>
            <p:spPr>
              <a:xfrm>
                <a:off x="1878678" y="525781"/>
                <a:ext cx="8022868" cy="396240"/>
              </a:xfrm>
              <a:custGeom>
                <a:avLst/>
                <a:gdLst>
                  <a:gd name="connsiteX0" fmla="*/ 0 w 7894320"/>
                  <a:gd name="connsiteY0" fmla="*/ 129540 h 396240"/>
                  <a:gd name="connsiteX1" fmla="*/ 1699260 w 7894320"/>
                  <a:gd name="connsiteY1" fmla="*/ 129540 h 396240"/>
                  <a:gd name="connsiteX2" fmla="*/ 2004060 w 7894320"/>
                  <a:gd name="connsiteY2" fmla="*/ 396240 h 396240"/>
                  <a:gd name="connsiteX3" fmla="*/ 6164580 w 7894320"/>
                  <a:gd name="connsiteY3" fmla="*/ 396240 h 396240"/>
                  <a:gd name="connsiteX4" fmla="*/ 6446520 w 7894320"/>
                  <a:gd name="connsiteY4" fmla="*/ 137160 h 396240"/>
                  <a:gd name="connsiteX5" fmla="*/ 7894320 w 7894320"/>
                  <a:gd name="connsiteY5" fmla="*/ 137160 h 396240"/>
                  <a:gd name="connsiteX6" fmla="*/ 7894320 w 7894320"/>
                  <a:gd name="connsiteY6" fmla="*/ 0 h 396240"/>
                  <a:gd name="connsiteX7" fmla="*/ 7620 w 7894320"/>
                  <a:gd name="connsiteY7" fmla="*/ 0 h 396240"/>
                  <a:gd name="connsiteX8" fmla="*/ 0 w 7894320"/>
                  <a:gd name="connsiteY8" fmla="*/ 129540 h 39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4320" h="396240">
                    <a:moveTo>
                      <a:pt x="0" y="129540"/>
                    </a:moveTo>
                    <a:lnTo>
                      <a:pt x="1699260" y="129540"/>
                    </a:lnTo>
                    <a:lnTo>
                      <a:pt x="2004060" y="396240"/>
                    </a:lnTo>
                    <a:lnTo>
                      <a:pt x="6164580" y="396240"/>
                    </a:lnTo>
                    <a:lnTo>
                      <a:pt x="6446520" y="137160"/>
                    </a:lnTo>
                    <a:lnTo>
                      <a:pt x="7894320" y="137160"/>
                    </a:lnTo>
                    <a:lnTo>
                      <a:pt x="7894320" y="0"/>
                    </a:lnTo>
                    <a:lnTo>
                      <a:pt x="7620" y="0"/>
                    </a:lnTo>
                    <a:lnTo>
                      <a:pt x="0" y="129540"/>
                    </a:lnTo>
                    <a:close/>
                  </a:path>
                </a:pathLst>
              </a:custGeom>
              <a:gradFill>
                <a:gsLst>
                  <a:gs pos="23000">
                    <a:srgbClr val="060612"/>
                  </a:gs>
                  <a:gs pos="81000">
                    <a:srgbClr val="0E163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11"/>
              <p:cNvGrpSpPr/>
              <p:nvPr/>
            </p:nvGrpSpPr>
            <p:grpSpPr>
              <a:xfrm>
                <a:off x="2004060" y="701040"/>
                <a:ext cx="7906096" cy="266700"/>
                <a:chOff x="2179320" y="1546860"/>
                <a:chExt cx="7906096" cy="266700"/>
              </a:xfrm>
            </p:grpSpPr>
            <p:cxnSp>
              <p:nvCxnSpPr>
                <p:cNvPr id="23" name="直接连接符 12"/>
                <p:cNvCxnSpPr/>
                <p:nvPr/>
              </p:nvCxnSpPr>
              <p:spPr>
                <a:xfrm flipH="1">
                  <a:off x="2179320" y="1546860"/>
                  <a:ext cx="1584960" cy="0"/>
                </a:xfrm>
                <a:prstGeom prst="line">
                  <a:avLst/>
                </a:prstGeom>
                <a:ln w="15875">
                  <a:gradFill flip="none" rotWithShape="1">
                    <a:gsLst>
                      <a:gs pos="0">
                        <a:srgbClr val="444A93">
                          <a:alpha val="40000"/>
                        </a:srgbClr>
                      </a:gs>
                      <a:gs pos="100000">
                        <a:srgbClr val="293058">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4" name="直接连接符 13"/>
                <p:cNvCxnSpPr/>
                <p:nvPr/>
              </p:nvCxnSpPr>
              <p:spPr>
                <a:xfrm rot="10800000" flipH="1">
                  <a:off x="8635885" y="1546860"/>
                  <a:ext cx="1449531" cy="0"/>
                </a:xfrm>
                <a:prstGeom prst="line">
                  <a:avLst/>
                </a:prstGeom>
                <a:ln w="15875">
                  <a:gradFill flip="none" rotWithShape="1">
                    <a:gsLst>
                      <a:gs pos="0">
                        <a:srgbClr val="444A93">
                          <a:alpha val="40000"/>
                        </a:srgbClr>
                      </a:gs>
                      <a:gs pos="100000">
                        <a:srgbClr val="293058">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14"/>
                <p:cNvCxnSpPr/>
                <p:nvPr/>
              </p:nvCxnSpPr>
              <p:spPr>
                <a:xfrm flipH="1">
                  <a:off x="8365028" y="1546860"/>
                  <a:ext cx="270857" cy="259080"/>
                </a:xfrm>
                <a:prstGeom prst="line">
                  <a:avLst/>
                </a:prstGeom>
                <a:ln w="15875" cap="rnd">
                  <a:solidFill>
                    <a:srgbClr val="293058"/>
                  </a:solidFill>
                  <a:miter lim="800000"/>
                </a:ln>
              </p:spPr>
              <p:style>
                <a:lnRef idx="1">
                  <a:schemeClr val="accent1"/>
                </a:lnRef>
                <a:fillRef idx="0">
                  <a:schemeClr val="accent1"/>
                </a:fillRef>
                <a:effectRef idx="0">
                  <a:schemeClr val="accent1"/>
                </a:effectRef>
                <a:fontRef idx="minor">
                  <a:schemeClr val="tx1"/>
                </a:fontRef>
              </p:style>
            </p:cxnSp>
            <p:cxnSp>
              <p:nvCxnSpPr>
                <p:cNvPr id="26" name="直接连接符 15"/>
                <p:cNvCxnSpPr/>
                <p:nvPr/>
              </p:nvCxnSpPr>
              <p:spPr>
                <a:xfrm>
                  <a:off x="3764280" y="1546860"/>
                  <a:ext cx="304800" cy="266700"/>
                </a:xfrm>
                <a:prstGeom prst="line">
                  <a:avLst/>
                </a:prstGeom>
                <a:ln w="15875">
                  <a:solidFill>
                    <a:srgbClr val="293058"/>
                  </a:solidFill>
                </a:ln>
              </p:spPr>
              <p:style>
                <a:lnRef idx="1">
                  <a:schemeClr val="accent1"/>
                </a:lnRef>
                <a:fillRef idx="0">
                  <a:schemeClr val="accent1"/>
                </a:fillRef>
                <a:effectRef idx="0">
                  <a:schemeClr val="accent1"/>
                </a:effectRef>
                <a:fontRef idx="minor">
                  <a:schemeClr val="tx1"/>
                </a:fontRef>
              </p:style>
            </p:cxnSp>
            <p:cxnSp>
              <p:nvCxnSpPr>
                <p:cNvPr id="27" name="直接连接符 16"/>
                <p:cNvCxnSpPr/>
                <p:nvPr/>
              </p:nvCxnSpPr>
              <p:spPr>
                <a:xfrm rot="10800000" flipH="1">
                  <a:off x="4047083" y="1805940"/>
                  <a:ext cx="4327990" cy="0"/>
                </a:xfrm>
                <a:prstGeom prst="line">
                  <a:avLst/>
                </a:prstGeom>
                <a:ln w="15875">
                  <a:solidFill>
                    <a:srgbClr val="293058"/>
                  </a:solidFill>
                </a:ln>
              </p:spPr>
              <p:style>
                <a:lnRef idx="1">
                  <a:schemeClr val="accent1"/>
                </a:lnRef>
                <a:fillRef idx="0">
                  <a:schemeClr val="accent1"/>
                </a:fillRef>
                <a:effectRef idx="0">
                  <a:schemeClr val="accent1"/>
                </a:effectRef>
                <a:fontRef idx="minor">
                  <a:schemeClr val="tx1"/>
                </a:fontRef>
              </p:style>
            </p:cxnSp>
            <p:cxnSp>
              <p:nvCxnSpPr>
                <p:cNvPr id="28" name="直接连接符 17"/>
                <p:cNvCxnSpPr/>
                <p:nvPr/>
              </p:nvCxnSpPr>
              <p:spPr>
                <a:xfrm>
                  <a:off x="4563339" y="1752600"/>
                  <a:ext cx="3285261" cy="0"/>
                </a:xfrm>
                <a:prstGeom prst="line">
                  <a:avLst/>
                </a:prstGeom>
                <a:ln w="25400">
                  <a:gradFill flip="none" rotWithShape="1">
                    <a:gsLst>
                      <a:gs pos="0">
                        <a:srgbClr val="1E2D79">
                          <a:alpha val="0"/>
                        </a:srgbClr>
                      </a:gs>
                      <a:gs pos="66400">
                        <a:srgbClr val="202F79">
                          <a:alpha val="80000"/>
                        </a:srgbClr>
                      </a:gs>
                      <a:gs pos="40000">
                        <a:srgbClr val="213079">
                          <a:alpha val="80000"/>
                        </a:srgbClr>
                      </a:gs>
                      <a:gs pos="100000">
                        <a:srgbClr val="1E2D79">
                          <a:alpha val="0"/>
                        </a:srgbClr>
                      </a:gs>
                    </a:gsLst>
                    <a:lin ang="10800000" scaled="1"/>
                    <a:tileRect/>
                  </a:gradFill>
                </a:ln>
                <a:effectLst>
                  <a:outerShdw blurRad="114300" dist="38100" dir="16200000" sx="103000" sy="103000" rotWithShape="0">
                    <a:srgbClr val="1B2C6B"/>
                  </a:outerShdw>
                </a:effectLst>
              </p:spPr>
              <p:style>
                <a:lnRef idx="1">
                  <a:schemeClr val="accent1"/>
                </a:lnRef>
                <a:fillRef idx="0">
                  <a:schemeClr val="accent1"/>
                </a:fillRef>
                <a:effectRef idx="0">
                  <a:schemeClr val="accent1"/>
                </a:effectRef>
                <a:fontRef idx="minor">
                  <a:schemeClr val="tx1"/>
                </a:fontRef>
              </p:style>
            </p:cxnSp>
            <p:cxnSp>
              <p:nvCxnSpPr>
                <p:cNvPr id="29" name="直接连接符 18"/>
                <p:cNvCxnSpPr/>
                <p:nvPr/>
              </p:nvCxnSpPr>
              <p:spPr>
                <a:xfrm>
                  <a:off x="4563339" y="1752600"/>
                  <a:ext cx="3285261" cy="0"/>
                </a:xfrm>
                <a:prstGeom prst="line">
                  <a:avLst/>
                </a:prstGeom>
                <a:ln w="25400">
                  <a:gradFill flip="none" rotWithShape="1">
                    <a:gsLst>
                      <a:gs pos="0">
                        <a:srgbClr val="1E2D79">
                          <a:alpha val="0"/>
                        </a:srgbClr>
                      </a:gs>
                      <a:gs pos="66400">
                        <a:srgbClr val="202F79">
                          <a:alpha val="80000"/>
                        </a:srgbClr>
                      </a:gs>
                      <a:gs pos="40000">
                        <a:srgbClr val="213079">
                          <a:alpha val="80000"/>
                        </a:srgbClr>
                      </a:gs>
                      <a:gs pos="100000">
                        <a:srgbClr val="1E2D79">
                          <a:alpha val="0"/>
                        </a:srgbClr>
                      </a:gs>
                    </a:gsLst>
                    <a:lin ang="10800000" scaled="1"/>
                    <a:tileRect/>
                  </a:gradFill>
                </a:ln>
                <a:effectLst>
                  <a:outerShdw blurRad="114300" dist="38100" dir="16200000" sx="103000" sy="103000" rotWithShape="0">
                    <a:srgbClr val="1B2C6B"/>
                  </a:outerShdw>
                </a:effectLst>
              </p:spPr>
              <p:style>
                <a:lnRef idx="1">
                  <a:schemeClr val="accent1"/>
                </a:lnRef>
                <a:fillRef idx="0">
                  <a:schemeClr val="accent1"/>
                </a:fillRef>
                <a:effectRef idx="0">
                  <a:schemeClr val="accent1"/>
                </a:effectRef>
                <a:fontRef idx="minor">
                  <a:schemeClr val="tx1"/>
                </a:fontRef>
              </p:style>
            </p:cxnSp>
            <p:cxnSp>
              <p:nvCxnSpPr>
                <p:cNvPr id="30" name="直接连接符 19"/>
                <p:cNvCxnSpPr/>
                <p:nvPr/>
              </p:nvCxnSpPr>
              <p:spPr>
                <a:xfrm>
                  <a:off x="4563339" y="1805940"/>
                  <a:ext cx="3285261" cy="0"/>
                </a:xfrm>
                <a:prstGeom prst="line">
                  <a:avLst/>
                </a:prstGeom>
                <a:ln w="25400">
                  <a:gradFill flip="none" rotWithShape="1">
                    <a:gsLst>
                      <a:gs pos="0">
                        <a:srgbClr val="5359BF">
                          <a:alpha val="0"/>
                        </a:srgbClr>
                      </a:gs>
                      <a:gs pos="66400">
                        <a:srgbClr val="5359BF"/>
                      </a:gs>
                      <a:gs pos="40000">
                        <a:srgbClr val="5359BF"/>
                      </a:gs>
                      <a:gs pos="100000">
                        <a:srgbClr val="5359BF">
                          <a:alpha val="0"/>
                        </a:srgbClr>
                      </a:gs>
                    </a:gsLst>
                    <a:lin ang="1080000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rot="10800000">
              <a:off x="0" y="4193346"/>
              <a:ext cx="9144000" cy="950154"/>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sp>
        <p:nvSpPr>
          <p:cNvPr id="32" name="左上主标题"/>
          <p:cNvSpPr txBox="1"/>
          <p:nvPr/>
        </p:nvSpPr>
        <p:spPr>
          <a:xfrm>
            <a:off x="2980601" y="2301701"/>
            <a:ext cx="3393173" cy="707886"/>
          </a:xfrm>
          <a:prstGeom prst="rect">
            <a:avLst/>
          </a:prstGeom>
        </p:spPr>
        <p:txBody>
          <a:bodyPr wrap="none">
            <a:spAutoFit/>
          </a:bodyPr>
          <a:lstStyle>
            <a:defPPr>
              <a:defRPr lang="zh-CN"/>
            </a:defPPr>
            <a:lvl1pPr algn="ctr">
              <a:defRPr sz="1600" b="1">
                <a:gradFill flip="none" rotWithShape="1">
                  <a:gsLst>
                    <a:gs pos="43400">
                      <a:srgbClr val="C5FDFE"/>
                    </a:gs>
                    <a:gs pos="0">
                      <a:srgbClr val="E5FFFF"/>
                    </a:gs>
                    <a:gs pos="100000">
                      <a:srgbClr val="82C6DE"/>
                    </a:gs>
                  </a:gsLst>
                  <a:lin ang="5400000" scaled="0"/>
                  <a:tileRect/>
                </a:gradFill>
                <a:effectLst>
                  <a:outerShdw blurRad="304800" sx="102000" sy="102000" algn="ctr" rotWithShape="0">
                    <a:srgbClr val="29C7FF"/>
                  </a:outerShdw>
                </a:effectLst>
                <a:latin typeface="微软雅黑" panose="020B0503020204020204" pitchFamily="34" charset="-122"/>
                <a:ea typeface="微软雅黑" panose="020B0503020204020204" pitchFamily="34" charset="-122"/>
              </a:defRPr>
            </a:lvl1pPr>
          </a:lstStyle>
          <a:p>
            <a:r>
              <a:rPr lang="en-US" altLang="zh-CN" sz="4000" dirty="0" smtClean="0"/>
              <a:t>THANK YOU</a:t>
            </a:r>
            <a:endParaRPr lang="zh-CN" altLang="en-US" sz="4000"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8.33333E-7 4.44444E-6 L 8.33333E-7 -0.15556 " pathEditMode="relative" rAng="0" ptsTypes="AA">
                                      <p:cBhvr>
                                        <p:cTn id="6" dur="1500" fill="hold"/>
                                        <p:tgtEl>
                                          <p:spTgt spid="6"/>
                                        </p:tgtEl>
                                        <p:attrNameLst>
                                          <p:attrName>ppt_x</p:attrName>
                                          <p:attrName>ppt_y</p:attrName>
                                        </p:attrNameLst>
                                      </p:cBhvr>
                                      <p:rCtr x="0" y="-7778"/>
                                    </p:animMotion>
                                  </p:childTnLst>
                                  <p:subTnLst>
                                    <p:audio>
                                      <p:cMediaNode>
                                        <p:cTn display="0" masterRel="sameClick">
                                          <p:stCondLst>
                                            <p:cond evt="begin" delay="0">
                                              <p:tn val="5"/>
                                            </p:cond>
                                          </p:stCondLst>
                                          <p:endCondLst>
                                            <p:cond evt="onStopAudio" delay="0">
                                              <p:tgtEl>
                                                <p:sldTgt/>
                                              </p:tgtEl>
                                            </p:cond>
                                          </p:endCondLst>
                                        </p:cTn>
                                        <p:tgtEl>
                                          <p:sndTgt r:embed="rId3" name="机械声.wav"/>
                                        </p:tgtEl>
                                      </p:cMediaNode>
                                    </p:audio>
                                  </p:subTnLst>
                                </p:cTn>
                              </p:par>
                              <p:par>
                                <p:cTn id="7" presetID="42" presetClass="path" presetSubtype="0" accel="50000" decel="50000" fill="hold" nodeType="withEffect">
                                  <p:stCondLst>
                                    <p:cond delay="0"/>
                                  </p:stCondLst>
                                  <p:childTnLst>
                                    <p:animMotion origin="layout" path="M 8.33333E-7 -1.97531E-6 L 8.33333E-7 0.14136 " pathEditMode="relative" rAng="0" ptsTypes="AA">
                                      <p:cBhvr>
                                        <p:cTn id="8" dur="1500" fill="hold"/>
                                        <p:tgtEl>
                                          <p:spTgt spid="18"/>
                                        </p:tgtEl>
                                        <p:attrNameLst>
                                          <p:attrName>ppt_x</p:attrName>
                                          <p:attrName>ppt_y</p:attrName>
                                        </p:attrNameLst>
                                      </p:cBhvr>
                                      <p:rCtr x="0" y="7068"/>
                                    </p:animMotion>
                                  </p:childTnLst>
                                </p:cTn>
                              </p:par>
                            </p:childTnLst>
                          </p:cTn>
                        </p:par>
                        <p:par>
                          <p:cTn id="9" fill="hold">
                            <p:stCondLst>
                              <p:cond delay="1500"/>
                            </p:stCondLst>
                            <p:childTnLst>
                              <p:par>
                                <p:cTn id="10" presetID="14" presetClass="entr" presetSubtype="1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randombar(horizontal)">
                                      <p:cBhvr>
                                        <p:cTn id="12" dur="1000"/>
                                        <p:tgtEl>
                                          <p:spTgt spid="32"/>
                                        </p:tgtEl>
                                      </p:cBhvr>
                                    </p:animEffect>
                                  </p:childTnLst>
                                  <p:subTnLst>
                                    <p:audio>
                                      <p:cMediaNode>
                                        <p:cTn display="0" masterRel="sameClick">
                                          <p:stCondLst>
                                            <p:cond evt="begin" delay="0">
                                              <p:tn val="10"/>
                                            </p:cond>
                                          </p:stCondLst>
                                          <p:endCondLst>
                                            <p:cond evt="onStopAudio" delay="0">
                                              <p:tgtEl>
                                                <p:sldTgt/>
                                              </p:tgtEl>
                                            </p:cond>
                                          </p:endCondLst>
                                        </p:cTn>
                                        <p:tgtEl>
                                          <p:sndTgt r:embed="rId4" name="voltage.wav"/>
                                        </p:tgtEl>
                                      </p:cMediaNode>
                                    </p:audio>
                                  </p:subTnLst>
                                </p:cTn>
                              </p:par>
                              <p:par>
                                <p:cTn id="13" presetID="35" presetClass="emph" presetSubtype="0" repeatCount="10000" fill="hold" grpId="1" nodeType="withEffect">
                                  <p:stCondLst>
                                    <p:cond delay="0"/>
                                  </p:stCondLst>
                                  <p:childTnLst>
                                    <p:anim calcmode="discrete" valueType="str">
                                      <p:cBhvr>
                                        <p:cTn id="14" dur="50" fill="hold"/>
                                        <p:tgtEl>
                                          <p:spTgt spid="32"/>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3"/>
                                            </p:cond>
                                          </p:stCondLst>
                                          <p:endCondLst>
                                            <p:cond evt="onStopAudio" delay="0">
                                              <p:tgtEl>
                                                <p:sldTgt/>
                                              </p:tgtEl>
                                            </p:cond>
                                          </p:endCondLst>
                                        </p:cTn>
                                        <p:tgtEl>
                                          <p:sndTgt r:embed="rId4" name="voltag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0" name="前言"/>
          <p:cNvSpPr>
            <a:spLocks noChangeArrowheads="1"/>
          </p:cNvSpPr>
          <p:nvPr/>
        </p:nvSpPr>
        <p:spPr bwMode="auto">
          <a:xfrm>
            <a:off x="6574055" y="-5166849"/>
            <a:ext cx="2022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2800">
                <a:solidFill>
                  <a:srgbClr val="FF8607"/>
                </a:solidFill>
                <a:latin typeface="Impact" panose="020B0806030902050204" pitchFamily="34" charset="0"/>
                <a:ea typeface="微软雅黑" panose="020B0503020204020204" pitchFamily="34" charset="-122"/>
                <a:sym typeface="Impact" panose="020B0806030902050204" pitchFamily="34" charset="0"/>
              </a:rPr>
              <a:t>i</a:t>
            </a:r>
            <a:r>
              <a:rPr lang="en-US" altLang="zh-CN" sz="2800">
                <a:solidFill>
                  <a:srgbClr val="FFFFFF"/>
                </a:solidFill>
                <a:latin typeface="Impact" panose="020B0806030902050204" pitchFamily="34" charset="0"/>
                <a:ea typeface="微软雅黑" panose="020B0503020204020204" pitchFamily="34" charset="-122"/>
                <a:sym typeface="Impact" panose="020B0806030902050204" pitchFamily="34" charset="0"/>
              </a:rPr>
              <a:t>ntroduction</a:t>
            </a: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grpSp>
        <p:nvGrpSpPr>
          <p:cNvPr id="91" name="Group 4"/>
          <p:cNvGrpSpPr/>
          <p:nvPr/>
        </p:nvGrpSpPr>
        <p:grpSpPr bwMode="auto">
          <a:xfrm>
            <a:off x="2391691" y="1351354"/>
            <a:ext cx="6749639" cy="2751415"/>
            <a:chOff x="0" y="0"/>
            <a:chExt cx="9144000" cy="3728183"/>
          </a:xfrm>
          <a:solidFill>
            <a:srgbClr val="0079FF">
              <a:alpha val="21000"/>
            </a:srgbClr>
          </a:solidFill>
        </p:grpSpPr>
        <p:sp>
          <p:nvSpPr>
            <p:cNvPr id="92" name="矩形 254"/>
            <p:cNvSpPr>
              <a:spLocks noChangeArrowheads="1"/>
            </p:cNvSpPr>
            <p:nvPr/>
          </p:nvSpPr>
          <p:spPr bwMode="auto">
            <a:xfrm rot="10800000" flipV="1">
              <a:off x="0" y="144015"/>
              <a:ext cx="9144000" cy="3584168"/>
            </a:xfrm>
            <a:prstGeom prst="rect">
              <a:avLst/>
            </a:prstGeom>
            <a:grpFill/>
            <a:ln w="9525">
              <a:solidFill>
                <a:srgbClr val="A8D3F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直角三角形 6"/>
            <p:cNvSpPr>
              <a:spLocks noChangeArrowheads="1"/>
            </p:cNvSpPr>
            <p:nvPr/>
          </p:nvSpPr>
          <p:spPr bwMode="auto">
            <a:xfrm rot="8100000">
              <a:off x="1101425" y="0"/>
              <a:ext cx="288032" cy="288032"/>
            </a:xfrm>
            <a:prstGeom prst="rtTriangle">
              <a:avLst/>
            </a:prstGeom>
            <a:grpFill/>
            <a:ln w="9525">
              <a:solidFill>
                <a:srgbClr val="A8D3F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4" name="图片2"/>
          <p:cNvSpPr>
            <a:spLocks noChangeArrowheads="1"/>
          </p:cNvSpPr>
          <p:nvPr/>
        </p:nvSpPr>
        <p:spPr bwMode="auto">
          <a:xfrm>
            <a:off x="2603336" y="3242767"/>
            <a:ext cx="1057558" cy="704599"/>
          </a:xfrm>
          <a:prstGeom prst="rect">
            <a:avLst/>
          </a:prstGeom>
          <a:blipFill dpi="0" rotWithShape="1">
            <a:blip r:embed="rId8"/>
            <a:srcRect/>
            <a:stretch>
              <a:fillRect/>
            </a:stretch>
          </a:blipFill>
          <a:ln w="3175">
            <a:solidFill>
              <a:srgbClr val="5F5F5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图片3"/>
          <p:cNvSpPr>
            <a:spLocks noChangeArrowheads="1"/>
          </p:cNvSpPr>
          <p:nvPr/>
        </p:nvSpPr>
        <p:spPr bwMode="auto">
          <a:xfrm>
            <a:off x="3794412" y="3235987"/>
            <a:ext cx="1057558" cy="704599"/>
          </a:xfrm>
          <a:prstGeom prst="rect">
            <a:avLst/>
          </a:prstGeom>
          <a:blipFill dpi="0" rotWithShape="1">
            <a:blip r:embed="rId8"/>
            <a:srcRect/>
            <a:stretch>
              <a:fillRect/>
            </a:stretch>
          </a:blipFill>
          <a:ln w="3175">
            <a:solidFill>
              <a:srgbClr val="5F5F5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6" name="Group 9"/>
          <p:cNvGrpSpPr/>
          <p:nvPr/>
        </p:nvGrpSpPr>
        <p:grpSpPr bwMode="auto">
          <a:xfrm>
            <a:off x="2603336" y="1602031"/>
            <a:ext cx="2248634" cy="1499089"/>
            <a:chOff x="0" y="0"/>
            <a:chExt cx="2700300" cy="1800200"/>
          </a:xfrm>
        </p:grpSpPr>
        <p:sp>
          <p:nvSpPr>
            <p:cNvPr id="97" name="图片1"/>
            <p:cNvSpPr>
              <a:spLocks noChangeArrowheads="1"/>
            </p:cNvSpPr>
            <p:nvPr/>
          </p:nvSpPr>
          <p:spPr bwMode="auto">
            <a:xfrm>
              <a:off x="0" y="0"/>
              <a:ext cx="2700300" cy="1800200"/>
            </a:xfrm>
            <a:prstGeom prst="rect">
              <a:avLst/>
            </a:prstGeom>
            <a:blipFill dpi="0" rotWithShape="1">
              <a:blip r:embed="rId9"/>
              <a:srcRect/>
              <a:stretch>
                <a:fillRect/>
              </a:stretch>
            </a:blipFill>
            <a:ln w="3175">
              <a:solidFill>
                <a:srgbClr val="5F5F5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8" name="Group 11"/>
            <p:cNvGrpSpPr>
              <a:grpSpLocks noChangeAspect="1"/>
            </p:cNvGrpSpPr>
            <p:nvPr/>
          </p:nvGrpSpPr>
          <p:grpSpPr bwMode="auto">
            <a:xfrm>
              <a:off x="2340300" y="1440200"/>
              <a:ext cx="360000" cy="360000"/>
              <a:chOff x="0" y="0"/>
              <a:chExt cx="360000" cy="360000"/>
            </a:xfrm>
          </p:grpSpPr>
          <p:sp>
            <p:nvSpPr>
              <p:cNvPr id="99" name="直角三角形 21"/>
              <p:cNvSpPr>
                <a:spLocks noChangeAspect="1" noChangeArrowheads="1"/>
              </p:cNvSpPr>
              <p:nvPr/>
            </p:nvSpPr>
            <p:spPr bwMode="auto">
              <a:xfrm flipH="1">
                <a:off x="0" y="0"/>
                <a:ext cx="360000" cy="360000"/>
              </a:xfrm>
              <a:prstGeom prst="rtTriangle">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等腰三角形 23"/>
              <p:cNvSpPr>
                <a:spLocks noChangeAspect="1" noChangeArrowheads="1"/>
              </p:cNvSpPr>
              <p:nvPr/>
            </p:nvSpPr>
            <p:spPr bwMode="auto">
              <a:xfrm rot="5400000">
                <a:off x="225506" y="206927"/>
                <a:ext cx="83520" cy="72000"/>
              </a:xfrm>
              <a:prstGeom prst="triangle">
                <a:avLst>
                  <a:gd name="adj" fmla="val 5000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02" name="前言标题装饰线"/>
          <p:cNvSpPr>
            <a:spLocks noChangeArrowheads="1"/>
          </p:cNvSpPr>
          <p:nvPr/>
        </p:nvSpPr>
        <p:spPr bwMode="auto">
          <a:xfrm>
            <a:off x="9196605" y="-3806361"/>
            <a:ext cx="4752975" cy="174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Text Box 11"/>
          <p:cNvSpPr txBox="1">
            <a:spLocks noChangeArrowheads="1"/>
          </p:cNvSpPr>
          <p:nvPr/>
        </p:nvSpPr>
        <p:spPr bwMode="auto">
          <a:xfrm>
            <a:off x="5022339" y="2374267"/>
            <a:ext cx="3860404" cy="1607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请在这里输入组要内容请在这里输入组要内容请在这里输入组要内容请在这请在这里输入组要内容请在这里输入组要内容请在这里输入组要内容请在这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grpSp>
        <p:nvGrpSpPr>
          <p:cNvPr id="2" name="组 1"/>
          <p:cNvGrpSpPr/>
          <p:nvPr/>
        </p:nvGrpSpPr>
        <p:grpSpPr>
          <a:xfrm>
            <a:off x="2391690" y="843123"/>
            <a:ext cx="4108307" cy="396000"/>
            <a:chOff x="2391690" y="843123"/>
            <a:chExt cx="4108307" cy="396000"/>
          </a:xfrm>
        </p:grpSpPr>
        <p:grpSp>
          <p:nvGrpSpPr>
            <p:cNvPr id="107" name="组 12"/>
            <p:cNvGrpSpPr/>
            <p:nvPr/>
          </p:nvGrpSpPr>
          <p:grpSpPr>
            <a:xfrm>
              <a:off x="2391690" y="843123"/>
              <a:ext cx="4108307" cy="396000"/>
              <a:chOff x="4158851" y="1278024"/>
              <a:chExt cx="4108307" cy="396000"/>
            </a:xfrm>
          </p:grpSpPr>
          <p:sp>
            <p:nvSpPr>
              <p:cNvPr id="108" name="1标签"/>
              <p:cNvSpPr/>
              <p:nvPr/>
            </p:nvSpPr>
            <p:spPr>
              <a:xfrm flipH="1">
                <a:off x="4158851" y="1278024"/>
                <a:ext cx="4108307"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09" name="直接连接符 49"/>
              <p:cNvCxnSpPr/>
              <p:nvPr/>
            </p:nvCxnSpPr>
            <p:spPr>
              <a:xfrm flipH="1">
                <a:off x="4158851" y="1674024"/>
                <a:ext cx="4108307"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10" name="直接连接符 50"/>
              <p:cNvCxnSpPr/>
              <p:nvPr/>
            </p:nvCxnSpPr>
            <p:spPr>
              <a:xfrm flipH="1">
                <a:off x="6438962" y="167402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05" name="文本框 36"/>
            <p:cNvSpPr txBox="1"/>
            <p:nvPr/>
          </p:nvSpPr>
          <p:spPr>
            <a:xfrm>
              <a:off x="2488186" y="871996"/>
              <a:ext cx="1648386" cy="338552"/>
            </a:xfrm>
            <a:prstGeom prst="rect">
              <a:avLst/>
            </a:prstGeom>
            <a:noFill/>
          </p:spPr>
          <p:txBody>
            <a:bodyPr wrap="square" lIns="91438" tIns="45719" rIns="91438" bIns="45719" rtlCol="0">
              <a:spAutoFit/>
            </a:bodyPr>
            <a:lstStyle/>
            <a:p>
              <a:pPr algn="dist"/>
              <a:r>
                <a:rPr kumimoji="1" lang="en-US"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06"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61" name="组 60"/>
          <p:cNvGrpSpPr>
            <a:grpSpLocks noChangeAspect="1"/>
          </p:cNvGrpSpPr>
          <p:nvPr/>
        </p:nvGrpSpPr>
        <p:grpSpPr>
          <a:xfrm>
            <a:off x="1939980" y="1231838"/>
            <a:ext cx="360000" cy="139654"/>
            <a:chOff x="4041159" y="1376400"/>
            <a:chExt cx="612485" cy="237600"/>
          </a:xfrm>
        </p:grpSpPr>
        <p:sp>
          <p:nvSpPr>
            <p:cNvPr id="62" name="燕尾形 61"/>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燕尾形 65"/>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randombar(horizontal)">
                                      <p:cBhvr>
                                        <p:cTn id="11" dur="500"/>
                                        <p:tgtEl>
                                          <p:spTgt spid="91"/>
                                        </p:tgtEl>
                                      </p:cBhvr>
                                    </p:animEffect>
                                  </p:childTnLst>
                                </p:cTn>
                              </p:par>
                            </p:childTnLst>
                          </p:cTn>
                        </p:par>
                        <p:par>
                          <p:cTn id="12" fill="hold">
                            <p:stCondLst>
                              <p:cond delay="1000"/>
                            </p:stCondLst>
                            <p:childTnLst>
                              <p:par>
                                <p:cTn id="13" presetID="23" presetClass="entr" presetSubtype="36" fill="hold" nodeType="afterEffect">
                                  <p:stCondLst>
                                    <p:cond delay="0"/>
                                  </p:stCondLst>
                                  <p:childTnLst>
                                    <p:set>
                                      <p:cBhvr>
                                        <p:cTn id="14" dur="1" fill="hold">
                                          <p:stCondLst>
                                            <p:cond delay="0"/>
                                          </p:stCondLst>
                                        </p:cTn>
                                        <p:tgtEl>
                                          <p:spTgt spid="96"/>
                                        </p:tgtEl>
                                        <p:attrNameLst>
                                          <p:attrName>style.visibility</p:attrName>
                                        </p:attrNameLst>
                                      </p:cBhvr>
                                      <p:to>
                                        <p:strVal val="visible"/>
                                      </p:to>
                                    </p:set>
                                    <p:anim calcmode="lin" valueType="num">
                                      <p:cBhvr>
                                        <p:cTn id="15" dur="500" fill="hold"/>
                                        <p:tgtEl>
                                          <p:spTgt spid="96"/>
                                        </p:tgtEl>
                                        <p:attrNameLst>
                                          <p:attrName>ppt_w</p:attrName>
                                        </p:attrNameLst>
                                      </p:cBhvr>
                                      <p:tavLst>
                                        <p:tav tm="0">
                                          <p:val>
                                            <p:strVal val="(6*min(max(#ppt_w*#ppt_h,.3),1)-7.4)/-.7*#ppt_w"/>
                                          </p:val>
                                        </p:tav>
                                        <p:tav tm="100000">
                                          <p:val>
                                            <p:strVal val="#ppt_w"/>
                                          </p:val>
                                        </p:tav>
                                      </p:tavLst>
                                    </p:anim>
                                    <p:anim calcmode="lin" valueType="num">
                                      <p:cBhvr>
                                        <p:cTn id="16" dur="500" fill="hold"/>
                                        <p:tgtEl>
                                          <p:spTgt spid="96"/>
                                        </p:tgtEl>
                                        <p:attrNameLst>
                                          <p:attrName>ppt_h</p:attrName>
                                        </p:attrNameLst>
                                      </p:cBhvr>
                                      <p:tavLst>
                                        <p:tav tm="0">
                                          <p:val>
                                            <p:strVal val="(6*min(max(#ppt_w*#ppt_h,.3),1)-7.4)/-.7*#ppt_h"/>
                                          </p:val>
                                        </p:tav>
                                        <p:tav tm="100000">
                                          <p:val>
                                            <p:strVal val="#ppt_h"/>
                                          </p:val>
                                        </p:tav>
                                      </p:tavLst>
                                    </p:anim>
                                    <p:anim calcmode="lin" valueType="num">
                                      <p:cBhvr>
                                        <p:cTn id="17" dur="500" fill="hold"/>
                                        <p:tgtEl>
                                          <p:spTgt spid="96"/>
                                        </p:tgtEl>
                                        <p:attrNameLst>
                                          <p:attrName>ppt_x</p:attrName>
                                        </p:attrNameLst>
                                      </p:cBhvr>
                                      <p:tavLst>
                                        <p:tav tm="0">
                                          <p:val>
                                            <p:fltVal val="0.5"/>
                                          </p:val>
                                        </p:tav>
                                        <p:tav tm="100000">
                                          <p:val>
                                            <p:strVal val="#ppt_x"/>
                                          </p:val>
                                        </p:tav>
                                      </p:tavLst>
                                    </p:anim>
                                    <p:anim calcmode="lin" valueType="num">
                                      <p:cBhvr>
                                        <p:cTn id="18" dur="500" fill="hold"/>
                                        <p:tgtEl>
                                          <p:spTgt spid="96"/>
                                        </p:tgtEl>
                                        <p:attrNameLst>
                                          <p:attrName>ppt_y</p:attrName>
                                        </p:attrNameLst>
                                      </p:cBhvr>
                                      <p:tavLst>
                                        <p:tav tm="0">
                                          <p:val>
                                            <p:strVal val="1+(6*min(max(#ppt_w*#ppt_h,.3),1)-7.4)/-.7*#ppt_h/2"/>
                                          </p:val>
                                        </p:tav>
                                        <p:tav tm="100000">
                                          <p:val>
                                            <p:strVal val="#ppt_y"/>
                                          </p:val>
                                        </p:tav>
                                      </p:tavLst>
                                    </p:anim>
                                  </p:childTnLst>
                                </p:cTn>
                              </p:par>
                              <p:par>
                                <p:cTn id="19" presetID="23" presetClass="entr" presetSubtype="36" fill="hold" grpId="0" nodeType="withEffect">
                                  <p:stCondLst>
                                    <p:cond delay="200"/>
                                  </p:stCondLst>
                                  <p:childTnLst>
                                    <p:set>
                                      <p:cBhvr>
                                        <p:cTn id="20" dur="1" fill="hold">
                                          <p:stCondLst>
                                            <p:cond delay="0"/>
                                          </p:stCondLst>
                                        </p:cTn>
                                        <p:tgtEl>
                                          <p:spTgt spid="94"/>
                                        </p:tgtEl>
                                        <p:attrNameLst>
                                          <p:attrName>style.visibility</p:attrName>
                                        </p:attrNameLst>
                                      </p:cBhvr>
                                      <p:to>
                                        <p:strVal val="visible"/>
                                      </p:to>
                                    </p:set>
                                    <p:anim calcmode="lin" valueType="num">
                                      <p:cBhvr>
                                        <p:cTn id="21" dur="500" fill="hold"/>
                                        <p:tgtEl>
                                          <p:spTgt spid="94"/>
                                        </p:tgtEl>
                                        <p:attrNameLst>
                                          <p:attrName>ppt_w</p:attrName>
                                        </p:attrNameLst>
                                      </p:cBhvr>
                                      <p:tavLst>
                                        <p:tav tm="0">
                                          <p:val>
                                            <p:strVal val="(6*min(max(#ppt_w*#ppt_h,.3),1)-7.4)/-.7*#ppt_w"/>
                                          </p:val>
                                        </p:tav>
                                        <p:tav tm="100000">
                                          <p:val>
                                            <p:strVal val="#ppt_w"/>
                                          </p:val>
                                        </p:tav>
                                      </p:tavLst>
                                    </p:anim>
                                    <p:anim calcmode="lin" valueType="num">
                                      <p:cBhvr>
                                        <p:cTn id="22" dur="500" fill="hold"/>
                                        <p:tgtEl>
                                          <p:spTgt spid="94"/>
                                        </p:tgtEl>
                                        <p:attrNameLst>
                                          <p:attrName>ppt_h</p:attrName>
                                        </p:attrNameLst>
                                      </p:cBhvr>
                                      <p:tavLst>
                                        <p:tav tm="0">
                                          <p:val>
                                            <p:strVal val="(6*min(max(#ppt_w*#ppt_h,.3),1)-7.4)/-.7*#ppt_h"/>
                                          </p:val>
                                        </p:tav>
                                        <p:tav tm="100000">
                                          <p:val>
                                            <p:strVal val="#ppt_h"/>
                                          </p:val>
                                        </p:tav>
                                      </p:tavLst>
                                    </p:anim>
                                    <p:anim calcmode="lin" valueType="num">
                                      <p:cBhvr>
                                        <p:cTn id="23" dur="500" fill="hold"/>
                                        <p:tgtEl>
                                          <p:spTgt spid="94"/>
                                        </p:tgtEl>
                                        <p:attrNameLst>
                                          <p:attrName>ppt_x</p:attrName>
                                        </p:attrNameLst>
                                      </p:cBhvr>
                                      <p:tavLst>
                                        <p:tav tm="0">
                                          <p:val>
                                            <p:fltVal val="0.5"/>
                                          </p:val>
                                        </p:tav>
                                        <p:tav tm="100000">
                                          <p:val>
                                            <p:strVal val="#ppt_x"/>
                                          </p:val>
                                        </p:tav>
                                      </p:tavLst>
                                    </p:anim>
                                    <p:anim calcmode="lin" valueType="num">
                                      <p:cBhvr>
                                        <p:cTn id="24" dur="500" fill="hold"/>
                                        <p:tgtEl>
                                          <p:spTgt spid="94"/>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grpId="0" nodeType="withEffect">
                                  <p:stCondLst>
                                    <p:cond delay="400"/>
                                  </p:stCondLst>
                                  <p:childTnLst>
                                    <p:set>
                                      <p:cBhvr>
                                        <p:cTn id="26" dur="1" fill="hold">
                                          <p:stCondLst>
                                            <p:cond delay="0"/>
                                          </p:stCondLst>
                                        </p:cTn>
                                        <p:tgtEl>
                                          <p:spTgt spid="95"/>
                                        </p:tgtEl>
                                        <p:attrNameLst>
                                          <p:attrName>style.visibility</p:attrName>
                                        </p:attrNameLst>
                                      </p:cBhvr>
                                      <p:to>
                                        <p:strVal val="visible"/>
                                      </p:to>
                                    </p:set>
                                    <p:anim calcmode="lin" valueType="num">
                                      <p:cBhvr>
                                        <p:cTn id="27" dur="500" fill="hold"/>
                                        <p:tgtEl>
                                          <p:spTgt spid="95"/>
                                        </p:tgtEl>
                                        <p:attrNameLst>
                                          <p:attrName>ppt_w</p:attrName>
                                        </p:attrNameLst>
                                      </p:cBhvr>
                                      <p:tavLst>
                                        <p:tav tm="0">
                                          <p:val>
                                            <p:strVal val="(6*min(max(#ppt_w*#ppt_h,.3),1)-7.4)/-.7*#ppt_w"/>
                                          </p:val>
                                        </p:tav>
                                        <p:tav tm="100000">
                                          <p:val>
                                            <p:strVal val="#ppt_w"/>
                                          </p:val>
                                        </p:tav>
                                      </p:tavLst>
                                    </p:anim>
                                    <p:anim calcmode="lin" valueType="num">
                                      <p:cBhvr>
                                        <p:cTn id="28" dur="500" fill="hold"/>
                                        <p:tgtEl>
                                          <p:spTgt spid="95"/>
                                        </p:tgtEl>
                                        <p:attrNameLst>
                                          <p:attrName>ppt_h</p:attrName>
                                        </p:attrNameLst>
                                      </p:cBhvr>
                                      <p:tavLst>
                                        <p:tav tm="0">
                                          <p:val>
                                            <p:strVal val="(6*min(max(#ppt_w*#ppt_h,.3),1)-7.4)/-.7*#ppt_h"/>
                                          </p:val>
                                        </p:tav>
                                        <p:tav tm="100000">
                                          <p:val>
                                            <p:strVal val="#ppt_h"/>
                                          </p:val>
                                        </p:tav>
                                      </p:tavLst>
                                    </p:anim>
                                    <p:anim calcmode="lin" valueType="num">
                                      <p:cBhvr>
                                        <p:cTn id="29" dur="500" fill="hold"/>
                                        <p:tgtEl>
                                          <p:spTgt spid="95"/>
                                        </p:tgtEl>
                                        <p:attrNameLst>
                                          <p:attrName>ppt_x</p:attrName>
                                        </p:attrNameLst>
                                      </p:cBhvr>
                                      <p:tavLst>
                                        <p:tav tm="0">
                                          <p:val>
                                            <p:fltVal val="0.5"/>
                                          </p:val>
                                        </p:tav>
                                        <p:tav tm="100000">
                                          <p:val>
                                            <p:strVal val="#ppt_x"/>
                                          </p:val>
                                        </p:tav>
                                      </p:tavLst>
                                    </p:anim>
                                    <p:anim calcmode="lin" valueType="num">
                                      <p:cBhvr>
                                        <p:cTn id="30" dur="50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1500"/>
                            </p:stCondLst>
                            <p:childTnLst>
                              <p:par>
                                <p:cTn id="32" presetID="14" presetClass="entr" presetSubtype="10" fill="hold" grpId="0"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randombar(horizontal)">
                                      <p:cBhvr>
                                        <p:cTn id="34"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P spid="10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 name="Group 19"/>
          <p:cNvGrpSpPr/>
          <p:nvPr/>
        </p:nvGrpSpPr>
        <p:grpSpPr bwMode="auto">
          <a:xfrm flipH="1">
            <a:off x="5754003" y="477254"/>
            <a:ext cx="3568390" cy="4386454"/>
            <a:chOff x="975" y="255"/>
            <a:chExt cx="3447" cy="4065"/>
          </a:xfrm>
        </p:grpSpPr>
        <p:grpSp>
          <p:nvGrpSpPr>
            <p:cNvPr id="205" name="Group 20"/>
            <p:cNvGrpSpPr/>
            <p:nvPr/>
          </p:nvGrpSpPr>
          <p:grpSpPr bwMode="auto">
            <a:xfrm>
              <a:off x="975" y="283"/>
              <a:ext cx="3447" cy="4037"/>
              <a:chOff x="975" y="300"/>
              <a:chExt cx="3447" cy="4037"/>
            </a:xfrm>
          </p:grpSpPr>
          <p:pic>
            <p:nvPicPr>
              <p:cNvPr id="207"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208"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206" name="Picture 23" descr="T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sp>
        <p:nvSpPr>
          <p:cNvPr id="90" name="椭圆 89"/>
          <p:cNvSpPr/>
          <p:nvPr/>
        </p:nvSpPr>
        <p:spPr>
          <a:xfrm>
            <a:off x="2816708" y="4022757"/>
            <a:ext cx="144016" cy="144016"/>
          </a:xfrm>
          <a:prstGeom prst="ellipse">
            <a:avLst/>
          </a:prstGeom>
          <a:solidFill>
            <a:srgbClr val="0079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1" name="椭圆 90"/>
          <p:cNvSpPr/>
          <p:nvPr/>
        </p:nvSpPr>
        <p:spPr>
          <a:xfrm>
            <a:off x="3892183" y="4036142"/>
            <a:ext cx="144016" cy="144016"/>
          </a:xfrm>
          <a:prstGeom prst="ellipse">
            <a:avLst/>
          </a:prstGeom>
          <a:solidFill>
            <a:srgbClr val="558ED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2" name="文本框 91"/>
          <p:cNvSpPr txBox="1"/>
          <p:nvPr/>
        </p:nvSpPr>
        <p:spPr>
          <a:xfrm>
            <a:off x="4036199" y="4000428"/>
            <a:ext cx="769889" cy="200055"/>
          </a:xfrm>
          <a:prstGeom prst="rect">
            <a:avLst/>
          </a:prstGeom>
          <a:noFill/>
        </p:spPr>
        <p:txBody>
          <a:bodyPr wrap="square" rtlCol="0">
            <a:spAutoFit/>
          </a:bodyPr>
          <a:lstStyle/>
          <a:p>
            <a:pPr algn="dist"/>
            <a:r>
              <a:rPr kumimoji="1" lang="zh-CN" altLang="en-US" sz="7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点击输入内容</a:t>
            </a:r>
            <a:endParaRPr kumimoji="1" lang="zh-CN" altLang="en-US" sz="7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3" name="文本框 92"/>
          <p:cNvSpPr txBox="1"/>
          <p:nvPr/>
        </p:nvSpPr>
        <p:spPr>
          <a:xfrm>
            <a:off x="2960724" y="3987043"/>
            <a:ext cx="735026" cy="200055"/>
          </a:xfrm>
          <a:prstGeom prst="rect">
            <a:avLst/>
          </a:prstGeom>
          <a:noFill/>
        </p:spPr>
        <p:txBody>
          <a:bodyPr wrap="square" rtlCol="0">
            <a:spAutoFit/>
          </a:bodyPr>
          <a:lstStyle/>
          <a:p>
            <a:pPr algn="dist"/>
            <a:r>
              <a:rPr kumimoji="1" lang="zh-CN" altLang="en-US" sz="7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点击输入内容</a:t>
            </a:r>
            <a:endParaRPr kumimoji="1" lang="zh-CN" altLang="en-US" sz="7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4" name="椭圆 93"/>
          <p:cNvSpPr/>
          <p:nvPr/>
        </p:nvSpPr>
        <p:spPr>
          <a:xfrm>
            <a:off x="4954434" y="4043530"/>
            <a:ext cx="144016" cy="144016"/>
          </a:xfrm>
          <a:prstGeom prst="ellipse">
            <a:avLst/>
          </a:prstGeom>
          <a:solidFill>
            <a:srgbClr val="1737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5" name="文本框 94"/>
          <p:cNvSpPr txBox="1"/>
          <p:nvPr/>
        </p:nvSpPr>
        <p:spPr>
          <a:xfrm>
            <a:off x="5098450" y="4007816"/>
            <a:ext cx="786904" cy="200055"/>
          </a:xfrm>
          <a:prstGeom prst="rect">
            <a:avLst/>
          </a:prstGeom>
          <a:noFill/>
        </p:spPr>
        <p:txBody>
          <a:bodyPr wrap="square" rtlCol="0">
            <a:spAutoFit/>
          </a:bodyPr>
          <a:lstStyle/>
          <a:p>
            <a:pPr algn="dist"/>
            <a:r>
              <a:rPr kumimoji="1" lang="zh-CN" altLang="en-US" sz="7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点击输入内容</a:t>
            </a:r>
            <a:endParaRPr kumimoji="1" lang="zh-CN" altLang="en-US" sz="7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6" name="任意多边形 47"/>
          <p:cNvSpPr/>
          <p:nvPr/>
        </p:nvSpPr>
        <p:spPr>
          <a:xfrm>
            <a:off x="5279186" y="1700031"/>
            <a:ext cx="423251" cy="421872"/>
          </a:xfrm>
          <a:custGeom>
            <a:avLst/>
            <a:gdLst>
              <a:gd name="connsiteX0" fmla="*/ 8736 w 894015"/>
              <a:gd name="connsiteY0" fmla="*/ 445551 h 891103"/>
              <a:gd name="connsiteX1" fmla="*/ 61154 w 894015"/>
              <a:gd name="connsiteY1" fmla="*/ 500881 h 891103"/>
              <a:gd name="connsiteX2" fmla="*/ 8736 w 894015"/>
              <a:gd name="connsiteY2" fmla="*/ 550387 h 891103"/>
              <a:gd name="connsiteX3" fmla="*/ 11648 w 894015"/>
              <a:gd name="connsiteY3" fmla="*/ 579508 h 891103"/>
              <a:gd name="connsiteX4" fmla="*/ 64066 w 894015"/>
              <a:gd name="connsiteY4" fmla="*/ 611541 h 891103"/>
              <a:gd name="connsiteX5" fmla="*/ 104835 w 894015"/>
              <a:gd name="connsiteY5" fmla="*/ 631926 h 891103"/>
              <a:gd name="connsiteX6" fmla="*/ 148517 w 894015"/>
              <a:gd name="connsiteY6" fmla="*/ 666871 h 891103"/>
              <a:gd name="connsiteX7" fmla="*/ 180550 w 894015"/>
              <a:gd name="connsiteY7" fmla="*/ 690168 h 891103"/>
              <a:gd name="connsiteX8" fmla="*/ 238792 w 894015"/>
              <a:gd name="connsiteY8" fmla="*/ 591156 h 891103"/>
              <a:gd name="connsiteX9" fmla="*/ 273737 w 894015"/>
              <a:gd name="connsiteY9" fmla="*/ 556211 h 891103"/>
              <a:gd name="connsiteX10" fmla="*/ 311595 w 894015"/>
              <a:gd name="connsiteY10" fmla="*/ 521266 h 891103"/>
              <a:gd name="connsiteX11" fmla="*/ 343628 w 894015"/>
              <a:gd name="connsiteY11" fmla="*/ 512529 h 891103"/>
              <a:gd name="connsiteX12" fmla="*/ 387309 w 894015"/>
              <a:gd name="connsiteY12" fmla="*/ 509617 h 891103"/>
              <a:gd name="connsiteX13" fmla="*/ 430991 w 894015"/>
              <a:gd name="connsiteY13" fmla="*/ 541650 h 891103"/>
              <a:gd name="connsiteX14" fmla="*/ 439727 w 894015"/>
              <a:gd name="connsiteY14" fmla="*/ 576596 h 891103"/>
              <a:gd name="connsiteX15" fmla="*/ 445551 w 894015"/>
              <a:gd name="connsiteY15" fmla="*/ 608629 h 891103"/>
              <a:gd name="connsiteX16" fmla="*/ 445551 w 894015"/>
              <a:gd name="connsiteY16" fmla="*/ 608629 h 891103"/>
              <a:gd name="connsiteX17" fmla="*/ 428079 w 894015"/>
              <a:gd name="connsiteY17" fmla="*/ 652310 h 891103"/>
              <a:gd name="connsiteX18" fmla="*/ 396046 w 894015"/>
              <a:gd name="connsiteY18" fmla="*/ 687256 h 891103"/>
              <a:gd name="connsiteX19" fmla="*/ 372749 w 894015"/>
              <a:gd name="connsiteY19" fmla="*/ 730937 h 891103"/>
              <a:gd name="connsiteX20" fmla="*/ 381485 w 894015"/>
              <a:gd name="connsiteY20" fmla="*/ 754234 h 891103"/>
              <a:gd name="connsiteX21" fmla="*/ 413518 w 894015"/>
              <a:gd name="connsiteY21" fmla="*/ 780443 h 891103"/>
              <a:gd name="connsiteX22" fmla="*/ 430991 w 894015"/>
              <a:gd name="connsiteY22" fmla="*/ 774619 h 891103"/>
              <a:gd name="connsiteX23" fmla="*/ 387309 w 894015"/>
              <a:gd name="connsiteY23" fmla="*/ 818300 h 891103"/>
              <a:gd name="connsiteX24" fmla="*/ 358188 w 894015"/>
              <a:gd name="connsiteY24" fmla="*/ 859070 h 891103"/>
              <a:gd name="connsiteX25" fmla="*/ 364013 w 894015"/>
              <a:gd name="connsiteY25" fmla="*/ 891103 h 891103"/>
              <a:gd name="connsiteX26" fmla="*/ 416430 w 894015"/>
              <a:gd name="connsiteY26" fmla="*/ 873630 h 891103"/>
              <a:gd name="connsiteX27" fmla="*/ 448463 w 894015"/>
              <a:gd name="connsiteY27" fmla="*/ 864894 h 891103"/>
              <a:gd name="connsiteX28" fmla="*/ 457200 w 894015"/>
              <a:gd name="connsiteY28" fmla="*/ 835773 h 891103"/>
              <a:gd name="connsiteX29" fmla="*/ 463024 w 894015"/>
              <a:gd name="connsiteY29" fmla="*/ 812476 h 891103"/>
              <a:gd name="connsiteX30" fmla="*/ 471760 w 894015"/>
              <a:gd name="connsiteY30" fmla="*/ 803740 h 891103"/>
              <a:gd name="connsiteX31" fmla="*/ 486321 w 894015"/>
              <a:gd name="connsiteY31" fmla="*/ 783355 h 891103"/>
              <a:gd name="connsiteX32" fmla="*/ 483409 w 894015"/>
              <a:gd name="connsiteY32" fmla="*/ 760058 h 891103"/>
              <a:gd name="connsiteX33" fmla="*/ 483409 w 894015"/>
              <a:gd name="connsiteY33" fmla="*/ 760058 h 891103"/>
              <a:gd name="connsiteX34" fmla="*/ 489233 w 894015"/>
              <a:gd name="connsiteY34" fmla="*/ 728025 h 891103"/>
              <a:gd name="connsiteX35" fmla="*/ 515442 w 894015"/>
              <a:gd name="connsiteY35" fmla="*/ 707640 h 891103"/>
              <a:gd name="connsiteX36" fmla="*/ 544563 w 894015"/>
              <a:gd name="connsiteY36" fmla="*/ 690168 h 891103"/>
              <a:gd name="connsiteX37" fmla="*/ 570772 w 894015"/>
              <a:gd name="connsiteY37" fmla="*/ 672695 h 891103"/>
              <a:gd name="connsiteX38" fmla="*/ 594069 w 894015"/>
              <a:gd name="connsiteY38" fmla="*/ 663959 h 891103"/>
              <a:gd name="connsiteX39" fmla="*/ 620277 w 894015"/>
              <a:gd name="connsiteY39" fmla="*/ 655222 h 891103"/>
              <a:gd name="connsiteX40" fmla="*/ 658135 w 894015"/>
              <a:gd name="connsiteY40" fmla="*/ 634838 h 891103"/>
              <a:gd name="connsiteX41" fmla="*/ 681432 w 894015"/>
              <a:gd name="connsiteY41" fmla="*/ 646486 h 891103"/>
              <a:gd name="connsiteX42" fmla="*/ 698904 w 894015"/>
              <a:gd name="connsiteY42" fmla="*/ 631926 h 891103"/>
              <a:gd name="connsiteX43" fmla="*/ 713465 w 894015"/>
              <a:gd name="connsiteY43" fmla="*/ 605717 h 891103"/>
              <a:gd name="connsiteX44" fmla="*/ 713465 w 894015"/>
              <a:gd name="connsiteY44" fmla="*/ 605717 h 891103"/>
              <a:gd name="connsiteX45" fmla="*/ 713465 w 894015"/>
              <a:gd name="connsiteY45" fmla="*/ 556211 h 891103"/>
              <a:gd name="connsiteX46" fmla="*/ 742586 w 894015"/>
              <a:gd name="connsiteY46" fmla="*/ 521266 h 891103"/>
              <a:gd name="connsiteX47" fmla="*/ 774619 w 894015"/>
              <a:gd name="connsiteY47" fmla="*/ 492145 h 891103"/>
              <a:gd name="connsiteX48" fmla="*/ 821213 w 894015"/>
              <a:gd name="connsiteY48" fmla="*/ 474672 h 891103"/>
              <a:gd name="connsiteX49" fmla="*/ 867806 w 894015"/>
              <a:gd name="connsiteY49" fmla="*/ 442639 h 891103"/>
              <a:gd name="connsiteX50" fmla="*/ 894015 w 894015"/>
              <a:gd name="connsiteY50" fmla="*/ 416430 h 891103"/>
              <a:gd name="connsiteX51" fmla="*/ 838685 w 894015"/>
              <a:gd name="connsiteY51" fmla="*/ 244616 h 891103"/>
              <a:gd name="connsiteX52" fmla="*/ 774619 w 894015"/>
              <a:gd name="connsiteY52" fmla="*/ 55329 h 891103"/>
              <a:gd name="connsiteX53" fmla="*/ 620277 w 894015"/>
              <a:gd name="connsiteY53" fmla="*/ 0 h 891103"/>
              <a:gd name="connsiteX54" fmla="*/ 416430 w 894015"/>
              <a:gd name="connsiteY54" fmla="*/ 0 h 891103"/>
              <a:gd name="connsiteX55" fmla="*/ 265001 w 894015"/>
              <a:gd name="connsiteY55" fmla="*/ 148517 h 891103"/>
              <a:gd name="connsiteX56" fmla="*/ 244616 w 894015"/>
              <a:gd name="connsiteY56" fmla="*/ 165989 h 891103"/>
              <a:gd name="connsiteX57" fmla="*/ 0 w 894015"/>
              <a:gd name="connsiteY57" fmla="*/ 276649 h 891103"/>
              <a:gd name="connsiteX58" fmla="*/ 8736 w 894015"/>
              <a:gd name="connsiteY58" fmla="*/ 445551 h 89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894015" h="891103">
                <a:moveTo>
                  <a:pt x="8736" y="445551"/>
                </a:moveTo>
                <a:lnTo>
                  <a:pt x="61154" y="500881"/>
                </a:lnTo>
                <a:lnTo>
                  <a:pt x="8736" y="550387"/>
                </a:lnTo>
                <a:lnTo>
                  <a:pt x="11648" y="579508"/>
                </a:lnTo>
                <a:lnTo>
                  <a:pt x="64066" y="611541"/>
                </a:lnTo>
                <a:lnTo>
                  <a:pt x="104835" y="631926"/>
                </a:lnTo>
                <a:lnTo>
                  <a:pt x="148517" y="666871"/>
                </a:lnTo>
                <a:lnTo>
                  <a:pt x="180550" y="690168"/>
                </a:lnTo>
                <a:lnTo>
                  <a:pt x="238792" y="591156"/>
                </a:lnTo>
                <a:lnTo>
                  <a:pt x="273737" y="556211"/>
                </a:lnTo>
                <a:lnTo>
                  <a:pt x="311595" y="521266"/>
                </a:lnTo>
                <a:lnTo>
                  <a:pt x="343628" y="512529"/>
                </a:lnTo>
                <a:lnTo>
                  <a:pt x="387309" y="509617"/>
                </a:lnTo>
                <a:lnTo>
                  <a:pt x="430991" y="541650"/>
                </a:lnTo>
                <a:lnTo>
                  <a:pt x="439727" y="576596"/>
                </a:lnTo>
                <a:lnTo>
                  <a:pt x="445551" y="608629"/>
                </a:lnTo>
                <a:lnTo>
                  <a:pt x="445551" y="608629"/>
                </a:lnTo>
                <a:lnTo>
                  <a:pt x="428079" y="652310"/>
                </a:lnTo>
                <a:lnTo>
                  <a:pt x="396046" y="687256"/>
                </a:lnTo>
                <a:lnTo>
                  <a:pt x="372749" y="730937"/>
                </a:lnTo>
                <a:lnTo>
                  <a:pt x="381485" y="754234"/>
                </a:lnTo>
                <a:lnTo>
                  <a:pt x="413518" y="780443"/>
                </a:lnTo>
                <a:lnTo>
                  <a:pt x="430991" y="774619"/>
                </a:lnTo>
                <a:lnTo>
                  <a:pt x="387309" y="818300"/>
                </a:lnTo>
                <a:lnTo>
                  <a:pt x="358188" y="859070"/>
                </a:lnTo>
                <a:lnTo>
                  <a:pt x="364013" y="891103"/>
                </a:lnTo>
                <a:lnTo>
                  <a:pt x="416430" y="873630"/>
                </a:lnTo>
                <a:lnTo>
                  <a:pt x="448463" y="864894"/>
                </a:lnTo>
                <a:lnTo>
                  <a:pt x="457200" y="835773"/>
                </a:lnTo>
                <a:lnTo>
                  <a:pt x="463024" y="812476"/>
                </a:lnTo>
                <a:lnTo>
                  <a:pt x="471760" y="803740"/>
                </a:lnTo>
                <a:lnTo>
                  <a:pt x="486321" y="783355"/>
                </a:lnTo>
                <a:lnTo>
                  <a:pt x="483409" y="760058"/>
                </a:lnTo>
                <a:lnTo>
                  <a:pt x="483409" y="760058"/>
                </a:lnTo>
                <a:lnTo>
                  <a:pt x="489233" y="728025"/>
                </a:lnTo>
                <a:lnTo>
                  <a:pt x="515442" y="707640"/>
                </a:lnTo>
                <a:lnTo>
                  <a:pt x="544563" y="690168"/>
                </a:lnTo>
                <a:lnTo>
                  <a:pt x="570772" y="672695"/>
                </a:lnTo>
                <a:lnTo>
                  <a:pt x="594069" y="663959"/>
                </a:lnTo>
                <a:lnTo>
                  <a:pt x="620277" y="655222"/>
                </a:lnTo>
                <a:lnTo>
                  <a:pt x="658135" y="634838"/>
                </a:lnTo>
                <a:lnTo>
                  <a:pt x="681432" y="646486"/>
                </a:lnTo>
                <a:lnTo>
                  <a:pt x="698904" y="631926"/>
                </a:lnTo>
                <a:lnTo>
                  <a:pt x="713465" y="605717"/>
                </a:lnTo>
                <a:lnTo>
                  <a:pt x="713465" y="605717"/>
                </a:lnTo>
                <a:lnTo>
                  <a:pt x="713465" y="556211"/>
                </a:lnTo>
                <a:lnTo>
                  <a:pt x="742586" y="521266"/>
                </a:lnTo>
                <a:lnTo>
                  <a:pt x="774619" y="492145"/>
                </a:lnTo>
                <a:lnTo>
                  <a:pt x="821213" y="474672"/>
                </a:lnTo>
                <a:lnTo>
                  <a:pt x="867806" y="442639"/>
                </a:lnTo>
                <a:lnTo>
                  <a:pt x="894015" y="416430"/>
                </a:lnTo>
                <a:lnTo>
                  <a:pt x="838685" y="244616"/>
                </a:lnTo>
                <a:lnTo>
                  <a:pt x="774619" y="55329"/>
                </a:lnTo>
                <a:lnTo>
                  <a:pt x="620277" y="0"/>
                </a:lnTo>
                <a:lnTo>
                  <a:pt x="416430" y="0"/>
                </a:lnTo>
                <a:lnTo>
                  <a:pt x="265001" y="148517"/>
                </a:lnTo>
                <a:lnTo>
                  <a:pt x="244616" y="165989"/>
                </a:lnTo>
                <a:lnTo>
                  <a:pt x="0" y="276649"/>
                </a:lnTo>
                <a:lnTo>
                  <a:pt x="8736" y="445551"/>
                </a:lnTo>
                <a:close/>
              </a:path>
            </a:pathLst>
          </a:custGeom>
          <a:solidFill>
            <a:srgbClr val="17375E"/>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任意多边形 48"/>
          <p:cNvSpPr/>
          <p:nvPr/>
        </p:nvSpPr>
        <p:spPr>
          <a:xfrm>
            <a:off x="5361907" y="1489095"/>
            <a:ext cx="596963" cy="409464"/>
          </a:xfrm>
          <a:custGeom>
            <a:avLst/>
            <a:gdLst>
              <a:gd name="connsiteX0" fmla="*/ 323243 w 1260940"/>
              <a:gd name="connsiteY0" fmla="*/ 515442 h 864894"/>
              <a:gd name="connsiteX1" fmla="*/ 393134 w 1260940"/>
              <a:gd name="connsiteY1" fmla="*/ 506706 h 864894"/>
              <a:gd name="connsiteX2" fmla="*/ 425167 w 1260940"/>
              <a:gd name="connsiteY2" fmla="*/ 538739 h 864894"/>
              <a:gd name="connsiteX3" fmla="*/ 442639 w 1260940"/>
              <a:gd name="connsiteY3" fmla="*/ 573684 h 864894"/>
              <a:gd name="connsiteX4" fmla="*/ 471760 w 1260940"/>
              <a:gd name="connsiteY4" fmla="*/ 573684 h 864894"/>
              <a:gd name="connsiteX5" fmla="*/ 480497 w 1260940"/>
              <a:gd name="connsiteY5" fmla="*/ 547475 h 864894"/>
              <a:gd name="connsiteX6" fmla="*/ 500881 w 1260940"/>
              <a:gd name="connsiteY6" fmla="*/ 524178 h 864894"/>
              <a:gd name="connsiteX7" fmla="*/ 527090 w 1260940"/>
              <a:gd name="connsiteY7" fmla="*/ 538739 h 864894"/>
              <a:gd name="connsiteX8" fmla="*/ 515442 w 1260940"/>
              <a:gd name="connsiteY8" fmla="*/ 570772 h 864894"/>
              <a:gd name="connsiteX9" fmla="*/ 512530 w 1260940"/>
              <a:gd name="connsiteY9" fmla="*/ 596981 h 864894"/>
              <a:gd name="connsiteX10" fmla="*/ 521266 w 1260940"/>
              <a:gd name="connsiteY10" fmla="*/ 611541 h 864894"/>
              <a:gd name="connsiteX11" fmla="*/ 573684 w 1260940"/>
              <a:gd name="connsiteY11" fmla="*/ 649399 h 864894"/>
              <a:gd name="connsiteX12" fmla="*/ 594069 w 1260940"/>
              <a:gd name="connsiteY12" fmla="*/ 693080 h 864894"/>
              <a:gd name="connsiteX13" fmla="*/ 611541 w 1260940"/>
              <a:gd name="connsiteY13" fmla="*/ 710553 h 864894"/>
              <a:gd name="connsiteX14" fmla="*/ 623190 w 1260940"/>
              <a:gd name="connsiteY14" fmla="*/ 716377 h 864894"/>
              <a:gd name="connsiteX15" fmla="*/ 608629 w 1260940"/>
              <a:gd name="connsiteY15" fmla="*/ 774619 h 864894"/>
              <a:gd name="connsiteX16" fmla="*/ 631926 w 1260940"/>
              <a:gd name="connsiteY16" fmla="*/ 809564 h 864894"/>
              <a:gd name="connsiteX17" fmla="*/ 695992 w 1260940"/>
              <a:gd name="connsiteY17" fmla="*/ 844509 h 864894"/>
              <a:gd name="connsiteX18" fmla="*/ 716377 w 1260940"/>
              <a:gd name="connsiteY18" fmla="*/ 864894 h 864894"/>
              <a:gd name="connsiteX19" fmla="*/ 736762 w 1260940"/>
              <a:gd name="connsiteY19" fmla="*/ 821213 h 864894"/>
              <a:gd name="connsiteX20" fmla="*/ 739674 w 1260940"/>
              <a:gd name="connsiteY20" fmla="*/ 789180 h 864894"/>
              <a:gd name="connsiteX21" fmla="*/ 745498 w 1260940"/>
              <a:gd name="connsiteY21" fmla="*/ 745498 h 864894"/>
              <a:gd name="connsiteX22" fmla="*/ 768795 w 1260940"/>
              <a:gd name="connsiteY22" fmla="*/ 719289 h 864894"/>
              <a:gd name="connsiteX23" fmla="*/ 795004 w 1260940"/>
              <a:gd name="connsiteY23" fmla="*/ 704729 h 864894"/>
              <a:gd name="connsiteX24" fmla="*/ 818301 w 1260940"/>
              <a:gd name="connsiteY24" fmla="*/ 722201 h 864894"/>
              <a:gd name="connsiteX25" fmla="*/ 844509 w 1260940"/>
              <a:gd name="connsiteY25" fmla="*/ 745498 h 864894"/>
              <a:gd name="connsiteX26" fmla="*/ 899839 w 1260940"/>
              <a:gd name="connsiteY26" fmla="*/ 748410 h 864894"/>
              <a:gd name="connsiteX27" fmla="*/ 946433 w 1260940"/>
              <a:gd name="connsiteY27" fmla="*/ 728025 h 864894"/>
              <a:gd name="connsiteX28" fmla="*/ 958081 w 1260940"/>
              <a:gd name="connsiteY28" fmla="*/ 698904 h 864894"/>
              <a:gd name="connsiteX29" fmla="*/ 960994 w 1260940"/>
              <a:gd name="connsiteY29" fmla="*/ 684344 h 864894"/>
              <a:gd name="connsiteX30" fmla="*/ 949345 w 1260940"/>
              <a:gd name="connsiteY30" fmla="*/ 675608 h 864894"/>
              <a:gd name="connsiteX31" fmla="*/ 949345 w 1260940"/>
              <a:gd name="connsiteY31" fmla="*/ 675608 h 864894"/>
              <a:gd name="connsiteX32" fmla="*/ 920224 w 1260940"/>
              <a:gd name="connsiteY32" fmla="*/ 652311 h 864894"/>
              <a:gd name="connsiteX33" fmla="*/ 928960 w 1260940"/>
              <a:gd name="connsiteY33" fmla="*/ 623190 h 864894"/>
              <a:gd name="connsiteX34" fmla="*/ 949345 w 1260940"/>
              <a:gd name="connsiteY34" fmla="*/ 596981 h 864894"/>
              <a:gd name="connsiteX35" fmla="*/ 1019236 w 1260940"/>
              <a:gd name="connsiteY35" fmla="*/ 594069 h 864894"/>
              <a:gd name="connsiteX36" fmla="*/ 1033796 w 1260940"/>
              <a:gd name="connsiteY36" fmla="*/ 573684 h 864894"/>
              <a:gd name="connsiteX37" fmla="*/ 1036708 w 1260940"/>
              <a:gd name="connsiteY37" fmla="*/ 538739 h 864894"/>
              <a:gd name="connsiteX38" fmla="*/ 1051269 w 1260940"/>
              <a:gd name="connsiteY38" fmla="*/ 497969 h 864894"/>
              <a:gd name="connsiteX39" fmla="*/ 1062917 w 1260940"/>
              <a:gd name="connsiteY39" fmla="*/ 477585 h 864894"/>
              <a:gd name="connsiteX40" fmla="*/ 1062917 w 1260940"/>
              <a:gd name="connsiteY40" fmla="*/ 477585 h 864894"/>
              <a:gd name="connsiteX41" fmla="*/ 1097862 w 1260940"/>
              <a:gd name="connsiteY41" fmla="*/ 422255 h 864894"/>
              <a:gd name="connsiteX42" fmla="*/ 1135720 w 1260940"/>
              <a:gd name="connsiteY42" fmla="*/ 419343 h 864894"/>
              <a:gd name="connsiteX43" fmla="*/ 1153192 w 1260940"/>
              <a:gd name="connsiteY43" fmla="*/ 471760 h 864894"/>
              <a:gd name="connsiteX44" fmla="*/ 1141544 w 1260940"/>
              <a:gd name="connsiteY44" fmla="*/ 495057 h 864894"/>
              <a:gd name="connsiteX45" fmla="*/ 1161929 w 1260940"/>
              <a:gd name="connsiteY45" fmla="*/ 506706 h 864894"/>
              <a:gd name="connsiteX46" fmla="*/ 1199786 w 1260940"/>
              <a:gd name="connsiteY46" fmla="*/ 506706 h 864894"/>
              <a:gd name="connsiteX47" fmla="*/ 1199786 w 1260940"/>
              <a:gd name="connsiteY47" fmla="*/ 530002 h 864894"/>
              <a:gd name="connsiteX48" fmla="*/ 1220171 w 1260940"/>
              <a:gd name="connsiteY48" fmla="*/ 463024 h 864894"/>
              <a:gd name="connsiteX49" fmla="*/ 1237643 w 1260940"/>
              <a:gd name="connsiteY49" fmla="*/ 416431 h 864894"/>
              <a:gd name="connsiteX50" fmla="*/ 1252204 w 1260940"/>
              <a:gd name="connsiteY50" fmla="*/ 393134 h 864894"/>
              <a:gd name="connsiteX51" fmla="*/ 1260940 w 1260940"/>
              <a:gd name="connsiteY51" fmla="*/ 369837 h 864894"/>
              <a:gd name="connsiteX52" fmla="*/ 1255116 w 1260940"/>
              <a:gd name="connsiteY52" fmla="*/ 343628 h 864894"/>
              <a:gd name="connsiteX53" fmla="*/ 1255116 w 1260940"/>
              <a:gd name="connsiteY53" fmla="*/ 337804 h 864894"/>
              <a:gd name="connsiteX54" fmla="*/ 1223083 w 1260940"/>
              <a:gd name="connsiteY54" fmla="*/ 326155 h 864894"/>
              <a:gd name="connsiteX55" fmla="*/ 1129895 w 1260940"/>
              <a:gd name="connsiteY55" fmla="*/ 203847 h 864894"/>
              <a:gd name="connsiteX56" fmla="*/ 876543 w 1260940"/>
              <a:gd name="connsiteY56" fmla="*/ 174726 h 864894"/>
              <a:gd name="connsiteX57" fmla="*/ 538739 w 1260940"/>
              <a:gd name="connsiteY57" fmla="*/ 34945 h 864894"/>
              <a:gd name="connsiteX58" fmla="*/ 232968 w 1260940"/>
              <a:gd name="connsiteY58" fmla="*/ 0 h 864894"/>
              <a:gd name="connsiteX59" fmla="*/ 0 w 1260940"/>
              <a:gd name="connsiteY59" fmla="*/ 61154 h 864894"/>
              <a:gd name="connsiteX60" fmla="*/ 43681 w 1260940"/>
              <a:gd name="connsiteY60" fmla="*/ 244616 h 864894"/>
              <a:gd name="connsiteX61" fmla="*/ 131044 w 1260940"/>
              <a:gd name="connsiteY61" fmla="*/ 442639 h 864894"/>
              <a:gd name="connsiteX62" fmla="*/ 323243 w 1260940"/>
              <a:gd name="connsiteY62" fmla="*/ 515442 h 86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60940" h="864894">
                <a:moveTo>
                  <a:pt x="323243" y="515442"/>
                </a:moveTo>
                <a:lnTo>
                  <a:pt x="393134" y="506706"/>
                </a:lnTo>
                <a:lnTo>
                  <a:pt x="425167" y="538739"/>
                </a:lnTo>
                <a:lnTo>
                  <a:pt x="442639" y="573684"/>
                </a:lnTo>
                <a:lnTo>
                  <a:pt x="471760" y="573684"/>
                </a:lnTo>
                <a:lnTo>
                  <a:pt x="480497" y="547475"/>
                </a:lnTo>
                <a:lnTo>
                  <a:pt x="500881" y="524178"/>
                </a:lnTo>
                <a:lnTo>
                  <a:pt x="527090" y="538739"/>
                </a:lnTo>
                <a:lnTo>
                  <a:pt x="515442" y="570772"/>
                </a:lnTo>
                <a:lnTo>
                  <a:pt x="512530" y="596981"/>
                </a:lnTo>
                <a:lnTo>
                  <a:pt x="521266" y="611541"/>
                </a:lnTo>
                <a:lnTo>
                  <a:pt x="573684" y="649399"/>
                </a:lnTo>
                <a:lnTo>
                  <a:pt x="594069" y="693080"/>
                </a:lnTo>
                <a:lnTo>
                  <a:pt x="611541" y="710553"/>
                </a:lnTo>
                <a:lnTo>
                  <a:pt x="623190" y="716377"/>
                </a:lnTo>
                <a:lnTo>
                  <a:pt x="608629" y="774619"/>
                </a:lnTo>
                <a:lnTo>
                  <a:pt x="631926" y="809564"/>
                </a:lnTo>
                <a:lnTo>
                  <a:pt x="695992" y="844509"/>
                </a:lnTo>
                <a:lnTo>
                  <a:pt x="716377" y="864894"/>
                </a:lnTo>
                <a:lnTo>
                  <a:pt x="736762" y="821213"/>
                </a:lnTo>
                <a:lnTo>
                  <a:pt x="739674" y="789180"/>
                </a:lnTo>
                <a:lnTo>
                  <a:pt x="745498" y="745498"/>
                </a:lnTo>
                <a:lnTo>
                  <a:pt x="768795" y="719289"/>
                </a:lnTo>
                <a:lnTo>
                  <a:pt x="795004" y="704729"/>
                </a:lnTo>
                <a:lnTo>
                  <a:pt x="818301" y="722201"/>
                </a:lnTo>
                <a:lnTo>
                  <a:pt x="844509" y="745498"/>
                </a:lnTo>
                <a:lnTo>
                  <a:pt x="899839" y="748410"/>
                </a:lnTo>
                <a:lnTo>
                  <a:pt x="946433" y="728025"/>
                </a:lnTo>
                <a:lnTo>
                  <a:pt x="958081" y="698904"/>
                </a:lnTo>
                <a:lnTo>
                  <a:pt x="960994" y="684344"/>
                </a:lnTo>
                <a:lnTo>
                  <a:pt x="949345" y="675608"/>
                </a:lnTo>
                <a:lnTo>
                  <a:pt x="949345" y="675608"/>
                </a:lnTo>
                <a:lnTo>
                  <a:pt x="920224" y="652311"/>
                </a:lnTo>
                <a:lnTo>
                  <a:pt x="928960" y="623190"/>
                </a:lnTo>
                <a:lnTo>
                  <a:pt x="949345" y="596981"/>
                </a:lnTo>
                <a:lnTo>
                  <a:pt x="1019236" y="594069"/>
                </a:lnTo>
                <a:lnTo>
                  <a:pt x="1033796" y="573684"/>
                </a:lnTo>
                <a:lnTo>
                  <a:pt x="1036708" y="538739"/>
                </a:lnTo>
                <a:lnTo>
                  <a:pt x="1051269" y="497969"/>
                </a:lnTo>
                <a:lnTo>
                  <a:pt x="1062917" y="477585"/>
                </a:lnTo>
                <a:lnTo>
                  <a:pt x="1062917" y="477585"/>
                </a:lnTo>
                <a:lnTo>
                  <a:pt x="1097862" y="422255"/>
                </a:lnTo>
                <a:lnTo>
                  <a:pt x="1135720" y="419343"/>
                </a:lnTo>
                <a:lnTo>
                  <a:pt x="1153192" y="471760"/>
                </a:lnTo>
                <a:lnTo>
                  <a:pt x="1141544" y="495057"/>
                </a:lnTo>
                <a:lnTo>
                  <a:pt x="1161929" y="506706"/>
                </a:lnTo>
                <a:lnTo>
                  <a:pt x="1199786" y="506706"/>
                </a:lnTo>
                <a:lnTo>
                  <a:pt x="1199786" y="530002"/>
                </a:lnTo>
                <a:lnTo>
                  <a:pt x="1220171" y="463024"/>
                </a:lnTo>
                <a:lnTo>
                  <a:pt x="1237643" y="416431"/>
                </a:lnTo>
                <a:lnTo>
                  <a:pt x="1252204" y="393134"/>
                </a:lnTo>
                <a:lnTo>
                  <a:pt x="1260940" y="369837"/>
                </a:lnTo>
                <a:lnTo>
                  <a:pt x="1255116" y="343628"/>
                </a:lnTo>
                <a:lnTo>
                  <a:pt x="1255116" y="337804"/>
                </a:lnTo>
                <a:lnTo>
                  <a:pt x="1223083" y="326155"/>
                </a:lnTo>
                <a:lnTo>
                  <a:pt x="1129895" y="203847"/>
                </a:lnTo>
                <a:lnTo>
                  <a:pt x="876543" y="174726"/>
                </a:lnTo>
                <a:lnTo>
                  <a:pt x="538739" y="34945"/>
                </a:lnTo>
                <a:lnTo>
                  <a:pt x="232968" y="0"/>
                </a:lnTo>
                <a:lnTo>
                  <a:pt x="0" y="61154"/>
                </a:lnTo>
                <a:lnTo>
                  <a:pt x="43681" y="244616"/>
                </a:lnTo>
                <a:lnTo>
                  <a:pt x="131044" y="442639"/>
                </a:lnTo>
                <a:lnTo>
                  <a:pt x="323243" y="515442"/>
                </a:lnTo>
                <a:close/>
              </a:path>
            </a:pathLst>
          </a:custGeom>
          <a:solidFill>
            <a:schemeClr val="bg2">
              <a:lumMod val="75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任意多边形 49"/>
          <p:cNvSpPr/>
          <p:nvPr/>
        </p:nvSpPr>
        <p:spPr>
          <a:xfrm>
            <a:off x="5234307" y="962444"/>
            <a:ext cx="799025" cy="702314"/>
          </a:xfrm>
          <a:custGeom>
            <a:avLst/>
            <a:gdLst>
              <a:gd name="connsiteX0" fmla="*/ 452336 w 1823936"/>
              <a:gd name="connsiteY0" fmla="*/ 1191638 h 1483468"/>
              <a:gd name="connsiteX1" fmla="*/ 520429 w 1823936"/>
              <a:gd name="connsiteY1" fmla="*/ 1167319 h 1483468"/>
              <a:gd name="connsiteX2" fmla="*/ 549612 w 1823936"/>
              <a:gd name="connsiteY2" fmla="*/ 1201366 h 1483468"/>
              <a:gd name="connsiteX3" fmla="*/ 564204 w 1823936"/>
              <a:gd name="connsiteY3" fmla="*/ 1250004 h 1483468"/>
              <a:gd name="connsiteX4" fmla="*/ 612842 w 1823936"/>
              <a:gd name="connsiteY4" fmla="*/ 1293779 h 1483468"/>
              <a:gd name="connsiteX5" fmla="*/ 671208 w 1823936"/>
              <a:gd name="connsiteY5" fmla="*/ 1298643 h 1483468"/>
              <a:gd name="connsiteX6" fmla="*/ 690663 w 1823936"/>
              <a:gd name="connsiteY6" fmla="*/ 1274323 h 1483468"/>
              <a:gd name="connsiteX7" fmla="*/ 729574 w 1823936"/>
              <a:gd name="connsiteY7" fmla="*/ 1245140 h 1483468"/>
              <a:gd name="connsiteX8" fmla="*/ 773348 w 1823936"/>
              <a:gd name="connsiteY8" fmla="*/ 1211094 h 1483468"/>
              <a:gd name="connsiteX9" fmla="*/ 812259 w 1823936"/>
              <a:gd name="connsiteY9" fmla="*/ 1220821 h 1483468"/>
              <a:gd name="connsiteX10" fmla="*/ 812259 w 1823936"/>
              <a:gd name="connsiteY10" fmla="*/ 1250004 h 1483468"/>
              <a:gd name="connsiteX11" fmla="*/ 812259 w 1823936"/>
              <a:gd name="connsiteY11" fmla="*/ 1293779 h 1483468"/>
              <a:gd name="connsiteX12" fmla="*/ 812259 w 1823936"/>
              <a:gd name="connsiteY12" fmla="*/ 1293779 h 1483468"/>
              <a:gd name="connsiteX13" fmla="*/ 885217 w 1823936"/>
              <a:gd name="connsiteY13" fmla="*/ 1274323 h 1483468"/>
              <a:gd name="connsiteX14" fmla="*/ 914400 w 1823936"/>
              <a:gd name="connsiteY14" fmla="*/ 1259732 h 1483468"/>
              <a:gd name="connsiteX15" fmla="*/ 933855 w 1823936"/>
              <a:gd name="connsiteY15" fmla="*/ 1313234 h 1483468"/>
              <a:gd name="connsiteX16" fmla="*/ 997085 w 1823936"/>
              <a:gd name="connsiteY16" fmla="*/ 1337553 h 1483468"/>
              <a:gd name="connsiteX17" fmla="*/ 997085 w 1823936"/>
              <a:gd name="connsiteY17" fmla="*/ 1337553 h 1483468"/>
              <a:gd name="connsiteX18" fmla="*/ 1035995 w 1823936"/>
              <a:gd name="connsiteY18" fmla="*/ 1410511 h 1483468"/>
              <a:gd name="connsiteX19" fmla="*/ 1035995 w 1823936"/>
              <a:gd name="connsiteY19" fmla="*/ 1410511 h 1483468"/>
              <a:gd name="connsiteX20" fmla="*/ 1084634 w 1823936"/>
              <a:gd name="connsiteY20" fmla="*/ 1395919 h 1483468"/>
              <a:gd name="connsiteX21" fmla="*/ 1079770 w 1823936"/>
              <a:gd name="connsiteY21" fmla="*/ 1371600 h 1483468"/>
              <a:gd name="connsiteX22" fmla="*/ 1079770 w 1823936"/>
              <a:gd name="connsiteY22" fmla="*/ 1371600 h 1483468"/>
              <a:gd name="connsiteX23" fmla="*/ 1108953 w 1823936"/>
              <a:gd name="connsiteY23" fmla="*/ 1342417 h 1483468"/>
              <a:gd name="connsiteX24" fmla="*/ 1172183 w 1823936"/>
              <a:gd name="connsiteY24" fmla="*/ 1425102 h 1483468"/>
              <a:gd name="connsiteX25" fmla="*/ 1211093 w 1823936"/>
              <a:gd name="connsiteY25" fmla="*/ 1483468 h 1483468"/>
              <a:gd name="connsiteX26" fmla="*/ 1245140 w 1823936"/>
              <a:gd name="connsiteY26" fmla="*/ 1464013 h 1483468"/>
              <a:gd name="connsiteX27" fmla="*/ 1279187 w 1823936"/>
              <a:gd name="connsiteY27" fmla="*/ 1468877 h 1483468"/>
              <a:gd name="connsiteX28" fmla="*/ 1288914 w 1823936"/>
              <a:gd name="connsiteY28" fmla="*/ 1434830 h 1483468"/>
              <a:gd name="connsiteX29" fmla="*/ 1288914 w 1823936"/>
              <a:gd name="connsiteY29" fmla="*/ 1410511 h 1483468"/>
              <a:gd name="connsiteX30" fmla="*/ 1313234 w 1823936"/>
              <a:gd name="connsiteY30" fmla="*/ 1391055 h 1483468"/>
              <a:gd name="connsiteX31" fmla="*/ 1357008 w 1823936"/>
              <a:gd name="connsiteY31" fmla="*/ 1386191 h 1483468"/>
              <a:gd name="connsiteX32" fmla="*/ 1357008 w 1823936"/>
              <a:gd name="connsiteY32" fmla="*/ 1386191 h 1483468"/>
              <a:gd name="connsiteX33" fmla="*/ 1357008 w 1823936"/>
              <a:gd name="connsiteY33" fmla="*/ 1386191 h 1483468"/>
              <a:gd name="connsiteX34" fmla="*/ 1395919 w 1823936"/>
              <a:gd name="connsiteY34" fmla="*/ 1366736 h 1483468"/>
              <a:gd name="connsiteX35" fmla="*/ 1415374 w 1823936"/>
              <a:gd name="connsiteY35" fmla="*/ 1420238 h 1483468"/>
              <a:gd name="connsiteX36" fmla="*/ 1449421 w 1823936"/>
              <a:gd name="connsiteY36" fmla="*/ 1444557 h 1483468"/>
              <a:gd name="connsiteX37" fmla="*/ 1493195 w 1823936"/>
              <a:gd name="connsiteY37" fmla="*/ 1464013 h 1483468"/>
              <a:gd name="connsiteX38" fmla="*/ 1512651 w 1823936"/>
              <a:gd name="connsiteY38" fmla="*/ 1439694 h 1483468"/>
              <a:gd name="connsiteX39" fmla="*/ 1512651 w 1823936"/>
              <a:gd name="connsiteY39" fmla="*/ 1439694 h 1483468"/>
              <a:gd name="connsiteX40" fmla="*/ 1493195 w 1823936"/>
              <a:gd name="connsiteY40" fmla="*/ 1361872 h 1483468"/>
              <a:gd name="connsiteX41" fmla="*/ 1493195 w 1823936"/>
              <a:gd name="connsiteY41" fmla="*/ 1361872 h 1483468"/>
              <a:gd name="connsiteX42" fmla="*/ 1468876 w 1823936"/>
              <a:gd name="connsiteY42" fmla="*/ 1327826 h 1483468"/>
              <a:gd name="connsiteX43" fmla="*/ 1439693 w 1823936"/>
              <a:gd name="connsiteY43" fmla="*/ 1293779 h 1483468"/>
              <a:gd name="connsiteX44" fmla="*/ 1444557 w 1823936"/>
              <a:gd name="connsiteY44" fmla="*/ 1284051 h 1483468"/>
              <a:gd name="connsiteX45" fmla="*/ 1444557 w 1823936"/>
              <a:gd name="connsiteY45" fmla="*/ 1245140 h 1483468"/>
              <a:gd name="connsiteX46" fmla="*/ 1429966 w 1823936"/>
              <a:gd name="connsiteY46" fmla="*/ 1220821 h 1483468"/>
              <a:gd name="connsiteX47" fmla="*/ 1400783 w 1823936"/>
              <a:gd name="connsiteY47" fmla="*/ 1191638 h 1483468"/>
              <a:gd name="connsiteX48" fmla="*/ 1400783 w 1823936"/>
              <a:gd name="connsiteY48" fmla="*/ 1191638 h 1483468"/>
              <a:gd name="connsiteX49" fmla="*/ 1444557 w 1823936"/>
              <a:gd name="connsiteY49" fmla="*/ 1138136 h 1483468"/>
              <a:gd name="connsiteX50" fmla="*/ 1464012 w 1823936"/>
              <a:gd name="connsiteY50" fmla="*/ 1157591 h 1483468"/>
              <a:gd name="connsiteX51" fmla="*/ 1483468 w 1823936"/>
              <a:gd name="connsiteY51" fmla="*/ 1104089 h 1483468"/>
              <a:gd name="connsiteX52" fmla="*/ 1522378 w 1823936"/>
              <a:gd name="connsiteY52" fmla="*/ 1118681 h 1483468"/>
              <a:gd name="connsiteX53" fmla="*/ 1614791 w 1823936"/>
              <a:gd name="connsiteY53" fmla="*/ 1123545 h 1483468"/>
              <a:gd name="connsiteX54" fmla="*/ 1668293 w 1823936"/>
              <a:gd name="connsiteY54" fmla="*/ 1118681 h 1483468"/>
              <a:gd name="connsiteX55" fmla="*/ 1682885 w 1823936"/>
              <a:gd name="connsiteY55" fmla="*/ 1113817 h 1483468"/>
              <a:gd name="connsiteX56" fmla="*/ 1780161 w 1823936"/>
              <a:gd name="connsiteY56" fmla="*/ 1094362 h 1483468"/>
              <a:gd name="connsiteX57" fmla="*/ 1804480 w 1823936"/>
              <a:gd name="connsiteY57" fmla="*/ 1079770 h 1483468"/>
              <a:gd name="connsiteX58" fmla="*/ 1823936 w 1823936"/>
              <a:gd name="connsiteY58" fmla="*/ 1070043 h 1483468"/>
              <a:gd name="connsiteX59" fmla="*/ 1605063 w 1823936"/>
              <a:gd name="connsiteY59" fmla="*/ 1104089 h 1483468"/>
              <a:gd name="connsiteX60" fmla="*/ 1619655 w 1823936"/>
              <a:gd name="connsiteY60" fmla="*/ 1021404 h 1483468"/>
              <a:gd name="connsiteX61" fmla="*/ 1653702 w 1823936"/>
              <a:gd name="connsiteY61" fmla="*/ 972766 h 1483468"/>
              <a:gd name="connsiteX62" fmla="*/ 1634246 w 1823936"/>
              <a:gd name="connsiteY62" fmla="*/ 953311 h 1483468"/>
              <a:gd name="connsiteX63" fmla="*/ 1653702 w 1823936"/>
              <a:gd name="connsiteY63" fmla="*/ 904672 h 1483468"/>
              <a:gd name="connsiteX64" fmla="*/ 1619655 w 1823936"/>
              <a:gd name="connsiteY64" fmla="*/ 865762 h 1483468"/>
              <a:gd name="connsiteX65" fmla="*/ 1634246 w 1823936"/>
              <a:gd name="connsiteY65" fmla="*/ 826851 h 1483468"/>
              <a:gd name="connsiteX66" fmla="*/ 1634246 w 1823936"/>
              <a:gd name="connsiteY66" fmla="*/ 826851 h 1483468"/>
              <a:gd name="connsiteX67" fmla="*/ 1663429 w 1823936"/>
              <a:gd name="connsiteY67" fmla="*/ 778213 h 1483468"/>
              <a:gd name="connsiteX68" fmla="*/ 1678021 w 1823936"/>
              <a:gd name="connsiteY68" fmla="*/ 724711 h 1483468"/>
              <a:gd name="connsiteX69" fmla="*/ 1687748 w 1823936"/>
              <a:gd name="connsiteY69" fmla="*/ 705255 h 1483468"/>
              <a:gd name="connsiteX70" fmla="*/ 1648838 w 1823936"/>
              <a:gd name="connsiteY70" fmla="*/ 700391 h 1483468"/>
              <a:gd name="connsiteX71" fmla="*/ 1682885 w 1823936"/>
              <a:gd name="connsiteY71" fmla="*/ 676072 h 1483468"/>
              <a:gd name="connsiteX72" fmla="*/ 1624519 w 1823936"/>
              <a:gd name="connsiteY72" fmla="*/ 646889 h 1483468"/>
              <a:gd name="connsiteX73" fmla="*/ 1619655 w 1823936"/>
              <a:gd name="connsiteY73" fmla="*/ 617706 h 1483468"/>
              <a:gd name="connsiteX74" fmla="*/ 1619655 w 1823936"/>
              <a:gd name="connsiteY74" fmla="*/ 578796 h 1483468"/>
              <a:gd name="connsiteX75" fmla="*/ 1614791 w 1823936"/>
              <a:gd name="connsiteY75" fmla="*/ 530157 h 1483468"/>
              <a:gd name="connsiteX76" fmla="*/ 1609927 w 1823936"/>
              <a:gd name="connsiteY76" fmla="*/ 496111 h 1483468"/>
              <a:gd name="connsiteX77" fmla="*/ 1541834 w 1823936"/>
              <a:gd name="connsiteY77" fmla="*/ 539885 h 1483468"/>
              <a:gd name="connsiteX78" fmla="*/ 1468876 w 1823936"/>
              <a:gd name="connsiteY78" fmla="*/ 612843 h 1483468"/>
              <a:gd name="connsiteX79" fmla="*/ 1395919 w 1823936"/>
              <a:gd name="connsiteY79" fmla="*/ 661481 h 1483468"/>
              <a:gd name="connsiteX80" fmla="*/ 1400783 w 1823936"/>
              <a:gd name="connsiteY80" fmla="*/ 700391 h 1483468"/>
              <a:gd name="connsiteX81" fmla="*/ 1264595 w 1823936"/>
              <a:gd name="connsiteY81" fmla="*/ 763621 h 1483468"/>
              <a:gd name="connsiteX82" fmla="*/ 1220821 w 1823936"/>
              <a:gd name="connsiteY82" fmla="*/ 758757 h 1483468"/>
              <a:gd name="connsiteX83" fmla="*/ 1191638 w 1823936"/>
              <a:gd name="connsiteY83" fmla="*/ 724711 h 1483468"/>
              <a:gd name="connsiteX84" fmla="*/ 1167319 w 1823936"/>
              <a:gd name="connsiteY84" fmla="*/ 695528 h 1483468"/>
              <a:gd name="connsiteX85" fmla="*/ 1167319 w 1823936"/>
              <a:gd name="connsiteY85" fmla="*/ 695528 h 1483468"/>
              <a:gd name="connsiteX86" fmla="*/ 1162455 w 1823936"/>
              <a:gd name="connsiteY86" fmla="*/ 632298 h 1483468"/>
              <a:gd name="connsiteX87" fmla="*/ 1123544 w 1823936"/>
              <a:gd name="connsiteY87" fmla="*/ 593387 h 1483468"/>
              <a:gd name="connsiteX88" fmla="*/ 1070042 w 1823936"/>
              <a:gd name="connsiteY88" fmla="*/ 578796 h 1483468"/>
              <a:gd name="connsiteX89" fmla="*/ 1045723 w 1823936"/>
              <a:gd name="connsiteY89" fmla="*/ 607979 h 1483468"/>
              <a:gd name="connsiteX90" fmla="*/ 1045723 w 1823936"/>
              <a:gd name="connsiteY90" fmla="*/ 607979 h 1483468"/>
              <a:gd name="connsiteX91" fmla="*/ 1026268 w 1823936"/>
              <a:gd name="connsiteY91" fmla="*/ 530157 h 1483468"/>
              <a:gd name="connsiteX92" fmla="*/ 967902 w 1823936"/>
              <a:gd name="connsiteY92" fmla="*/ 539885 h 1483468"/>
              <a:gd name="connsiteX93" fmla="*/ 904672 w 1823936"/>
              <a:gd name="connsiteY93" fmla="*/ 569068 h 1483468"/>
              <a:gd name="connsiteX94" fmla="*/ 909536 w 1823936"/>
              <a:gd name="connsiteY94" fmla="*/ 530157 h 1483468"/>
              <a:gd name="connsiteX95" fmla="*/ 870625 w 1823936"/>
              <a:gd name="connsiteY95" fmla="*/ 525294 h 1483468"/>
              <a:gd name="connsiteX96" fmla="*/ 812259 w 1823936"/>
              <a:gd name="connsiteY96" fmla="*/ 535021 h 1483468"/>
              <a:gd name="connsiteX97" fmla="*/ 783076 w 1823936"/>
              <a:gd name="connsiteY97" fmla="*/ 530157 h 1483468"/>
              <a:gd name="connsiteX98" fmla="*/ 773348 w 1823936"/>
              <a:gd name="connsiteY98" fmla="*/ 515566 h 1483468"/>
              <a:gd name="connsiteX99" fmla="*/ 783076 w 1823936"/>
              <a:gd name="connsiteY99" fmla="*/ 486383 h 1483468"/>
              <a:gd name="connsiteX100" fmla="*/ 783076 w 1823936"/>
              <a:gd name="connsiteY100" fmla="*/ 481519 h 1483468"/>
              <a:gd name="connsiteX101" fmla="*/ 729574 w 1823936"/>
              <a:gd name="connsiteY101" fmla="*/ 447472 h 1483468"/>
              <a:gd name="connsiteX102" fmla="*/ 729574 w 1823936"/>
              <a:gd name="connsiteY102" fmla="*/ 447472 h 1483468"/>
              <a:gd name="connsiteX103" fmla="*/ 710119 w 1823936"/>
              <a:gd name="connsiteY103" fmla="*/ 413426 h 1483468"/>
              <a:gd name="connsiteX104" fmla="*/ 695527 w 1823936"/>
              <a:gd name="connsiteY104" fmla="*/ 369651 h 1483468"/>
              <a:gd name="connsiteX105" fmla="*/ 695527 w 1823936"/>
              <a:gd name="connsiteY105" fmla="*/ 369651 h 1483468"/>
              <a:gd name="connsiteX106" fmla="*/ 632297 w 1823936"/>
              <a:gd name="connsiteY106" fmla="*/ 311285 h 1483468"/>
              <a:gd name="connsiteX107" fmla="*/ 612842 w 1823936"/>
              <a:gd name="connsiteY107" fmla="*/ 262647 h 1483468"/>
              <a:gd name="connsiteX108" fmla="*/ 622570 w 1823936"/>
              <a:gd name="connsiteY108" fmla="*/ 218872 h 1483468"/>
              <a:gd name="connsiteX109" fmla="*/ 569068 w 1823936"/>
              <a:gd name="connsiteY109" fmla="*/ 160506 h 1483468"/>
              <a:gd name="connsiteX110" fmla="*/ 535021 w 1823936"/>
              <a:gd name="connsiteY110" fmla="*/ 111868 h 1483468"/>
              <a:gd name="connsiteX111" fmla="*/ 530157 w 1823936"/>
              <a:gd name="connsiteY111" fmla="*/ 111868 h 1483468"/>
              <a:gd name="connsiteX112" fmla="*/ 432880 w 1823936"/>
              <a:gd name="connsiteY112" fmla="*/ 43774 h 1483468"/>
              <a:gd name="connsiteX113" fmla="*/ 389106 w 1823936"/>
              <a:gd name="connsiteY113" fmla="*/ 34047 h 1483468"/>
              <a:gd name="connsiteX114" fmla="*/ 330740 w 1823936"/>
              <a:gd name="connsiteY114" fmla="*/ 48638 h 1483468"/>
              <a:gd name="connsiteX115" fmla="*/ 252919 w 1823936"/>
              <a:gd name="connsiteY115" fmla="*/ 48638 h 1483468"/>
              <a:gd name="connsiteX116" fmla="*/ 252919 w 1823936"/>
              <a:gd name="connsiteY116" fmla="*/ 48638 h 1483468"/>
              <a:gd name="connsiteX117" fmla="*/ 243191 w 1823936"/>
              <a:gd name="connsiteY117" fmla="*/ 0 h 1483468"/>
              <a:gd name="connsiteX118" fmla="*/ 170234 w 1823936"/>
              <a:gd name="connsiteY118" fmla="*/ 9728 h 1483468"/>
              <a:gd name="connsiteX119" fmla="*/ 102140 w 1823936"/>
              <a:gd name="connsiteY119" fmla="*/ 48638 h 1483468"/>
              <a:gd name="connsiteX120" fmla="*/ 53502 w 1823936"/>
              <a:gd name="connsiteY120" fmla="*/ 82685 h 1483468"/>
              <a:gd name="connsiteX121" fmla="*/ 0 w 1823936"/>
              <a:gd name="connsiteY121" fmla="*/ 150779 h 1483468"/>
              <a:gd name="connsiteX122" fmla="*/ 92412 w 1823936"/>
              <a:gd name="connsiteY122" fmla="*/ 418289 h 1483468"/>
              <a:gd name="connsiteX123" fmla="*/ 126459 w 1823936"/>
              <a:gd name="connsiteY123" fmla="*/ 452336 h 1483468"/>
              <a:gd name="connsiteX124" fmla="*/ 141051 w 1823936"/>
              <a:gd name="connsiteY124" fmla="*/ 462064 h 1483468"/>
              <a:gd name="connsiteX125" fmla="*/ 141051 w 1823936"/>
              <a:gd name="connsiteY125" fmla="*/ 471791 h 1483468"/>
              <a:gd name="connsiteX126" fmla="*/ 194553 w 1823936"/>
              <a:gd name="connsiteY126" fmla="*/ 870626 h 1483468"/>
              <a:gd name="connsiteX127" fmla="*/ 452336 w 1823936"/>
              <a:gd name="connsiteY127" fmla="*/ 1191638 h 1483468"/>
              <a:gd name="connsiteX0-1" fmla="*/ 452336 w 1815503"/>
              <a:gd name="connsiteY0-2" fmla="*/ 1191638 h 1483468"/>
              <a:gd name="connsiteX1-3" fmla="*/ 520429 w 1815503"/>
              <a:gd name="connsiteY1-4" fmla="*/ 1167319 h 1483468"/>
              <a:gd name="connsiteX2-5" fmla="*/ 549612 w 1815503"/>
              <a:gd name="connsiteY2-6" fmla="*/ 1201366 h 1483468"/>
              <a:gd name="connsiteX3-7" fmla="*/ 564204 w 1815503"/>
              <a:gd name="connsiteY3-8" fmla="*/ 1250004 h 1483468"/>
              <a:gd name="connsiteX4-9" fmla="*/ 612842 w 1815503"/>
              <a:gd name="connsiteY4-10" fmla="*/ 1293779 h 1483468"/>
              <a:gd name="connsiteX5-11" fmla="*/ 671208 w 1815503"/>
              <a:gd name="connsiteY5-12" fmla="*/ 1298643 h 1483468"/>
              <a:gd name="connsiteX6-13" fmla="*/ 690663 w 1815503"/>
              <a:gd name="connsiteY6-14" fmla="*/ 1274323 h 1483468"/>
              <a:gd name="connsiteX7-15" fmla="*/ 729574 w 1815503"/>
              <a:gd name="connsiteY7-16" fmla="*/ 1245140 h 1483468"/>
              <a:gd name="connsiteX8-17" fmla="*/ 773348 w 1815503"/>
              <a:gd name="connsiteY8-18" fmla="*/ 1211094 h 1483468"/>
              <a:gd name="connsiteX9-19" fmla="*/ 812259 w 1815503"/>
              <a:gd name="connsiteY9-20" fmla="*/ 1220821 h 1483468"/>
              <a:gd name="connsiteX10-21" fmla="*/ 812259 w 1815503"/>
              <a:gd name="connsiteY10-22" fmla="*/ 1250004 h 1483468"/>
              <a:gd name="connsiteX11-23" fmla="*/ 812259 w 1815503"/>
              <a:gd name="connsiteY11-24" fmla="*/ 1293779 h 1483468"/>
              <a:gd name="connsiteX12-25" fmla="*/ 812259 w 1815503"/>
              <a:gd name="connsiteY12-26" fmla="*/ 1293779 h 1483468"/>
              <a:gd name="connsiteX13-27" fmla="*/ 885217 w 1815503"/>
              <a:gd name="connsiteY13-28" fmla="*/ 1274323 h 1483468"/>
              <a:gd name="connsiteX14-29" fmla="*/ 914400 w 1815503"/>
              <a:gd name="connsiteY14-30" fmla="*/ 1259732 h 1483468"/>
              <a:gd name="connsiteX15-31" fmla="*/ 933855 w 1815503"/>
              <a:gd name="connsiteY15-32" fmla="*/ 1313234 h 1483468"/>
              <a:gd name="connsiteX16-33" fmla="*/ 997085 w 1815503"/>
              <a:gd name="connsiteY16-34" fmla="*/ 1337553 h 1483468"/>
              <a:gd name="connsiteX17-35" fmla="*/ 997085 w 1815503"/>
              <a:gd name="connsiteY17-36" fmla="*/ 1337553 h 1483468"/>
              <a:gd name="connsiteX18-37" fmla="*/ 1035995 w 1815503"/>
              <a:gd name="connsiteY18-38" fmla="*/ 1410511 h 1483468"/>
              <a:gd name="connsiteX19-39" fmla="*/ 1035995 w 1815503"/>
              <a:gd name="connsiteY19-40" fmla="*/ 1410511 h 1483468"/>
              <a:gd name="connsiteX20-41" fmla="*/ 1084634 w 1815503"/>
              <a:gd name="connsiteY20-42" fmla="*/ 1395919 h 1483468"/>
              <a:gd name="connsiteX21-43" fmla="*/ 1079770 w 1815503"/>
              <a:gd name="connsiteY21-44" fmla="*/ 1371600 h 1483468"/>
              <a:gd name="connsiteX22-45" fmla="*/ 1079770 w 1815503"/>
              <a:gd name="connsiteY22-46" fmla="*/ 1371600 h 1483468"/>
              <a:gd name="connsiteX23-47" fmla="*/ 1108953 w 1815503"/>
              <a:gd name="connsiteY23-48" fmla="*/ 1342417 h 1483468"/>
              <a:gd name="connsiteX24-49" fmla="*/ 1172183 w 1815503"/>
              <a:gd name="connsiteY24-50" fmla="*/ 1425102 h 1483468"/>
              <a:gd name="connsiteX25-51" fmla="*/ 1211093 w 1815503"/>
              <a:gd name="connsiteY25-52" fmla="*/ 1483468 h 1483468"/>
              <a:gd name="connsiteX26-53" fmla="*/ 1245140 w 1815503"/>
              <a:gd name="connsiteY26-54" fmla="*/ 1464013 h 1483468"/>
              <a:gd name="connsiteX27-55" fmla="*/ 1279187 w 1815503"/>
              <a:gd name="connsiteY27-56" fmla="*/ 1468877 h 1483468"/>
              <a:gd name="connsiteX28-57" fmla="*/ 1288914 w 1815503"/>
              <a:gd name="connsiteY28-58" fmla="*/ 1434830 h 1483468"/>
              <a:gd name="connsiteX29-59" fmla="*/ 1288914 w 1815503"/>
              <a:gd name="connsiteY29-60" fmla="*/ 1410511 h 1483468"/>
              <a:gd name="connsiteX30-61" fmla="*/ 1313234 w 1815503"/>
              <a:gd name="connsiteY30-62" fmla="*/ 1391055 h 1483468"/>
              <a:gd name="connsiteX31-63" fmla="*/ 1357008 w 1815503"/>
              <a:gd name="connsiteY31-64" fmla="*/ 1386191 h 1483468"/>
              <a:gd name="connsiteX32-65" fmla="*/ 1357008 w 1815503"/>
              <a:gd name="connsiteY32-66" fmla="*/ 1386191 h 1483468"/>
              <a:gd name="connsiteX33-67" fmla="*/ 1357008 w 1815503"/>
              <a:gd name="connsiteY33-68" fmla="*/ 1386191 h 1483468"/>
              <a:gd name="connsiteX34-69" fmla="*/ 1395919 w 1815503"/>
              <a:gd name="connsiteY34-70" fmla="*/ 1366736 h 1483468"/>
              <a:gd name="connsiteX35-71" fmla="*/ 1415374 w 1815503"/>
              <a:gd name="connsiteY35-72" fmla="*/ 1420238 h 1483468"/>
              <a:gd name="connsiteX36-73" fmla="*/ 1449421 w 1815503"/>
              <a:gd name="connsiteY36-74" fmla="*/ 1444557 h 1483468"/>
              <a:gd name="connsiteX37-75" fmla="*/ 1493195 w 1815503"/>
              <a:gd name="connsiteY37-76" fmla="*/ 1464013 h 1483468"/>
              <a:gd name="connsiteX38-77" fmla="*/ 1512651 w 1815503"/>
              <a:gd name="connsiteY38-78" fmla="*/ 1439694 h 1483468"/>
              <a:gd name="connsiteX39-79" fmla="*/ 1512651 w 1815503"/>
              <a:gd name="connsiteY39-80" fmla="*/ 1439694 h 1483468"/>
              <a:gd name="connsiteX40-81" fmla="*/ 1493195 w 1815503"/>
              <a:gd name="connsiteY40-82" fmla="*/ 1361872 h 1483468"/>
              <a:gd name="connsiteX41-83" fmla="*/ 1493195 w 1815503"/>
              <a:gd name="connsiteY41-84" fmla="*/ 1361872 h 1483468"/>
              <a:gd name="connsiteX42-85" fmla="*/ 1468876 w 1815503"/>
              <a:gd name="connsiteY42-86" fmla="*/ 1327826 h 1483468"/>
              <a:gd name="connsiteX43-87" fmla="*/ 1439693 w 1815503"/>
              <a:gd name="connsiteY43-88" fmla="*/ 1293779 h 1483468"/>
              <a:gd name="connsiteX44-89" fmla="*/ 1444557 w 1815503"/>
              <a:gd name="connsiteY44-90" fmla="*/ 1284051 h 1483468"/>
              <a:gd name="connsiteX45-91" fmla="*/ 1444557 w 1815503"/>
              <a:gd name="connsiteY45-92" fmla="*/ 1245140 h 1483468"/>
              <a:gd name="connsiteX46-93" fmla="*/ 1429966 w 1815503"/>
              <a:gd name="connsiteY46-94" fmla="*/ 1220821 h 1483468"/>
              <a:gd name="connsiteX47-95" fmla="*/ 1400783 w 1815503"/>
              <a:gd name="connsiteY47-96" fmla="*/ 1191638 h 1483468"/>
              <a:gd name="connsiteX48-97" fmla="*/ 1400783 w 1815503"/>
              <a:gd name="connsiteY48-98" fmla="*/ 1191638 h 1483468"/>
              <a:gd name="connsiteX49-99" fmla="*/ 1444557 w 1815503"/>
              <a:gd name="connsiteY49-100" fmla="*/ 1138136 h 1483468"/>
              <a:gd name="connsiteX50-101" fmla="*/ 1464012 w 1815503"/>
              <a:gd name="connsiteY50-102" fmla="*/ 1157591 h 1483468"/>
              <a:gd name="connsiteX51-103" fmla="*/ 1483468 w 1815503"/>
              <a:gd name="connsiteY51-104" fmla="*/ 1104089 h 1483468"/>
              <a:gd name="connsiteX52-105" fmla="*/ 1522378 w 1815503"/>
              <a:gd name="connsiteY52-106" fmla="*/ 1118681 h 1483468"/>
              <a:gd name="connsiteX53-107" fmla="*/ 1614791 w 1815503"/>
              <a:gd name="connsiteY53-108" fmla="*/ 1123545 h 1483468"/>
              <a:gd name="connsiteX54-109" fmla="*/ 1668293 w 1815503"/>
              <a:gd name="connsiteY54-110" fmla="*/ 1118681 h 1483468"/>
              <a:gd name="connsiteX55-111" fmla="*/ 1682885 w 1815503"/>
              <a:gd name="connsiteY55-112" fmla="*/ 1113817 h 1483468"/>
              <a:gd name="connsiteX56-113" fmla="*/ 1780161 w 1815503"/>
              <a:gd name="connsiteY56-114" fmla="*/ 1094362 h 1483468"/>
              <a:gd name="connsiteX57-115" fmla="*/ 1804480 w 1815503"/>
              <a:gd name="connsiteY57-116" fmla="*/ 1079770 h 1483468"/>
              <a:gd name="connsiteX58-117" fmla="*/ 1585608 w 1815503"/>
              <a:gd name="connsiteY58-118" fmla="*/ 1099226 h 1483468"/>
              <a:gd name="connsiteX59-119" fmla="*/ 1605063 w 1815503"/>
              <a:gd name="connsiteY59-120" fmla="*/ 1104089 h 1483468"/>
              <a:gd name="connsiteX60-121" fmla="*/ 1619655 w 1815503"/>
              <a:gd name="connsiteY60-122" fmla="*/ 1021404 h 1483468"/>
              <a:gd name="connsiteX61-123" fmla="*/ 1653702 w 1815503"/>
              <a:gd name="connsiteY61-124" fmla="*/ 972766 h 1483468"/>
              <a:gd name="connsiteX62-125" fmla="*/ 1634246 w 1815503"/>
              <a:gd name="connsiteY62-126" fmla="*/ 953311 h 1483468"/>
              <a:gd name="connsiteX63-127" fmla="*/ 1653702 w 1815503"/>
              <a:gd name="connsiteY63-128" fmla="*/ 904672 h 1483468"/>
              <a:gd name="connsiteX64-129" fmla="*/ 1619655 w 1815503"/>
              <a:gd name="connsiteY64-130" fmla="*/ 865762 h 1483468"/>
              <a:gd name="connsiteX65-131" fmla="*/ 1634246 w 1815503"/>
              <a:gd name="connsiteY65-132" fmla="*/ 826851 h 1483468"/>
              <a:gd name="connsiteX66-133" fmla="*/ 1634246 w 1815503"/>
              <a:gd name="connsiteY66-134" fmla="*/ 826851 h 1483468"/>
              <a:gd name="connsiteX67-135" fmla="*/ 1663429 w 1815503"/>
              <a:gd name="connsiteY67-136" fmla="*/ 778213 h 1483468"/>
              <a:gd name="connsiteX68-137" fmla="*/ 1678021 w 1815503"/>
              <a:gd name="connsiteY68-138" fmla="*/ 724711 h 1483468"/>
              <a:gd name="connsiteX69-139" fmla="*/ 1687748 w 1815503"/>
              <a:gd name="connsiteY69-140" fmla="*/ 705255 h 1483468"/>
              <a:gd name="connsiteX70-141" fmla="*/ 1648838 w 1815503"/>
              <a:gd name="connsiteY70-142" fmla="*/ 700391 h 1483468"/>
              <a:gd name="connsiteX71-143" fmla="*/ 1682885 w 1815503"/>
              <a:gd name="connsiteY71-144" fmla="*/ 676072 h 1483468"/>
              <a:gd name="connsiteX72-145" fmla="*/ 1624519 w 1815503"/>
              <a:gd name="connsiteY72-146" fmla="*/ 646889 h 1483468"/>
              <a:gd name="connsiteX73-147" fmla="*/ 1619655 w 1815503"/>
              <a:gd name="connsiteY73-148" fmla="*/ 617706 h 1483468"/>
              <a:gd name="connsiteX74-149" fmla="*/ 1619655 w 1815503"/>
              <a:gd name="connsiteY74-150" fmla="*/ 578796 h 1483468"/>
              <a:gd name="connsiteX75-151" fmla="*/ 1614791 w 1815503"/>
              <a:gd name="connsiteY75-152" fmla="*/ 530157 h 1483468"/>
              <a:gd name="connsiteX76-153" fmla="*/ 1609927 w 1815503"/>
              <a:gd name="connsiteY76-154" fmla="*/ 496111 h 1483468"/>
              <a:gd name="connsiteX77-155" fmla="*/ 1541834 w 1815503"/>
              <a:gd name="connsiteY77-156" fmla="*/ 539885 h 1483468"/>
              <a:gd name="connsiteX78-157" fmla="*/ 1468876 w 1815503"/>
              <a:gd name="connsiteY78-158" fmla="*/ 612843 h 1483468"/>
              <a:gd name="connsiteX79-159" fmla="*/ 1395919 w 1815503"/>
              <a:gd name="connsiteY79-160" fmla="*/ 661481 h 1483468"/>
              <a:gd name="connsiteX80-161" fmla="*/ 1400783 w 1815503"/>
              <a:gd name="connsiteY80-162" fmla="*/ 700391 h 1483468"/>
              <a:gd name="connsiteX81-163" fmla="*/ 1264595 w 1815503"/>
              <a:gd name="connsiteY81-164" fmla="*/ 763621 h 1483468"/>
              <a:gd name="connsiteX82-165" fmla="*/ 1220821 w 1815503"/>
              <a:gd name="connsiteY82-166" fmla="*/ 758757 h 1483468"/>
              <a:gd name="connsiteX83-167" fmla="*/ 1191638 w 1815503"/>
              <a:gd name="connsiteY83-168" fmla="*/ 724711 h 1483468"/>
              <a:gd name="connsiteX84-169" fmla="*/ 1167319 w 1815503"/>
              <a:gd name="connsiteY84-170" fmla="*/ 695528 h 1483468"/>
              <a:gd name="connsiteX85-171" fmla="*/ 1167319 w 1815503"/>
              <a:gd name="connsiteY85-172" fmla="*/ 695528 h 1483468"/>
              <a:gd name="connsiteX86-173" fmla="*/ 1162455 w 1815503"/>
              <a:gd name="connsiteY86-174" fmla="*/ 632298 h 1483468"/>
              <a:gd name="connsiteX87-175" fmla="*/ 1123544 w 1815503"/>
              <a:gd name="connsiteY87-176" fmla="*/ 593387 h 1483468"/>
              <a:gd name="connsiteX88-177" fmla="*/ 1070042 w 1815503"/>
              <a:gd name="connsiteY88-178" fmla="*/ 578796 h 1483468"/>
              <a:gd name="connsiteX89-179" fmla="*/ 1045723 w 1815503"/>
              <a:gd name="connsiteY89-180" fmla="*/ 607979 h 1483468"/>
              <a:gd name="connsiteX90-181" fmla="*/ 1045723 w 1815503"/>
              <a:gd name="connsiteY90-182" fmla="*/ 607979 h 1483468"/>
              <a:gd name="connsiteX91-183" fmla="*/ 1026268 w 1815503"/>
              <a:gd name="connsiteY91-184" fmla="*/ 530157 h 1483468"/>
              <a:gd name="connsiteX92-185" fmla="*/ 967902 w 1815503"/>
              <a:gd name="connsiteY92-186" fmla="*/ 539885 h 1483468"/>
              <a:gd name="connsiteX93-187" fmla="*/ 904672 w 1815503"/>
              <a:gd name="connsiteY93-188" fmla="*/ 569068 h 1483468"/>
              <a:gd name="connsiteX94-189" fmla="*/ 909536 w 1815503"/>
              <a:gd name="connsiteY94-190" fmla="*/ 530157 h 1483468"/>
              <a:gd name="connsiteX95-191" fmla="*/ 870625 w 1815503"/>
              <a:gd name="connsiteY95-192" fmla="*/ 525294 h 1483468"/>
              <a:gd name="connsiteX96-193" fmla="*/ 812259 w 1815503"/>
              <a:gd name="connsiteY96-194" fmla="*/ 535021 h 1483468"/>
              <a:gd name="connsiteX97-195" fmla="*/ 783076 w 1815503"/>
              <a:gd name="connsiteY97-196" fmla="*/ 530157 h 1483468"/>
              <a:gd name="connsiteX98-197" fmla="*/ 773348 w 1815503"/>
              <a:gd name="connsiteY98-198" fmla="*/ 515566 h 1483468"/>
              <a:gd name="connsiteX99-199" fmla="*/ 783076 w 1815503"/>
              <a:gd name="connsiteY99-200" fmla="*/ 486383 h 1483468"/>
              <a:gd name="connsiteX100-201" fmla="*/ 783076 w 1815503"/>
              <a:gd name="connsiteY100-202" fmla="*/ 481519 h 1483468"/>
              <a:gd name="connsiteX101-203" fmla="*/ 729574 w 1815503"/>
              <a:gd name="connsiteY101-204" fmla="*/ 447472 h 1483468"/>
              <a:gd name="connsiteX102-205" fmla="*/ 729574 w 1815503"/>
              <a:gd name="connsiteY102-206" fmla="*/ 447472 h 1483468"/>
              <a:gd name="connsiteX103-207" fmla="*/ 710119 w 1815503"/>
              <a:gd name="connsiteY103-208" fmla="*/ 413426 h 1483468"/>
              <a:gd name="connsiteX104-209" fmla="*/ 695527 w 1815503"/>
              <a:gd name="connsiteY104-210" fmla="*/ 369651 h 1483468"/>
              <a:gd name="connsiteX105-211" fmla="*/ 695527 w 1815503"/>
              <a:gd name="connsiteY105-212" fmla="*/ 369651 h 1483468"/>
              <a:gd name="connsiteX106-213" fmla="*/ 632297 w 1815503"/>
              <a:gd name="connsiteY106-214" fmla="*/ 311285 h 1483468"/>
              <a:gd name="connsiteX107-215" fmla="*/ 612842 w 1815503"/>
              <a:gd name="connsiteY107-216" fmla="*/ 262647 h 1483468"/>
              <a:gd name="connsiteX108-217" fmla="*/ 622570 w 1815503"/>
              <a:gd name="connsiteY108-218" fmla="*/ 218872 h 1483468"/>
              <a:gd name="connsiteX109-219" fmla="*/ 569068 w 1815503"/>
              <a:gd name="connsiteY109-220" fmla="*/ 160506 h 1483468"/>
              <a:gd name="connsiteX110-221" fmla="*/ 535021 w 1815503"/>
              <a:gd name="connsiteY110-222" fmla="*/ 111868 h 1483468"/>
              <a:gd name="connsiteX111-223" fmla="*/ 530157 w 1815503"/>
              <a:gd name="connsiteY111-224" fmla="*/ 111868 h 1483468"/>
              <a:gd name="connsiteX112-225" fmla="*/ 432880 w 1815503"/>
              <a:gd name="connsiteY112-226" fmla="*/ 43774 h 1483468"/>
              <a:gd name="connsiteX113-227" fmla="*/ 389106 w 1815503"/>
              <a:gd name="connsiteY113-228" fmla="*/ 34047 h 1483468"/>
              <a:gd name="connsiteX114-229" fmla="*/ 330740 w 1815503"/>
              <a:gd name="connsiteY114-230" fmla="*/ 48638 h 1483468"/>
              <a:gd name="connsiteX115-231" fmla="*/ 252919 w 1815503"/>
              <a:gd name="connsiteY115-232" fmla="*/ 48638 h 1483468"/>
              <a:gd name="connsiteX116-233" fmla="*/ 252919 w 1815503"/>
              <a:gd name="connsiteY116-234" fmla="*/ 48638 h 1483468"/>
              <a:gd name="connsiteX117-235" fmla="*/ 243191 w 1815503"/>
              <a:gd name="connsiteY117-236" fmla="*/ 0 h 1483468"/>
              <a:gd name="connsiteX118-237" fmla="*/ 170234 w 1815503"/>
              <a:gd name="connsiteY118-238" fmla="*/ 9728 h 1483468"/>
              <a:gd name="connsiteX119-239" fmla="*/ 102140 w 1815503"/>
              <a:gd name="connsiteY119-240" fmla="*/ 48638 h 1483468"/>
              <a:gd name="connsiteX120-241" fmla="*/ 53502 w 1815503"/>
              <a:gd name="connsiteY120-242" fmla="*/ 82685 h 1483468"/>
              <a:gd name="connsiteX121-243" fmla="*/ 0 w 1815503"/>
              <a:gd name="connsiteY121-244" fmla="*/ 150779 h 1483468"/>
              <a:gd name="connsiteX122-245" fmla="*/ 92412 w 1815503"/>
              <a:gd name="connsiteY122-246" fmla="*/ 418289 h 1483468"/>
              <a:gd name="connsiteX123-247" fmla="*/ 126459 w 1815503"/>
              <a:gd name="connsiteY123-248" fmla="*/ 452336 h 1483468"/>
              <a:gd name="connsiteX124-249" fmla="*/ 141051 w 1815503"/>
              <a:gd name="connsiteY124-250" fmla="*/ 462064 h 1483468"/>
              <a:gd name="connsiteX125-251" fmla="*/ 141051 w 1815503"/>
              <a:gd name="connsiteY125-252" fmla="*/ 471791 h 1483468"/>
              <a:gd name="connsiteX126-253" fmla="*/ 194553 w 1815503"/>
              <a:gd name="connsiteY126-254" fmla="*/ 870626 h 1483468"/>
              <a:gd name="connsiteX127-255" fmla="*/ 452336 w 1815503"/>
              <a:gd name="connsiteY127-256" fmla="*/ 1191638 h 1483468"/>
              <a:gd name="connsiteX0-257" fmla="*/ 452336 w 1780466"/>
              <a:gd name="connsiteY0-258" fmla="*/ 1191638 h 1483468"/>
              <a:gd name="connsiteX1-259" fmla="*/ 520429 w 1780466"/>
              <a:gd name="connsiteY1-260" fmla="*/ 1167319 h 1483468"/>
              <a:gd name="connsiteX2-261" fmla="*/ 549612 w 1780466"/>
              <a:gd name="connsiteY2-262" fmla="*/ 1201366 h 1483468"/>
              <a:gd name="connsiteX3-263" fmla="*/ 564204 w 1780466"/>
              <a:gd name="connsiteY3-264" fmla="*/ 1250004 h 1483468"/>
              <a:gd name="connsiteX4-265" fmla="*/ 612842 w 1780466"/>
              <a:gd name="connsiteY4-266" fmla="*/ 1293779 h 1483468"/>
              <a:gd name="connsiteX5-267" fmla="*/ 671208 w 1780466"/>
              <a:gd name="connsiteY5-268" fmla="*/ 1298643 h 1483468"/>
              <a:gd name="connsiteX6-269" fmla="*/ 690663 w 1780466"/>
              <a:gd name="connsiteY6-270" fmla="*/ 1274323 h 1483468"/>
              <a:gd name="connsiteX7-271" fmla="*/ 729574 w 1780466"/>
              <a:gd name="connsiteY7-272" fmla="*/ 1245140 h 1483468"/>
              <a:gd name="connsiteX8-273" fmla="*/ 773348 w 1780466"/>
              <a:gd name="connsiteY8-274" fmla="*/ 1211094 h 1483468"/>
              <a:gd name="connsiteX9-275" fmla="*/ 812259 w 1780466"/>
              <a:gd name="connsiteY9-276" fmla="*/ 1220821 h 1483468"/>
              <a:gd name="connsiteX10-277" fmla="*/ 812259 w 1780466"/>
              <a:gd name="connsiteY10-278" fmla="*/ 1250004 h 1483468"/>
              <a:gd name="connsiteX11-279" fmla="*/ 812259 w 1780466"/>
              <a:gd name="connsiteY11-280" fmla="*/ 1293779 h 1483468"/>
              <a:gd name="connsiteX12-281" fmla="*/ 812259 w 1780466"/>
              <a:gd name="connsiteY12-282" fmla="*/ 1293779 h 1483468"/>
              <a:gd name="connsiteX13-283" fmla="*/ 885217 w 1780466"/>
              <a:gd name="connsiteY13-284" fmla="*/ 1274323 h 1483468"/>
              <a:gd name="connsiteX14-285" fmla="*/ 914400 w 1780466"/>
              <a:gd name="connsiteY14-286" fmla="*/ 1259732 h 1483468"/>
              <a:gd name="connsiteX15-287" fmla="*/ 933855 w 1780466"/>
              <a:gd name="connsiteY15-288" fmla="*/ 1313234 h 1483468"/>
              <a:gd name="connsiteX16-289" fmla="*/ 997085 w 1780466"/>
              <a:gd name="connsiteY16-290" fmla="*/ 1337553 h 1483468"/>
              <a:gd name="connsiteX17-291" fmla="*/ 997085 w 1780466"/>
              <a:gd name="connsiteY17-292" fmla="*/ 1337553 h 1483468"/>
              <a:gd name="connsiteX18-293" fmla="*/ 1035995 w 1780466"/>
              <a:gd name="connsiteY18-294" fmla="*/ 1410511 h 1483468"/>
              <a:gd name="connsiteX19-295" fmla="*/ 1035995 w 1780466"/>
              <a:gd name="connsiteY19-296" fmla="*/ 1410511 h 1483468"/>
              <a:gd name="connsiteX20-297" fmla="*/ 1084634 w 1780466"/>
              <a:gd name="connsiteY20-298" fmla="*/ 1395919 h 1483468"/>
              <a:gd name="connsiteX21-299" fmla="*/ 1079770 w 1780466"/>
              <a:gd name="connsiteY21-300" fmla="*/ 1371600 h 1483468"/>
              <a:gd name="connsiteX22-301" fmla="*/ 1079770 w 1780466"/>
              <a:gd name="connsiteY22-302" fmla="*/ 1371600 h 1483468"/>
              <a:gd name="connsiteX23-303" fmla="*/ 1108953 w 1780466"/>
              <a:gd name="connsiteY23-304" fmla="*/ 1342417 h 1483468"/>
              <a:gd name="connsiteX24-305" fmla="*/ 1172183 w 1780466"/>
              <a:gd name="connsiteY24-306" fmla="*/ 1425102 h 1483468"/>
              <a:gd name="connsiteX25-307" fmla="*/ 1211093 w 1780466"/>
              <a:gd name="connsiteY25-308" fmla="*/ 1483468 h 1483468"/>
              <a:gd name="connsiteX26-309" fmla="*/ 1245140 w 1780466"/>
              <a:gd name="connsiteY26-310" fmla="*/ 1464013 h 1483468"/>
              <a:gd name="connsiteX27-311" fmla="*/ 1279187 w 1780466"/>
              <a:gd name="connsiteY27-312" fmla="*/ 1468877 h 1483468"/>
              <a:gd name="connsiteX28-313" fmla="*/ 1288914 w 1780466"/>
              <a:gd name="connsiteY28-314" fmla="*/ 1434830 h 1483468"/>
              <a:gd name="connsiteX29-315" fmla="*/ 1288914 w 1780466"/>
              <a:gd name="connsiteY29-316" fmla="*/ 1410511 h 1483468"/>
              <a:gd name="connsiteX30-317" fmla="*/ 1313234 w 1780466"/>
              <a:gd name="connsiteY30-318" fmla="*/ 1391055 h 1483468"/>
              <a:gd name="connsiteX31-319" fmla="*/ 1357008 w 1780466"/>
              <a:gd name="connsiteY31-320" fmla="*/ 1386191 h 1483468"/>
              <a:gd name="connsiteX32-321" fmla="*/ 1357008 w 1780466"/>
              <a:gd name="connsiteY32-322" fmla="*/ 1386191 h 1483468"/>
              <a:gd name="connsiteX33-323" fmla="*/ 1357008 w 1780466"/>
              <a:gd name="connsiteY33-324" fmla="*/ 1386191 h 1483468"/>
              <a:gd name="connsiteX34-325" fmla="*/ 1395919 w 1780466"/>
              <a:gd name="connsiteY34-326" fmla="*/ 1366736 h 1483468"/>
              <a:gd name="connsiteX35-327" fmla="*/ 1415374 w 1780466"/>
              <a:gd name="connsiteY35-328" fmla="*/ 1420238 h 1483468"/>
              <a:gd name="connsiteX36-329" fmla="*/ 1449421 w 1780466"/>
              <a:gd name="connsiteY36-330" fmla="*/ 1444557 h 1483468"/>
              <a:gd name="connsiteX37-331" fmla="*/ 1493195 w 1780466"/>
              <a:gd name="connsiteY37-332" fmla="*/ 1464013 h 1483468"/>
              <a:gd name="connsiteX38-333" fmla="*/ 1512651 w 1780466"/>
              <a:gd name="connsiteY38-334" fmla="*/ 1439694 h 1483468"/>
              <a:gd name="connsiteX39-335" fmla="*/ 1512651 w 1780466"/>
              <a:gd name="connsiteY39-336" fmla="*/ 1439694 h 1483468"/>
              <a:gd name="connsiteX40-337" fmla="*/ 1493195 w 1780466"/>
              <a:gd name="connsiteY40-338" fmla="*/ 1361872 h 1483468"/>
              <a:gd name="connsiteX41-339" fmla="*/ 1493195 w 1780466"/>
              <a:gd name="connsiteY41-340" fmla="*/ 1361872 h 1483468"/>
              <a:gd name="connsiteX42-341" fmla="*/ 1468876 w 1780466"/>
              <a:gd name="connsiteY42-342" fmla="*/ 1327826 h 1483468"/>
              <a:gd name="connsiteX43-343" fmla="*/ 1439693 w 1780466"/>
              <a:gd name="connsiteY43-344" fmla="*/ 1293779 h 1483468"/>
              <a:gd name="connsiteX44-345" fmla="*/ 1444557 w 1780466"/>
              <a:gd name="connsiteY44-346" fmla="*/ 1284051 h 1483468"/>
              <a:gd name="connsiteX45-347" fmla="*/ 1444557 w 1780466"/>
              <a:gd name="connsiteY45-348" fmla="*/ 1245140 h 1483468"/>
              <a:gd name="connsiteX46-349" fmla="*/ 1429966 w 1780466"/>
              <a:gd name="connsiteY46-350" fmla="*/ 1220821 h 1483468"/>
              <a:gd name="connsiteX47-351" fmla="*/ 1400783 w 1780466"/>
              <a:gd name="connsiteY47-352" fmla="*/ 1191638 h 1483468"/>
              <a:gd name="connsiteX48-353" fmla="*/ 1400783 w 1780466"/>
              <a:gd name="connsiteY48-354" fmla="*/ 1191638 h 1483468"/>
              <a:gd name="connsiteX49-355" fmla="*/ 1444557 w 1780466"/>
              <a:gd name="connsiteY49-356" fmla="*/ 1138136 h 1483468"/>
              <a:gd name="connsiteX50-357" fmla="*/ 1464012 w 1780466"/>
              <a:gd name="connsiteY50-358" fmla="*/ 1157591 h 1483468"/>
              <a:gd name="connsiteX51-359" fmla="*/ 1483468 w 1780466"/>
              <a:gd name="connsiteY51-360" fmla="*/ 1104089 h 1483468"/>
              <a:gd name="connsiteX52-361" fmla="*/ 1522378 w 1780466"/>
              <a:gd name="connsiteY52-362" fmla="*/ 1118681 h 1483468"/>
              <a:gd name="connsiteX53-363" fmla="*/ 1614791 w 1780466"/>
              <a:gd name="connsiteY53-364" fmla="*/ 1123545 h 1483468"/>
              <a:gd name="connsiteX54-365" fmla="*/ 1668293 w 1780466"/>
              <a:gd name="connsiteY54-366" fmla="*/ 1118681 h 1483468"/>
              <a:gd name="connsiteX55-367" fmla="*/ 1682885 w 1780466"/>
              <a:gd name="connsiteY55-368" fmla="*/ 1113817 h 1483468"/>
              <a:gd name="connsiteX56-369" fmla="*/ 1780161 w 1780466"/>
              <a:gd name="connsiteY56-370" fmla="*/ 1094362 h 1483468"/>
              <a:gd name="connsiteX57-371" fmla="*/ 1600199 w 1780466"/>
              <a:gd name="connsiteY57-372" fmla="*/ 1108953 h 1483468"/>
              <a:gd name="connsiteX58-373" fmla="*/ 1585608 w 1780466"/>
              <a:gd name="connsiteY58-374" fmla="*/ 1099226 h 1483468"/>
              <a:gd name="connsiteX59-375" fmla="*/ 1605063 w 1780466"/>
              <a:gd name="connsiteY59-376" fmla="*/ 1104089 h 1483468"/>
              <a:gd name="connsiteX60-377" fmla="*/ 1619655 w 1780466"/>
              <a:gd name="connsiteY60-378" fmla="*/ 1021404 h 1483468"/>
              <a:gd name="connsiteX61-379" fmla="*/ 1653702 w 1780466"/>
              <a:gd name="connsiteY61-380" fmla="*/ 972766 h 1483468"/>
              <a:gd name="connsiteX62-381" fmla="*/ 1634246 w 1780466"/>
              <a:gd name="connsiteY62-382" fmla="*/ 953311 h 1483468"/>
              <a:gd name="connsiteX63-383" fmla="*/ 1653702 w 1780466"/>
              <a:gd name="connsiteY63-384" fmla="*/ 904672 h 1483468"/>
              <a:gd name="connsiteX64-385" fmla="*/ 1619655 w 1780466"/>
              <a:gd name="connsiteY64-386" fmla="*/ 865762 h 1483468"/>
              <a:gd name="connsiteX65-387" fmla="*/ 1634246 w 1780466"/>
              <a:gd name="connsiteY65-388" fmla="*/ 826851 h 1483468"/>
              <a:gd name="connsiteX66-389" fmla="*/ 1634246 w 1780466"/>
              <a:gd name="connsiteY66-390" fmla="*/ 826851 h 1483468"/>
              <a:gd name="connsiteX67-391" fmla="*/ 1663429 w 1780466"/>
              <a:gd name="connsiteY67-392" fmla="*/ 778213 h 1483468"/>
              <a:gd name="connsiteX68-393" fmla="*/ 1678021 w 1780466"/>
              <a:gd name="connsiteY68-394" fmla="*/ 724711 h 1483468"/>
              <a:gd name="connsiteX69-395" fmla="*/ 1687748 w 1780466"/>
              <a:gd name="connsiteY69-396" fmla="*/ 705255 h 1483468"/>
              <a:gd name="connsiteX70-397" fmla="*/ 1648838 w 1780466"/>
              <a:gd name="connsiteY70-398" fmla="*/ 700391 h 1483468"/>
              <a:gd name="connsiteX71-399" fmla="*/ 1682885 w 1780466"/>
              <a:gd name="connsiteY71-400" fmla="*/ 676072 h 1483468"/>
              <a:gd name="connsiteX72-401" fmla="*/ 1624519 w 1780466"/>
              <a:gd name="connsiteY72-402" fmla="*/ 646889 h 1483468"/>
              <a:gd name="connsiteX73-403" fmla="*/ 1619655 w 1780466"/>
              <a:gd name="connsiteY73-404" fmla="*/ 617706 h 1483468"/>
              <a:gd name="connsiteX74-405" fmla="*/ 1619655 w 1780466"/>
              <a:gd name="connsiteY74-406" fmla="*/ 578796 h 1483468"/>
              <a:gd name="connsiteX75-407" fmla="*/ 1614791 w 1780466"/>
              <a:gd name="connsiteY75-408" fmla="*/ 530157 h 1483468"/>
              <a:gd name="connsiteX76-409" fmla="*/ 1609927 w 1780466"/>
              <a:gd name="connsiteY76-410" fmla="*/ 496111 h 1483468"/>
              <a:gd name="connsiteX77-411" fmla="*/ 1541834 w 1780466"/>
              <a:gd name="connsiteY77-412" fmla="*/ 539885 h 1483468"/>
              <a:gd name="connsiteX78-413" fmla="*/ 1468876 w 1780466"/>
              <a:gd name="connsiteY78-414" fmla="*/ 612843 h 1483468"/>
              <a:gd name="connsiteX79-415" fmla="*/ 1395919 w 1780466"/>
              <a:gd name="connsiteY79-416" fmla="*/ 661481 h 1483468"/>
              <a:gd name="connsiteX80-417" fmla="*/ 1400783 w 1780466"/>
              <a:gd name="connsiteY80-418" fmla="*/ 700391 h 1483468"/>
              <a:gd name="connsiteX81-419" fmla="*/ 1264595 w 1780466"/>
              <a:gd name="connsiteY81-420" fmla="*/ 763621 h 1483468"/>
              <a:gd name="connsiteX82-421" fmla="*/ 1220821 w 1780466"/>
              <a:gd name="connsiteY82-422" fmla="*/ 758757 h 1483468"/>
              <a:gd name="connsiteX83-423" fmla="*/ 1191638 w 1780466"/>
              <a:gd name="connsiteY83-424" fmla="*/ 724711 h 1483468"/>
              <a:gd name="connsiteX84-425" fmla="*/ 1167319 w 1780466"/>
              <a:gd name="connsiteY84-426" fmla="*/ 695528 h 1483468"/>
              <a:gd name="connsiteX85-427" fmla="*/ 1167319 w 1780466"/>
              <a:gd name="connsiteY85-428" fmla="*/ 695528 h 1483468"/>
              <a:gd name="connsiteX86-429" fmla="*/ 1162455 w 1780466"/>
              <a:gd name="connsiteY86-430" fmla="*/ 632298 h 1483468"/>
              <a:gd name="connsiteX87-431" fmla="*/ 1123544 w 1780466"/>
              <a:gd name="connsiteY87-432" fmla="*/ 593387 h 1483468"/>
              <a:gd name="connsiteX88-433" fmla="*/ 1070042 w 1780466"/>
              <a:gd name="connsiteY88-434" fmla="*/ 578796 h 1483468"/>
              <a:gd name="connsiteX89-435" fmla="*/ 1045723 w 1780466"/>
              <a:gd name="connsiteY89-436" fmla="*/ 607979 h 1483468"/>
              <a:gd name="connsiteX90-437" fmla="*/ 1045723 w 1780466"/>
              <a:gd name="connsiteY90-438" fmla="*/ 607979 h 1483468"/>
              <a:gd name="connsiteX91-439" fmla="*/ 1026268 w 1780466"/>
              <a:gd name="connsiteY91-440" fmla="*/ 530157 h 1483468"/>
              <a:gd name="connsiteX92-441" fmla="*/ 967902 w 1780466"/>
              <a:gd name="connsiteY92-442" fmla="*/ 539885 h 1483468"/>
              <a:gd name="connsiteX93-443" fmla="*/ 904672 w 1780466"/>
              <a:gd name="connsiteY93-444" fmla="*/ 569068 h 1483468"/>
              <a:gd name="connsiteX94-445" fmla="*/ 909536 w 1780466"/>
              <a:gd name="connsiteY94-446" fmla="*/ 530157 h 1483468"/>
              <a:gd name="connsiteX95-447" fmla="*/ 870625 w 1780466"/>
              <a:gd name="connsiteY95-448" fmla="*/ 525294 h 1483468"/>
              <a:gd name="connsiteX96-449" fmla="*/ 812259 w 1780466"/>
              <a:gd name="connsiteY96-450" fmla="*/ 535021 h 1483468"/>
              <a:gd name="connsiteX97-451" fmla="*/ 783076 w 1780466"/>
              <a:gd name="connsiteY97-452" fmla="*/ 530157 h 1483468"/>
              <a:gd name="connsiteX98-453" fmla="*/ 773348 w 1780466"/>
              <a:gd name="connsiteY98-454" fmla="*/ 515566 h 1483468"/>
              <a:gd name="connsiteX99-455" fmla="*/ 783076 w 1780466"/>
              <a:gd name="connsiteY99-456" fmla="*/ 486383 h 1483468"/>
              <a:gd name="connsiteX100-457" fmla="*/ 783076 w 1780466"/>
              <a:gd name="connsiteY100-458" fmla="*/ 481519 h 1483468"/>
              <a:gd name="connsiteX101-459" fmla="*/ 729574 w 1780466"/>
              <a:gd name="connsiteY101-460" fmla="*/ 447472 h 1483468"/>
              <a:gd name="connsiteX102-461" fmla="*/ 729574 w 1780466"/>
              <a:gd name="connsiteY102-462" fmla="*/ 447472 h 1483468"/>
              <a:gd name="connsiteX103-463" fmla="*/ 710119 w 1780466"/>
              <a:gd name="connsiteY103-464" fmla="*/ 413426 h 1483468"/>
              <a:gd name="connsiteX104-465" fmla="*/ 695527 w 1780466"/>
              <a:gd name="connsiteY104-466" fmla="*/ 369651 h 1483468"/>
              <a:gd name="connsiteX105-467" fmla="*/ 695527 w 1780466"/>
              <a:gd name="connsiteY105-468" fmla="*/ 369651 h 1483468"/>
              <a:gd name="connsiteX106-469" fmla="*/ 632297 w 1780466"/>
              <a:gd name="connsiteY106-470" fmla="*/ 311285 h 1483468"/>
              <a:gd name="connsiteX107-471" fmla="*/ 612842 w 1780466"/>
              <a:gd name="connsiteY107-472" fmla="*/ 262647 h 1483468"/>
              <a:gd name="connsiteX108-473" fmla="*/ 622570 w 1780466"/>
              <a:gd name="connsiteY108-474" fmla="*/ 218872 h 1483468"/>
              <a:gd name="connsiteX109-475" fmla="*/ 569068 w 1780466"/>
              <a:gd name="connsiteY109-476" fmla="*/ 160506 h 1483468"/>
              <a:gd name="connsiteX110-477" fmla="*/ 535021 w 1780466"/>
              <a:gd name="connsiteY110-478" fmla="*/ 111868 h 1483468"/>
              <a:gd name="connsiteX111-479" fmla="*/ 530157 w 1780466"/>
              <a:gd name="connsiteY111-480" fmla="*/ 111868 h 1483468"/>
              <a:gd name="connsiteX112-481" fmla="*/ 432880 w 1780466"/>
              <a:gd name="connsiteY112-482" fmla="*/ 43774 h 1483468"/>
              <a:gd name="connsiteX113-483" fmla="*/ 389106 w 1780466"/>
              <a:gd name="connsiteY113-484" fmla="*/ 34047 h 1483468"/>
              <a:gd name="connsiteX114-485" fmla="*/ 330740 w 1780466"/>
              <a:gd name="connsiteY114-486" fmla="*/ 48638 h 1483468"/>
              <a:gd name="connsiteX115-487" fmla="*/ 252919 w 1780466"/>
              <a:gd name="connsiteY115-488" fmla="*/ 48638 h 1483468"/>
              <a:gd name="connsiteX116-489" fmla="*/ 252919 w 1780466"/>
              <a:gd name="connsiteY116-490" fmla="*/ 48638 h 1483468"/>
              <a:gd name="connsiteX117-491" fmla="*/ 243191 w 1780466"/>
              <a:gd name="connsiteY117-492" fmla="*/ 0 h 1483468"/>
              <a:gd name="connsiteX118-493" fmla="*/ 170234 w 1780466"/>
              <a:gd name="connsiteY118-494" fmla="*/ 9728 h 1483468"/>
              <a:gd name="connsiteX119-495" fmla="*/ 102140 w 1780466"/>
              <a:gd name="connsiteY119-496" fmla="*/ 48638 h 1483468"/>
              <a:gd name="connsiteX120-497" fmla="*/ 53502 w 1780466"/>
              <a:gd name="connsiteY120-498" fmla="*/ 82685 h 1483468"/>
              <a:gd name="connsiteX121-499" fmla="*/ 0 w 1780466"/>
              <a:gd name="connsiteY121-500" fmla="*/ 150779 h 1483468"/>
              <a:gd name="connsiteX122-501" fmla="*/ 92412 w 1780466"/>
              <a:gd name="connsiteY122-502" fmla="*/ 418289 h 1483468"/>
              <a:gd name="connsiteX123-503" fmla="*/ 126459 w 1780466"/>
              <a:gd name="connsiteY123-504" fmla="*/ 452336 h 1483468"/>
              <a:gd name="connsiteX124-505" fmla="*/ 141051 w 1780466"/>
              <a:gd name="connsiteY124-506" fmla="*/ 462064 h 1483468"/>
              <a:gd name="connsiteX125-507" fmla="*/ 141051 w 1780466"/>
              <a:gd name="connsiteY125-508" fmla="*/ 471791 h 1483468"/>
              <a:gd name="connsiteX126-509" fmla="*/ 194553 w 1780466"/>
              <a:gd name="connsiteY126-510" fmla="*/ 870626 h 1483468"/>
              <a:gd name="connsiteX127-511" fmla="*/ 452336 w 1780466"/>
              <a:gd name="connsiteY127-512" fmla="*/ 1191638 h 1483468"/>
              <a:gd name="connsiteX0-513" fmla="*/ 452336 w 1687748"/>
              <a:gd name="connsiteY0-514" fmla="*/ 1191638 h 1483468"/>
              <a:gd name="connsiteX1-515" fmla="*/ 520429 w 1687748"/>
              <a:gd name="connsiteY1-516" fmla="*/ 1167319 h 1483468"/>
              <a:gd name="connsiteX2-517" fmla="*/ 549612 w 1687748"/>
              <a:gd name="connsiteY2-518" fmla="*/ 1201366 h 1483468"/>
              <a:gd name="connsiteX3-519" fmla="*/ 564204 w 1687748"/>
              <a:gd name="connsiteY3-520" fmla="*/ 1250004 h 1483468"/>
              <a:gd name="connsiteX4-521" fmla="*/ 612842 w 1687748"/>
              <a:gd name="connsiteY4-522" fmla="*/ 1293779 h 1483468"/>
              <a:gd name="connsiteX5-523" fmla="*/ 671208 w 1687748"/>
              <a:gd name="connsiteY5-524" fmla="*/ 1298643 h 1483468"/>
              <a:gd name="connsiteX6-525" fmla="*/ 690663 w 1687748"/>
              <a:gd name="connsiteY6-526" fmla="*/ 1274323 h 1483468"/>
              <a:gd name="connsiteX7-527" fmla="*/ 729574 w 1687748"/>
              <a:gd name="connsiteY7-528" fmla="*/ 1245140 h 1483468"/>
              <a:gd name="connsiteX8-529" fmla="*/ 773348 w 1687748"/>
              <a:gd name="connsiteY8-530" fmla="*/ 1211094 h 1483468"/>
              <a:gd name="connsiteX9-531" fmla="*/ 812259 w 1687748"/>
              <a:gd name="connsiteY9-532" fmla="*/ 1220821 h 1483468"/>
              <a:gd name="connsiteX10-533" fmla="*/ 812259 w 1687748"/>
              <a:gd name="connsiteY10-534" fmla="*/ 1250004 h 1483468"/>
              <a:gd name="connsiteX11-535" fmla="*/ 812259 w 1687748"/>
              <a:gd name="connsiteY11-536" fmla="*/ 1293779 h 1483468"/>
              <a:gd name="connsiteX12-537" fmla="*/ 812259 w 1687748"/>
              <a:gd name="connsiteY12-538" fmla="*/ 1293779 h 1483468"/>
              <a:gd name="connsiteX13-539" fmla="*/ 885217 w 1687748"/>
              <a:gd name="connsiteY13-540" fmla="*/ 1274323 h 1483468"/>
              <a:gd name="connsiteX14-541" fmla="*/ 914400 w 1687748"/>
              <a:gd name="connsiteY14-542" fmla="*/ 1259732 h 1483468"/>
              <a:gd name="connsiteX15-543" fmla="*/ 933855 w 1687748"/>
              <a:gd name="connsiteY15-544" fmla="*/ 1313234 h 1483468"/>
              <a:gd name="connsiteX16-545" fmla="*/ 997085 w 1687748"/>
              <a:gd name="connsiteY16-546" fmla="*/ 1337553 h 1483468"/>
              <a:gd name="connsiteX17-547" fmla="*/ 997085 w 1687748"/>
              <a:gd name="connsiteY17-548" fmla="*/ 1337553 h 1483468"/>
              <a:gd name="connsiteX18-549" fmla="*/ 1035995 w 1687748"/>
              <a:gd name="connsiteY18-550" fmla="*/ 1410511 h 1483468"/>
              <a:gd name="connsiteX19-551" fmla="*/ 1035995 w 1687748"/>
              <a:gd name="connsiteY19-552" fmla="*/ 1410511 h 1483468"/>
              <a:gd name="connsiteX20-553" fmla="*/ 1084634 w 1687748"/>
              <a:gd name="connsiteY20-554" fmla="*/ 1395919 h 1483468"/>
              <a:gd name="connsiteX21-555" fmla="*/ 1079770 w 1687748"/>
              <a:gd name="connsiteY21-556" fmla="*/ 1371600 h 1483468"/>
              <a:gd name="connsiteX22-557" fmla="*/ 1079770 w 1687748"/>
              <a:gd name="connsiteY22-558" fmla="*/ 1371600 h 1483468"/>
              <a:gd name="connsiteX23-559" fmla="*/ 1108953 w 1687748"/>
              <a:gd name="connsiteY23-560" fmla="*/ 1342417 h 1483468"/>
              <a:gd name="connsiteX24-561" fmla="*/ 1172183 w 1687748"/>
              <a:gd name="connsiteY24-562" fmla="*/ 1425102 h 1483468"/>
              <a:gd name="connsiteX25-563" fmla="*/ 1211093 w 1687748"/>
              <a:gd name="connsiteY25-564" fmla="*/ 1483468 h 1483468"/>
              <a:gd name="connsiteX26-565" fmla="*/ 1245140 w 1687748"/>
              <a:gd name="connsiteY26-566" fmla="*/ 1464013 h 1483468"/>
              <a:gd name="connsiteX27-567" fmla="*/ 1279187 w 1687748"/>
              <a:gd name="connsiteY27-568" fmla="*/ 1468877 h 1483468"/>
              <a:gd name="connsiteX28-569" fmla="*/ 1288914 w 1687748"/>
              <a:gd name="connsiteY28-570" fmla="*/ 1434830 h 1483468"/>
              <a:gd name="connsiteX29-571" fmla="*/ 1288914 w 1687748"/>
              <a:gd name="connsiteY29-572" fmla="*/ 1410511 h 1483468"/>
              <a:gd name="connsiteX30-573" fmla="*/ 1313234 w 1687748"/>
              <a:gd name="connsiteY30-574" fmla="*/ 1391055 h 1483468"/>
              <a:gd name="connsiteX31-575" fmla="*/ 1357008 w 1687748"/>
              <a:gd name="connsiteY31-576" fmla="*/ 1386191 h 1483468"/>
              <a:gd name="connsiteX32-577" fmla="*/ 1357008 w 1687748"/>
              <a:gd name="connsiteY32-578" fmla="*/ 1386191 h 1483468"/>
              <a:gd name="connsiteX33-579" fmla="*/ 1357008 w 1687748"/>
              <a:gd name="connsiteY33-580" fmla="*/ 1386191 h 1483468"/>
              <a:gd name="connsiteX34-581" fmla="*/ 1395919 w 1687748"/>
              <a:gd name="connsiteY34-582" fmla="*/ 1366736 h 1483468"/>
              <a:gd name="connsiteX35-583" fmla="*/ 1415374 w 1687748"/>
              <a:gd name="connsiteY35-584" fmla="*/ 1420238 h 1483468"/>
              <a:gd name="connsiteX36-585" fmla="*/ 1449421 w 1687748"/>
              <a:gd name="connsiteY36-586" fmla="*/ 1444557 h 1483468"/>
              <a:gd name="connsiteX37-587" fmla="*/ 1493195 w 1687748"/>
              <a:gd name="connsiteY37-588" fmla="*/ 1464013 h 1483468"/>
              <a:gd name="connsiteX38-589" fmla="*/ 1512651 w 1687748"/>
              <a:gd name="connsiteY38-590" fmla="*/ 1439694 h 1483468"/>
              <a:gd name="connsiteX39-591" fmla="*/ 1512651 w 1687748"/>
              <a:gd name="connsiteY39-592" fmla="*/ 1439694 h 1483468"/>
              <a:gd name="connsiteX40-593" fmla="*/ 1493195 w 1687748"/>
              <a:gd name="connsiteY40-594" fmla="*/ 1361872 h 1483468"/>
              <a:gd name="connsiteX41-595" fmla="*/ 1493195 w 1687748"/>
              <a:gd name="connsiteY41-596" fmla="*/ 1361872 h 1483468"/>
              <a:gd name="connsiteX42-597" fmla="*/ 1468876 w 1687748"/>
              <a:gd name="connsiteY42-598" fmla="*/ 1327826 h 1483468"/>
              <a:gd name="connsiteX43-599" fmla="*/ 1439693 w 1687748"/>
              <a:gd name="connsiteY43-600" fmla="*/ 1293779 h 1483468"/>
              <a:gd name="connsiteX44-601" fmla="*/ 1444557 w 1687748"/>
              <a:gd name="connsiteY44-602" fmla="*/ 1284051 h 1483468"/>
              <a:gd name="connsiteX45-603" fmla="*/ 1444557 w 1687748"/>
              <a:gd name="connsiteY45-604" fmla="*/ 1245140 h 1483468"/>
              <a:gd name="connsiteX46-605" fmla="*/ 1429966 w 1687748"/>
              <a:gd name="connsiteY46-606" fmla="*/ 1220821 h 1483468"/>
              <a:gd name="connsiteX47-607" fmla="*/ 1400783 w 1687748"/>
              <a:gd name="connsiteY47-608" fmla="*/ 1191638 h 1483468"/>
              <a:gd name="connsiteX48-609" fmla="*/ 1400783 w 1687748"/>
              <a:gd name="connsiteY48-610" fmla="*/ 1191638 h 1483468"/>
              <a:gd name="connsiteX49-611" fmla="*/ 1444557 w 1687748"/>
              <a:gd name="connsiteY49-612" fmla="*/ 1138136 h 1483468"/>
              <a:gd name="connsiteX50-613" fmla="*/ 1464012 w 1687748"/>
              <a:gd name="connsiteY50-614" fmla="*/ 1157591 h 1483468"/>
              <a:gd name="connsiteX51-615" fmla="*/ 1483468 w 1687748"/>
              <a:gd name="connsiteY51-616" fmla="*/ 1104089 h 1483468"/>
              <a:gd name="connsiteX52-617" fmla="*/ 1522378 w 1687748"/>
              <a:gd name="connsiteY52-618" fmla="*/ 1118681 h 1483468"/>
              <a:gd name="connsiteX53-619" fmla="*/ 1614791 w 1687748"/>
              <a:gd name="connsiteY53-620" fmla="*/ 1123545 h 1483468"/>
              <a:gd name="connsiteX54-621" fmla="*/ 1668293 w 1687748"/>
              <a:gd name="connsiteY54-622" fmla="*/ 1118681 h 1483468"/>
              <a:gd name="connsiteX55-623" fmla="*/ 1682885 w 1687748"/>
              <a:gd name="connsiteY55-624" fmla="*/ 1113817 h 1483468"/>
              <a:gd name="connsiteX56-625" fmla="*/ 1595336 w 1687748"/>
              <a:gd name="connsiteY56-626" fmla="*/ 1104090 h 1483468"/>
              <a:gd name="connsiteX57-627" fmla="*/ 1600199 w 1687748"/>
              <a:gd name="connsiteY57-628" fmla="*/ 1108953 h 1483468"/>
              <a:gd name="connsiteX58-629" fmla="*/ 1585608 w 1687748"/>
              <a:gd name="connsiteY58-630" fmla="*/ 1099226 h 1483468"/>
              <a:gd name="connsiteX59-631" fmla="*/ 1605063 w 1687748"/>
              <a:gd name="connsiteY59-632" fmla="*/ 1104089 h 1483468"/>
              <a:gd name="connsiteX60-633" fmla="*/ 1619655 w 1687748"/>
              <a:gd name="connsiteY60-634" fmla="*/ 1021404 h 1483468"/>
              <a:gd name="connsiteX61-635" fmla="*/ 1653702 w 1687748"/>
              <a:gd name="connsiteY61-636" fmla="*/ 972766 h 1483468"/>
              <a:gd name="connsiteX62-637" fmla="*/ 1634246 w 1687748"/>
              <a:gd name="connsiteY62-638" fmla="*/ 953311 h 1483468"/>
              <a:gd name="connsiteX63-639" fmla="*/ 1653702 w 1687748"/>
              <a:gd name="connsiteY63-640" fmla="*/ 904672 h 1483468"/>
              <a:gd name="connsiteX64-641" fmla="*/ 1619655 w 1687748"/>
              <a:gd name="connsiteY64-642" fmla="*/ 865762 h 1483468"/>
              <a:gd name="connsiteX65-643" fmla="*/ 1634246 w 1687748"/>
              <a:gd name="connsiteY65-644" fmla="*/ 826851 h 1483468"/>
              <a:gd name="connsiteX66-645" fmla="*/ 1634246 w 1687748"/>
              <a:gd name="connsiteY66-646" fmla="*/ 826851 h 1483468"/>
              <a:gd name="connsiteX67-647" fmla="*/ 1663429 w 1687748"/>
              <a:gd name="connsiteY67-648" fmla="*/ 778213 h 1483468"/>
              <a:gd name="connsiteX68-649" fmla="*/ 1678021 w 1687748"/>
              <a:gd name="connsiteY68-650" fmla="*/ 724711 h 1483468"/>
              <a:gd name="connsiteX69-651" fmla="*/ 1687748 w 1687748"/>
              <a:gd name="connsiteY69-652" fmla="*/ 705255 h 1483468"/>
              <a:gd name="connsiteX70-653" fmla="*/ 1648838 w 1687748"/>
              <a:gd name="connsiteY70-654" fmla="*/ 700391 h 1483468"/>
              <a:gd name="connsiteX71-655" fmla="*/ 1682885 w 1687748"/>
              <a:gd name="connsiteY71-656" fmla="*/ 676072 h 1483468"/>
              <a:gd name="connsiteX72-657" fmla="*/ 1624519 w 1687748"/>
              <a:gd name="connsiteY72-658" fmla="*/ 646889 h 1483468"/>
              <a:gd name="connsiteX73-659" fmla="*/ 1619655 w 1687748"/>
              <a:gd name="connsiteY73-660" fmla="*/ 617706 h 1483468"/>
              <a:gd name="connsiteX74-661" fmla="*/ 1619655 w 1687748"/>
              <a:gd name="connsiteY74-662" fmla="*/ 578796 h 1483468"/>
              <a:gd name="connsiteX75-663" fmla="*/ 1614791 w 1687748"/>
              <a:gd name="connsiteY75-664" fmla="*/ 530157 h 1483468"/>
              <a:gd name="connsiteX76-665" fmla="*/ 1609927 w 1687748"/>
              <a:gd name="connsiteY76-666" fmla="*/ 496111 h 1483468"/>
              <a:gd name="connsiteX77-667" fmla="*/ 1541834 w 1687748"/>
              <a:gd name="connsiteY77-668" fmla="*/ 539885 h 1483468"/>
              <a:gd name="connsiteX78-669" fmla="*/ 1468876 w 1687748"/>
              <a:gd name="connsiteY78-670" fmla="*/ 612843 h 1483468"/>
              <a:gd name="connsiteX79-671" fmla="*/ 1395919 w 1687748"/>
              <a:gd name="connsiteY79-672" fmla="*/ 661481 h 1483468"/>
              <a:gd name="connsiteX80-673" fmla="*/ 1400783 w 1687748"/>
              <a:gd name="connsiteY80-674" fmla="*/ 700391 h 1483468"/>
              <a:gd name="connsiteX81-675" fmla="*/ 1264595 w 1687748"/>
              <a:gd name="connsiteY81-676" fmla="*/ 763621 h 1483468"/>
              <a:gd name="connsiteX82-677" fmla="*/ 1220821 w 1687748"/>
              <a:gd name="connsiteY82-678" fmla="*/ 758757 h 1483468"/>
              <a:gd name="connsiteX83-679" fmla="*/ 1191638 w 1687748"/>
              <a:gd name="connsiteY83-680" fmla="*/ 724711 h 1483468"/>
              <a:gd name="connsiteX84-681" fmla="*/ 1167319 w 1687748"/>
              <a:gd name="connsiteY84-682" fmla="*/ 695528 h 1483468"/>
              <a:gd name="connsiteX85-683" fmla="*/ 1167319 w 1687748"/>
              <a:gd name="connsiteY85-684" fmla="*/ 695528 h 1483468"/>
              <a:gd name="connsiteX86-685" fmla="*/ 1162455 w 1687748"/>
              <a:gd name="connsiteY86-686" fmla="*/ 632298 h 1483468"/>
              <a:gd name="connsiteX87-687" fmla="*/ 1123544 w 1687748"/>
              <a:gd name="connsiteY87-688" fmla="*/ 593387 h 1483468"/>
              <a:gd name="connsiteX88-689" fmla="*/ 1070042 w 1687748"/>
              <a:gd name="connsiteY88-690" fmla="*/ 578796 h 1483468"/>
              <a:gd name="connsiteX89-691" fmla="*/ 1045723 w 1687748"/>
              <a:gd name="connsiteY89-692" fmla="*/ 607979 h 1483468"/>
              <a:gd name="connsiteX90-693" fmla="*/ 1045723 w 1687748"/>
              <a:gd name="connsiteY90-694" fmla="*/ 607979 h 1483468"/>
              <a:gd name="connsiteX91-695" fmla="*/ 1026268 w 1687748"/>
              <a:gd name="connsiteY91-696" fmla="*/ 530157 h 1483468"/>
              <a:gd name="connsiteX92-697" fmla="*/ 967902 w 1687748"/>
              <a:gd name="connsiteY92-698" fmla="*/ 539885 h 1483468"/>
              <a:gd name="connsiteX93-699" fmla="*/ 904672 w 1687748"/>
              <a:gd name="connsiteY93-700" fmla="*/ 569068 h 1483468"/>
              <a:gd name="connsiteX94-701" fmla="*/ 909536 w 1687748"/>
              <a:gd name="connsiteY94-702" fmla="*/ 530157 h 1483468"/>
              <a:gd name="connsiteX95-703" fmla="*/ 870625 w 1687748"/>
              <a:gd name="connsiteY95-704" fmla="*/ 525294 h 1483468"/>
              <a:gd name="connsiteX96-705" fmla="*/ 812259 w 1687748"/>
              <a:gd name="connsiteY96-706" fmla="*/ 535021 h 1483468"/>
              <a:gd name="connsiteX97-707" fmla="*/ 783076 w 1687748"/>
              <a:gd name="connsiteY97-708" fmla="*/ 530157 h 1483468"/>
              <a:gd name="connsiteX98-709" fmla="*/ 773348 w 1687748"/>
              <a:gd name="connsiteY98-710" fmla="*/ 515566 h 1483468"/>
              <a:gd name="connsiteX99-711" fmla="*/ 783076 w 1687748"/>
              <a:gd name="connsiteY99-712" fmla="*/ 486383 h 1483468"/>
              <a:gd name="connsiteX100-713" fmla="*/ 783076 w 1687748"/>
              <a:gd name="connsiteY100-714" fmla="*/ 481519 h 1483468"/>
              <a:gd name="connsiteX101-715" fmla="*/ 729574 w 1687748"/>
              <a:gd name="connsiteY101-716" fmla="*/ 447472 h 1483468"/>
              <a:gd name="connsiteX102-717" fmla="*/ 729574 w 1687748"/>
              <a:gd name="connsiteY102-718" fmla="*/ 447472 h 1483468"/>
              <a:gd name="connsiteX103-719" fmla="*/ 710119 w 1687748"/>
              <a:gd name="connsiteY103-720" fmla="*/ 413426 h 1483468"/>
              <a:gd name="connsiteX104-721" fmla="*/ 695527 w 1687748"/>
              <a:gd name="connsiteY104-722" fmla="*/ 369651 h 1483468"/>
              <a:gd name="connsiteX105-723" fmla="*/ 695527 w 1687748"/>
              <a:gd name="connsiteY105-724" fmla="*/ 369651 h 1483468"/>
              <a:gd name="connsiteX106-725" fmla="*/ 632297 w 1687748"/>
              <a:gd name="connsiteY106-726" fmla="*/ 311285 h 1483468"/>
              <a:gd name="connsiteX107-727" fmla="*/ 612842 w 1687748"/>
              <a:gd name="connsiteY107-728" fmla="*/ 262647 h 1483468"/>
              <a:gd name="connsiteX108-729" fmla="*/ 622570 w 1687748"/>
              <a:gd name="connsiteY108-730" fmla="*/ 218872 h 1483468"/>
              <a:gd name="connsiteX109-731" fmla="*/ 569068 w 1687748"/>
              <a:gd name="connsiteY109-732" fmla="*/ 160506 h 1483468"/>
              <a:gd name="connsiteX110-733" fmla="*/ 535021 w 1687748"/>
              <a:gd name="connsiteY110-734" fmla="*/ 111868 h 1483468"/>
              <a:gd name="connsiteX111-735" fmla="*/ 530157 w 1687748"/>
              <a:gd name="connsiteY111-736" fmla="*/ 111868 h 1483468"/>
              <a:gd name="connsiteX112-737" fmla="*/ 432880 w 1687748"/>
              <a:gd name="connsiteY112-738" fmla="*/ 43774 h 1483468"/>
              <a:gd name="connsiteX113-739" fmla="*/ 389106 w 1687748"/>
              <a:gd name="connsiteY113-740" fmla="*/ 34047 h 1483468"/>
              <a:gd name="connsiteX114-741" fmla="*/ 330740 w 1687748"/>
              <a:gd name="connsiteY114-742" fmla="*/ 48638 h 1483468"/>
              <a:gd name="connsiteX115-743" fmla="*/ 252919 w 1687748"/>
              <a:gd name="connsiteY115-744" fmla="*/ 48638 h 1483468"/>
              <a:gd name="connsiteX116-745" fmla="*/ 252919 w 1687748"/>
              <a:gd name="connsiteY116-746" fmla="*/ 48638 h 1483468"/>
              <a:gd name="connsiteX117-747" fmla="*/ 243191 w 1687748"/>
              <a:gd name="connsiteY117-748" fmla="*/ 0 h 1483468"/>
              <a:gd name="connsiteX118-749" fmla="*/ 170234 w 1687748"/>
              <a:gd name="connsiteY118-750" fmla="*/ 9728 h 1483468"/>
              <a:gd name="connsiteX119-751" fmla="*/ 102140 w 1687748"/>
              <a:gd name="connsiteY119-752" fmla="*/ 48638 h 1483468"/>
              <a:gd name="connsiteX120-753" fmla="*/ 53502 w 1687748"/>
              <a:gd name="connsiteY120-754" fmla="*/ 82685 h 1483468"/>
              <a:gd name="connsiteX121-755" fmla="*/ 0 w 1687748"/>
              <a:gd name="connsiteY121-756" fmla="*/ 150779 h 1483468"/>
              <a:gd name="connsiteX122-757" fmla="*/ 92412 w 1687748"/>
              <a:gd name="connsiteY122-758" fmla="*/ 418289 h 1483468"/>
              <a:gd name="connsiteX123-759" fmla="*/ 126459 w 1687748"/>
              <a:gd name="connsiteY123-760" fmla="*/ 452336 h 1483468"/>
              <a:gd name="connsiteX124-761" fmla="*/ 141051 w 1687748"/>
              <a:gd name="connsiteY124-762" fmla="*/ 462064 h 1483468"/>
              <a:gd name="connsiteX125-763" fmla="*/ 141051 w 1687748"/>
              <a:gd name="connsiteY125-764" fmla="*/ 471791 h 1483468"/>
              <a:gd name="connsiteX126-765" fmla="*/ 194553 w 1687748"/>
              <a:gd name="connsiteY126-766" fmla="*/ 870626 h 1483468"/>
              <a:gd name="connsiteX127-767" fmla="*/ 452336 w 1687748"/>
              <a:gd name="connsiteY127-768" fmla="*/ 1191638 h 1483468"/>
              <a:gd name="connsiteX0-769" fmla="*/ 452336 w 1687748"/>
              <a:gd name="connsiteY0-770" fmla="*/ 1191638 h 1483468"/>
              <a:gd name="connsiteX1-771" fmla="*/ 520429 w 1687748"/>
              <a:gd name="connsiteY1-772" fmla="*/ 1167319 h 1483468"/>
              <a:gd name="connsiteX2-773" fmla="*/ 549612 w 1687748"/>
              <a:gd name="connsiteY2-774" fmla="*/ 1201366 h 1483468"/>
              <a:gd name="connsiteX3-775" fmla="*/ 564204 w 1687748"/>
              <a:gd name="connsiteY3-776" fmla="*/ 1250004 h 1483468"/>
              <a:gd name="connsiteX4-777" fmla="*/ 612842 w 1687748"/>
              <a:gd name="connsiteY4-778" fmla="*/ 1293779 h 1483468"/>
              <a:gd name="connsiteX5-779" fmla="*/ 671208 w 1687748"/>
              <a:gd name="connsiteY5-780" fmla="*/ 1298643 h 1483468"/>
              <a:gd name="connsiteX6-781" fmla="*/ 690663 w 1687748"/>
              <a:gd name="connsiteY6-782" fmla="*/ 1274323 h 1483468"/>
              <a:gd name="connsiteX7-783" fmla="*/ 729574 w 1687748"/>
              <a:gd name="connsiteY7-784" fmla="*/ 1245140 h 1483468"/>
              <a:gd name="connsiteX8-785" fmla="*/ 773348 w 1687748"/>
              <a:gd name="connsiteY8-786" fmla="*/ 1211094 h 1483468"/>
              <a:gd name="connsiteX9-787" fmla="*/ 812259 w 1687748"/>
              <a:gd name="connsiteY9-788" fmla="*/ 1220821 h 1483468"/>
              <a:gd name="connsiteX10-789" fmla="*/ 812259 w 1687748"/>
              <a:gd name="connsiteY10-790" fmla="*/ 1250004 h 1483468"/>
              <a:gd name="connsiteX11-791" fmla="*/ 812259 w 1687748"/>
              <a:gd name="connsiteY11-792" fmla="*/ 1293779 h 1483468"/>
              <a:gd name="connsiteX12-793" fmla="*/ 812259 w 1687748"/>
              <a:gd name="connsiteY12-794" fmla="*/ 1293779 h 1483468"/>
              <a:gd name="connsiteX13-795" fmla="*/ 885217 w 1687748"/>
              <a:gd name="connsiteY13-796" fmla="*/ 1274323 h 1483468"/>
              <a:gd name="connsiteX14-797" fmla="*/ 914400 w 1687748"/>
              <a:gd name="connsiteY14-798" fmla="*/ 1259732 h 1483468"/>
              <a:gd name="connsiteX15-799" fmla="*/ 933855 w 1687748"/>
              <a:gd name="connsiteY15-800" fmla="*/ 1313234 h 1483468"/>
              <a:gd name="connsiteX16-801" fmla="*/ 997085 w 1687748"/>
              <a:gd name="connsiteY16-802" fmla="*/ 1337553 h 1483468"/>
              <a:gd name="connsiteX17-803" fmla="*/ 997085 w 1687748"/>
              <a:gd name="connsiteY17-804" fmla="*/ 1337553 h 1483468"/>
              <a:gd name="connsiteX18-805" fmla="*/ 1035995 w 1687748"/>
              <a:gd name="connsiteY18-806" fmla="*/ 1410511 h 1483468"/>
              <a:gd name="connsiteX19-807" fmla="*/ 1035995 w 1687748"/>
              <a:gd name="connsiteY19-808" fmla="*/ 1410511 h 1483468"/>
              <a:gd name="connsiteX20-809" fmla="*/ 1084634 w 1687748"/>
              <a:gd name="connsiteY20-810" fmla="*/ 1395919 h 1483468"/>
              <a:gd name="connsiteX21-811" fmla="*/ 1079770 w 1687748"/>
              <a:gd name="connsiteY21-812" fmla="*/ 1371600 h 1483468"/>
              <a:gd name="connsiteX22-813" fmla="*/ 1079770 w 1687748"/>
              <a:gd name="connsiteY22-814" fmla="*/ 1371600 h 1483468"/>
              <a:gd name="connsiteX23-815" fmla="*/ 1108953 w 1687748"/>
              <a:gd name="connsiteY23-816" fmla="*/ 1342417 h 1483468"/>
              <a:gd name="connsiteX24-817" fmla="*/ 1172183 w 1687748"/>
              <a:gd name="connsiteY24-818" fmla="*/ 1425102 h 1483468"/>
              <a:gd name="connsiteX25-819" fmla="*/ 1211093 w 1687748"/>
              <a:gd name="connsiteY25-820" fmla="*/ 1483468 h 1483468"/>
              <a:gd name="connsiteX26-821" fmla="*/ 1245140 w 1687748"/>
              <a:gd name="connsiteY26-822" fmla="*/ 1464013 h 1483468"/>
              <a:gd name="connsiteX27-823" fmla="*/ 1279187 w 1687748"/>
              <a:gd name="connsiteY27-824" fmla="*/ 1468877 h 1483468"/>
              <a:gd name="connsiteX28-825" fmla="*/ 1288914 w 1687748"/>
              <a:gd name="connsiteY28-826" fmla="*/ 1434830 h 1483468"/>
              <a:gd name="connsiteX29-827" fmla="*/ 1288914 w 1687748"/>
              <a:gd name="connsiteY29-828" fmla="*/ 1410511 h 1483468"/>
              <a:gd name="connsiteX30-829" fmla="*/ 1313234 w 1687748"/>
              <a:gd name="connsiteY30-830" fmla="*/ 1391055 h 1483468"/>
              <a:gd name="connsiteX31-831" fmla="*/ 1357008 w 1687748"/>
              <a:gd name="connsiteY31-832" fmla="*/ 1386191 h 1483468"/>
              <a:gd name="connsiteX32-833" fmla="*/ 1357008 w 1687748"/>
              <a:gd name="connsiteY32-834" fmla="*/ 1386191 h 1483468"/>
              <a:gd name="connsiteX33-835" fmla="*/ 1357008 w 1687748"/>
              <a:gd name="connsiteY33-836" fmla="*/ 1386191 h 1483468"/>
              <a:gd name="connsiteX34-837" fmla="*/ 1395919 w 1687748"/>
              <a:gd name="connsiteY34-838" fmla="*/ 1366736 h 1483468"/>
              <a:gd name="connsiteX35-839" fmla="*/ 1415374 w 1687748"/>
              <a:gd name="connsiteY35-840" fmla="*/ 1420238 h 1483468"/>
              <a:gd name="connsiteX36-841" fmla="*/ 1449421 w 1687748"/>
              <a:gd name="connsiteY36-842" fmla="*/ 1444557 h 1483468"/>
              <a:gd name="connsiteX37-843" fmla="*/ 1493195 w 1687748"/>
              <a:gd name="connsiteY37-844" fmla="*/ 1464013 h 1483468"/>
              <a:gd name="connsiteX38-845" fmla="*/ 1512651 w 1687748"/>
              <a:gd name="connsiteY38-846" fmla="*/ 1439694 h 1483468"/>
              <a:gd name="connsiteX39-847" fmla="*/ 1512651 w 1687748"/>
              <a:gd name="connsiteY39-848" fmla="*/ 1439694 h 1483468"/>
              <a:gd name="connsiteX40-849" fmla="*/ 1493195 w 1687748"/>
              <a:gd name="connsiteY40-850" fmla="*/ 1361872 h 1483468"/>
              <a:gd name="connsiteX41-851" fmla="*/ 1493195 w 1687748"/>
              <a:gd name="connsiteY41-852" fmla="*/ 1361872 h 1483468"/>
              <a:gd name="connsiteX42-853" fmla="*/ 1468876 w 1687748"/>
              <a:gd name="connsiteY42-854" fmla="*/ 1327826 h 1483468"/>
              <a:gd name="connsiteX43-855" fmla="*/ 1439693 w 1687748"/>
              <a:gd name="connsiteY43-856" fmla="*/ 1293779 h 1483468"/>
              <a:gd name="connsiteX44-857" fmla="*/ 1444557 w 1687748"/>
              <a:gd name="connsiteY44-858" fmla="*/ 1284051 h 1483468"/>
              <a:gd name="connsiteX45-859" fmla="*/ 1444557 w 1687748"/>
              <a:gd name="connsiteY45-860" fmla="*/ 1245140 h 1483468"/>
              <a:gd name="connsiteX46-861" fmla="*/ 1429966 w 1687748"/>
              <a:gd name="connsiteY46-862" fmla="*/ 1220821 h 1483468"/>
              <a:gd name="connsiteX47-863" fmla="*/ 1400783 w 1687748"/>
              <a:gd name="connsiteY47-864" fmla="*/ 1191638 h 1483468"/>
              <a:gd name="connsiteX48-865" fmla="*/ 1400783 w 1687748"/>
              <a:gd name="connsiteY48-866" fmla="*/ 1191638 h 1483468"/>
              <a:gd name="connsiteX49-867" fmla="*/ 1444557 w 1687748"/>
              <a:gd name="connsiteY49-868" fmla="*/ 1138136 h 1483468"/>
              <a:gd name="connsiteX50-869" fmla="*/ 1464012 w 1687748"/>
              <a:gd name="connsiteY50-870" fmla="*/ 1157591 h 1483468"/>
              <a:gd name="connsiteX51-871" fmla="*/ 1483468 w 1687748"/>
              <a:gd name="connsiteY51-872" fmla="*/ 1104089 h 1483468"/>
              <a:gd name="connsiteX52-873" fmla="*/ 1522378 w 1687748"/>
              <a:gd name="connsiteY52-874" fmla="*/ 1118681 h 1483468"/>
              <a:gd name="connsiteX53-875" fmla="*/ 1614791 w 1687748"/>
              <a:gd name="connsiteY53-876" fmla="*/ 1123545 h 1483468"/>
              <a:gd name="connsiteX54-877" fmla="*/ 1668293 w 1687748"/>
              <a:gd name="connsiteY54-878" fmla="*/ 1118681 h 1483468"/>
              <a:gd name="connsiteX55-879" fmla="*/ 1590472 w 1687748"/>
              <a:gd name="connsiteY55-880" fmla="*/ 1123545 h 1483468"/>
              <a:gd name="connsiteX56-881" fmla="*/ 1595336 w 1687748"/>
              <a:gd name="connsiteY56-882" fmla="*/ 1104090 h 1483468"/>
              <a:gd name="connsiteX57-883" fmla="*/ 1600199 w 1687748"/>
              <a:gd name="connsiteY57-884" fmla="*/ 1108953 h 1483468"/>
              <a:gd name="connsiteX58-885" fmla="*/ 1585608 w 1687748"/>
              <a:gd name="connsiteY58-886" fmla="*/ 1099226 h 1483468"/>
              <a:gd name="connsiteX59-887" fmla="*/ 1605063 w 1687748"/>
              <a:gd name="connsiteY59-888" fmla="*/ 1104089 h 1483468"/>
              <a:gd name="connsiteX60-889" fmla="*/ 1619655 w 1687748"/>
              <a:gd name="connsiteY60-890" fmla="*/ 1021404 h 1483468"/>
              <a:gd name="connsiteX61-891" fmla="*/ 1653702 w 1687748"/>
              <a:gd name="connsiteY61-892" fmla="*/ 972766 h 1483468"/>
              <a:gd name="connsiteX62-893" fmla="*/ 1634246 w 1687748"/>
              <a:gd name="connsiteY62-894" fmla="*/ 953311 h 1483468"/>
              <a:gd name="connsiteX63-895" fmla="*/ 1653702 w 1687748"/>
              <a:gd name="connsiteY63-896" fmla="*/ 904672 h 1483468"/>
              <a:gd name="connsiteX64-897" fmla="*/ 1619655 w 1687748"/>
              <a:gd name="connsiteY64-898" fmla="*/ 865762 h 1483468"/>
              <a:gd name="connsiteX65-899" fmla="*/ 1634246 w 1687748"/>
              <a:gd name="connsiteY65-900" fmla="*/ 826851 h 1483468"/>
              <a:gd name="connsiteX66-901" fmla="*/ 1634246 w 1687748"/>
              <a:gd name="connsiteY66-902" fmla="*/ 826851 h 1483468"/>
              <a:gd name="connsiteX67-903" fmla="*/ 1663429 w 1687748"/>
              <a:gd name="connsiteY67-904" fmla="*/ 778213 h 1483468"/>
              <a:gd name="connsiteX68-905" fmla="*/ 1678021 w 1687748"/>
              <a:gd name="connsiteY68-906" fmla="*/ 724711 h 1483468"/>
              <a:gd name="connsiteX69-907" fmla="*/ 1687748 w 1687748"/>
              <a:gd name="connsiteY69-908" fmla="*/ 705255 h 1483468"/>
              <a:gd name="connsiteX70-909" fmla="*/ 1648838 w 1687748"/>
              <a:gd name="connsiteY70-910" fmla="*/ 700391 h 1483468"/>
              <a:gd name="connsiteX71-911" fmla="*/ 1682885 w 1687748"/>
              <a:gd name="connsiteY71-912" fmla="*/ 676072 h 1483468"/>
              <a:gd name="connsiteX72-913" fmla="*/ 1624519 w 1687748"/>
              <a:gd name="connsiteY72-914" fmla="*/ 646889 h 1483468"/>
              <a:gd name="connsiteX73-915" fmla="*/ 1619655 w 1687748"/>
              <a:gd name="connsiteY73-916" fmla="*/ 617706 h 1483468"/>
              <a:gd name="connsiteX74-917" fmla="*/ 1619655 w 1687748"/>
              <a:gd name="connsiteY74-918" fmla="*/ 578796 h 1483468"/>
              <a:gd name="connsiteX75-919" fmla="*/ 1614791 w 1687748"/>
              <a:gd name="connsiteY75-920" fmla="*/ 530157 h 1483468"/>
              <a:gd name="connsiteX76-921" fmla="*/ 1609927 w 1687748"/>
              <a:gd name="connsiteY76-922" fmla="*/ 496111 h 1483468"/>
              <a:gd name="connsiteX77-923" fmla="*/ 1541834 w 1687748"/>
              <a:gd name="connsiteY77-924" fmla="*/ 539885 h 1483468"/>
              <a:gd name="connsiteX78-925" fmla="*/ 1468876 w 1687748"/>
              <a:gd name="connsiteY78-926" fmla="*/ 612843 h 1483468"/>
              <a:gd name="connsiteX79-927" fmla="*/ 1395919 w 1687748"/>
              <a:gd name="connsiteY79-928" fmla="*/ 661481 h 1483468"/>
              <a:gd name="connsiteX80-929" fmla="*/ 1400783 w 1687748"/>
              <a:gd name="connsiteY80-930" fmla="*/ 700391 h 1483468"/>
              <a:gd name="connsiteX81-931" fmla="*/ 1264595 w 1687748"/>
              <a:gd name="connsiteY81-932" fmla="*/ 763621 h 1483468"/>
              <a:gd name="connsiteX82-933" fmla="*/ 1220821 w 1687748"/>
              <a:gd name="connsiteY82-934" fmla="*/ 758757 h 1483468"/>
              <a:gd name="connsiteX83-935" fmla="*/ 1191638 w 1687748"/>
              <a:gd name="connsiteY83-936" fmla="*/ 724711 h 1483468"/>
              <a:gd name="connsiteX84-937" fmla="*/ 1167319 w 1687748"/>
              <a:gd name="connsiteY84-938" fmla="*/ 695528 h 1483468"/>
              <a:gd name="connsiteX85-939" fmla="*/ 1167319 w 1687748"/>
              <a:gd name="connsiteY85-940" fmla="*/ 695528 h 1483468"/>
              <a:gd name="connsiteX86-941" fmla="*/ 1162455 w 1687748"/>
              <a:gd name="connsiteY86-942" fmla="*/ 632298 h 1483468"/>
              <a:gd name="connsiteX87-943" fmla="*/ 1123544 w 1687748"/>
              <a:gd name="connsiteY87-944" fmla="*/ 593387 h 1483468"/>
              <a:gd name="connsiteX88-945" fmla="*/ 1070042 w 1687748"/>
              <a:gd name="connsiteY88-946" fmla="*/ 578796 h 1483468"/>
              <a:gd name="connsiteX89-947" fmla="*/ 1045723 w 1687748"/>
              <a:gd name="connsiteY89-948" fmla="*/ 607979 h 1483468"/>
              <a:gd name="connsiteX90-949" fmla="*/ 1045723 w 1687748"/>
              <a:gd name="connsiteY90-950" fmla="*/ 607979 h 1483468"/>
              <a:gd name="connsiteX91-951" fmla="*/ 1026268 w 1687748"/>
              <a:gd name="connsiteY91-952" fmla="*/ 530157 h 1483468"/>
              <a:gd name="connsiteX92-953" fmla="*/ 967902 w 1687748"/>
              <a:gd name="connsiteY92-954" fmla="*/ 539885 h 1483468"/>
              <a:gd name="connsiteX93-955" fmla="*/ 904672 w 1687748"/>
              <a:gd name="connsiteY93-956" fmla="*/ 569068 h 1483468"/>
              <a:gd name="connsiteX94-957" fmla="*/ 909536 w 1687748"/>
              <a:gd name="connsiteY94-958" fmla="*/ 530157 h 1483468"/>
              <a:gd name="connsiteX95-959" fmla="*/ 870625 w 1687748"/>
              <a:gd name="connsiteY95-960" fmla="*/ 525294 h 1483468"/>
              <a:gd name="connsiteX96-961" fmla="*/ 812259 w 1687748"/>
              <a:gd name="connsiteY96-962" fmla="*/ 535021 h 1483468"/>
              <a:gd name="connsiteX97-963" fmla="*/ 783076 w 1687748"/>
              <a:gd name="connsiteY97-964" fmla="*/ 530157 h 1483468"/>
              <a:gd name="connsiteX98-965" fmla="*/ 773348 w 1687748"/>
              <a:gd name="connsiteY98-966" fmla="*/ 515566 h 1483468"/>
              <a:gd name="connsiteX99-967" fmla="*/ 783076 w 1687748"/>
              <a:gd name="connsiteY99-968" fmla="*/ 486383 h 1483468"/>
              <a:gd name="connsiteX100-969" fmla="*/ 783076 w 1687748"/>
              <a:gd name="connsiteY100-970" fmla="*/ 481519 h 1483468"/>
              <a:gd name="connsiteX101-971" fmla="*/ 729574 w 1687748"/>
              <a:gd name="connsiteY101-972" fmla="*/ 447472 h 1483468"/>
              <a:gd name="connsiteX102-973" fmla="*/ 729574 w 1687748"/>
              <a:gd name="connsiteY102-974" fmla="*/ 447472 h 1483468"/>
              <a:gd name="connsiteX103-975" fmla="*/ 710119 w 1687748"/>
              <a:gd name="connsiteY103-976" fmla="*/ 413426 h 1483468"/>
              <a:gd name="connsiteX104-977" fmla="*/ 695527 w 1687748"/>
              <a:gd name="connsiteY104-978" fmla="*/ 369651 h 1483468"/>
              <a:gd name="connsiteX105-979" fmla="*/ 695527 w 1687748"/>
              <a:gd name="connsiteY105-980" fmla="*/ 369651 h 1483468"/>
              <a:gd name="connsiteX106-981" fmla="*/ 632297 w 1687748"/>
              <a:gd name="connsiteY106-982" fmla="*/ 311285 h 1483468"/>
              <a:gd name="connsiteX107-983" fmla="*/ 612842 w 1687748"/>
              <a:gd name="connsiteY107-984" fmla="*/ 262647 h 1483468"/>
              <a:gd name="connsiteX108-985" fmla="*/ 622570 w 1687748"/>
              <a:gd name="connsiteY108-986" fmla="*/ 218872 h 1483468"/>
              <a:gd name="connsiteX109-987" fmla="*/ 569068 w 1687748"/>
              <a:gd name="connsiteY109-988" fmla="*/ 160506 h 1483468"/>
              <a:gd name="connsiteX110-989" fmla="*/ 535021 w 1687748"/>
              <a:gd name="connsiteY110-990" fmla="*/ 111868 h 1483468"/>
              <a:gd name="connsiteX111-991" fmla="*/ 530157 w 1687748"/>
              <a:gd name="connsiteY111-992" fmla="*/ 111868 h 1483468"/>
              <a:gd name="connsiteX112-993" fmla="*/ 432880 w 1687748"/>
              <a:gd name="connsiteY112-994" fmla="*/ 43774 h 1483468"/>
              <a:gd name="connsiteX113-995" fmla="*/ 389106 w 1687748"/>
              <a:gd name="connsiteY113-996" fmla="*/ 34047 h 1483468"/>
              <a:gd name="connsiteX114-997" fmla="*/ 330740 w 1687748"/>
              <a:gd name="connsiteY114-998" fmla="*/ 48638 h 1483468"/>
              <a:gd name="connsiteX115-999" fmla="*/ 252919 w 1687748"/>
              <a:gd name="connsiteY115-1000" fmla="*/ 48638 h 1483468"/>
              <a:gd name="connsiteX116-1001" fmla="*/ 252919 w 1687748"/>
              <a:gd name="connsiteY116-1002" fmla="*/ 48638 h 1483468"/>
              <a:gd name="connsiteX117-1003" fmla="*/ 243191 w 1687748"/>
              <a:gd name="connsiteY117-1004" fmla="*/ 0 h 1483468"/>
              <a:gd name="connsiteX118-1005" fmla="*/ 170234 w 1687748"/>
              <a:gd name="connsiteY118-1006" fmla="*/ 9728 h 1483468"/>
              <a:gd name="connsiteX119-1007" fmla="*/ 102140 w 1687748"/>
              <a:gd name="connsiteY119-1008" fmla="*/ 48638 h 1483468"/>
              <a:gd name="connsiteX120-1009" fmla="*/ 53502 w 1687748"/>
              <a:gd name="connsiteY120-1010" fmla="*/ 82685 h 1483468"/>
              <a:gd name="connsiteX121-1011" fmla="*/ 0 w 1687748"/>
              <a:gd name="connsiteY121-1012" fmla="*/ 150779 h 1483468"/>
              <a:gd name="connsiteX122-1013" fmla="*/ 92412 w 1687748"/>
              <a:gd name="connsiteY122-1014" fmla="*/ 418289 h 1483468"/>
              <a:gd name="connsiteX123-1015" fmla="*/ 126459 w 1687748"/>
              <a:gd name="connsiteY123-1016" fmla="*/ 452336 h 1483468"/>
              <a:gd name="connsiteX124-1017" fmla="*/ 141051 w 1687748"/>
              <a:gd name="connsiteY124-1018" fmla="*/ 462064 h 1483468"/>
              <a:gd name="connsiteX125-1019" fmla="*/ 141051 w 1687748"/>
              <a:gd name="connsiteY125-1020" fmla="*/ 471791 h 1483468"/>
              <a:gd name="connsiteX126-1021" fmla="*/ 194553 w 1687748"/>
              <a:gd name="connsiteY126-1022" fmla="*/ 870626 h 1483468"/>
              <a:gd name="connsiteX127-1023" fmla="*/ 452336 w 1687748"/>
              <a:gd name="connsiteY127-1024" fmla="*/ 1191638 h 1483468"/>
              <a:gd name="connsiteX0-1025" fmla="*/ 452336 w 1687748"/>
              <a:gd name="connsiteY0-1026" fmla="*/ 1191638 h 1483468"/>
              <a:gd name="connsiteX1-1027" fmla="*/ 520429 w 1687748"/>
              <a:gd name="connsiteY1-1028" fmla="*/ 1167319 h 1483468"/>
              <a:gd name="connsiteX2-1029" fmla="*/ 549612 w 1687748"/>
              <a:gd name="connsiteY2-1030" fmla="*/ 1201366 h 1483468"/>
              <a:gd name="connsiteX3-1031" fmla="*/ 564204 w 1687748"/>
              <a:gd name="connsiteY3-1032" fmla="*/ 1250004 h 1483468"/>
              <a:gd name="connsiteX4-1033" fmla="*/ 612842 w 1687748"/>
              <a:gd name="connsiteY4-1034" fmla="*/ 1293779 h 1483468"/>
              <a:gd name="connsiteX5-1035" fmla="*/ 671208 w 1687748"/>
              <a:gd name="connsiteY5-1036" fmla="*/ 1298643 h 1483468"/>
              <a:gd name="connsiteX6-1037" fmla="*/ 690663 w 1687748"/>
              <a:gd name="connsiteY6-1038" fmla="*/ 1274323 h 1483468"/>
              <a:gd name="connsiteX7-1039" fmla="*/ 729574 w 1687748"/>
              <a:gd name="connsiteY7-1040" fmla="*/ 1245140 h 1483468"/>
              <a:gd name="connsiteX8-1041" fmla="*/ 773348 w 1687748"/>
              <a:gd name="connsiteY8-1042" fmla="*/ 1211094 h 1483468"/>
              <a:gd name="connsiteX9-1043" fmla="*/ 812259 w 1687748"/>
              <a:gd name="connsiteY9-1044" fmla="*/ 1220821 h 1483468"/>
              <a:gd name="connsiteX10-1045" fmla="*/ 812259 w 1687748"/>
              <a:gd name="connsiteY10-1046" fmla="*/ 1250004 h 1483468"/>
              <a:gd name="connsiteX11-1047" fmla="*/ 812259 w 1687748"/>
              <a:gd name="connsiteY11-1048" fmla="*/ 1293779 h 1483468"/>
              <a:gd name="connsiteX12-1049" fmla="*/ 812259 w 1687748"/>
              <a:gd name="connsiteY12-1050" fmla="*/ 1293779 h 1483468"/>
              <a:gd name="connsiteX13-1051" fmla="*/ 885217 w 1687748"/>
              <a:gd name="connsiteY13-1052" fmla="*/ 1274323 h 1483468"/>
              <a:gd name="connsiteX14-1053" fmla="*/ 914400 w 1687748"/>
              <a:gd name="connsiteY14-1054" fmla="*/ 1259732 h 1483468"/>
              <a:gd name="connsiteX15-1055" fmla="*/ 933855 w 1687748"/>
              <a:gd name="connsiteY15-1056" fmla="*/ 1313234 h 1483468"/>
              <a:gd name="connsiteX16-1057" fmla="*/ 997085 w 1687748"/>
              <a:gd name="connsiteY16-1058" fmla="*/ 1337553 h 1483468"/>
              <a:gd name="connsiteX17-1059" fmla="*/ 997085 w 1687748"/>
              <a:gd name="connsiteY17-1060" fmla="*/ 1337553 h 1483468"/>
              <a:gd name="connsiteX18-1061" fmla="*/ 1035995 w 1687748"/>
              <a:gd name="connsiteY18-1062" fmla="*/ 1410511 h 1483468"/>
              <a:gd name="connsiteX19-1063" fmla="*/ 1035995 w 1687748"/>
              <a:gd name="connsiteY19-1064" fmla="*/ 1410511 h 1483468"/>
              <a:gd name="connsiteX20-1065" fmla="*/ 1084634 w 1687748"/>
              <a:gd name="connsiteY20-1066" fmla="*/ 1395919 h 1483468"/>
              <a:gd name="connsiteX21-1067" fmla="*/ 1079770 w 1687748"/>
              <a:gd name="connsiteY21-1068" fmla="*/ 1371600 h 1483468"/>
              <a:gd name="connsiteX22-1069" fmla="*/ 1079770 w 1687748"/>
              <a:gd name="connsiteY22-1070" fmla="*/ 1371600 h 1483468"/>
              <a:gd name="connsiteX23-1071" fmla="*/ 1108953 w 1687748"/>
              <a:gd name="connsiteY23-1072" fmla="*/ 1342417 h 1483468"/>
              <a:gd name="connsiteX24-1073" fmla="*/ 1172183 w 1687748"/>
              <a:gd name="connsiteY24-1074" fmla="*/ 1425102 h 1483468"/>
              <a:gd name="connsiteX25-1075" fmla="*/ 1211093 w 1687748"/>
              <a:gd name="connsiteY25-1076" fmla="*/ 1483468 h 1483468"/>
              <a:gd name="connsiteX26-1077" fmla="*/ 1245140 w 1687748"/>
              <a:gd name="connsiteY26-1078" fmla="*/ 1464013 h 1483468"/>
              <a:gd name="connsiteX27-1079" fmla="*/ 1279187 w 1687748"/>
              <a:gd name="connsiteY27-1080" fmla="*/ 1468877 h 1483468"/>
              <a:gd name="connsiteX28-1081" fmla="*/ 1288914 w 1687748"/>
              <a:gd name="connsiteY28-1082" fmla="*/ 1434830 h 1483468"/>
              <a:gd name="connsiteX29-1083" fmla="*/ 1288914 w 1687748"/>
              <a:gd name="connsiteY29-1084" fmla="*/ 1410511 h 1483468"/>
              <a:gd name="connsiteX30-1085" fmla="*/ 1313234 w 1687748"/>
              <a:gd name="connsiteY30-1086" fmla="*/ 1391055 h 1483468"/>
              <a:gd name="connsiteX31-1087" fmla="*/ 1357008 w 1687748"/>
              <a:gd name="connsiteY31-1088" fmla="*/ 1386191 h 1483468"/>
              <a:gd name="connsiteX32-1089" fmla="*/ 1357008 w 1687748"/>
              <a:gd name="connsiteY32-1090" fmla="*/ 1386191 h 1483468"/>
              <a:gd name="connsiteX33-1091" fmla="*/ 1357008 w 1687748"/>
              <a:gd name="connsiteY33-1092" fmla="*/ 1386191 h 1483468"/>
              <a:gd name="connsiteX34-1093" fmla="*/ 1395919 w 1687748"/>
              <a:gd name="connsiteY34-1094" fmla="*/ 1366736 h 1483468"/>
              <a:gd name="connsiteX35-1095" fmla="*/ 1415374 w 1687748"/>
              <a:gd name="connsiteY35-1096" fmla="*/ 1420238 h 1483468"/>
              <a:gd name="connsiteX36-1097" fmla="*/ 1449421 w 1687748"/>
              <a:gd name="connsiteY36-1098" fmla="*/ 1444557 h 1483468"/>
              <a:gd name="connsiteX37-1099" fmla="*/ 1493195 w 1687748"/>
              <a:gd name="connsiteY37-1100" fmla="*/ 1464013 h 1483468"/>
              <a:gd name="connsiteX38-1101" fmla="*/ 1512651 w 1687748"/>
              <a:gd name="connsiteY38-1102" fmla="*/ 1439694 h 1483468"/>
              <a:gd name="connsiteX39-1103" fmla="*/ 1512651 w 1687748"/>
              <a:gd name="connsiteY39-1104" fmla="*/ 1439694 h 1483468"/>
              <a:gd name="connsiteX40-1105" fmla="*/ 1493195 w 1687748"/>
              <a:gd name="connsiteY40-1106" fmla="*/ 1361872 h 1483468"/>
              <a:gd name="connsiteX41-1107" fmla="*/ 1493195 w 1687748"/>
              <a:gd name="connsiteY41-1108" fmla="*/ 1361872 h 1483468"/>
              <a:gd name="connsiteX42-1109" fmla="*/ 1468876 w 1687748"/>
              <a:gd name="connsiteY42-1110" fmla="*/ 1327826 h 1483468"/>
              <a:gd name="connsiteX43-1111" fmla="*/ 1439693 w 1687748"/>
              <a:gd name="connsiteY43-1112" fmla="*/ 1293779 h 1483468"/>
              <a:gd name="connsiteX44-1113" fmla="*/ 1444557 w 1687748"/>
              <a:gd name="connsiteY44-1114" fmla="*/ 1284051 h 1483468"/>
              <a:gd name="connsiteX45-1115" fmla="*/ 1444557 w 1687748"/>
              <a:gd name="connsiteY45-1116" fmla="*/ 1245140 h 1483468"/>
              <a:gd name="connsiteX46-1117" fmla="*/ 1429966 w 1687748"/>
              <a:gd name="connsiteY46-1118" fmla="*/ 1220821 h 1483468"/>
              <a:gd name="connsiteX47-1119" fmla="*/ 1400783 w 1687748"/>
              <a:gd name="connsiteY47-1120" fmla="*/ 1191638 h 1483468"/>
              <a:gd name="connsiteX48-1121" fmla="*/ 1400783 w 1687748"/>
              <a:gd name="connsiteY48-1122" fmla="*/ 1191638 h 1483468"/>
              <a:gd name="connsiteX49-1123" fmla="*/ 1444557 w 1687748"/>
              <a:gd name="connsiteY49-1124" fmla="*/ 1138136 h 1483468"/>
              <a:gd name="connsiteX50-1125" fmla="*/ 1464012 w 1687748"/>
              <a:gd name="connsiteY50-1126" fmla="*/ 1157591 h 1483468"/>
              <a:gd name="connsiteX51-1127" fmla="*/ 1483468 w 1687748"/>
              <a:gd name="connsiteY51-1128" fmla="*/ 1104089 h 1483468"/>
              <a:gd name="connsiteX52-1129" fmla="*/ 1522378 w 1687748"/>
              <a:gd name="connsiteY52-1130" fmla="*/ 1118681 h 1483468"/>
              <a:gd name="connsiteX53-1131" fmla="*/ 1614791 w 1687748"/>
              <a:gd name="connsiteY53-1132" fmla="*/ 1123545 h 1483468"/>
              <a:gd name="connsiteX54-1133" fmla="*/ 1532106 w 1687748"/>
              <a:gd name="connsiteY54-1134" fmla="*/ 1104090 h 1483468"/>
              <a:gd name="connsiteX55-1135" fmla="*/ 1590472 w 1687748"/>
              <a:gd name="connsiteY55-1136" fmla="*/ 1123545 h 1483468"/>
              <a:gd name="connsiteX56-1137" fmla="*/ 1595336 w 1687748"/>
              <a:gd name="connsiteY56-1138" fmla="*/ 1104090 h 1483468"/>
              <a:gd name="connsiteX57-1139" fmla="*/ 1600199 w 1687748"/>
              <a:gd name="connsiteY57-1140" fmla="*/ 1108953 h 1483468"/>
              <a:gd name="connsiteX58-1141" fmla="*/ 1585608 w 1687748"/>
              <a:gd name="connsiteY58-1142" fmla="*/ 1099226 h 1483468"/>
              <a:gd name="connsiteX59-1143" fmla="*/ 1605063 w 1687748"/>
              <a:gd name="connsiteY59-1144" fmla="*/ 1104089 h 1483468"/>
              <a:gd name="connsiteX60-1145" fmla="*/ 1619655 w 1687748"/>
              <a:gd name="connsiteY60-1146" fmla="*/ 1021404 h 1483468"/>
              <a:gd name="connsiteX61-1147" fmla="*/ 1653702 w 1687748"/>
              <a:gd name="connsiteY61-1148" fmla="*/ 972766 h 1483468"/>
              <a:gd name="connsiteX62-1149" fmla="*/ 1634246 w 1687748"/>
              <a:gd name="connsiteY62-1150" fmla="*/ 953311 h 1483468"/>
              <a:gd name="connsiteX63-1151" fmla="*/ 1653702 w 1687748"/>
              <a:gd name="connsiteY63-1152" fmla="*/ 904672 h 1483468"/>
              <a:gd name="connsiteX64-1153" fmla="*/ 1619655 w 1687748"/>
              <a:gd name="connsiteY64-1154" fmla="*/ 865762 h 1483468"/>
              <a:gd name="connsiteX65-1155" fmla="*/ 1634246 w 1687748"/>
              <a:gd name="connsiteY65-1156" fmla="*/ 826851 h 1483468"/>
              <a:gd name="connsiteX66-1157" fmla="*/ 1634246 w 1687748"/>
              <a:gd name="connsiteY66-1158" fmla="*/ 826851 h 1483468"/>
              <a:gd name="connsiteX67-1159" fmla="*/ 1663429 w 1687748"/>
              <a:gd name="connsiteY67-1160" fmla="*/ 778213 h 1483468"/>
              <a:gd name="connsiteX68-1161" fmla="*/ 1678021 w 1687748"/>
              <a:gd name="connsiteY68-1162" fmla="*/ 724711 h 1483468"/>
              <a:gd name="connsiteX69-1163" fmla="*/ 1687748 w 1687748"/>
              <a:gd name="connsiteY69-1164" fmla="*/ 705255 h 1483468"/>
              <a:gd name="connsiteX70-1165" fmla="*/ 1648838 w 1687748"/>
              <a:gd name="connsiteY70-1166" fmla="*/ 700391 h 1483468"/>
              <a:gd name="connsiteX71-1167" fmla="*/ 1682885 w 1687748"/>
              <a:gd name="connsiteY71-1168" fmla="*/ 676072 h 1483468"/>
              <a:gd name="connsiteX72-1169" fmla="*/ 1624519 w 1687748"/>
              <a:gd name="connsiteY72-1170" fmla="*/ 646889 h 1483468"/>
              <a:gd name="connsiteX73-1171" fmla="*/ 1619655 w 1687748"/>
              <a:gd name="connsiteY73-1172" fmla="*/ 617706 h 1483468"/>
              <a:gd name="connsiteX74-1173" fmla="*/ 1619655 w 1687748"/>
              <a:gd name="connsiteY74-1174" fmla="*/ 578796 h 1483468"/>
              <a:gd name="connsiteX75-1175" fmla="*/ 1614791 w 1687748"/>
              <a:gd name="connsiteY75-1176" fmla="*/ 530157 h 1483468"/>
              <a:gd name="connsiteX76-1177" fmla="*/ 1609927 w 1687748"/>
              <a:gd name="connsiteY76-1178" fmla="*/ 496111 h 1483468"/>
              <a:gd name="connsiteX77-1179" fmla="*/ 1541834 w 1687748"/>
              <a:gd name="connsiteY77-1180" fmla="*/ 539885 h 1483468"/>
              <a:gd name="connsiteX78-1181" fmla="*/ 1468876 w 1687748"/>
              <a:gd name="connsiteY78-1182" fmla="*/ 612843 h 1483468"/>
              <a:gd name="connsiteX79-1183" fmla="*/ 1395919 w 1687748"/>
              <a:gd name="connsiteY79-1184" fmla="*/ 661481 h 1483468"/>
              <a:gd name="connsiteX80-1185" fmla="*/ 1400783 w 1687748"/>
              <a:gd name="connsiteY80-1186" fmla="*/ 700391 h 1483468"/>
              <a:gd name="connsiteX81-1187" fmla="*/ 1264595 w 1687748"/>
              <a:gd name="connsiteY81-1188" fmla="*/ 763621 h 1483468"/>
              <a:gd name="connsiteX82-1189" fmla="*/ 1220821 w 1687748"/>
              <a:gd name="connsiteY82-1190" fmla="*/ 758757 h 1483468"/>
              <a:gd name="connsiteX83-1191" fmla="*/ 1191638 w 1687748"/>
              <a:gd name="connsiteY83-1192" fmla="*/ 724711 h 1483468"/>
              <a:gd name="connsiteX84-1193" fmla="*/ 1167319 w 1687748"/>
              <a:gd name="connsiteY84-1194" fmla="*/ 695528 h 1483468"/>
              <a:gd name="connsiteX85-1195" fmla="*/ 1167319 w 1687748"/>
              <a:gd name="connsiteY85-1196" fmla="*/ 695528 h 1483468"/>
              <a:gd name="connsiteX86-1197" fmla="*/ 1162455 w 1687748"/>
              <a:gd name="connsiteY86-1198" fmla="*/ 632298 h 1483468"/>
              <a:gd name="connsiteX87-1199" fmla="*/ 1123544 w 1687748"/>
              <a:gd name="connsiteY87-1200" fmla="*/ 593387 h 1483468"/>
              <a:gd name="connsiteX88-1201" fmla="*/ 1070042 w 1687748"/>
              <a:gd name="connsiteY88-1202" fmla="*/ 578796 h 1483468"/>
              <a:gd name="connsiteX89-1203" fmla="*/ 1045723 w 1687748"/>
              <a:gd name="connsiteY89-1204" fmla="*/ 607979 h 1483468"/>
              <a:gd name="connsiteX90-1205" fmla="*/ 1045723 w 1687748"/>
              <a:gd name="connsiteY90-1206" fmla="*/ 607979 h 1483468"/>
              <a:gd name="connsiteX91-1207" fmla="*/ 1026268 w 1687748"/>
              <a:gd name="connsiteY91-1208" fmla="*/ 530157 h 1483468"/>
              <a:gd name="connsiteX92-1209" fmla="*/ 967902 w 1687748"/>
              <a:gd name="connsiteY92-1210" fmla="*/ 539885 h 1483468"/>
              <a:gd name="connsiteX93-1211" fmla="*/ 904672 w 1687748"/>
              <a:gd name="connsiteY93-1212" fmla="*/ 569068 h 1483468"/>
              <a:gd name="connsiteX94-1213" fmla="*/ 909536 w 1687748"/>
              <a:gd name="connsiteY94-1214" fmla="*/ 530157 h 1483468"/>
              <a:gd name="connsiteX95-1215" fmla="*/ 870625 w 1687748"/>
              <a:gd name="connsiteY95-1216" fmla="*/ 525294 h 1483468"/>
              <a:gd name="connsiteX96-1217" fmla="*/ 812259 w 1687748"/>
              <a:gd name="connsiteY96-1218" fmla="*/ 535021 h 1483468"/>
              <a:gd name="connsiteX97-1219" fmla="*/ 783076 w 1687748"/>
              <a:gd name="connsiteY97-1220" fmla="*/ 530157 h 1483468"/>
              <a:gd name="connsiteX98-1221" fmla="*/ 773348 w 1687748"/>
              <a:gd name="connsiteY98-1222" fmla="*/ 515566 h 1483468"/>
              <a:gd name="connsiteX99-1223" fmla="*/ 783076 w 1687748"/>
              <a:gd name="connsiteY99-1224" fmla="*/ 486383 h 1483468"/>
              <a:gd name="connsiteX100-1225" fmla="*/ 783076 w 1687748"/>
              <a:gd name="connsiteY100-1226" fmla="*/ 481519 h 1483468"/>
              <a:gd name="connsiteX101-1227" fmla="*/ 729574 w 1687748"/>
              <a:gd name="connsiteY101-1228" fmla="*/ 447472 h 1483468"/>
              <a:gd name="connsiteX102-1229" fmla="*/ 729574 w 1687748"/>
              <a:gd name="connsiteY102-1230" fmla="*/ 447472 h 1483468"/>
              <a:gd name="connsiteX103-1231" fmla="*/ 710119 w 1687748"/>
              <a:gd name="connsiteY103-1232" fmla="*/ 413426 h 1483468"/>
              <a:gd name="connsiteX104-1233" fmla="*/ 695527 w 1687748"/>
              <a:gd name="connsiteY104-1234" fmla="*/ 369651 h 1483468"/>
              <a:gd name="connsiteX105-1235" fmla="*/ 695527 w 1687748"/>
              <a:gd name="connsiteY105-1236" fmla="*/ 369651 h 1483468"/>
              <a:gd name="connsiteX106-1237" fmla="*/ 632297 w 1687748"/>
              <a:gd name="connsiteY106-1238" fmla="*/ 311285 h 1483468"/>
              <a:gd name="connsiteX107-1239" fmla="*/ 612842 w 1687748"/>
              <a:gd name="connsiteY107-1240" fmla="*/ 262647 h 1483468"/>
              <a:gd name="connsiteX108-1241" fmla="*/ 622570 w 1687748"/>
              <a:gd name="connsiteY108-1242" fmla="*/ 218872 h 1483468"/>
              <a:gd name="connsiteX109-1243" fmla="*/ 569068 w 1687748"/>
              <a:gd name="connsiteY109-1244" fmla="*/ 160506 h 1483468"/>
              <a:gd name="connsiteX110-1245" fmla="*/ 535021 w 1687748"/>
              <a:gd name="connsiteY110-1246" fmla="*/ 111868 h 1483468"/>
              <a:gd name="connsiteX111-1247" fmla="*/ 530157 w 1687748"/>
              <a:gd name="connsiteY111-1248" fmla="*/ 111868 h 1483468"/>
              <a:gd name="connsiteX112-1249" fmla="*/ 432880 w 1687748"/>
              <a:gd name="connsiteY112-1250" fmla="*/ 43774 h 1483468"/>
              <a:gd name="connsiteX113-1251" fmla="*/ 389106 w 1687748"/>
              <a:gd name="connsiteY113-1252" fmla="*/ 34047 h 1483468"/>
              <a:gd name="connsiteX114-1253" fmla="*/ 330740 w 1687748"/>
              <a:gd name="connsiteY114-1254" fmla="*/ 48638 h 1483468"/>
              <a:gd name="connsiteX115-1255" fmla="*/ 252919 w 1687748"/>
              <a:gd name="connsiteY115-1256" fmla="*/ 48638 h 1483468"/>
              <a:gd name="connsiteX116-1257" fmla="*/ 252919 w 1687748"/>
              <a:gd name="connsiteY116-1258" fmla="*/ 48638 h 1483468"/>
              <a:gd name="connsiteX117-1259" fmla="*/ 243191 w 1687748"/>
              <a:gd name="connsiteY117-1260" fmla="*/ 0 h 1483468"/>
              <a:gd name="connsiteX118-1261" fmla="*/ 170234 w 1687748"/>
              <a:gd name="connsiteY118-1262" fmla="*/ 9728 h 1483468"/>
              <a:gd name="connsiteX119-1263" fmla="*/ 102140 w 1687748"/>
              <a:gd name="connsiteY119-1264" fmla="*/ 48638 h 1483468"/>
              <a:gd name="connsiteX120-1265" fmla="*/ 53502 w 1687748"/>
              <a:gd name="connsiteY120-1266" fmla="*/ 82685 h 1483468"/>
              <a:gd name="connsiteX121-1267" fmla="*/ 0 w 1687748"/>
              <a:gd name="connsiteY121-1268" fmla="*/ 150779 h 1483468"/>
              <a:gd name="connsiteX122-1269" fmla="*/ 92412 w 1687748"/>
              <a:gd name="connsiteY122-1270" fmla="*/ 418289 h 1483468"/>
              <a:gd name="connsiteX123-1271" fmla="*/ 126459 w 1687748"/>
              <a:gd name="connsiteY123-1272" fmla="*/ 452336 h 1483468"/>
              <a:gd name="connsiteX124-1273" fmla="*/ 141051 w 1687748"/>
              <a:gd name="connsiteY124-1274" fmla="*/ 462064 h 1483468"/>
              <a:gd name="connsiteX125-1275" fmla="*/ 141051 w 1687748"/>
              <a:gd name="connsiteY125-1276" fmla="*/ 471791 h 1483468"/>
              <a:gd name="connsiteX126-1277" fmla="*/ 194553 w 1687748"/>
              <a:gd name="connsiteY126-1278" fmla="*/ 870626 h 1483468"/>
              <a:gd name="connsiteX127-1279" fmla="*/ 452336 w 1687748"/>
              <a:gd name="connsiteY127-1280" fmla="*/ 1191638 h 1483468"/>
              <a:gd name="connsiteX0-1281" fmla="*/ 452336 w 1687748"/>
              <a:gd name="connsiteY0-1282" fmla="*/ 1191638 h 1483468"/>
              <a:gd name="connsiteX1-1283" fmla="*/ 520429 w 1687748"/>
              <a:gd name="connsiteY1-1284" fmla="*/ 1167319 h 1483468"/>
              <a:gd name="connsiteX2-1285" fmla="*/ 549612 w 1687748"/>
              <a:gd name="connsiteY2-1286" fmla="*/ 1201366 h 1483468"/>
              <a:gd name="connsiteX3-1287" fmla="*/ 564204 w 1687748"/>
              <a:gd name="connsiteY3-1288" fmla="*/ 1250004 h 1483468"/>
              <a:gd name="connsiteX4-1289" fmla="*/ 612842 w 1687748"/>
              <a:gd name="connsiteY4-1290" fmla="*/ 1293779 h 1483468"/>
              <a:gd name="connsiteX5-1291" fmla="*/ 671208 w 1687748"/>
              <a:gd name="connsiteY5-1292" fmla="*/ 1298643 h 1483468"/>
              <a:gd name="connsiteX6-1293" fmla="*/ 690663 w 1687748"/>
              <a:gd name="connsiteY6-1294" fmla="*/ 1274323 h 1483468"/>
              <a:gd name="connsiteX7-1295" fmla="*/ 729574 w 1687748"/>
              <a:gd name="connsiteY7-1296" fmla="*/ 1245140 h 1483468"/>
              <a:gd name="connsiteX8-1297" fmla="*/ 773348 w 1687748"/>
              <a:gd name="connsiteY8-1298" fmla="*/ 1211094 h 1483468"/>
              <a:gd name="connsiteX9-1299" fmla="*/ 812259 w 1687748"/>
              <a:gd name="connsiteY9-1300" fmla="*/ 1220821 h 1483468"/>
              <a:gd name="connsiteX10-1301" fmla="*/ 812259 w 1687748"/>
              <a:gd name="connsiteY10-1302" fmla="*/ 1250004 h 1483468"/>
              <a:gd name="connsiteX11-1303" fmla="*/ 812259 w 1687748"/>
              <a:gd name="connsiteY11-1304" fmla="*/ 1293779 h 1483468"/>
              <a:gd name="connsiteX12-1305" fmla="*/ 812259 w 1687748"/>
              <a:gd name="connsiteY12-1306" fmla="*/ 1293779 h 1483468"/>
              <a:gd name="connsiteX13-1307" fmla="*/ 885217 w 1687748"/>
              <a:gd name="connsiteY13-1308" fmla="*/ 1274323 h 1483468"/>
              <a:gd name="connsiteX14-1309" fmla="*/ 914400 w 1687748"/>
              <a:gd name="connsiteY14-1310" fmla="*/ 1259732 h 1483468"/>
              <a:gd name="connsiteX15-1311" fmla="*/ 933855 w 1687748"/>
              <a:gd name="connsiteY15-1312" fmla="*/ 1313234 h 1483468"/>
              <a:gd name="connsiteX16-1313" fmla="*/ 997085 w 1687748"/>
              <a:gd name="connsiteY16-1314" fmla="*/ 1337553 h 1483468"/>
              <a:gd name="connsiteX17-1315" fmla="*/ 997085 w 1687748"/>
              <a:gd name="connsiteY17-1316" fmla="*/ 1337553 h 1483468"/>
              <a:gd name="connsiteX18-1317" fmla="*/ 1035995 w 1687748"/>
              <a:gd name="connsiteY18-1318" fmla="*/ 1410511 h 1483468"/>
              <a:gd name="connsiteX19-1319" fmla="*/ 1035995 w 1687748"/>
              <a:gd name="connsiteY19-1320" fmla="*/ 1410511 h 1483468"/>
              <a:gd name="connsiteX20-1321" fmla="*/ 1084634 w 1687748"/>
              <a:gd name="connsiteY20-1322" fmla="*/ 1395919 h 1483468"/>
              <a:gd name="connsiteX21-1323" fmla="*/ 1079770 w 1687748"/>
              <a:gd name="connsiteY21-1324" fmla="*/ 1371600 h 1483468"/>
              <a:gd name="connsiteX22-1325" fmla="*/ 1079770 w 1687748"/>
              <a:gd name="connsiteY22-1326" fmla="*/ 1371600 h 1483468"/>
              <a:gd name="connsiteX23-1327" fmla="*/ 1108953 w 1687748"/>
              <a:gd name="connsiteY23-1328" fmla="*/ 1342417 h 1483468"/>
              <a:gd name="connsiteX24-1329" fmla="*/ 1172183 w 1687748"/>
              <a:gd name="connsiteY24-1330" fmla="*/ 1425102 h 1483468"/>
              <a:gd name="connsiteX25-1331" fmla="*/ 1211093 w 1687748"/>
              <a:gd name="connsiteY25-1332" fmla="*/ 1483468 h 1483468"/>
              <a:gd name="connsiteX26-1333" fmla="*/ 1245140 w 1687748"/>
              <a:gd name="connsiteY26-1334" fmla="*/ 1464013 h 1483468"/>
              <a:gd name="connsiteX27-1335" fmla="*/ 1279187 w 1687748"/>
              <a:gd name="connsiteY27-1336" fmla="*/ 1468877 h 1483468"/>
              <a:gd name="connsiteX28-1337" fmla="*/ 1288914 w 1687748"/>
              <a:gd name="connsiteY28-1338" fmla="*/ 1434830 h 1483468"/>
              <a:gd name="connsiteX29-1339" fmla="*/ 1288914 w 1687748"/>
              <a:gd name="connsiteY29-1340" fmla="*/ 1410511 h 1483468"/>
              <a:gd name="connsiteX30-1341" fmla="*/ 1313234 w 1687748"/>
              <a:gd name="connsiteY30-1342" fmla="*/ 1391055 h 1483468"/>
              <a:gd name="connsiteX31-1343" fmla="*/ 1357008 w 1687748"/>
              <a:gd name="connsiteY31-1344" fmla="*/ 1386191 h 1483468"/>
              <a:gd name="connsiteX32-1345" fmla="*/ 1357008 w 1687748"/>
              <a:gd name="connsiteY32-1346" fmla="*/ 1386191 h 1483468"/>
              <a:gd name="connsiteX33-1347" fmla="*/ 1357008 w 1687748"/>
              <a:gd name="connsiteY33-1348" fmla="*/ 1386191 h 1483468"/>
              <a:gd name="connsiteX34-1349" fmla="*/ 1395919 w 1687748"/>
              <a:gd name="connsiteY34-1350" fmla="*/ 1366736 h 1483468"/>
              <a:gd name="connsiteX35-1351" fmla="*/ 1415374 w 1687748"/>
              <a:gd name="connsiteY35-1352" fmla="*/ 1420238 h 1483468"/>
              <a:gd name="connsiteX36-1353" fmla="*/ 1449421 w 1687748"/>
              <a:gd name="connsiteY36-1354" fmla="*/ 1444557 h 1483468"/>
              <a:gd name="connsiteX37-1355" fmla="*/ 1493195 w 1687748"/>
              <a:gd name="connsiteY37-1356" fmla="*/ 1464013 h 1483468"/>
              <a:gd name="connsiteX38-1357" fmla="*/ 1512651 w 1687748"/>
              <a:gd name="connsiteY38-1358" fmla="*/ 1439694 h 1483468"/>
              <a:gd name="connsiteX39-1359" fmla="*/ 1512651 w 1687748"/>
              <a:gd name="connsiteY39-1360" fmla="*/ 1439694 h 1483468"/>
              <a:gd name="connsiteX40-1361" fmla="*/ 1493195 w 1687748"/>
              <a:gd name="connsiteY40-1362" fmla="*/ 1361872 h 1483468"/>
              <a:gd name="connsiteX41-1363" fmla="*/ 1493195 w 1687748"/>
              <a:gd name="connsiteY41-1364" fmla="*/ 1361872 h 1483468"/>
              <a:gd name="connsiteX42-1365" fmla="*/ 1468876 w 1687748"/>
              <a:gd name="connsiteY42-1366" fmla="*/ 1327826 h 1483468"/>
              <a:gd name="connsiteX43-1367" fmla="*/ 1439693 w 1687748"/>
              <a:gd name="connsiteY43-1368" fmla="*/ 1293779 h 1483468"/>
              <a:gd name="connsiteX44-1369" fmla="*/ 1444557 w 1687748"/>
              <a:gd name="connsiteY44-1370" fmla="*/ 1284051 h 1483468"/>
              <a:gd name="connsiteX45-1371" fmla="*/ 1444557 w 1687748"/>
              <a:gd name="connsiteY45-1372" fmla="*/ 1245140 h 1483468"/>
              <a:gd name="connsiteX46-1373" fmla="*/ 1429966 w 1687748"/>
              <a:gd name="connsiteY46-1374" fmla="*/ 1220821 h 1483468"/>
              <a:gd name="connsiteX47-1375" fmla="*/ 1400783 w 1687748"/>
              <a:gd name="connsiteY47-1376" fmla="*/ 1191638 h 1483468"/>
              <a:gd name="connsiteX48-1377" fmla="*/ 1400783 w 1687748"/>
              <a:gd name="connsiteY48-1378" fmla="*/ 1191638 h 1483468"/>
              <a:gd name="connsiteX49-1379" fmla="*/ 1444557 w 1687748"/>
              <a:gd name="connsiteY49-1380" fmla="*/ 1138136 h 1483468"/>
              <a:gd name="connsiteX50-1381" fmla="*/ 1464012 w 1687748"/>
              <a:gd name="connsiteY50-1382" fmla="*/ 1157591 h 1483468"/>
              <a:gd name="connsiteX51-1383" fmla="*/ 1483468 w 1687748"/>
              <a:gd name="connsiteY51-1384" fmla="*/ 1104089 h 1483468"/>
              <a:gd name="connsiteX52-1385" fmla="*/ 1522378 w 1687748"/>
              <a:gd name="connsiteY52-1386" fmla="*/ 1118681 h 1483468"/>
              <a:gd name="connsiteX53-1387" fmla="*/ 1614791 w 1687748"/>
              <a:gd name="connsiteY53-1388" fmla="*/ 1123545 h 1483468"/>
              <a:gd name="connsiteX54-1389" fmla="*/ 1532106 w 1687748"/>
              <a:gd name="connsiteY54-1390" fmla="*/ 1104090 h 1483468"/>
              <a:gd name="connsiteX55-1391" fmla="*/ 1590472 w 1687748"/>
              <a:gd name="connsiteY55-1392" fmla="*/ 1123545 h 1483468"/>
              <a:gd name="connsiteX56-1393" fmla="*/ 1595336 w 1687748"/>
              <a:gd name="connsiteY56-1394" fmla="*/ 1104090 h 1483468"/>
              <a:gd name="connsiteX57-1395" fmla="*/ 1600199 w 1687748"/>
              <a:gd name="connsiteY57-1396" fmla="*/ 1108953 h 1483468"/>
              <a:gd name="connsiteX58-1397" fmla="*/ 1585608 w 1687748"/>
              <a:gd name="connsiteY58-1398" fmla="*/ 1099226 h 1483468"/>
              <a:gd name="connsiteX59-1399" fmla="*/ 1532106 w 1687748"/>
              <a:gd name="connsiteY59-1400" fmla="*/ 1074906 h 1483468"/>
              <a:gd name="connsiteX60-1401" fmla="*/ 1619655 w 1687748"/>
              <a:gd name="connsiteY60-1402" fmla="*/ 1021404 h 1483468"/>
              <a:gd name="connsiteX61-1403" fmla="*/ 1653702 w 1687748"/>
              <a:gd name="connsiteY61-1404" fmla="*/ 972766 h 1483468"/>
              <a:gd name="connsiteX62-1405" fmla="*/ 1634246 w 1687748"/>
              <a:gd name="connsiteY62-1406" fmla="*/ 953311 h 1483468"/>
              <a:gd name="connsiteX63-1407" fmla="*/ 1653702 w 1687748"/>
              <a:gd name="connsiteY63-1408" fmla="*/ 904672 h 1483468"/>
              <a:gd name="connsiteX64-1409" fmla="*/ 1619655 w 1687748"/>
              <a:gd name="connsiteY64-1410" fmla="*/ 865762 h 1483468"/>
              <a:gd name="connsiteX65-1411" fmla="*/ 1634246 w 1687748"/>
              <a:gd name="connsiteY65-1412" fmla="*/ 826851 h 1483468"/>
              <a:gd name="connsiteX66-1413" fmla="*/ 1634246 w 1687748"/>
              <a:gd name="connsiteY66-1414" fmla="*/ 826851 h 1483468"/>
              <a:gd name="connsiteX67-1415" fmla="*/ 1663429 w 1687748"/>
              <a:gd name="connsiteY67-1416" fmla="*/ 778213 h 1483468"/>
              <a:gd name="connsiteX68-1417" fmla="*/ 1678021 w 1687748"/>
              <a:gd name="connsiteY68-1418" fmla="*/ 724711 h 1483468"/>
              <a:gd name="connsiteX69-1419" fmla="*/ 1687748 w 1687748"/>
              <a:gd name="connsiteY69-1420" fmla="*/ 705255 h 1483468"/>
              <a:gd name="connsiteX70-1421" fmla="*/ 1648838 w 1687748"/>
              <a:gd name="connsiteY70-1422" fmla="*/ 700391 h 1483468"/>
              <a:gd name="connsiteX71-1423" fmla="*/ 1682885 w 1687748"/>
              <a:gd name="connsiteY71-1424" fmla="*/ 676072 h 1483468"/>
              <a:gd name="connsiteX72-1425" fmla="*/ 1624519 w 1687748"/>
              <a:gd name="connsiteY72-1426" fmla="*/ 646889 h 1483468"/>
              <a:gd name="connsiteX73-1427" fmla="*/ 1619655 w 1687748"/>
              <a:gd name="connsiteY73-1428" fmla="*/ 617706 h 1483468"/>
              <a:gd name="connsiteX74-1429" fmla="*/ 1619655 w 1687748"/>
              <a:gd name="connsiteY74-1430" fmla="*/ 578796 h 1483468"/>
              <a:gd name="connsiteX75-1431" fmla="*/ 1614791 w 1687748"/>
              <a:gd name="connsiteY75-1432" fmla="*/ 530157 h 1483468"/>
              <a:gd name="connsiteX76-1433" fmla="*/ 1609927 w 1687748"/>
              <a:gd name="connsiteY76-1434" fmla="*/ 496111 h 1483468"/>
              <a:gd name="connsiteX77-1435" fmla="*/ 1541834 w 1687748"/>
              <a:gd name="connsiteY77-1436" fmla="*/ 539885 h 1483468"/>
              <a:gd name="connsiteX78-1437" fmla="*/ 1468876 w 1687748"/>
              <a:gd name="connsiteY78-1438" fmla="*/ 612843 h 1483468"/>
              <a:gd name="connsiteX79-1439" fmla="*/ 1395919 w 1687748"/>
              <a:gd name="connsiteY79-1440" fmla="*/ 661481 h 1483468"/>
              <a:gd name="connsiteX80-1441" fmla="*/ 1400783 w 1687748"/>
              <a:gd name="connsiteY80-1442" fmla="*/ 700391 h 1483468"/>
              <a:gd name="connsiteX81-1443" fmla="*/ 1264595 w 1687748"/>
              <a:gd name="connsiteY81-1444" fmla="*/ 763621 h 1483468"/>
              <a:gd name="connsiteX82-1445" fmla="*/ 1220821 w 1687748"/>
              <a:gd name="connsiteY82-1446" fmla="*/ 758757 h 1483468"/>
              <a:gd name="connsiteX83-1447" fmla="*/ 1191638 w 1687748"/>
              <a:gd name="connsiteY83-1448" fmla="*/ 724711 h 1483468"/>
              <a:gd name="connsiteX84-1449" fmla="*/ 1167319 w 1687748"/>
              <a:gd name="connsiteY84-1450" fmla="*/ 695528 h 1483468"/>
              <a:gd name="connsiteX85-1451" fmla="*/ 1167319 w 1687748"/>
              <a:gd name="connsiteY85-1452" fmla="*/ 695528 h 1483468"/>
              <a:gd name="connsiteX86-1453" fmla="*/ 1162455 w 1687748"/>
              <a:gd name="connsiteY86-1454" fmla="*/ 632298 h 1483468"/>
              <a:gd name="connsiteX87-1455" fmla="*/ 1123544 w 1687748"/>
              <a:gd name="connsiteY87-1456" fmla="*/ 593387 h 1483468"/>
              <a:gd name="connsiteX88-1457" fmla="*/ 1070042 w 1687748"/>
              <a:gd name="connsiteY88-1458" fmla="*/ 578796 h 1483468"/>
              <a:gd name="connsiteX89-1459" fmla="*/ 1045723 w 1687748"/>
              <a:gd name="connsiteY89-1460" fmla="*/ 607979 h 1483468"/>
              <a:gd name="connsiteX90-1461" fmla="*/ 1045723 w 1687748"/>
              <a:gd name="connsiteY90-1462" fmla="*/ 607979 h 1483468"/>
              <a:gd name="connsiteX91-1463" fmla="*/ 1026268 w 1687748"/>
              <a:gd name="connsiteY91-1464" fmla="*/ 530157 h 1483468"/>
              <a:gd name="connsiteX92-1465" fmla="*/ 967902 w 1687748"/>
              <a:gd name="connsiteY92-1466" fmla="*/ 539885 h 1483468"/>
              <a:gd name="connsiteX93-1467" fmla="*/ 904672 w 1687748"/>
              <a:gd name="connsiteY93-1468" fmla="*/ 569068 h 1483468"/>
              <a:gd name="connsiteX94-1469" fmla="*/ 909536 w 1687748"/>
              <a:gd name="connsiteY94-1470" fmla="*/ 530157 h 1483468"/>
              <a:gd name="connsiteX95-1471" fmla="*/ 870625 w 1687748"/>
              <a:gd name="connsiteY95-1472" fmla="*/ 525294 h 1483468"/>
              <a:gd name="connsiteX96-1473" fmla="*/ 812259 w 1687748"/>
              <a:gd name="connsiteY96-1474" fmla="*/ 535021 h 1483468"/>
              <a:gd name="connsiteX97-1475" fmla="*/ 783076 w 1687748"/>
              <a:gd name="connsiteY97-1476" fmla="*/ 530157 h 1483468"/>
              <a:gd name="connsiteX98-1477" fmla="*/ 773348 w 1687748"/>
              <a:gd name="connsiteY98-1478" fmla="*/ 515566 h 1483468"/>
              <a:gd name="connsiteX99-1479" fmla="*/ 783076 w 1687748"/>
              <a:gd name="connsiteY99-1480" fmla="*/ 486383 h 1483468"/>
              <a:gd name="connsiteX100-1481" fmla="*/ 783076 w 1687748"/>
              <a:gd name="connsiteY100-1482" fmla="*/ 481519 h 1483468"/>
              <a:gd name="connsiteX101-1483" fmla="*/ 729574 w 1687748"/>
              <a:gd name="connsiteY101-1484" fmla="*/ 447472 h 1483468"/>
              <a:gd name="connsiteX102-1485" fmla="*/ 729574 w 1687748"/>
              <a:gd name="connsiteY102-1486" fmla="*/ 447472 h 1483468"/>
              <a:gd name="connsiteX103-1487" fmla="*/ 710119 w 1687748"/>
              <a:gd name="connsiteY103-1488" fmla="*/ 413426 h 1483468"/>
              <a:gd name="connsiteX104-1489" fmla="*/ 695527 w 1687748"/>
              <a:gd name="connsiteY104-1490" fmla="*/ 369651 h 1483468"/>
              <a:gd name="connsiteX105-1491" fmla="*/ 695527 w 1687748"/>
              <a:gd name="connsiteY105-1492" fmla="*/ 369651 h 1483468"/>
              <a:gd name="connsiteX106-1493" fmla="*/ 632297 w 1687748"/>
              <a:gd name="connsiteY106-1494" fmla="*/ 311285 h 1483468"/>
              <a:gd name="connsiteX107-1495" fmla="*/ 612842 w 1687748"/>
              <a:gd name="connsiteY107-1496" fmla="*/ 262647 h 1483468"/>
              <a:gd name="connsiteX108-1497" fmla="*/ 622570 w 1687748"/>
              <a:gd name="connsiteY108-1498" fmla="*/ 218872 h 1483468"/>
              <a:gd name="connsiteX109-1499" fmla="*/ 569068 w 1687748"/>
              <a:gd name="connsiteY109-1500" fmla="*/ 160506 h 1483468"/>
              <a:gd name="connsiteX110-1501" fmla="*/ 535021 w 1687748"/>
              <a:gd name="connsiteY110-1502" fmla="*/ 111868 h 1483468"/>
              <a:gd name="connsiteX111-1503" fmla="*/ 530157 w 1687748"/>
              <a:gd name="connsiteY111-1504" fmla="*/ 111868 h 1483468"/>
              <a:gd name="connsiteX112-1505" fmla="*/ 432880 w 1687748"/>
              <a:gd name="connsiteY112-1506" fmla="*/ 43774 h 1483468"/>
              <a:gd name="connsiteX113-1507" fmla="*/ 389106 w 1687748"/>
              <a:gd name="connsiteY113-1508" fmla="*/ 34047 h 1483468"/>
              <a:gd name="connsiteX114-1509" fmla="*/ 330740 w 1687748"/>
              <a:gd name="connsiteY114-1510" fmla="*/ 48638 h 1483468"/>
              <a:gd name="connsiteX115-1511" fmla="*/ 252919 w 1687748"/>
              <a:gd name="connsiteY115-1512" fmla="*/ 48638 h 1483468"/>
              <a:gd name="connsiteX116-1513" fmla="*/ 252919 w 1687748"/>
              <a:gd name="connsiteY116-1514" fmla="*/ 48638 h 1483468"/>
              <a:gd name="connsiteX117-1515" fmla="*/ 243191 w 1687748"/>
              <a:gd name="connsiteY117-1516" fmla="*/ 0 h 1483468"/>
              <a:gd name="connsiteX118-1517" fmla="*/ 170234 w 1687748"/>
              <a:gd name="connsiteY118-1518" fmla="*/ 9728 h 1483468"/>
              <a:gd name="connsiteX119-1519" fmla="*/ 102140 w 1687748"/>
              <a:gd name="connsiteY119-1520" fmla="*/ 48638 h 1483468"/>
              <a:gd name="connsiteX120-1521" fmla="*/ 53502 w 1687748"/>
              <a:gd name="connsiteY120-1522" fmla="*/ 82685 h 1483468"/>
              <a:gd name="connsiteX121-1523" fmla="*/ 0 w 1687748"/>
              <a:gd name="connsiteY121-1524" fmla="*/ 150779 h 1483468"/>
              <a:gd name="connsiteX122-1525" fmla="*/ 92412 w 1687748"/>
              <a:gd name="connsiteY122-1526" fmla="*/ 418289 h 1483468"/>
              <a:gd name="connsiteX123-1527" fmla="*/ 126459 w 1687748"/>
              <a:gd name="connsiteY123-1528" fmla="*/ 452336 h 1483468"/>
              <a:gd name="connsiteX124-1529" fmla="*/ 141051 w 1687748"/>
              <a:gd name="connsiteY124-1530" fmla="*/ 462064 h 1483468"/>
              <a:gd name="connsiteX125-1531" fmla="*/ 141051 w 1687748"/>
              <a:gd name="connsiteY125-1532" fmla="*/ 471791 h 1483468"/>
              <a:gd name="connsiteX126-1533" fmla="*/ 194553 w 1687748"/>
              <a:gd name="connsiteY126-1534" fmla="*/ 870626 h 1483468"/>
              <a:gd name="connsiteX127-1535" fmla="*/ 452336 w 1687748"/>
              <a:gd name="connsiteY127-1536" fmla="*/ 1191638 h 1483468"/>
              <a:gd name="connsiteX0-1537" fmla="*/ 452336 w 1687748"/>
              <a:gd name="connsiteY0-1538" fmla="*/ 1191638 h 1483468"/>
              <a:gd name="connsiteX1-1539" fmla="*/ 520429 w 1687748"/>
              <a:gd name="connsiteY1-1540" fmla="*/ 1167319 h 1483468"/>
              <a:gd name="connsiteX2-1541" fmla="*/ 549612 w 1687748"/>
              <a:gd name="connsiteY2-1542" fmla="*/ 1201366 h 1483468"/>
              <a:gd name="connsiteX3-1543" fmla="*/ 564204 w 1687748"/>
              <a:gd name="connsiteY3-1544" fmla="*/ 1250004 h 1483468"/>
              <a:gd name="connsiteX4-1545" fmla="*/ 612842 w 1687748"/>
              <a:gd name="connsiteY4-1546" fmla="*/ 1293779 h 1483468"/>
              <a:gd name="connsiteX5-1547" fmla="*/ 671208 w 1687748"/>
              <a:gd name="connsiteY5-1548" fmla="*/ 1298643 h 1483468"/>
              <a:gd name="connsiteX6-1549" fmla="*/ 690663 w 1687748"/>
              <a:gd name="connsiteY6-1550" fmla="*/ 1274323 h 1483468"/>
              <a:gd name="connsiteX7-1551" fmla="*/ 729574 w 1687748"/>
              <a:gd name="connsiteY7-1552" fmla="*/ 1245140 h 1483468"/>
              <a:gd name="connsiteX8-1553" fmla="*/ 773348 w 1687748"/>
              <a:gd name="connsiteY8-1554" fmla="*/ 1211094 h 1483468"/>
              <a:gd name="connsiteX9-1555" fmla="*/ 812259 w 1687748"/>
              <a:gd name="connsiteY9-1556" fmla="*/ 1220821 h 1483468"/>
              <a:gd name="connsiteX10-1557" fmla="*/ 812259 w 1687748"/>
              <a:gd name="connsiteY10-1558" fmla="*/ 1250004 h 1483468"/>
              <a:gd name="connsiteX11-1559" fmla="*/ 812259 w 1687748"/>
              <a:gd name="connsiteY11-1560" fmla="*/ 1293779 h 1483468"/>
              <a:gd name="connsiteX12-1561" fmla="*/ 812259 w 1687748"/>
              <a:gd name="connsiteY12-1562" fmla="*/ 1293779 h 1483468"/>
              <a:gd name="connsiteX13-1563" fmla="*/ 885217 w 1687748"/>
              <a:gd name="connsiteY13-1564" fmla="*/ 1274323 h 1483468"/>
              <a:gd name="connsiteX14-1565" fmla="*/ 914400 w 1687748"/>
              <a:gd name="connsiteY14-1566" fmla="*/ 1259732 h 1483468"/>
              <a:gd name="connsiteX15-1567" fmla="*/ 933855 w 1687748"/>
              <a:gd name="connsiteY15-1568" fmla="*/ 1313234 h 1483468"/>
              <a:gd name="connsiteX16-1569" fmla="*/ 997085 w 1687748"/>
              <a:gd name="connsiteY16-1570" fmla="*/ 1337553 h 1483468"/>
              <a:gd name="connsiteX17-1571" fmla="*/ 997085 w 1687748"/>
              <a:gd name="connsiteY17-1572" fmla="*/ 1337553 h 1483468"/>
              <a:gd name="connsiteX18-1573" fmla="*/ 1035995 w 1687748"/>
              <a:gd name="connsiteY18-1574" fmla="*/ 1410511 h 1483468"/>
              <a:gd name="connsiteX19-1575" fmla="*/ 1035995 w 1687748"/>
              <a:gd name="connsiteY19-1576" fmla="*/ 1410511 h 1483468"/>
              <a:gd name="connsiteX20-1577" fmla="*/ 1084634 w 1687748"/>
              <a:gd name="connsiteY20-1578" fmla="*/ 1395919 h 1483468"/>
              <a:gd name="connsiteX21-1579" fmla="*/ 1079770 w 1687748"/>
              <a:gd name="connsiteY21-1580" fmla="*/ 1371600 h 1483468"/>
              <a:gd name="connsiteX22-1581" fmla="*/ 1079770 w 1687748"/>
              <a:gd name="connsiteY22-1582" fmla="*/ 1371600 h 1483468"/>
              <a:gd name="connsiteX23-1583" fmla="*/ 1108953 w 1687748"/>
              <a:gd name="connsiteY23-1584" fmla="*/ 1342417 h 1483468"/>
              <a:gd name="connsiteX24-1585" fmla="*/ 1172183 w 1687748"/>
              <a:gd name="connsiteY24-1586" fmla="*/ 1425102 h 1483468"/>
              <a:gd name="connsiteX25-1587" fmla="*/ 1211093 w 1687748"/>
              <a:gd name="connsiteY25-1588" fmla="*/ 1483468 h 1483468"/>
              <a:gd name="connsiteX26-1589" fmla="*/ 1245140 w 1687748"/>
              <a:gd name="connsiteY26-1590" fmla="*/ 1464013 h 1483468"/>
              <a:gd name="connsiteX27-1591" fmla="*/ 1279187 w 1687748"/>
              <a:gd name="connsiteY27-1592" fmla="*/ 1468877 h 1483468"/>
              <a:gd name="connsiteX28-1593" fmla="*/ 1288914 w 1687748"/>
              <a:gd name="connsiteY28-1594" fmla="*/ 1434830 h 1483468"/>
              <a:gd name="connsiteX29-1595" fmla="*/ 1288914 w 1687748"/>
              <a:gd name="connsiteY29-1596" fmla="*/ 1410511 h 1483468"/>
              <a:gd name="connsiteX30-1597" fmla="*/ 1313234 w 1687748"/>
              <a:gd name="connsiteY30-1598" fmla="*/ 1391055 h 1483468"/>
              <a:gd name="connsiteX31-1599" fmla="*/ 1357008 w 1687748"/>
              <a:gd name="connsiteY31-1600" fmla="*/ 1386191 h 1483468"/>
              <a:gd name="connsiteX32-1601" fmla="*/ 1357008 w 1687748"/>
              <a:gd name="connsiteY32-1602" fmla="*/ 1386191 h 1483468"/>
              <a:gd name="connsiteX33-1603" fmla="*/ 1357008 w 1687748"/>
              <a:gd name="connsiteY33-1604" fmla="*/ 1386191 h 1483468"/>
              <a:gd name="connsiteX34-1605" fmla="*/ 1395919 w 1687748"/>
              <a:gd name="connsiteY34-1606" fmla="*/ 1366736 h 1483468"/>
              <a:gd name="connsiteX35-1607" fmla="*/ 1415374 w 1687748"/>
              <a:gd name="connsiteY35-1608" fmla="*/ 1420238 h 1483468"/>
              <a:gd name="connsiteX36-1609" fmla="*/ 1449421 w 1687748"/>
              <a:gd name="connsiteY36-1610" fmla="*/ 1444557 h 1483468"/>
              <a:gd name="connsiteX37-1611" fmla="*/ 1493195 w 1687748"/>
              <a:gd name="connsiteY37-1612" fmla="*/ 1464013 h 1483468"/>
              <a:gd name="connsiteX38-1613" fmla="*/ 1512651 w 1687748"/>
              <a:gd name="connsiteY38-1614" fmla="*/ 1439694 h 1483468"/>
              <a:gd name="connsiteX39-1615" fmla="*/ 1512651 w 1687748"/>
              <a:gd name="connsiteY39-1616" fmla="*/ 1439694 h 1483468"/>
              <a:gd name="connsiteX40-1617" fmla="*/ 1493195 w 1687748"/>
              <a:gd name="connsiteY40-1618" fmla="*/ 1361872 h 1483468"/>
              <a:gd name="connsiteX41-1619" fmla="*/ 1493195 w 1687748"/>
              <a:gd name="connsiteY41-1620" fmla="*/ 1361872 h 1483468"/>
              <a:gd name="connsiteX42-1621" fmla="*/ 1468876 w 1687748"/>
              <a:gd name="connsiteY42-1622" fmla="*/ 1327826 h 1483468"/>
              <a:gd name="connsiteX43-1623" fmla="*/ 1439693 w 1687748"/>
              <a:gd name="connsiteY43-1624" fmla="*/ 1293779 h 1483468"/>
              <a:gd name="connsiteX44-1625" fmla="*/ 1444557 w 1687748"/>
              <a:gd name="connsiteY44-1626" fmla="*/ 1284051 h 1483468"/>
              <a:gd name="connsiteX45-1627" fmla="*/ 1444557 w 1687748"/>
              <a:gd name="connsiteY45-1628" fmla="*/ 1245140 h 1483468"/>
              <a:gd name="connsiteX46-1629" fmla="*/ 1429966 w 1687748"/>
              <a:gd name="connsiteY46-1630" fmla="*/ 1220821 h 1483468"/>
              <a:gd name="connsiteX47-1631" fmla="*/ 1400783 w 1687748"/>
              <a:gd name="connsiteY47-1632" fmla="*/ 1191638 h 1483468"/>
              <a:gd name="connsiteX48-1633" fmla="*/ 1400783 w 1687748"/>
              <a:gd name="connsiteY48-1634" fmla="*/ 1191638 h 1483468"/>
              <a:gd name="connsiteX49-1635" fmla="*/ 1444557 w 1687748"/>
              <a:gd name="connsiteY49-1636" fmla="*/ 1138136 h 1483468"/>
              <a:gd name="connsiteX50-1637" fmla="*/ 1464012 w 1687748"/>
              <a:gd name="connsiteY50-1638" fmla="*/ 1157591 h 1483468"/>
              <a:gd name="connsiteX51-1639" fmla="*/ 1483468 w 1687748"/>
              <a:gd name="connsiteY51-1640" fmla="*/ 1104089 h 1483468"/>
              <a:gd name="connsiteX52-1641" fmla="*/ 1522378 w 1687748"/>
              <a:gd name="connsiteY52-1642" fmla="*/ 1118681 h 1483468"/>
              <a:gd name="connsiteX53-1643" fmla="*/ 1614791 w 1687748"/>
              <a:gd name="connsiteY53-1644" fmla="*/ 1123545 h 1483468"/>
              <a:gd name="connsiteX54-1645" fmla="*/ 1532106 w 1687748"/>
              <a:gd name="connsiteY54-1646" fmla="*/ 1104090 h 1483468"/>
              <a:gd name="connsiteX55-1647" fmla="*/ 1590472 w 1687748"/>
              <a:gd name="connsiteY55-1648" fmla="*/ 1123545 h 1483468"/>
              <a:gd name="connsiteX56-1649" fmla="*/ 1595336 w 1687748"/>
              <a:gd name="connsiteY56-1650" fmla="*/ 1104090 h 1483468"/>
              <a:gd name="connsiteX57-1651" fmla="*/ 1600199 w 1687748"/>
              <a:gd name="connsiteY57-1652" fmla="*/ 1108953 h 1483468"/>
              <a:gd name="connsiteX58-1653" fmla="*/ 1585608 w 1687748"/>
              <a:gd name="connsiteY58-1654" fmla="*/ 1099226 h 1483468"/>
              <a:gd name="connsiteX59-1655" fmla="*/ 1590472 w 1687748"/>
              <a:gd name="connsiteY59-1656" fmla="*/ 1099225 h 1483468"/>
              <a:gd name="connsiteX60-1657" fmla="*/ 1619655 w 1687748"/>
              <a:gd name="connsiteY60-1658" fmla="*/ 1021404 h 1483468"/>
              <a:gd name="connsiteX61-1659" fmla="*/ 1653702 w 1687748"/>
              <a:gd name="connsiteY61-1660" fmla="*/ 972766 h 1483468"/>
              <a:gd name="connsiteX62-1661" fmla="*/ 1634246 w 1687748"/>
              <a:gd name="connsiteY62-1662" fmla="*/ 953311 h 1483468"/>
              <a:gd name="connsiteX63-1663" fmla="*/ 1653702 w 1687748"/>
              <a:gd name="connsiteY63-1664" fmla="*/ 904672 h 1483468"/>
              <a:gd name="connsiteX64-1665" fmla="*/ 1619655 w 1687748"/>
              <a:gd name="connsiteY64-1666" fmla="*/ 865762 h 1483468"/>
              <a:gd name="connsiteX65-1667" fmla="*/ 1634246 w 1687748"/>
              <a:gd name="connsiteY65-1668" fmla="*/ 826851 h 1483468"/>
              <a:gd name="connsiteX66-1669" fmla="*/ 1634246 w 1687748"/>
              <a:gd name="connsiteY66-1670" fmla="*/ 826851 h 1483468"/>
              <a:gd name="connsiteX67-1671" fmla="*/ 1663429 w 1687748"/>
              <a:gd name="connsiteY67-1672" fmla="*/ 778213 h 1483468"/>
              <a:gd name="connsiteX68-1673" fmla="*/ 1678021 w 1687748"/>
              <a:gd name="connsiteY68-1674" fmla="*/ 724711 h 1483468"/>
              <a:gd name="connsiteX69-1675" fmla="*/ 1687748 w 1687748"/>
              <a:gd name="connsiteY69-1676" fmla="*/ 705255 h 1483468"/>
              <a:gd name="connsiteX70-1677" fmla="*/ 1648838 w 1687748"/>
              <a:gd name="connsiteY70-1678" fmla="*/ 700391 h 1483468"/>
              <a:gd name="connsiteX71-1679" fmla="*/ 1682885 w 1687748"/>
              <a:gd name="connsiteY71-1680" fmla="*/ 676072 h 1483468"/>
              <a:gd name="connsiteX72-1681" fmla="*/ 1624519 w 1687748"/>
              <a:gd name="connsiteY72-1682" fmla="*/ 646889 h 1483468"/>
              <a:gd name="connsiteX73-1683" fmla="*/ 1619655 w 1687748"/>
              <a:gd name="connsiteY73-1684" fmla="*/ 617706 h 1483468"/>
              <a:gd name="connsiteX74-1685" fmla="*/ 1619655 w 1687748"/>
              <a:gd name="connsiteY74-1686" fmla="*/ 578796 h 1483468"/>
              <a:gd name="connsiteX75-1687" fmla="*/ 1614791 w 1687748"/>
              <a:gd name="connsiteY75-1688" fmla="*/ 530157 h 1483468"/>
              <a:gd name="connsiteX76-1689" fmla="*/ 1609927 w 1687748"/>
              <a:gd name="connsiteY76-1690" fmla="*/ 496111 h 1483468"/>
              <a:gd name="connsiteX77-1691" fmla="*/ 1541834 w 1687748"/>
              <a:gd name="connsiteY77-1692" fmla="*/ 539885 h 1483468"/>
              <a:gd name="connsiteX78-1693" fmla="*/ 1468876 w 1687748"/>
              <a:gd name="connsiteY78-1694" fmla="*/ 612843 h 1483468"/>
              <a:gd name="connsiteX79-1695" fmla="*/ 1395919 w 1687748"/>
              <a:gd name="connsiteY79-1696" fmla="*/ 661481 h 1483468"/>
              <a:gd name="connsiteX80-1697" fmla="*/ 1400783 w 1687748"/>
              <a:gd name="connsiteY80-1698" fmla="*/ 700391 h 1483468"/>
              <a:gd name="connsiteX81-1699" fmla="*/ 1264595 w 1687748"/>
              <a:gd name="connsiteY81-1700" fmla="*/ 763621 h 1483468"/>
              <a:gd name="connsiteX82-1701" fmla="*/ 1220821 w 1687748"/>
              <a:gd name="connsiteY82-1702" fmla="*/ 758757 h 1483468"/>
              <a:gd name="connsiteX83-1703" fmla="*/ 1191638 w 1687748"/>
              <a:gd name="connsiteY83-1704" fmla="*/ 724711 h 1483468"/>
              <a:gd name="connsiteX84-1705" fmla="*/ 1167319 w 1687748"/>
              <a:gd name="connsiteY84-1706" fmla="*/ 695528 h 1483468"/>
              <a:gd name="connsiteX85-1707" fmla="*/ 1167319 w 1687748"/>
              <a:gd name="connsiteY85-1708" fmla="*/ 695528 h 1483468"/>
              <a:gd name="connsiteX86-1709" fmla="*/ 1162455 w 1687748"/>
              <a:gd name="connsiteY86-1710" fmla="*/ 632298 h 1483468"/>
              <a:gd name="connsiteX87-1711" fmla="*/ 1123544 w 1687748"/>
              <a:gd name="connsiteY87-1712" fmla="*/ 593387 h 1483468"/>
              <a:gd name="connsiteX88-1713" fmla="*/ 1070042 w 1687748"/>
              <a:gd name="connsiteY88-1714" fmla="*/ 578796 h 1483468"/>
              <a:gd name="connsiteX89-1715" fmla="*/ 1045723 w 1687748"/>
              <a:gd name="connsiteY89-1716" fmla="*/ 607979 h 1483468"/>
              <a:gd name="connsiteX90-1717" fmla="*/ 1045723 w 1687748"/>
              <a:gd name="connsiteY90-1718" fmla="*/ 607979 h 1483468"/>
              <a:gd name="connsiteX91-1719" fmla="*/ 1026268 w 1687748"/>
              <a:gd name="connsiteY91-1720" fmla="*/ 530157 h 1483468"/>
              <a:gd name="connsiteX92-1721" fmla="*/ 967902 w 1687748"/>
              <a:gd name="connsiteY92-1722" fmla="*/ 539885 h 1483468"/>
              <a:gd name="connsiteX93-1723" fmla="*/ 904672 w 1687748"/>
              <a:gd name="connsiteY93-1724" fmla="*/ 569068 h 1483468"/>
              <a:gd name="connsiteX94-1725" fmla="*/ 909536 w 1687748"/>
              <a:gd name="connsiteY94-1726" fmla="*/ 530157 h 1483468"/>
              <a:gd name="connsiteX95-1727" fmla="*/ 870625 w 1687748"/>
              <a:gd name="connsiteY95-1728" fmla="*/ 525294 h 1483468"/>
              <a:gd name="connsiteX96-1729" fmla="*/ 812259 w 1687748"/>
              <a:gd name="connsiteY96-1730" fmla="*/ 535021 h 1483468"/>
              <a:gd name="connsiteX97-1731" fmla="*/ 783076 w 1687748"/>
              <a:gd name="connsiteY97-1732" fmla="*/ 530157 h 1483468"/>
              <a:gd name="connsiteX98-1733" fmla="*/ 773348 w 1687748"/>
              <a:gd name="connsiteY98-1734" fmla="*/ 515566 h 1483468"/>
              <a:gd name="connsiteX99-1735" fmla="*/ 783076 w 1687748"/>
              <a:gd name="connsiteY99-1736" fmla="*/ 486383 h 1483468"/>
              <a:gd name="connsiteX100-1737" fmla="*/ 783076 w 1687748"/>
              <a:gd name="connsiteY100-1738" fmla="*/ 481519 h 1483468"/>
              <a:gd name="connsiteX101-1739" fmla="*/ 729574 w 1687748"/>
              <a:gd name="connsiteY101-1740" fmla="*/ 447472 h 1483468"/>
              <a:gd name="connsiteX102-1741" fmla="*/ 729574 w 1687748"/>
              <a:gd name="connsiteY102-1742" fmla="*/ 447472 h 1483468"/>
              <a:gd name="connsiteX103-1743" fmla="*/ 710119 w 1687748"/>
              <a:gd name="connsiteY103-1744" fmla="*/ 413426 h 1483468"/>
              <a:gd name="connsiteX104-1745" fmla="*/ 695527 w 1687748"/>
              <a:gd name="connsiteY104-1746" fmla="*/ 369651 h 1483468"/>
              <a:gd name="connsiteX105-1747" fmla="*/ 695527 w 1687748"/>
              <a:gd name="connsiteY105-1748" fmla="*/ 369651 h 1483468"/>
              <a:gd name="connsiteX106-1749" fmla="*/ 632297 w 1687748"/>
              <a:gd name="connsiteY106-1750" fmla="*/ 311285 h 1483468"/>
              <a:gd name="connsiteX107-1751" fmla="*/ 612842 w 1687748"/>
              <a:gd name="connsiteY107-1752" fmla="*/ 262647 h 1483468"/>
              <a:gd name="connsiteX108-1753" fmla="*/ 622570 w 1687748"/>
              <a:gd name="connsiteY108-1754" fmla="*/ 218872 h 1483468"/>
              <a:gd name="connsiteX109-1755" fmla="*/ 569068 w 1687748"/>
              <a:gd name="connsiteY109-1756" fmla="*/ 160506 h 1483468"/>
              <a:gd name="connsiteX110-1757" fmla="*/ 535021 w 1687748"/>
              <a:gd name="connsiteY110-1758" fmla="*/ 111868 h 1483468"/>
              <a:gd name="connsiteX111-1759" fmla="*/ 530157 w 1687748"/>
              <a:gd name="connsiteY111-1760" fmla="*/ 111868 h 1483468"/>
              <a:gd name="connsiteX112-1761" fmla="*/ 432880 w 1687748"/>
              <a:gd name="connsiteY112-1762" fmla="*/ 43774 h 1483468"/>
              <a:gd name="connsiteX113-1763" fmla="*/ 389106 w 1687748"/>
              <a:gd name="connsiteY113-1764" fmla="*/ 34047 h 1483468"/>
              <a:gd name="connsiteX114-1765" fmla="*/ 330740 w 1687748"/>
              <a:gd name="connsiteY114-1766" fmla="*/ 48638 h 1483468"/>
              <a:gd name="connsiteX115-1767" fmla="*/ 252919 w 1687748"/>
              <a:gd name="connsiteY115-1768" fmla="*/ 48638 h 1483468"/>
              <a:gd name="connsiteX116-1769" fmla="*/ 252919 w 1687748"/>
              <a:gd name="connsiteY116-1770" fmla="*/ 48638 h 1483468"/>
              <a:gd name="connsiteX117-1771" fmla="*/ 243191 w 1687748"/>
              <a:gd name="connsiteY117-1772" fmla="*/ 0 h 1483468"/>
              <a:gd name="connsiteX118-1773" fmla="*/ 170234 w 1687748"/>
              <a:gd name="connsiteY118-1774" fmla="*/ 9728 h 1483468"/>
              <a:gd name="connsiteX119-1775" fmla="*/ 102140 w 1687748"/>
              <a:gd name="connsiteY119-1776" fmla="*/ 48638 h 1483468"/>
              <a:gd name="connsiteX120-1777" fmla="*/ 53502 w 1687748"/>
              <a:gd name="connsiteY120-1778" fmla="*/ 82685 h 1483468"/>
              <a:gd name="connsiteX121-1779" fmla="*/ 0 w 1687748"/>
              <a:gd name="connsiteY121-1780" fmla="*/ 150779 h 1483468"/>
              <a:gd name="connsiteX122-1781" fmla="*/ 92412 w 1687748"/>
              <a:gd name="connsiteY122-1782" fmla="*/ 418289 h 1483468"/>
              <a:gd name="connsiteX123-1783" fmla="*/ 126459 w 1687748"/>
              <a:gd name="connsiteY123-1784" fmla="*/ 452336 h 1483468"/>
              <a:gd name="connsiteX124-1785" fmla="*/ 141051 w 1687748"/>
              <a:gd name="connsiteY124-1786" fmla="*/ 462064 h 1483468"/>
              <a:gd name="connsiteX125-1787" fmla="*/ 141051 w 1687748"/>
              <a:gd name="connsiteY125-1788" fmla="*/ 471791 h 1483468"/>
              <a:gd name="connsiteX126-1789" fmla="*/ 194553 w 1687748"/>
              <a:gd name="connsiteY126-1790" fmla="*/ 870626 h 1483468"/>
              <a:gd name="connsiteX127-1791" fmla="*/ 452336 w 1687748"/>
              <a:gd name="connsiteY127-1792" fmla="*/ 1191638 h 1483468"/>
              <a:gd name="connsiteX0-1793" fmla="*/ 452336 w 1687748"/>
              <a:gd name="connsiteY0-1794" fmla="*/ 1191638 h 1483468"/>
              <a:gd name="connsiteX1-1795" fmla="*/ 520429 w 1687748"/>
              <a:gd name="connsiteY1-1796" fmla="*/ 1167319 h 1483468"/>
              <a:gd name="connsiteX2-1797" fmla="*/ 549612 w 1687748"/>
              <a:gd name="connsiteY2-1798" fmla="*/ 1201366 h 1483468"/>
              <a:gd name="connsiteX3-1799" fmla="*/ 564204 w 1687748"/>
              <a:gd name="connsiteY3-1800" fmla="*/ 1250004 h 1483468"/>
              <a:gd name="connsiteX4-1801" fmla="*/ 612842 w 1687748"/>
              <a:gd name="connsiteY4-1802" fmla="*/ 1293779 h 1483468"/>
              <a:gd name="connsiteX5-1803" fmla="*/ 671208 w 1687748"/>
              <a:gd name="connsiteY5-1804" fmla="*/ 1298643 h 1483468"/>
              <a:gd name="connsiteX6-1805" fmla="*/ 690663 w 1687748"/>
              <a:gd name="connsiteY6-1806" fmla="*/ 1274323 h 1483468"/>
              <a:gd name="connsiteX7-1807" fmla="*/ 729574 w 1687748"/>
              <a:gd name="connsiteY7-1808" fmla="*/ 1245140 h 1483468"/>
              <a:gd name="connsiteX8-1809" fmla="*/ 773348 w 1687748"/>
              <a:gd name="connsiteY8-1810" fmla="*/ 1211094 h 1483468"/>
              <a:gd name="connsiteX9-1811" fmla="*/ 812259 w 1687748"/>
              <a:gd name="connsiteY9-1812" fmla="*/ 1220821 h 1483468"/>
              <a:gd name="connsiteX10-1813" fmla="*/ 812259 w 1687748"/>
              <a:gd name="connsiteY10-1814" fmla="*/ 1250004 h 1483468"/>
              <a:gd name="connsiteX11-1815" fmla="*/ 812259 w 1687748"/>
              <a:gd name="connsiteY11-1816" fmla="*/ 1293779 h 1483468"/>
              <a:gd name="connsiteX12-1817" fmla="*/ 812259 w 1687748"/>
              <a:gd name="connsiteY12-1818" fmla="*/ 1293779 h 1483468"/>
              <a:gd name="connsiteX13-1819" fmla="*/ 885217 w 1687748"/>
              <a:gd name="connsiteY13-1820" fmla="*/ 1274323 h 1483468"/>
              <a:gd name="connsiteX14-1821" fmla="*/ 914400 w 1687748"/>
              <a:gd name="connsiteY14-1822" fmla="*/ 1259732 h 1483468"/>
              <a:gd name="connsiteX15-1823" fmla="*/ 933855 w 1687748"/>
              <a:gd name="connsiteY15-1824" fmla="*/ 1313234 h 1483468"/>
              <a:gd name="connsiteX16-1825" fmla="*/ 997085 w 1687748"/>
              <a:gd name="connsiteY16-1826" fmla="*/ 1337553 h 1483468"/>
              <a:gd name="connsiteX17-1827" fmla="*/ 997085 w 1687748"/>
              <a:gd name="connsiteY17-1828" fmla="*/ 1337553 h 1483468"/>
              <a:gd name="connsiteX18-1829" fmla="*/ 1035995 w 1687748"/>
              <a:gd name="connsiteY18-1830" fmla="*/ 1410511 h 1483468"/>
              <a:gd name="connsiteX19-1831" fmla="*/ 1035995 w 1687748"/>
              <a:gd name="connsiteY19-1832" fmla="*/ 1410511 h 1483468"/>
              <a:gd name="connsiteX20-1833" fmla="*/ 1084634 w 1687748"/>
              <a:gd name="connsiteY20-1834" fmla="*/ 1395919 h 1483468"/>
              <a:gd name="connsiteX21-1835" fmla="*/ 1079770 w 1687748"/>
              <a:gd name="connsiteY21-1836" fmla="*/ 1371600 h 1483468"/>
              <a:gd name="connsiteX22-1837" fmla="*/ 1079770 w 1687748"/>
              <a:gd name="connsiteY22-1838" fmla="*/ 1371600 h 1483468"/>
              <a:gd name="connsiteX23-1839" fmla="*/ 1108953 w 1687748"/>
              <a:gd name="connsiteY23-1840" fmla="*/ 1342417 h 1483468"/>
              <a:gd name="connsiteX24-1841" fmla="*/ 1172183 w 1687748"/>
              <a:gd name="connsiteY24-1842" fmla="*/ 1425102 h 1483468"/>
              <a:gd name="connsiteX25-1843" fmla="*/ 1211093 w 1687748"/>
              <a:gd name="connsiteY25-1844" fmla="*/ 1483468 h 1483468"/>
              <a:gd name="connsiteX26-1845" fmla="*/ 1245140 w 1687748"/>
              <a:gd name="connsiteY26-1846" fmla="*/ 1464013 h 1483468"/>
              <a:gd name="connsiteX27-1847" fmla="*/ 1279187 w 1687748"/>
              <a:gd name="connsiteY27-1848" fmla="*/ 1468877 h 1483468"/>
              <a:gd name="connsiteX28-1849" fmla="*/ 1288914 w 1687748"/>
              <a:gd name="connsiteY28-1850" fmla="*/ 1434830 h 1483468"/>
              <a:gd name="connsiteX29-1851" fmla="*/ 1288914 w 1687748"/>
              <a:gd name="connsiteY29-1852" fmla="*/ 1410511 h 1483468"/>
              <a:gd name="connsiteX30-1853" fmla="*/ 1313234 w 1687748"/>
              <a:gd name="connsiteY30-1854" fmla="*/ 1391055 h 1483468"/>
              <a:gd name="connsiteX31-1855" fmla="*/ 1357008 w 1687748"/>
              <a:gd name="connsiteY31-1856" fmla="*/ 1386191 h 1483468"/>
              <a:gd name="connsiteX32-1857" fmla="*/ 1357008 w 1687748"/>
              <a:gd name="connsiteY32-1858" fmla="*/ 1386191 h 1483468"/>
              <a:gd name="connsiteX33-1859" fmla="*/ 1357008 w 1687748"/>
              <a:gd name="connsiteY33-1860" fmla="*/ 1386191 h 1483468"/>
              <a:gd name="connsiteX34-1861" fmla="*/ 1395919 w 1687748"/>
              <a:gd name="connsiteY34-1862" fmla="*/ 1366736 h 1483468"/>
              <a:gd name="connsiteX35-1863" fmla="*/ 1415374 w 1687748"/>
              <a:gd name="connsiteY35-1864" fmla="*/ 1420238 h 1483468"/>
              <a:gd name="connsiteX36-1865" fmla="*/ 1449421 w 1687748"/>
              <a:gd name="connsiteY36-1866" fmla="*/ 1444557 h 1483468"/>
              <a:gd name="connsiteX37-1867" fmla="*/ 1493195 w 1687748"/>
              <a:gd name="connsiteY37-1868" fmla="*/ 1464013 h 1483468"/>
              <a:gd name="connsiteX38-1869" fmla="*/ 1512651 w 1687748"/>
              <a:gd name="connsiteY38-1870" fmla="*/ 1439694 h 1483468"/>
              <a:gd name="connsiteX39-1871" fmla="*/ 1512651 w 1687748"/>
              <a:gd name="connsiteY39-1872" fmla="*/ 1439694 h 1483468"/>
              <a:gd name="connsiteX40-1873" fmla="*/ 1493195 w 1687748"/>
              <a:gd name="connsiteY40-1874" fmla="*/ 1361872 h 1483468"/>
              <a:gd name="connsiteX41-1875" fmla="*/ 1493195 w 1687748"/>
              <a:gd name="connsiteY41-1876" fmla="*/ 1361872 h 1483468"/>
              <a:gd name="connsiteX42-1877" fmla="*/ 1468876 w 1687748"/>
              <a:gd name="connsiteY42-1878" fmla="*/ 1327826 h 1483468"/>
              <a:gd name="connsiteX43-1879" fmla="*/ 1439693 w 1687748"/>
              <a:gd name="connsiteY43-1880" fmla="*/ 1293779 h 1483468"/>
              <a:gd name="connsiteX44-1881" fmla="*/ 1444557 w 1687748"/>
              <a:gd name="connsiteY44-1882" fmla="*/ 1284051 h 1483468"/>
              <a:gd name="connsiteX45-1883" fmla="*/ 1444557 w 1687748"/>
              <a:gd name="connsiteY45-1884" fmla="*/ 1245140 h 1483468"/>
              <a:gd name="connsiteX46-1885" fmla="*/ 1429966 w 1687748"/>
              <a:gd name="connsiteY46-1886" fmla="*/ 1220821 h 1483468"/>
              <a:gd name="connsiteX47-1887" fmla="*/ 1400783 w 1687748"/>
              <a:gd name="connsiteY47-1888" fmla="*/ 1191638 h 1483468"/>
              <a:gd name="connsiteX48-1889" fmla="*/ 1400783 w 1687748"/>
              <a:gd name="connsiteY48-1890" fmla="*/ 1191638 h 1483468"/>
              <a:gd name="connsiteX49-1891" fmla="*/ 1444557 w 1687748"/>
              <a:gd name="connsiteY49-1892" fmla="*/ 1138136 h 1483468"/>
              <a:gd name="connsiteX50-1893" fmla="*/ 1464012 w 1687748"/>
              <a:gd name="connsiteY50-1894" fmla="*/ 1157591 h 1483468"/>
              <a:gd name="connsiteX51-1895" fmla="*/ 1483468 w 1687748"/>
              <a:gd name="connsiteY51-1896" fmla="*/ 1104089 h 1483468"/>
              <a:gd name="connsiteX52-1897" fmla="*/ 1522378 w 1687748"/>
              <a:gd name="connsiteY52-1898" fmla="*/ 1118681 h 1483468"/>
              <a:gd name="connsiteX53-1899" fmla="*/ 1614791 w 1687748"/>
              <a:gd name="connsiteY53-1900" fmla="*/ 1123545 h 1483468"/>
              <a:gd name="connsiteX54-1901" fmla="*/ 1532106 w 1687748"/>
              <a:gd name="connsiteY54-1902" fmla="*/ 1104090 h 1483468"/>
              <a:gd name="connsiteX55-1903" fmla="*/ 1517515 w 1687748"/>
              <a:gd name="connsiteY55-1904" fmla="*/ 1099226 h 1483468"/>
              <a:gd name="connsiteX56-1905" fmla="*/ 1595336 w 1687748"/>
              <a:gd name="connsiteY56-1906" fmla="*/ 1104090 h 1483468"/>
              <a:gd name="connsiteX57-1907" fmla="*/ 1600199 w 1687748"/>
              <a:gd name="connsiteY57-1908" fmla="*/ 1108953 h 1483468"/>
              <a:gd name="connsiteX58-1909" fmla="*/ 1585608 w 1687748"/>
              <a:gd name="connsiteY58-1910" fmla="*/ 1099226 h 1483468"/>
              <a:gd name="connsiteX59-1911" fmla="*/ 1590472 w 1687748"/>
              <a:gd name="connsiteY59-1912" fmla="*/ 1099225 h 1483468"/>
              <a:gd name="connsiteX60-1913" fmla="*/ 1619655 w 1687748"/>
              <a:gd name="connsiteY60-1914" fmla="*/ 1021404 h 1483468"/>
              <a:gd name="connsiteX61-1915" fmla="*/ 1653702 w 1687748"/>
              <a:gd name="connsiteY61-1916" fmla="*/ 972766 h 1483468"/>
              <a:gd name="connsiteX62-1917" fmla="*/ 1634246 w 1687748"/>
              <a:gd name="connsiteY62-1918" fmla="*/ 953311 h 1483468"/>
              <a:gd name="connsiteX63-1919" fmla="*/ 1653702 w 1687748"/>
              <a:gd name="connsiteY63-1920" fmla="*/ 904672 h 1483468"/>
              <a:gd name="connsiteX64-1921" fmla="*/ 1619655 w 1687748"/>
              <a:gd name="connsiteY64-1922" fmla="*/ 865762 h 1483468"/>
              <a:gd name="connsiteX65-1923" fmla="*/ 1634246 w 1687748"/>
              <a:gd name="connsiteY65-1924" fmla="*/ 826851 h 1483468"/>
              <a:gd name="connsiteX66-1925" fmla="*/ 1634246 w 1687748"/>
              <a:gd name="connsiteY66-1926" fmla="*/ 826851 h 1483468"/>
              <a:gd name="connsiteX67-1927" fmla="*/ 1663429 w 1687748"/>
              <a:gd name="connsiteY67-1928" fmla="*/ 778213 h 1483468"/>
              <a:gd name="connsiteX68-1929" fmla="*/ 1678021 w 1687748"/>
              <a:gd name="connsiteY68-1930" fmla="*/ 724711 h 1483468"/>
              <a:gd name="connsiteX69-1931" fmla="*/ 1687748 w 1687748"/>
              <a:gd name="connsiteY69-1932" fmla="*/ 705255 h 1483468"/>
              <a:gd name="connsiteX70-1933" fmla="*/ 1648838 w 1687748"/>
              <a:gd name="connsiteY70-1934" fmla="*/ 700391 h 1483468"/>
              <a:gd name="connsiteX71-1935" fmla="*/ 1682885 w 1687748"/>
              <a:gd name="connsiteY71-1936" fmla="*/ 676072 h 1483468"/>
              <a:gd name="connsiteX72-1937" fmla="*/ 1624519 w 1687748"/>
              <a:gd name="connsiteY72-1938" fmla="*/ 646889 h 1483468"/>
              <a:gd name="connsiteX73-1939" fmla="*/ 1619655 w 1687748"/>
              <a:gd name="connsiteY73-1940" fmla="*/ 617706 h 1483468"/>
              <a:gd name="connsiteX74-1941" fmla="*/ 1619655 w 1687748"/>
              <a:gd name="connsiteY74-1942" fmla="*/ 578796 h 1483468"/>
              <a:gd name="connsiteX75-1943" fmla="*/ 1614791 w 1687748"/>
              <a:gd name="connsiteY75-1944" fmla="*/ 530157 h 1483468"/>
              <a:gd name="connsiteX76-1945" fmla="*/ 1609927 w 1687748"/>
              <a:gd name="connsiteY76-1946" fmla="*/ 496111 h 1483468"/>
              <a:gd name="connsiteX77-1947" fmla="*/ 1541834 w 1687748"/>
              <a:gd name="connsiteY77-1948" fmla="*/ 539885 h 1483468"/>
              <a:gd name="connsiteX78-1949" fmla="*/ 1468876 w 1687748"/>
              <a:gd name="connsiteY78-1950" fmla="*/ 612843 h 1483468"/>
              <a:gd name="connsiteX79-1951" fmla="*/ 1395919 w 1687748"/>
              <a:gd name="connsiteY79-1952" fmla="*/ 661481 h 1483468"/>
              <a:gd name="connsiteX80-1953" fmla="*/ 1400783 w 1687748"/>
              <a:gd name="connsiteY80-1954" fmla="*/ 700391 h 1483468"/>
              <a:gd name="connsiteX81-1955" fmla="*/ 1264595 w 1687748"/>
              <a:gd name="connsiteY81-1956" fmla="*/ 763621 h 1483468"/>
              <a:gd name="connsiteX82-1957" fmla="*/ 1220821 w 1687748"/>
              <a:gd name="connsiteY82-1958" fmla="*/ 758757 h 1483468"/>
              <a:gd name="connsiteX83-1959" fmla="*/ 1191638 w 1687748"/>
              <a:gd name="connsiteY83-1960" fmla="*/ 724711 h 1483468"/>
              <a:gd name="connsiteX84-1961" fmla="*/ 1167319 w 1687748"/>
              <a:gd name="connsiteY84-1962" fmla="*/ 695528 h 1483468"/>
              <a:gd name="connsiteX85-1963" fmla="*/ 1167319 w 1687748"/>
              <a:gd name="connsiteY85-1964" fmla="*/ 695528 h 1483468"/>
              <a:gd name="connsiteX86-1965" fmla="*/ 1162455 w 1687748"/>
              <a:gd name="connsiteY86-1966" fmla="*/ 632298 h 1483468"/>
              <a:gd name="connsiteX87-1967" fmla="*/ 1123544 w 1687748"/>
              <a:gd name="connsiteY87-1968" fmla="*/ 593387 h 1483468"/>
              <a:gd name="connsiteX88-1969" fmla="*/ 1070042 w 1687748"/>
              <a:gd name="connsiteY88-1970" fmla="*/ 578796 h 1483468"/>
              <a:gd name="connsiteX89-1971" fmla="*/ 1045723 w 1687748"/>
              <a:gd name="connsiteY89-1972" fmla="*/ 607979 h 1483468"/>
              <a:gd name="connsiteX90-1973" fmla="*/ 1045723 w 1687748"/>
              <a:gd name="connsiteY90-1974" fmla="*/ 607979 h 1483468"/>
              <a:gd name="connsiteX91-1975" fmla="*/ 1026268 w 1687748"/>
              <a:gd name="connsiteY91-1976" fmla="*/ 530157 h 1483468"/>
              <a:gd name="connsiteX92-1977" fmla="*/ 967902 w 1687748"/>
              <a:gd name="connsiteY92-1978" fmla="*/ 539885 h 1483468"/>
              <a:gd name="connsiteX93-1979" fmla="*/ 904672 w 1687748"/>
              <a:gd name="connsiteY93-1980" fmla="*/ 569068 h 1483468"/>
              <a:gd name="connsiteX94-1981" fmla="*/ 909536 w 1687748"/>
              <a:gd name="connsiteY94-1982" fmla="*/ 530157 h 1483468"/>
              <a:gd name="connsiteX95-1983" fmla="*/ 870625 w 1687748"/>
              <a:gd name="connsiteY95-1984" fmla="*/ 525294 h 1483468"/>
              <a:gd name="connsiteX96-1985" fmla="*/ 812259 w 1687748"/>
              <a:gd name="connsiteY96-1986" fmla="*/ 535021 h 1483468"/>
              <a:gd name="connsiteX97-1987" fmla="*/ 783076 w 1687748"/>
              <a:gd name="connsiteY97-1988" fmla="*/ 530157 h 1483468"/>
              <a:gd name="connsiteX98-1989" fmla="*/ 773348 w 1687748"/>
              <a:gd name="connsiteY98-1990" fmla="*/ 515566 h 1483468"/>
              <a:gd name="connsiteX99-1991" fmla="*/ 783076 w 1687748"/>
              <a:gd name="connsiteY99-1992" fmla="*/ 486383 h 1483468"/>
              <a:gd name="connsiteX100-1993" fmla="*/ 783076 w 1687748"/>
              <a:gd name="connsiteY100-1994" fmla="*/ 481519 h 1483468"/>
              <a:gd name="connsiteX101-1995" fmla="*/ 729574 w 1687748"/>
              <a:gd name="connsiteY101-1996" fmla="*/ 447472 h 1483468"/>
              <a:gd name="connsiteX102-1997" fmla="*/ 729574 w 1687748"/>
              <a:gd name="connsiteY102-1998" fmla="*/ 447472 h 1483468"/>
              <a:gd name="connsiteX103-1999" fmla="*/ 710119 w 1687748"/>
              <a:gd name="connsiteY103-2000" fmla="*/ 413426 h 1483468"/>
              <a:gd name="connsiteX104-2001" fmla="*/ 695527 w 1687748"/>
              <a:gd name="connsiteY104-2002" fmla="*/ 369651 h 1483468"/>
              <a:gd name="connsiteX105-2003" fmla="*/ 695527 w 1687748"/>
              <a:gd name="connsiteY105-2004" fmla="*/ 369651 h 1483468"/>
              <a:gd name="connsiteX106-2005" fmla="*/ 632297 w 1687748"/>
              <a:gd name="connsiteY106-2006" fmla="*/ 311285 h 1483468"/>
              <a:gd name="connsiteX107-2007" fmla="*/ 612842 w 1687748"/>
              <a:gd name="connsiteY107-2008" fmla="*/ 262647 h 1483468"/>
              <a:gd name="connsiteX108-2009" fmla="*/ 622570 w 1687748"/>
              <a:gd name="connsiteY108-2010" fmla="*/ 218872 h 1483468"/>
              <a:gd name="connsiteX109-2011" fmla="*/ 569068 w 1687748"/>
              <a:gd name="connsiteY109-2012" fmla="*/ 160506 h 1483468"/>
              <a:gd name="connsiteX110-2013" fmla="*/ 535021 w 1687748"/>
              <a:gd name="connsiteY110-2014" fmla="*/ 111868 h 1483468"/>
              <a:gd name="connsiteX111-2015" fmla="*/ 530157 w 1687748"/>
              <a:gd name="connsiteY111-2016" fmla="*/ 111868 h 1483468"/>
              <a:gd name="connsiteX112-2017" fmla="*/ 432880 w 1687748"/>
              <a:gd name="connsiteY112-2018" fmla="*/ 43774 h 1483468"/>
              <a:gd name="connsiteX113-2019" fmla="*/ 389106 w 1687748"/>
              <a:gd name="connsiteY113-2020" fmla="*/ 34047 h 1483468"/>
              <a:gd name="connsiteX114-2021" fmla="*/ 330740 w 1687748"/>
              <a:gd name="connsiteY114-2022" fmla="*/ 48638 h 1483468"/>
              <a:gd name="connsiteX115-2023" fmla="*/ 252919 w 1687748"/>
              <a:gd name="connsiteY115-2024" fmla="*/ 48638 h 1483468"/>
              <a:gd name="connsiteX116-2025" fmla="*/ 252919 w 1687748"/>
              <a:gd name="connsiteY116-2026" fmla="*/ 48638 h 1483468"/>
              <a:gd name="connsiteX117-2027" fmla="*/ 243191 w 1687748"/>
              <a:gd name="connsiteY117-2028" fmla="*/ 0 h 1483468"/>
              <a:gd name="connsiteX118-2029" fmla="*/ 170234 w 1687748"/>
              <a:gd name="connsiteY118-2030" fmla="*/ 9728 h 1483468"/>
              <a:gd name="connsiteX119-2031" fmla="*/ 102140 w 1687748"/>
              <a:gd name="connsiteY119-2032" fmla="*/ 48638 h 1483468"/>
              <a:gd name="connsiteX120-2033" fmla="*/ 53502 w 1687748"/>
              <a:gd name="connsiteY120-2034" fmla="*/ 82685 h 1483468"/>
              <a:gd name="connsiteX121-2035" fmla="*/ 0 w 1687748"/>
              <a:gd name="connsiteY121-2036" fmla="*/ 150779 h 1483468"/>
              <a:gd name="connsiteX122-2037" fmla="*/ 92412 w 1687748"/>
              <a:gd name="connsiteY122-2038" fmla="*/ 418289 h 1483468"/>
              <a:gd name="connsiteX123-2039" fmla="*/ 126459 w 1687748"/>
              <a:gd name="connsiteY123-2040" fmla="*/ 452336 h 1483468"/>
              <a:gd name="connsiteX124-2041" fmla="*/ 141051 w 1687748"/>
              <a:gd name="connsiteY124-2042" fmla="*/ 462064 h 1483468"/>
              <a:gd name="connsiteX125-2043" fmla="*/ 141051 w 1687748"/>
              <a:gd name="connsiteY125-2044" fmla="*/ 471791 h 1483468"/>
              <a:gd name="connsiteX126-2045" fmla="*/ 194553 w 1687748"/>
              <a:gd name="connsiteY126-2046" fmla="*/ 870626 h 1483468"/>
              <a:gd name="connsiteX127-2047" fmla="*/ 452336 w 1687748"/>
              <a:gd name="connsiteY127-2048" fmla="*/ 1191638 h 1483468"/>
              <a:gd name="connsiteX0-2049" fmla="*/ 452336 w 1687748"/>
              <a:gd name="connsiteY0-2050" fmla="*/ 1191638 h 1483468"/>
              <a:gd name="connsiteX1-2051" fmla="*/ 520429 w 1687748"/>
              <a:gd name="connsiteY1-2052" fmla="*/ 1167319 h 1483468"/>
              <a:gd name="connsiteX2-2053" fmla="*/ 549612 w 1687748"/>
              <a:gd name="connsiteY2-2054" fmla="*/ 1201366 h 1483468"/>
              <a:gd name="connsiteX3-2055" fmla="*/ 564204 w 1687748"/>
              <a:gd name="connsiteY3-2056" fmla="*/ 1250004 h 1483468"/>
              <a:gd name="connsiteX4-2057" fmla="*/ 612842 w 1687748"/>
              <a:gd name="connsiteY4-2058" fmla="*/ 1293779 h 1483468"/>
              <a:gd name="connsiteX5-2059" fmla="*/ 671208 w 1687748"/>
              <a:gd name="connsiteY5-2060" fmla="*/ 1298643 h 1483468"/>
              <a:gd name="connsiteX6-2061" fmla="*/ 690663 w 1687748"/>
              <a:gd name="connsiteY6-2062" fmla="*/ 1274323 h 1483468"/>
              <a:gd name="connsiteX7-2063" fmla="*/ 729574 w 1687748"/>
              <a:gd name="connsiteY7-2064" fmla="*/ 1245140 h 1483468"/>
              <a:gd name="connsiteX8-2065" fmla="*/ 773348 w 1687748"/>
              <a:gd name="connsiteY8-2066" fmla="*/ 1211094 h 1483468"/>
              <a:gd name="connsiteX9-2067" fmla="*/ 812259 w 1687748"/>
              <a:gd name="connsiteY9-2068" fmla="*/ 1220821 h 1483468"/>
              <a:gd name="connsiteX10-2069" fmla="*/ 812259 w 1687748"/>
              <a:gd name="connsiteY10-2070" fmla="*/ 1250004 h 1483468"/>
              <a:gd name="connsiteX11-2071" fmla="*/ 812259 w 1687748"/>
              <a:gd name="connsiteY11-2072" fmla="*/ 1293779 h 1483468"/>
              <a:gd name="connsiteX12-2073" fmla="*/ 812259 w 1687748"/>
              <a:gd name="connsiteY12-2074" fmla="*/ 1293779 h 1483468"/>
              <a:gd name="connsiteX13-2075" fmla="*/ 885217 w 1687748"/>
              <a:gd name="connsiteY13-2076" fmla="*/ 1274323 h 1483468"/>
              <a:gd name="connsiteX14-2077" fmla="*/ 914400 w 1687748"/>
              <a:gd name="connsiteY14-2078" fmla="*/ 1259732 h 1483468"/>
              <a:gd name="connsiteX15-2079" fmla="*/ 933855 w 1687748"/>
              <a:gd name="connsiteY15-2080" fmla="*/ 1313234 h 1483468"/>
              <a:gd name="connsiteX16-2081" fmla="*/ 997085 w 1687748"/>
              <a:gd name="connsiteY16-2082" fmla="*/ 1337553 h 1483468"/>
              <a:gd name="connsiteX17-2083" fmla="*/ 997085 w 1687748"/>
              <a:gd name="connsiteY17-2084" fmla="*/ 1337553 h 1483468"/>
              <a:gd name="connsiteX18-2085" fmla="*/ 1035995 w 1687748"/>
              <a:gd name="connsiteY18-2086" fmla="*/ 1410511 h 1483468"/>
              <a:gd name="connsiteX19-2087" fmla="*/ 1035995 w 1687748"/>
              <a:gd name="connsiteY19-2088" fmla="*/ 1410511 h 1483468"/>
              <a:gd name="connsiteX20-2089" fmla="*/ 1084634 w 1687748"/>
              <a:gd name="connsiteY20-2090" fmla="*/ 1395919 h 1483468"/>
              <a:gd name="connsiteX21-2091" fmla="*/ 1079770 w 1687748"/>
              <a:gd name="connsiteY21-2092" fmla="*/ 1371600 h 1483468"/>
              <a:gd name="connsiteX22-2093" fmla="*/ 1079770 w 1687748"/>
              <a:gd name="connsiteY22-2094" fmla="*/ 1371600 h 1483468"/>
              <a:gd name="connsiteX23-2095" fmla="*/ 1108953 w 1687748"/>
              <a:gd name="connsiteY23-2096" fmla="*/ 1342417 h 1483468"/>
              <a:gd name="connsiteX24-2097" fmla="*/ 1172183 w 1687748"/>
              <a:gd name="connsiteY24-2098" fmla="*/ 1425102 h 1483468"/>
              <a:gd name="connsiteX25-2099" fmla="*/ 1211093 w 1687748"/>
              <a:gd name="connsiteY25-2100" fmla="*/ 1483468 h 1483468"/>
              <a:gd name="connsiteX26-2101" fmla="*/ 1245140 w 1687748"/>
              <a:gd name="connsiteY26-2102" fmla="*/ 1464013 h 1483468"/>
              <a:gd name="connsiteX27-2103" fmla="*/ 1279187 w 1687748"/>
              <a:gd name="connsiteY27-2104" fmla="*/ 1468877 h 1483468"/>
              <a:gd name="connsiteX28-2105" fmla="*/ 1288914 w 1687748"/>
              <a:gd name="connsiteY28-2106" fmla="*/ 1434830 h 1483468"/>
              <a:gd name="connsiteX29-2107" fmla="*/ 1288914 w 1687748"/>
              <a:gd name="connsiteY29-2108" fmla="*/ 1410511 h 1483468"/>
              <a:gd name="connsiteX30-2109" fmla="*/ 1313234 w 1687748"/>
              <a:gd name="connsiteY30-2110" fmla="*/ 1391055 h 1483468"/>
              <a:gd name="connsiteX31-2111" fmla="*/ 1357008 w 1687748"/>
              <a:gd name="connsiteY31-2112" fmla="*/ 1386191 h 1483468"/>
              <a:gd name="connsiteX32-2113" fmla="*/ 1357008 w 1687748"/>
              <a:gd name="connsiteY32-2114" fmla="*/ 1386191 h 1483468"/>
              <a:gd name="connsiteX33-2115" fmla="*/ 1357008 w 1687748"/>
              <a:gd name="connsiteY33-2116" fmla="*/ 1386191 h 1483468"/>
              <a:gd name="connsiteX34-2117" fmla="*/ 1395919 w 1687748"/>
              <a:gd name="connsiteY34-2118" fmla="*/ 1366736 h 1483468"/>
              <a:gd name="connsiteX35-2119" fmla="*/ 1415374 w 1687748"/>
              <a:gd name="connsiteY35-2120" fmla="*/ 1420238 h 1483468"/>
              <a:gd name="connsiteX36-2121" fmla="*/ 1449421 w 1687748"/>
              <a:gd name="connsiteY36-2122" fmla="*/ 1444557 h 1483468"/>
              <a:gd name="connsiteX37-2123" fmla="*/ 1493195 w 1687748"/>
              <a:gd name="connsiteY37-2124" fmla="*/ 1464013 h 1483468"/>
              <a:gd name="connsiteX38-2125" fmla="*/ 1512651 w 1687748"/>
              <a:gd name="connsiteY38-2126" fmla="*/ 1439694 h 1483468"/>
              <a:gd name="connsiteX39-2127" fmla="*/ 1512651 w 1687748"/>
              <a:gd name="connsiteY39-2128" fmla="*/ 1439694 h 1483468"/>
              <a:gd name="connsiteX40-2129" fmla="*/ 1493195 w 1687748"/>
              <a:gd name="connsiteY40-2130" fmla="*/ 1361872 h 1483468"/>
              <a:gd name="connsiteX41-2131" fmla="*/ 1493195 w 1687748"/>
              <a:gd name="connsiteY41-2132" fmla="*/ 1361872 h 1483468"/>
              <a:gd name="connsiteX42-2133" fmla="*/ 1468876 w 1687748"/>
              <a:gd name="connsiteY42-2134" fmla="*/ 1327826 h 1483468"/>
              <a:gd name="connsiteX43-2135" fmla="*/ 1439693 w 1687748"/>
              <a:gd name="connsiteY43-2136" fmla="*/ 1293779 h 1483468"/>
              <a:gd name="connsiteX44-2137" fmla="*/ 1444557 w 1687748"/>
              <a:gd name="connsiteY44-2138" fmla="*/ 1284051 h 1483468"/>
              <a:gd name="connsiteX45-2139" fmla="*/ 1444557 w 1687748"/>
              <a:gd name="connsiteY45-2140" fmla="*/ 1245140 h 1483468"/>
              <a:gd name="connsiteX46-2141" fmla="*/ 1429966 w 1687748"/>
              <a:gd name="connsiteY46-2142" fmla="*/ 1220821 h 1483468"/>
              <a:gd name="connsiteX47-2143" fmla="*/ 1400783 w 1687748"/>
              <a:gd name="connsiteY47-2144" fmla="*/ 1191638 h 1483468"/>
              <a:gd name="connsiteX48-2145" fmla="*/ 1400783 w 1687748"/>
              <a:gd name="connsiteY48-2146" fmla="*/ 1191638 h 1483468"/>
              <a:gd name="connsiteX49-2147" fmla="*/ 1444557 w 1687748"/>
              <a:gd name="connsiteY49-2148" fmla="*/ 1138136 h 1483468"/>
              <a:gd name="connsiteX50-2149" fmla="*/ 1464012 w 1687748"/>
              <a:gd name="connsiteY50-2150" fmla="*/ 1157591 h 1483468"/>
              <a:gd name="connsiteX51-2151" fmla="*/ 1483468 w 1687748"/>
              <a:gd name="connsiteY51-2152" fmla="*/ 1104089 h 1483468"/>
              <a:gd name="connsiteX52-2153" fmla="*/ 1522378 w 1687748"/>
              <a:gd name="connsiteY52-2154" fmla="*/ 1118681 h 1483468"/>
              <a:gd name="connsiteX53-2155" fmla="*/ 1614791 w 1687748"/>
              <a:gd name="connsiteY53-2156" fmla="*/ 1123545 h 1483468"/>
              <a:gd name="connsiteX54-2157" fmla="*/ 1532106 w 1687748"/>
              <a:gd name="connsiteY54-2158" fmla="*/ 1104090 h 1483468"/>
              <a:gd name="connsiteX55-2159" fmla="*/ 1517515 w 1687748"/>
              <a:gd name="connsiteY55-2160" fmla="*/ 1099226 h 1483468"/>
              <a:gd name="connsiteX56-2161" fmla="*/ 1595336 w 1687748"/>
              <a:gd name="connsiteY56-2162" fmla="*/ 1104090 h 1483468"/>
              <a:gd name="connsiteX57-2163" fmla="*/ 1600199 w 1687748"/>
              <a:gd name="connsiteY57-2164" fmla="*/ 1108953 h 1483468"/>
              <a:gd name="connsiteX58-2165" fmla="*/ 1585608 w 1687748"/>
              <a:gd name="connsiteY58-2166" fmla="*/ 1099226 h 1483468"/>
              <a:gd name="connsiteX59-2167" fmla="*/ 1522379 w 1687748"/>
              <a:gd name="connsiteY59-2168" fmla="*/ 1084633 h 1483468"/>
              <a:gd name="connsiteX60-2169" fmla="*/ 1619655 w 1687748"/>
              <a:gd name="connsiteY60-2170" fmla="*/ 1021404 h 1483468"/>
              <a:gd name="connsiteX61-2171" fmla="*/ 1653702 w 1687748"/>
              <a:gd name="connsiteY61-2172" fmla="*/ 972766 h 1483468"/>
              <a:gd name="connsiteX62-2173" fmla="*/ 1634246 w 1687748"/>
              <a:gd name="connsiteY62-2174" fmla="*/ 953311 h 1483468"/>
              <a:gd name="connsiteX63-2175" fmla="*/ 1653702 w 1687748"/>
              <a:gd name="connsiteY63-2176" fmla="*/ 904672 h 1483468"/>
              <a:gd name="connsiteX64-2177" fmla="*/ 1619655 w 1687748"/>
              <a:gd name="connsiteY64-2178" fmla="*/ 865762 h 1483468"/>
              <a:gd name="connsiteX65-2179" fmla="*/ 1634246 w 1687748"/>
              <a:gd name="connsiteY65-2180" fmla="*/ 826851 h 1483468"/>
              <a:gd name="connsiteX66-2181" fmla="*/ 1634246 w 1687748"/>
              <a:gd name="connsiteY66-2182" fmla="*/ 826851 h 1483468"/>
              <a:gd name="connsiteX67-2183" fmla="*/ 1663429 w 1687748"/>
              <a:gd name="connsiteY67-2184" fmla="*/ 778213 h 1483468"/>
              <a:gd name="connsiteX68-2185" fmla="*/ 1678021 w 1687748"/>
              <a:gd name="connsiteY68-2186" fmla="*/ 724711 h 1483468"/>
              <a:gd name="connsiteX69-2187" fmla="*/ 1687748 w 1687748"/>
              <a:gd name="connsiteY69-2188" fmla="*/ 705255 h 1483468"/>
              <a:gd name="connsiteX70-2189" fmla="*/ 1648838 w 1687748"/>
              <a:gd name="connsiteY70-2190" fmla="*/ 700391 h 1483468"/>
              <a:gd name="connsiteX71-2191" fmla="*/ 1682885 w 1687748"/>
              <a:gd name="connsiteY71-2192" fmla="*/ 676072 h 1483468"/>
              <a:gd name="connsiteX72-2193" fmla="*/ 1624519 w 1687748"/>
              <a:gd name="connsiteY72-2194" fmla="*/ 646889 h 1483468"/>
              <a:gd name="connsiteX73-2195" fmla="*/ 1619655 w 1687748"/>
              <a:gd name="connsiteY73-2196" fmla="*/ 617706 h 1483468"/>
              <a:gd name="connsiteX74-2197" fmla="*/ 1619655 w 1687748"/>
              <a:gd name="connsiteY74-2198" fmla="*/ 578796 h 1483468"/>
              <a:gd name="connsiteX75-2199" fmla="*/ 1614791 w 1687748"/>
              <a:gd name="connsiteY75-2200" fmla="*/ 530157 h 1483468"/>
              <a:gd name="connsiteX76-2201" fmla="*/ 1609927 w 1687748"/>
              <a:gd name="connsiteY76-2202" fmla="*/ 496111 h 1483468"/>
              <a:gd name="connsiteX77-2203" fmla="*/ 1541834 w 1687748"/>
              <a:gd name="connsiteY77-2204" fmla="*/ 539885 h 1483468"/>
              <a:gd name="connsiteX78-2205" fmla="*/ 1468876 w 1687748"/>
              <a:gd name="connsiteY78-2206" fmla="*/ 612843 h 1483468"/>
              <a:gd name="connsiteX79-2207" fmla="*/ 1395919 w 1687748"/>
              <a:gd name="connsiteY79-2208" fmla="*/ 661481 h 1483468"/>
              <a:gd name="connsiteX80-2209" fmla="*/ 1400783 w 1687748"/>
              <a:gd name="connsiteY80-2210" fmla="*/ 700391 h 1483468"/>
              <a:gd name="connsiteX81-2211" fmla="*/ 1264595 w 1687748"/>
              <a:gd name="connsiteY81-2212" fmla="*/ 763621 h 1483468"/>
              <a:gd name="connsiteX82-2213" fmla="*/ 1220821 w 1687748"/>
              <a:gd name="connsiteY82-2214" fmla="*/ 758757 h 1483468"/>
              <a:gd name="connsiteX83-2215" fmla="*/ 1191638 w 1687748"/>
              <a:gd name="connsiteY83-2216" fmla="*/ 724711 h 1483468"/>
              <a:gd name="connsiteX84-2217" fmla="*/ 1167319 w 1687748"/>
              <a:gd name="connsiteY84-2218" fmla="*/ 695528 h 1483468"/>
              <a:gd name="connsiteX85-2219" fmla="*/ 1167319 w 1687748"/>
              <a:gd name="connsiteY85-2220" fmla="*/ 695528 h 1483468"/>
              <a:gd name="connsiteX86-2221" fmla="*/ 1162455 w 1687748"/>
              <a:gd name="connsiteY86-2222" fmla="*/ 632298 h 1483468"/>
              <a:gd name="connsiteX87-2223" fmla="*/ 1123544 w 1687748"/>
              <a:gd name="connsiteY87-2224" fmla="*/ 593387 h 1483468"/>
              <a:gd name="connsiteX88-2225" fmla="*/ 1070042 w 1687748"/>
              <a:gd name="connsiteY88-2226" fmla="*/ 578796 h 1483468"/>
              <a:gd name="connsiteX89-2227" fmla="*/ 1045723 w 1687748"/>
              <a:gd name="connsiteY89-2228" fmla="*/ 607979 h 1483468"/>
              <a:gd name="connsiteX90-2229" fmla="*/ 1045723 w 1687748"/>
              <a:gd name="connsiteY90-2230" fmla="*/ 607979 h 1483468"/>
              <a:gd name="connsiteX91-2231" fmla="*/ 1026268 w 1687748"/>
              <a:gd name="connsiteY91-2232" fmla="*/ 530157 h 1483468"/>
              <a:gd name="connsiteX92-2233" fmla="*/ 967902 w 1687748"/>
              <a:gd name="connsiteY92-2234" fmla="*/ 539885 h 1483468"/>
              <a:gd name="connsiteX93-2235" fmla="*/ 904672 w 1687748"/>
              <a:gd name="connsiteY93-2236" fmla="*/ 569068 h 1483468"/>
              <a:gd name="connsiteX94-2237" fmla="*/ 909536 w 1687748"/>
              <a:gd name="connsiteY94-2238" fmla="*/ 530157 h 1483468"/>
              <a:gd name="connsiteX95-2239" fmla="*/ 870625 w 1687748"/>
              <a:gd name="connsiteY95-2240" fmla="*/ 525294 h 1483468"/>
              <a:gd name="connsiteX96-2241" fmla="*/ 812259 w 1687748"/>
              <a:gd name="connsiteY96-2242" fmla="*/ 535021 h 1483468"/>
              <a:gd name="connsiteX97-2243" fmla="*/ 783076 w 1687748"/>
              <a:gd name="connsiteY97-2244" fmla="*/ 530157 h 1483468"/>
              <a:gd name="connsiteX98-2245" fmla="*/ 773348 w 1687748"/>
              <a:gd name="connsiteY98-2246" fmla="*/ 515566 h 1483468"/>
              <a:gd name="connsiteX99-2247" fmla="*/ 783076 w 1687748"/>
              <a:gd name="connsiteY99-2248" fmla="*/ 486383 h 1483468"/>
              <a:gd name="connsiteX100-2249" fmla="*/ 783076 w 1687748"/>
              <a:gd name="connsiteY100-2250" fmla="*/ 481519 h 1483468"/>
              <a:gd name="connsiteX101-2251" fmla="*/ 729574 w 1687748"/>
              <a:gd name="connsiteY101-2252" fmla="*/ 447472 h 1483468"/>
              <a:gd name="connsiteX102-2253" fmla="*/ 729574 w 1687748"/>
              <a:gd name="connsiteY102-2254" fmla="*/ 447472 h 1483468"/>
              <a:gd name="connsiteX103-2255" fmla="*/ 710119 w 1687748"/>
              <a:gd name="connsiteY103-2256" fmla="*/ 413426 h 1483468"/>
              <a:gd name="connsiteX104-2257" fmla="*/ 695527 w 1687748"/>
              <a:gd name="connsiteY104-2258" fmla="*/ 369651 h 1483468"/>
              <a:gd name="connsiteX105-2259" fmla="*/ 695527 w 1687748"/>
              <a:gd name="connsiteY105-2260" fmla="*/ 369651 h 1483468"/>
              <a:gd name="connsiteX106-2261" fmla="*/ 632297 w 1687748"/>
              <a:gd name="connsiteY106-2262" fmla="*/ 311285 h 1483468"/>
              <a:gd name="connsiteX107-2263" fmla="*/ 612842 w 1687748"/>
              <a:gd name="connsiteY107-2264" fmla="*/ 262647 h 1483468"/>
              <a:gd name="connsiteX108-2265" fmla="*/ 622570 w 1687748"/>
              <a:gd name="connsiteY108-2266" fmla="*/ 218872 h 1483468"/>
              <a:gd name="connsiteX109-2267" fmla="*/ 569068 w 1687748"/>
              <a:gd name="connsiteY109-2268" fmla="*/ 160506 h 1483468"/>
              <a:gd name="connsiteX110-2269" fmla="*/ 535021 w 1687748"/>
              <a:gd name="connsiteY110-2270" fmla="*/ 111868 h 1483468"/>
              <a:gd name="connsiteX111-2271" fmla="*/ 530157 w 1687748"/>
              <a:gd name="connsiteY111-2272" fmla="*/ 111868 h 1483468"/>
              <a:gd name="connsiteX112-2273" fmla="*/ 432880 w 1687748"/>
              <a:gd name="connsiteY112-2274" fmla="*/ 43774 h 1483468"/>
              <a:gd name="connsiteX113-2275" fmla="*/ 389106 w 1687748"/>
              <a:gd name="connsiteY113-2276" fmla="*/ 34047 h 1483468"/>
              <a:gd name="connsiteX114-2277" fmla="*/ 330740 w 1687748"/>
              <a:gd name="connsiteY114-2278" fmla="*/ 48638 h 1483468"/>
              <a:gd name="connsiteX115-2279" fmla="*/ 252919 w 1687748"/>
              <a:gd name="connsiteY115-2280" fmla="*/ 48638 h 1483468"/>
              <a:gd name="connsiteX116-2281" fmla="*/ 252919 w 1687748"/>
              <a:gd name="connsiteY116-2282" fmla="*/ 48638 h 1483468"/>
              <a:gd name="connsiteX117-2283" fmla="*/ 243191 w 1687748"/>
              <a:gd name="connsiteY117-2284" fmla="*/ 0 h 1483468"/>
              <a:gd name="connsiteX118-2285" fmla="*/ 170234 w 1687748"/>
              <a:gd name="connsiteY118-2286" fmla="*/ 9728 h 1483468"/>
              <a:gd name="connsiteX119-2287" fmla="*/ 102140 w 1687748"/>
              <a:gd name="connsiteY119-2288" fmla="*/ 48638 h 1483468"/>
              <a:gd name="connsiteX120-2289" fmla="*/ 53502 w 1687748"/>
              <a:gd name="connsiteY120-2290" fmla="*/ 82685 h 1483468"/>
              <a:gd name="connsiteX121-2291" fmla="*/ 0 w 1687748"/>
              <a:gd name="connsiteY121-2292" fmla="*/ 150779 h 1483468"/>
              <a:gd name="connsiteX122-2293" fmla="*/ 92412 w 1687748"/>
              <a:gd name="connsiteY122-2294" fmla="*/ 418289 h 1483468"/>
              <a:gd name="connsiteX123-2295" fmla="*/ 126459 w 1687748"/>
              <a:gd name="connsiteY123-2296" fmla="*/ 452336 h 1483468"/>
              <a:gd name="connsiteX124-2297" fmla="*/ 141051 w 1687748"/>
              <a:gd name="connsiteY124-2298" fmla="*/ 462064 h 1483468"/>
              <a:gd name="connsiteX125-2299" fmla="*/ 141051 w 1687748"/>
              <a:gd name="connsiteY125-2300" fmla="*/ 471791 h 1483468"/>
              <a:gd name="connsiteX126-2301" fmla="*/ 194553 w 1687748"/>
              <a:gd name="connsiteY126-2302" fmla="*/ 870626 h 1483468"/>
              <a:gd name="connsiteX127-2303" fmla="*/ 452336 w 1687748"/>
              <a:gd name="connsiteY127-2304" fmla="*/ 1191638 h 1483468"/>
              <a:gd name="connsiteX0-2305" fmla="*/ 452336 w 1687748"/>
              <a:gd name="connsiteY0-2306" fmla="*/ 1191638 h 1483468"/>
              <a:gd name="connsiteX1-2307" fmla="*/ 520429 w 1687748"/>
              <a:gd name="connsiteY1-2308" fmla="*/ 1167319 h 1483468"/>
              <a:gd name="connsiteX2-2309" fmla="*/ 549612 w 1687748"/>
              <a:gd name="connsiteY2-2310" fmla="*/ 1201366 h 1483468"/>
              <a:gd name="connsiteX3-2311" fmla="*/ 564204 w 1687748"/>
              <a:gd name="connsiteY3-2312" fmla="*/ 1250004 h 1483468"/>
              <a:gd name="connsiteX4-2313" fmla="*/ 612842 w 1687748"/>
              <a:gd name="connsiteY4-2314" fmla="*/ 1293779 h 1483468"/>
              <a:gd name="connsiteX5-2315" fmla="*/ 671208 w 1687748"/>
              <a:gd name="connsiteY5-2316" fmla="*/ 1298643 h 1483468"/>
              <a:gd name="connsiteX6-2317" fmla="*/ 690663 w 1687748"/>
              <a:gd name="connsiteY6-2318" fmla="*/ 1274323 h 1483468"/>
              <a:gd name="connsiteX7-2319" fmla="*/ 729574 w 1687748"/>
              <a:gd name="connsiteY7-2320" fmla="*/ 1245140 h 1483468"/>
              <a:gd name="connsiteX8-2321" fmla="*/ 773348 w 1687748"/>
              <a:gd name="connsiteY8-2322" fmla="*/ 1211094 h 1483468"/>
              <a:gd name="connsiteX9-2323" fmla="*/ 812259 w 1687748"/>
              <a:gd name="connsiteY9-2324" fmla="*/ 1220821 h 1483468"/>
              <a:gd name="connsiteX10-2325" fmla="*/ 812259 w 1687748"/>
              <a:gd name="connsiteY10-2326" fmla="*/ 1250004 h 1483468"/>
              <a:gd name="connsiteX11-2327" fmla="*/ 812259 w 1687748"/>
              <a:gd name="connsiteY11-2328" fmla="*/ 1293779 h 1483468"/>
              <a:gd name="connsiteX12-2329" fmla="*/ 812259 w 1687748"/>
              <a:gd name="connsiteY12-2330" fmla="*/ 1293779 h 1483468"/>
              <a:gd name="connsiteX13-2331" fmla="*/ 885217 w 1687748"/>
              <a:gd name="connsiteY13-2332" fmla="*/ 1274323 h 1483468"/>
              <a:gd name="connsiteX14-2333" fmla="*/ 914400 w 1687748"/>
              <a:gd name="connsiteY14-2334" fmla="*/ 1259732 h 1483468"/>
              <a:gd name="connsiteX15-2335" fmla="*/ 933855 w 1687748"/>
              <a:gd name="connsiteY15-2336" fmla="*/ 1313234 h 1483468"/>
              <a:gd name="connsiteX16-2337" fmla="*/ 997085 w 1687748"/>
              <a:gd name="connsiteY16-2338" fmla="*/ 1337553 h 1483468"/>
              <a:gd name="connsiteX17-2339" fmla="*/ 997085 w 1687748"/>
              <a:gd name="connsiteY17-2340" fmla="*/ 1337553 h 1483468"/>
              <a:gd name="connsiteX18-2341" fmla="*/ 1035995 w 1687748"/>
              <a:gd name="connsiteY18-2342" fmla="*/ 1410511 h 1483468"/>
              <a:gd name="connsiteX19-2343" fmla="*/ 1035995 w 1687748"/>
              <a:gd name="connsiteY19-2344" fmla="*/ 1410511 h 1483468"/>
              <a:gd name="connsiteX20-2345" fmla="*/ 1084634 w 1687748"/>
              <a:gd name="connsiteY20-2346" fmla="*/ 1395919 h 1483468"/>
              <a:gd name="connsiteX21-2347" fmla="*/ 1079770 w 1687748"/>
              <a:gd name="connsiteY21-2348" fmla="*/ 1371600 h 1483468"/>
              <a:gd name="connsiteX22-2349" fmla="*/ 1079770 w 1687748"/>
              <a:gd name="connsiteY22-2350" fmla="*/ 1371600 h 1483468"/>
              <a:gd name="connsiteX23-2351" fmla="*/ 1108953 w 1687748"/>
              <a:gd name="connsiteY23-2352" fmla="*/ 1342417 h 1483468"/>
              <a:gd name="connsiteX24-2353" fmla="*/ 1172183 w 1687748"/>
              <a:gd name="connsiteY24-2354" fmla="*/ 1425102 h 1483468"/>
              <a:gd name="connsiteX25-2355" fmla="*/ 1211093 w 1687748"/>
              <a:gd name="connsiteY25-2356" fmla="*/ 1483468 h 1483468"/>
              <a:gd name="connsiteX26-2357" fmla="*/ 1245140 w 1687748"/>
              <a:gd name="connsiteY26-2358" fmla="*/ 1464013 h 1483468"/>
              <a:gd name="connsiteX27-2359" fmla="*/ 1279187 w 1687748"/>
              <a:gd name="connsiteY27-2360" fmla="*/ 1468877 h 1483468"/>
              <a:gd name="connsiteX28-2361" fmla="*/ 1288914 w 1687748"/>
              <a:gd name="connsiteY28-2362" fmla="*/ 1434830 h 1483468"/>
              <a:gd name="connsiteX29-2363" fmla="*/ 1288914 w 1687748"/>
              <a:gd name="connsiteY29-2364" fmla="*/ 1410511 h 1483468"/>
              <a:gd name="connsiteX30-2365" fmla="*/ 1313234 w 1687748"/>
              <a:gd name="connsiteY30-2366" fmla="*/ 1391055 h 1483468"/>
              <a:gd name="connsiteX31-2367" fmla="*/ 1357008 w 1687748"/>
              <a:gd name="connsiteY31-2368" fmla="*/ 1386191 h 1483468"/>
              <a:gd name="connsiteX32-2369" fmla="*/ 1357008 w 1687748"/>
              <a:gd name="connsiteY32-2370" fmla="*/ 1386191 h 1483468"/>
              <a:gd name="connsiteX33-2371" fmla="*/ 1357008 w 1687748"/>
              <a:gd name="connsiteY33-2372" fmla="*/ 1386191 h 1483468"/>
              <a:gd name="connsiteX34-2373" fmla="*/ 1395919 w 1687748"/>
              <a:gd name="connsiteY34-2374" fmla="*/ 1366736 h 1483468"/>
              <a:gd name="connsiteX35-2375" fmla="*/ 1415374 w 1687748"/>
              <a:gd name="connsiteY35-2376" fmla="*/ 1420238 h 1483468"/>
              <a:gd name="connsiteX36-2377" fmla="*/ 1449421 w 1687748"/>
              <a:gd name="connsiteY36-2378" fmla="*/ 1444557 h 1483468"/>
              <a:gd name="connsiteX37-2379" fmla="*/ 1493195 w 1687748"/>
              <a:gd name="connsiteY37-2380" fmla="*/ 1464013 h 1483468"/>
              <a:gd name="connsiteX38-2381" fmla="*/ 1512651 w 1687748"/>
              <a:gd name="connsiteY38-2382" fmla="*/ 1439694 h 1483468"/>
              <a:gd name="connsiteX39-2383" fmla="*/ 1512651 w 1687748"/>
              <a:gd name="connsiteY39-2384" fmla="*/ 1439694 h 1483468"/>
              <a:gd name="connsiteX40-2385" fmla="*/ 1493195 w 1687748"/>
              <a:gd name="connsiteY40-2386" fmla="*/ 1361872 h 1483468"/>
              <a:gd name="connsiteX41-2387" fmla="*/ 1493195 w 1687748"/>
              <a:gd name="connsiteY41-2388" fmla="*/ 1361872 h 1483468"/>
              <a:gd name="connsiteX42-2389" fmla="*/ 1468876 w 1687748"/>
              <a:gd name="connsiteY42-2390" fmla="*/ 1327826 h 1483468"/>
              <a:gd name="connsiteX43-2391" fmla="*/ 1439693 w 1687748"/>
              <a:gd name="connsiteY43-2392" fmla="*/ 1293779 h 1483468"/>
              <a:gd name="connsiteX44-2393" fmla="*/ 1444557 w 1687748"/>
              <a:gd name="connsiteY44-2394" fmla="*/ 1284051 h 1483468"/>
              <a:gd name="connsiteX45-2395" fmla="*/ 1444557 w 1687748"/>
              <a:gd name="connsiteY45-2396" fmla="*/ 1245140 h 1483468"/>
              <a:gd name="connsiteX46-2397" fmla="*/ 1429966 w 1687748"/>
              <a:gd name="connsiteY46-2398" fmla="*/ 1220821 h 1483468"/>
              <a:gd name="connsiteX47-2399" fmla="*/ 1400783 w 1687748"/>
              <a:gd name="connsiteY47-2400" fmla="*/ 1191638 h 1483468"/>
              <a:gd name="connsiteX48-2401" fmla="*/ 1400783 w 1687748"/>
              <a:gd name="connsiteY48-2402" fmla="*/ 1191638 h 1483468"/>
              <a:gd name="connsiteX49-2403" fmla="*/ 1444557 w 1687748"/>
              <a:gd name="connsiteY49-2404" fmla="*/ 1138136 h 1483468"/>
              <a:gd name="connsiteX50-2405" fmla="*/ 1464012 w 1687748"/>
              <a:gd name="connsiteY50-2406" fmla="*/ 1157591 h 1483468"/>
              <a:gd name="connsiteX51-2407" fmla="*/ 1483468 w 1687748"/>
              <a:gd name="connsiteY51-2408" fmla="*/ 1104089 h 1483468"/>
              <a:gd name="connsiteX52-2409" fmla="*/ 1522378 w 1687748"/>
              <a:gd name="connsiteY52-2410" fmla="*/ 1118681 h 1483468"/>
              <a:gd name="connsiteX53-2411" fmla="*/ 1614791 w 1687748"/>
              <a:gd name="connsiteY53-2412" fmla="*/ 1123545 h 1483468"/>
              <a:gd name="connsiteX54-2413" fmla="*/ 1532106 w 1687748"/>
              <a:gd name="connsiteY54-2414" fmla="*/ 1104090 h 1483468"/>
              <a:gd name="connsiteX55-2415" fmla="*/ 1517515 w 1687748"/>
              <a:gd name="connsiteY55-2416" fmla="*/ 1099226 h 1483468"/>
              <a:gd name="connsiteX56-2417" fmla="*/ 1595336 w 1687748"/>
              <a:gd name="connsiteY56-2418" fmla="*/ 1104090 h 1483468"/>
              <a:gd name="connsiteX57-2419" fmla="*/ 1600199 w 1687748"/>
              <a:gd name="connsiteY57-2420" fmla="*/ 1108953 h 1483468"/>
              <a:gd name="connsiteX58-2421" fmla="*/ 1585608 w 1687748"/>
              <a:gd name="connsiteY58-2422" fmla="*/ 1099226 h 1483468"/>
              <a:gd name="connsiteX59-2423" fmla="*/ 1595337 w 1687748"/>
              <a:gd name="connsiteY59-2424" fmla="*/ 1099225 h 1483468"/>
              <a:gd name="connsiteX60-2425" fmla="*/ 1619655 w 1687748"/>
              <a:gd name="connsiteY60-2426" fmla="*/ 1021404 h 1483468"/>
              <a:gd name="connsiteX61-2427" fmla="*/ 1653702 w 1687748"/>
              <a:gd name="connsiteY61-2428" fmla="*/ 972766 h 1483468"/>
              <a:gd name="connsiteX62-2429" fmla="*/ 1634246 w 1687748"/>
              <a:gd name="connsiteY62-2430" fmla="*/ 953311 h 1483468"/>
              <a:gd name="connsiteX63-2431" fmla="*/ 1653702 w 1687748"/>
              <a:gd name="connsiteY63-2432" fmla="*/ 904672 h 1483468"/>
              <a:gd name="connsiteX64-2433" fmla="*/ 1619655 w 1687748"/>
              <a:gd name="connsiteY64-2434" fmla="*/ 865762 h 1483468"/>
              <a:gd name="connsiteX65-2435" fmla="*/ 1634246 w 1687748"/>
              <a:gd name="connsiteY65-2436" fmla="*/ 826851 h 1483468"/>
              <a:gd name="connsiteX66-2437" fmla="*/ 1634246 w 1687748"/>
              <a:gd name="connsiteY66-2438" fmla="*/ 826851 h 1483468"/>
              <a:gd name="connsiteX67-2439" fmla="*/ 1663429 w 1687748"/>
              <a:gd name="connsiteY67-2440" fmla="*/ 778213 h 1483468"/>
              <a:gd name="connsiteX68-2441" fmla="*/ 1678021 w 1687748"/>
              <a:gd name="connsiteY68-2442" fmla="*/ 724711 h 1483468"/>
              <a:gd name="connsiteX69-2443" fmla="*/ 1687748 w 1687748"/>
              <a:gd name="connsiteY69-2444" fmla="*/ 705255 h 1483468"/>
              <a:gd name="connsiteX70-2445" fmla="*/ 1648838 w 1687748"/>
              <a:gd name="connsiteY70-2446" fmla="*/ 700391 h 1483468"/>
              <a:gd name="connsiteX71-2447" fmla="*/ 1682885 w 1687748"/>
              <a:gd name="connsiteY71-2448" fmla="*/ 676072 h 1483468"/>
              <a:gd name="connsiteX72-2449" fmla="*/ 1624519 w 1687748"/>
              <a:gd name="connsiteY72-2450" fmla="*/ 646889 h 1483468"/>
              <a:gd name="connsiteX73-2451" fmla="*/ 1619655 w 1687748"/>
              <a:gd name="connsiteY73-2452" fmla="*/ 617706 h 1483468"/>
              <a:gd name="connsiteX74-2453" fmla="*/ 1619655 w 1687748"/>
              <a:gd name="connsiteY74-2454" fmla="*/ 578796 h 1483468"/>
              <a:gd name="connsiteX75-2455" fmla="*/ 1614791 w 1687748"/>
              <a:gd name="connsiteY75-2456" fmla="*/ 530157 h 1483468"/>
              <a:gd name="connsiteX76-2457" fmla="*/ 1609927 w 1687748"/>
              <a:gd name="connsiteY76-2458" fmla="*/ 496111 h 1483468"/>
              <a:gd name="connsiteX77-2459" fmla="*/ 1541834 w 1687748"/>
              <a:gd name="connsiteY77-2460" fmla="*/ 539885 h 1483468"/>
              <a:gd name="connsiteX78-2461" fmla="*/ 1468876 w 1687748"/>
              <a:gd name="connsiteY78-2462" fmla="*/ 612843 h 1483468"/>
              <a:gd name="connsiteX79-2463" fmla="*/ 1395919 w 1687748"/>
              <a:gd name="connsiteY79-2464" fmla="*/ 661481 h 1483468"/>
              <a:gd name="connsiteX80-2465" fmla="*/ 1400783 w 1687748"/>
              <a:gd name="connsiteY80-2466" fmla="*/ 700391 h 1483468"/>
              <a:gd name="connsiteX81-2467" fmla="*/ 1264595 w 1687748"/>
              <a:gd name="connsiteY81-2468" fmla="*/ 763621 h 1483468"/>
              <a:gd name="connsiteX82-2469" fmla="*/ 1220821 w 1687748"/>
              <a:gd name="connsiteY82-2470" fmla="*/ 758757 h 1483468"/>
              <a:gd name="connsiteX83-2471" fmla="*/ 1191638 w 1687748"/>
              <a:gd name="connsiteY83-2472" fmla="*/ 724711 h 1483468"/>
              <a:gd name="connsiteX84-2473" fmla="*/ 1167319 w 1687748"/>
              <a:gd name="connsiteY84-2474" fmla="*/ 695528 h 1483468"/>
              <a:gd name="connsiteX85-2475" fmla="*/ 1167319 w 1687748"/>
              <a:gd name="connsiteY85-2476" fmla="*/ 695528 h 1483468"/>
              <a:gd name="connsiteX86-2477" fmla="*/ 1162455 w 1687748"/>
              <a:gd name="connsiteY86-2478" fmla="*/ 632298 h 1483468"/>
              <a:gd name="connsiteX87-2479" fmla="*/ 1123544 w 1687748"/>
              <a:gd name="connsiteY87-2480" fmla="*/ 593387 h 1483468"/>
              <a:gd name="connsiteX88-2481" fmla="*/ 1070042 w 1687748"/>
              <a:gd name="connsiteY88-2482" fmla="*/ 578796 h 1483468"/>
              <a:gd name="connsiteX89-2483" fmla="*/ 1045723 w 1687748"/>
              <a:gd name="connsiteY89-2484" fmla="*/ 607979 h 1483468"/>
              <a:gd name="connsiteX90-2485" fmla="*/ 1045723 w 1687748"/>
              <a:gd name="connsiteY90-2486" fmla="*/ 607979 h 1483468"/>
              <a:gd name="connsiteX91-2487" fmla="*/ 1026268 w 1687748"/>
              <a:gd name="connsiteY91-2488" fmla="*/ 530157 h 1483468"/>
              <a:gd name="connsiteX92-2489" fmla="*/ 967902 w 1687748"/>
              <a:gd name="connsiteY92-2490" fmla="*/ 539885 h 1483468"/>
              <a:gd name="connsiteX93-2491" fmla="*/ 904672 w 1687748"/>
              <a:gd name="connsiteY93-2492" fmla="*/ 569068 h 1483468"/>
              <a:gd name="connsiteX94-2493" fmla="*/ 909536 w 1687748"/>
              <a:gd name="connsiteY94-2494" fmla="*/ 530157 h 1483468"/>
              <a:gd name="connsiteX95-2495" fmla="*/ 870625 w 1687748"/>
              <a:gd name="connsiteY95-2496" fmla="*/ 525294 h 1483468"/>
              <a:gd name="connsiteX96-2497" fmla="*/ 812259 w 1687748"/>
              <a:gd name="connsiteY96-2498" fmla="*/ 535021 h 1483468"/>
              <a:gd name="connsiteX97-2499" fmla="*/ 783076 w 1687748"/>
              <a:gd name="connsiteY97-2500" fmla="*/ 530157 h 1483468"/>
              <a:gd name="connsiteX98-2501" fmla="*/ 773348 w 1687748"/>
              <a:gd name="connsiteY98-2502" fmla="*/ 515566 h 1483468"/>
              <a:gd name="connsiteX99-2503" fmla="*/ 783076 w 1687748"/>
              <a:gd name="connsiteY99-2504" fmla="*/ 486383 h 1483468"/>
              <a:gd name="connsiteX100-2505" fmla="*/ 783076 w 1687748"/>
              <a:gd name="connsiteY100-2506" fmla="*/ 481519 h 1483468"/>
              <a:gd name="connsiteX101-2507" fmla="*/ 729574 w 1687748"/>
              <a:gd name="connsiteY101-2508" fmla="*/ 447472 h 1483468"/>
              <a:gd name="connsiteX102-2509" fmla="*/ 729574 w 1687748"/>
              <a:gd name="connsiteY102-2510" fmla="*/ 447472 h 1483468"/>
              <a:gd name="connsiteX103-2511" fmla="*/ 710119 w 1687748"/>
              <a:gd name="connsiteY103-2512" fmla="*/ 413426 h 1483468"/>
              <a:gd name="connsiteX104-2513" fmla="*/ 695527 w 1687748"/>
              <a:gd name="connsiteY104-2514" fmla="*/ 369651 h 1483468"/>
              <a:gd name="connsiteX105-2515" fmla="*/ 695527 w 1687748"/>
              <a:gd name="connsiteY105-2516" fmla="*/ 369651 h 1483468"/>
              <a:gd name="connsiteX106-2517" fmla="*/ 632297 w 1687748"/>
              <a:gd name="connsiteY106-2518" fmla="*/ 311285 h 1483468"/>
              <a:gd name="connsiteX107-2519" fmla="*/ 612842 w 1687748"/>
              <a:gd name="connsiteY107-2520" fmla="*/ 262647 h 1483468"/>
              <a:gd name="connsiteX108-2521" fmla="*/ 622570 w 1687748"/>
              <a:gd name="connsiteY108-2522" fmla="*/ 218872 h 1483468"/>
              <a:gd name="connsiteX109-2523" fmla="*/ 569068 w 1687748"/>
              <a:gd name="connsiteY109-2524" fmla="*/ 160506 h 1483468"/>
              <a:gd name="connsiteX110-2525" fmla="*/ 535021 w 1687748"/>
              <a:gd name="connsiteY110-2526" fmla="*/ 111868 h 1483468"/>
              <a:gd name="connsiteX111-2527" fmla="*/ 530157 w 1687748"/>
              <a:gd name="connsiteY111-2528" fmla="*/ 111868 h 1483468"/>
              <a:gd name="connsiteX112-2529" fmla="*/ 432880 w 1687748"/>
              <a:gd name="connsiteY112-2530" fmla="*/ 43774 h 1483468"/>
              <a:gd name="connsiteX113-2531" fmla="*/ 389106 w 1687748"/>
              <a:gd name="connsiteY113-2532" fmla="*/ 34047 h 1483468"/>
              <a:gd name="connsiteX114-2533" fmla="*/ 330740 w 1687748"/>
              <a:gd name="connsiteY114-2534" fmla="*/ 48638 h 1483468"/>
              <a:gd name="connsiteX115-2535" fmla="*/ 252919 w 1687748"/>
              <a:gd name="connsiteY115-2536" fmla="*/ 48638 h 1483468"/>
              <a:gd name="connsiteX116-2537" fmla="*/ 252919 w 1687748"/>
              <a:gd name="connsiteY116-2538" fmla="*/ 48638 h 1483468"/>
              <a:gd name="connsiteX117-2539" fmla="*/ 243191 w 1687748"/>
              <a:gd name="connsiteY117-2540" fmla="*/ 0 h 1483468"/>
              <a:gd name="connsiteX118-2541" fmla="*/ 170234 w 1687748"/>
              <a:gd name="connsiteY118-2542" fmla="*/ 9728 h 1483468"/>
              <a:gd name="connsiteX119-2543" fmla="*/ 102140 w 1687748"/>
              <a:gd name="connsiteY119-2544" fmla="*/ 48638 h 1483468"/>
              <a:gd name="connsiteX120-2545" fmla="*/ 53502 w 1687748"/>
              <a:gd name="connsiteY120-2546" fmla="*/ 82685 h 1483468"/>
              <a:gd name="connsiteX121-2547" fmla="*/ 0 w 1687748"/>
              <a:gd name="connsiteY121-2548" fmla="*/ 150779 h 1483468"/>
              <a:gd name="connsiteX122-2549" fmla="*/ 92412 w 1687748"/>
              <a:gd name="connsiteY122-2550" fmla="*/ 418289 h 1483468"/>
              <a:gd name="connsiteX123-2551" fmla="*/ 126459 w 1687748"/>
              <a:gd name="connsiteY123-2552" fmla="*/ 452336 h 1483468"/>
              <a:gd name="connsiteX124-2553" fmla="*/ 141051 w 1687748"/>
              <a:gd name="connsiteY124-2554" fmla="*/ 462064 h 1483468"/>
              <a:gd name="connsiteX125-2555" fmla="*/ 141051 w 1687748"/>
              <a:gd name="connsiteY125-2556" fmla="*/ 471791 h 1483468"/>
              <a:gd name="connsiteX126-2557" fmla="*/ 194553 w 1687748"/>
              <a:gd name="connsiteY126-2558" fmla="*/ 870626 h 1483468"/>
              <a:gd name="connsiteX127-2559" fmla="*/ 452336 w 1687748"/>
              <a:gd name="connsiteY127-2560" fmla="*/ 1191638 h 1483468"/>
              <a:gd name="connsiteX0-2561" fmla="*/ 452336 w 1687748"/>
              <a:gd name="connsiteY0-2562" fmla="*/ 1191638 h 1483468"/>
              <a:gd name="connsiteX1-2563" fmla="*/ 520429 w 1687748"/>
              <a:gd name="connsiteY1-2564" fmla="*/ 1167319 h 1483468"/>
              <a:gd name="connsiteX2-2565" fmla="*/ 549612 w 1687748"/>
              <a:gd name="connsiteY2-2566" fmla="*/ 1201366 h 1483468"/>
              <a:gd name="connsiteX3-2567" fmla="*/ 564204 w 1687748"/>
              <a:gd name="connsiteY3-2568" fmla="*/ 1250004 h 1483468"/>
              <a:gd name="connsiteX4-2569" fmla="*/ 612842 w 1687748"/>
              <a:gd name="connsiteY4-2570" fmla="*/ 1293779 h 1483468"/>
              <a:gd name="connsiteX5-2571" fmla="*/ 671208 w 1687748"/>
              <a:gd name="connsiteY5-2572" fmla="*/ 1298643 h 1483468"/>
              <a:gd name="connsiteX6-2573" fmla="*/ 690663 w 1687748"/>
              <a:gd name="connsiteY6-2574" fmla="*/ 1274323 h 1483468"/>
              <a:gd name="connsiteX7-2575" fmla="*/ 729574 w 1687748"/>
              <a:gd name="connsiteY7-2576" fmla="*/ 1245140 h 1483468"/>
              <a:gd name="connsiteX8-2577" fmla="*/ 773348 w 1687748"/>
              <a:gd name="connsiteY8-2578" fmla="*/ 1211094 h 1483468"/>
              <a:gd name="connsiteX9-2579" fmla="*/ 812259 w 1687748"/>
              <a:gd name="connsiteY9-2580" fmla="*/ 1220821 h 1483468"/>
              <a:gd name="connsiteX10-2581" fmla="*/ 812259 w 1687748"/>
              <a:gd name="connsiteY10-2582" fmla="*/ 1250004 h 1483468"/>
              <a:gd name="connsiteX11-2583" fmla="*/ 812259 w 1687748"/>
              <a:gd name="connsiteY11-2584" fmla="*/ 1293779 h 1483468"/>
              <a:gd name="connsiteX12-2585" fmla="*/ 812259 w 1687748"/>
              <a:gd name="connsiteY12-2586" fmla="*/ 1293779 h 1483468"/>
              <a:gd name="connsiteX13-2587" fmla="*/ 885217 w 1687748"/>
              <a:gd name="connsiteY13-2588" fmla="*/ 1274323 h 1483468"/>
              <a:gd name="connsiteX14-2589" fmla="*/ 914400 w 1687748"/>
              <a:gd name="connsiteY14-2590" fmla="*/ 1259732 h 1483468"/>
              <a:gd name="connsiteX15-2591" fmla="*/ 933855 w 1687748"/>
              <a:gd name="connsiteY15-2592" fmla="*/ 1313234 h 1483468"/>
              <a:gd name="connsiteX16-2593" fmla="*/ 997085 w 1687748"/>
              <a:gd name="connsiteY16-2594" fmla="*/ 1337553 h 1483468"/>
              <a:gd name="connsiteX17-2595" fmla="*/ 997085 w 1687748"/>
              <a:gd name="connsiteY17-2596" fmla="*/ 1337553 h 1483468"/>
              <a:gd name="connsiteX18-2597" fmla="*/ 1035995 w 1687748"/>
              <a:gd name="connsiteY18-2598" fmla="*/ 1410511 h 1483468"/>
              <a:gd name="connsiteX19-2599" fmla="*/ 1035995 w 1687748"/>
              <a:gd name="connsiteY19-2600" fmla="*/ 1410511 h 1483468"/>
              <a:gd name="connsiteX20-2601" fmla="*/ 1084634 w 1687748"/>
              <a:gd name="connsiteY20-2602" fmla="*/ 1395919 h 1483468"/>
              <a:gd name="connsiteX21-2603" fmla="*/ 1079770 w 1687748"/>
              <a:gd name="connsiteY21-2604" fmla="*/ 1371600 h 1483468"/>
              <a:gd name="connsiteX22-2605" fmla="*/ 1079770 w 1687748"/>
              <a:gd name="connsiteY22-2606" fmla="*/ 1371600 h 1483468"/>
              <a:gd name="connsiteX23-2607" fmla="*/ 1108953 w 1687748"/>
              <a:gd name="connsiteY23-2608" fmla="*/ 1342417 h 1483468"/>
              <a:gd name="connsiteX24-2609" fmla="*/ 1172183 w 1687748"/>
              <a:gd name="connsiteY24-2610" fmla="*/ 1425102 h 1483468"/>
              <a:gd name="connsiteX25-2611" fmla="*/ 1211093 w 1687748"/>
              <a:gd name="connsiteY25-2612" fmla="*/ 1483468 h 1483468"/>
              <a:gd name="connsiteX26-2613" fmla="*/ 1245140 w 1687748"/>
              <a:gd name="connsiteY26-2614" fmla="*/ 1464013 h 1483468"/>
              <a:gd name="connsiteX27-2615" fmla="*/ 1279187 w 1687748"/>
              <a:gd name="connsiteY27-2616" fmla="*/ 1468877 h 1483468"/>
              <a:gd name="connsiteX28-2617" fmla="*/ 1288914 w 1687748"/>
              <a:gd name="connsiteY28-2618" fmla="*/ 1434830 h 1483468"/>
              <a:gd name="connsiteX29-2619" fmla="*/ 1288914 w 1687748"/>
              <a:gd name="connsiteY29-2620" fmla="*/ 1410511 h 1483468"/>
              <a:gd name="connsiteX30-2621" fmla="*/ 1313234 w 1687748"/>
              <a:gd name="connsiteY30-2622" fmla="*/ 1391055 h 1483468"/>
              <a:gd name="connsiteX31-2623" fmla="*/ 1357008 w 1687748"/>
              <a:gd name="connsiteY31-2624" fmla="*/ 1386191 h 1483468"/>
              <a:gd name="connsiteX32-2625" fmla="*/ 1357008 w 1687748"/>
              <a:gd name="connsiteY32-2626" fmla="*/ 1386191 h 1483468"/>
              <a:gd name="connsiteX33-2627" fmla="*/ 1357008 w 1687748"/>
              <a:gd name="connsiteY33-2628" fmla="*/ 1386191 h 1483468"/>
              <a:gd name="connsiteX34-2629" fmla="*/ 1395919 w 1687748"/>
              <a:gd name="connsiteY34-2630" fmla="*/ 1366736 h 1483468"/>
              <a:gd name="connsiteX35-2631" fmla="*/ 1415374 w 1687748"/>
              <a:gd name="connsiteY35-2632" fmla="*/ 1420238 h 1483468"/>
              <a:gd name="connsiteX36-2633" fmla="*/ 1449421 w 1687748"/>
              <a:gd name="connsiteY36-2634" fmla="*/ 1444557 h 1483468"/>
              <a:gd name="connsiteX37-2635" fmla="*/ 1493195 w 1687748"/>
              <a:gd name="connsiteY37-2636" fmla="*/ 1464013 h 1483468"/>
              <a:gd name="connsiteX38-2637" fmla="*/ 1512651 w 1687748"/>
              <a:gd name="connsiteY38-2638" fmla="*/ 1439694 h 1483468"/>
              <a:gd name="connsiteX39-2639" fmla="*/ 1512651 w 1687748"/>
              <a:gd name="connsiteY39-2640" fmla="*/ 1439694 h 1483468"/>
              <a:gd name="connsiteX40-2641" fmla="*/ 1493195 w 1687748"/>
              <a:gd name="connsiteY40-2642" fmla="*/ 1361872 h 1483468"/>
              <a:gd name="connsiteX41-2643" fmla="*/ 1493195 w 1687748"/>
              <a:gd name="connsiteY41-2644" fmla="*/ 1361872 h 1483468"/>
              <a:gd name="connsiteX42-2645" fmla="*/ 1468876 w 1687748"/>
              <a:gd name="connsiteY42-2646" fmla="*/ 1327826 h 1483468"/>
              <a:gd name="connsiteX43-2647" fmla="*/ 1439693 w 1687748"/>
              <a:gd name="connsiteY43-2648" fmla="*/ 1293779 h 1483468"/>
              <a:gd name="connsiteX44-2649" fmla="*/ 1444557 w 1687748"/>
              <a:gd name="connsiteY44-2650" fmla="*/ 1284051 h 1483468"/>
              <a:gd name="connsiteX45-2651" fmla="*/ 1444557 w 1687748"/>
              <a:gd name="connsiteY45-2652" fmla="*/ 1245140 h 1483468"/>
              <a:gd name="connsiteX46-2653" fmla="*/ 1429966 w 1687748"/>
              <a:gd name="connsiteY46-2654" fmla="*/ 1220821 h 1483468"/>
              <a:gd name="connsiteX47-2655" fmla="*/ 1400783 w 1687748"/>
              <a:gd name="connsiteY47-2656" fmla="*/ 1191638 h 1483468"/>
              <a:gd name="connsiteX48-2657" fmla="*/ 1400783 w 1687748"/>
              <a:gd name="connsiteY48-2658" fmla="*/ 1191638 h 1483468"/>
              <a:gd name="connsiteX49-2659" fmla="*/ 1444557 w 1687748"/>
              <a:gd name="connsiteY49-2660" fmla="*/ 1138136 h 1483468"/>
              <a:gd name="connsiteX50-2661" fmla="*/ 1464012 w 1687748"/>
              <a:gd name="connsiteY50-2662" fmla="*/ 1157591 h 1483468"/>
              <a:gd name="connsiteX51-2663" fmla="*/ 1483468 w 1687748"/>
              <a:gd name="connsiteY51-2664" fmla="*/ 1104089 h 1483468"/>
              <a:gd name="connsiteX52-2665" fmla="*/ 1522378 w 1687748"/>
              <a:gd name="connsiteY52-2666" fmla="*/ 1118681 h 1483468"/>
              <a:gd name="connsiteX53-2667" fmla="*/ 1579846 w 1687748"/>
              <a:gd name="connsiteY53-2668" fmla="*/ 1108985 h 1483468"/>
              <a:gd name="connsiteX54-2669" fmla="*/ 1532106 w 1687748"/>
              <a:gd name="connsiteY54-2670" fmla="*/ 1104090 h 1483468"/>
              <a:gd name="connsiteX55-2671" fmla="*/ 1517515 w 1687748"/>
              <a:gd name="connsiteY55-2672" fmla="*/ 1099226 h 1483468"/>
              <a:gd name="connsiteX56-2673" fmla="*/ 1595336 w 1687748"/>
              <a:gd name="connsiteY56-2674" fmla="*/ 1104090 h 1483468"/>
              <a:gd name="connsiteX57-2675" fmla="*/ 1600199 w 1687748"/>
              <a:gd name="connsiteY57-2676" fmla="*/ 1108953 h 1483468"/>
              <a:gd name="connsiteX58-2677" fmla="*/ 1585608 w 1687748"/>
              <a:gd name="connsiteY58-2678" fmla="*/ 1099226 h 1483468"/>
              <a:gd name="connsiteX59-2679" fmla="*/ 1595337 w 1687748"/>
              <a:gd name="connsiteY59-2680" fmla="*/ 1099225 h 1483468"/>
              <a:gd name="connsiteX60-2681" fmla="*/ 1619655 w 1687748"/>
              <a:gd name="connsiteY60-2682" fmla="*/ 1021404 h 1483468"/>
              <a:gd name="connsiteX61-2683" fmla="*/ 1653702 w 1687748"/>
              <a:gd name="connsiteY61-2684" fmla="*/ 972766 h 1483468"/>
              <a:gd name="connsiteX62-2685" fmla="*/ 1634246 w 1687748"/>
              <a:gd name="connsiteY62-2686" fmla="*/ 953311 h 1483468"/>
              <a:gd name="connsiteX63-2687" fmla="*/ 1653702 w 1687748"/>
              <a:gd name="connsiteY63-2688" fmla="*/ 904672 h 1483468"/>
              <a:gd name="connsiteX64-2689" fmla="*/ 1619655 w 1687748"/>
              <a:gd name="connsiteY64-2690" fmla="*/ 865762 h 1483468"/>
              <a:gd name="connsiteX65-2691" fmla="*/ 1634246 w 1687748"/>
              <a:gd name="connsiteY65-2692" fmla="*/ 826851 h 1483468"/>
              <a:gd name="connsiteX66-2693" fmla="*/ 1634246 w 1687748"/>
              <a:gd name="connsiteY66-2694" fmla="*/ 826851 h 1483468"/>
              <a:gd name="connsiteX67-2695" fmla="*/ 1663429 w 1687748"/>
              <a:gd name="connsiteY67-2696" fmla="*/ 778213 h 1483468"/>
              <a:gd name="connsiteX68-2697" fmla="*/ 1678021 w 1687748"/>
              <a:gd name="connsiteY68-2698" fmla="*/ 724711 h 1483468"/>
              <a:gd name="connsiteX69-2699" fmla="*/ 1687748 w 1687748"/>
              <a:gd name="connsiteY69-2700" fmla="*/ 705255 h 1483468"/>
              <a:gd name="connsiteX70-2701" fmla="*/ 1648838 w 1687748"/>
              <a:gd name="connsiteY70-2702" fmla="*/ 700391 h 1483468"/>
              <a:gd name="connsiteX71-2703" fmla="*/ 1682885 w 1687748"/>
              <a:gd name="connsiteY71-2704" fmla="*/ 676072 h 1483468"/>
              <a:gd name="connsiteX72-2705" fmla="*/ 1624519 w 1687748"/>
              <a:gd name="connsiteY72-2706" fmla="*/ 646889 h 1483468"/>
              <a:gd name="connsiteX73-2707" fmla="*/ 1619655 w 1687748"/>
              <a:gd name="connsiteY73-2708" fmla="*/ 617706 h 1483468"/>
              <a:gd name="connsiteX74-2709" fmla="*/ 1619655 w 1687748"/>
              <a:gd name="connsiteY74-2710" fmla="*/ 578796 h 1483468"/>
              <a:gd name="connsiteX75-2711" fmla="*/ 1614791 w 1687748"/>
              <a:gd name="connsiteY75-2712" fmla="*/ 530157 h 1483468"/>
              <a:gd name="connsiteX76-2713" fmla="*/ 1609927 w 1687748"/>
              <a:gd name="connsiteY76-2714" fmla="*/ 496111 h 1483468"/>
              <a:gd name="connsiteX77-2715" fmla="*/ 1541834 w 1687748"/>
              <a:gd name="connsiteY77-2716" fmla="*/ 539885 h 1483468"/>
              <a:gd name="connsiteX78-2717" fmla="*/ 1468876 w 1687748"/>
              <a:gd name="connsiteY78-2718" fmla="*/ 612843 h 1483468"/>
              <a:gd name="connsiteX79-2719" fmla="*/ 1395919 w 1687748"/>
              <a:gd name="connsiteY79-2720" fmla="*/ 661481 h 1483468"/>
              <a:gd name="connsiteX80-2721" fmla="*/ 1400783 w 1687748"/>
              <a:gd name="connsiteY80-2722" fmla="*/ 700391 h 1483468"/>
              <a:gd name="connsiteX81-2723" fmla="*/ 1264595 w 1687748"/>
              <a:gd name="connsiteY81-2724" fmla="*/ 763621 h 1483468"/>
              <a:gd name="connsiteX82-2725" fmla="*/ 1220821 w 1687748"/>
              <a:gd name="connsiteY82-2726" fmla="*/ 758757 h 1483468"/>
              <a:gd name="connsiteX83-2727" fmla="*/ 1191638 w 1687748"/>
              <a:gd name="connsiteY83-2728" fmla="*/ 724711 h 1483468"/>
              <a:gd name="connsiteX84-2729" fmla="*/ 1167319 w 1687748"/>
              <a:gd name="connsiteY84-2730" fmla="*/ 695528 h 1483468"/>
              <a:gd name="connsiteX85-2731" fmla="*/ 1167319 w 1687748"/>
              <a:gd name="connsiteY85-2732" fmla="*/ 695528 h 1483468"/>
              <a:gd name="connsiteX86-2733" fmla="*/ 1162455 w 1687748"/>
              <a:gd name="connsiteY86-2734" fmla="*/ 632298 h 1483468"/>
              <a:gd name="connsiteX87-2735" fmla="*/ 1123544 w 1687748"/>
              <a:gd name="connsiteY87-2736" fmla="*/ 593387 h 1483468"/>
              <a:gd name="connsiteX88-2737" fmla="*/ 1070042 w 1687748"/>
              <a:gd name="connsiteY88-2738" fmla="*/ 578796 h 1483468"/>
              <a:gd name="connsiteX89-2739" fmla="*/ 1045723 w 1687748"/>
              <a:gd name="connsiteY89-2740" fmla="*/ 607979 h 1483468"/>
              <a:gd name="connsiteX90-2741" fmla="*/ 1045723 w 1687748"/>
              <a:gd name="connsiteY90-2742" fmla="*/ 607979 h 1483468"/>
              <a:gd name="connsiteX91-2743" fmla="*/ 1026268 w 1687748"/>
              <a:gd name="connsiteY91-2744" fmla="*/ 530157 h 1483468"/>
              <a:gd name="connsiteX92-2745" fmla="*/ 967902 w 1687748"/>
              <a:gd name="connsiteY92-2746" fmla="*/ 539885 h 1483468"/>
              <a:gd name="connsiteX93-2747" fmla="*/ 904672 w 1687748"/>
              <a:gd name="connsiteY93-2748" fmla="*/ 569068 h 1483468"/>
              <a:gd name="connsiteX94-2749" fmla="*/ 909536 w 1687748"/>
              <a:gd name="connsiteY94-2750" fmla="*/ 530157 h 1483468"/>
              <a:gd name="connsiteX95-2751" fmla="*/ 870625 w 1687748"/>
              <a:gd name="connsiteY95-2752" fmla="*/ 525294 h 1483468"/>
              <a:gd name="connsiteX96-2753" fmla="*/ 812259 w 1687748"/>
              <a:gd name="connsiteY96-2754" fmla="*/ 535021 h 1483468"/>
              <a:gd name="connsiteX97-2755" fmla="*/ 783076 w 1687748"/>
              <a:gd name="connsiteY97-2756" fmla="*/ 530157 h 1483468"/>
              <a:gd name="connsiteX98-2757" fmla="*/ 773348 w 1687748"/>
              <a:gd name="connsiteY98-2758" fmla="*/ 515566 h 1483468"/>
              <a:gd name="connsiteX99-2759" fmla="*/ 783076 w 1687748"/>
              <a:gd name="connsiteY99-2760" fmla="*/ 486383 h 1483468"/>
              <a:gd name="connsiteX100-2761" fmla="*/ 783076 w 1687748"/>
              <a:gd name="connsiteY100-2762" fmla="*/ 481519 h 1483468"/>
              <a:gd name="connsiteX101-2763" fmla="*/ 729574 w 1687748"/>
              <a:gd name="connsiteY101-2764" fmla="*/ 447472 h 1483468"/>
              <a:gd name="connsiteX102-2765" fmla="*/ 729574 w 1687748"/>
              <a:gd name="connsiteY102-2766" fmla="*/ 447472 h 1483468"/>
              <a:gd name="connsiteX103-2767" fmla="*/ 710119 w 1687748"/>
              <a:gd name="connsiteY103-2768" fmla="*/ 413426 h 1483468"/>
              <a:gd name="connsiteX104-2769" fmla="*/ 695527 w 1687748"/>
              <a:gd name="connsiteY104-2770" fmla="*/ 369651 h 1483468"/>
              <a:gd name="connsiteX105-2771" fmla="*/ 695527 w 1687748"/>
              <a:gd name="connsiteY105-2772" fmla="*/ 369651 h 1483468"/>
              <a:gd name="connsiteX106-2773" fmla="*/ 632297 w 1687748"/>
              <a:gd name="connsiteY106-2774" fmla="*/ 311285 h 1483468"/>
              <a:gd name="connsiteX107-2775" fmla="*/ 612842 w 1687748"/>
              <a:gd name="connsiteY107-2776" fmla="*/ 262647 h 1483468"/>
              <a:gd name="connsiteX108-2777" fmla="*/ 622570 w 1687748"/>
              <a:gd name="connsiteY108-2778" fmla="*/ 218872 h 1483468"/>
              <a:gd name="connsiteX109-2779" fmla="*/ 569068 w 1687748"/>
              <a:gd name="connsiteY109-2780" fmla="*/ 160506 h 1483468"/>
              <a:gd name="connsiteX110-2781" fmla="*/ 535021 w 1687748"/>
              <a:gd name="connsiteY110-2782" fmla="*/ 111868 h 1483468"/>
              <a:gd name="connsiteX111-2783" fmla="*/ 530157 w 1687748"/>
              <a:gd name="connsiteY111-2784" fmla="*/ 111868 h 1483468"/>
              <a:gd name="connsiteX112-2785" fmla="*/ 432880 w 1687748"/>
              <a:gd name="connsiteY112-2786" fmla="*/ 43774 h 1483468"/>
              <a:gd name="connsiteX113-2787" fmla="*/ 389106 w 1687748"/>
              <a:gd name="connsiteY113-2788" fmla="*/ 34047 h 1483468"/>
              <a:gd name="connsiteX114-2789" fmla="*/ 330740 w 1687748"/>
              <a:gd name="connsiteY114-2790" fmla="*/ 48638 h 1483468"/>
              <a:gd name="connsiteX115-2791" fmla="*/ 252919 w 1687748"/>
              <a:gd name="connsiteY115-2792" fmla="*/ 48638 h 1483468"/>
              <a:gd name="connsiteX116-2793" fmla="*/ 252919 w 1687748"/>
              <a:gd name="connsiteY116-2794" fmla="*/ 48638 h 1483468"/>
              <a:gd name="connsiteX117-2795" fmla="*/ 243191 w 1687748"/>
              <a:gd name="connsiteY117-2796" fmla="*/ 0 h 1483468"/>
              <a:gd name="connsiteX118-2797" fmla="*/ 170234 w 1687748"/>
              <a:gd name="connsiteY118-2798" fmla="*/ 9728 h 1483468"/>
              <a:gd name="connsiteX119-2799" fmla="*/ 102140 w 1687748"/>
              <a:gd name="connsiteY119-2800" fmla="*/ 48638 h 1483468"/>
              <a:gd name="connsiteX120-2801" fmla="*/ 53502 w 1687748"/>
              <a:gd name="connsiteY120-2802" fmla="*/ 82685 h 1483468"/>
              <a:gd name="connsiteX121-2803" fmla="*/ 0 w 1687748"/>
              <a:gd name="connsiteY121-2804" fmla="*/ 150779 h 1483468"/>
              <a:gd name="connsiteX122-2805" fmla="*/ 92412 w 1687748"/>
              <a:gd name="connsiteY122-2806" fmla="*/ 418289 h 1483468"/>
              <a:gd name="connsiteX123-2807" fmla="*/ 126459 w 1687748"/>
              <a:gd name="connsiteY123-2808" fmla="*/ 452336 h 1483468"/>
              <a:gd name="connsiteX124-2809" fmla="*/ 141051 w 1687748"/>
              <a:gd name="connsiteY124-2810" fmla="*/ 462064 h 1483468"/>
              <a:gd name="connsiteX125-2811" fmla="*/ 141051 w 1687748"/>
              <a:gd name="connsiteY125-2812" fmla="*/ 471791 h 1483468"/>
              <a:gd name="connsiteX126-2813" fmla="*/ 194553 w 1687748"/>
              <a:gd name="connsiteY126-2814" fmla="*/ 870626 h 1483468"/>
              <a:gd name="connsiteX127-2815" fmla="*/ 452336 w 1687748"/>
              <a:gd name="connsiteY127-2816" fmla="*/ 1191638 h 1483468"/>
              <a:gd name="connsiteX0-2817" fmla="*/ 452336 w 1687748"/>
              <a:gd name="connsiteY0-2818" fmla="*/ 1191638 h 1483468"/>
              <a:gd name="connsiteX1-2819" fmla="*/ 520429 w 1687748"/>
              <a:gd name="connsiteY1-2820" fmla="*/ 1167319 h 1483468"/>
              <a:gd name="connsiteX2-2821" fmla="*/ 549612 w 1687748"/>
              <a:gd name="connsiteY2-2822" fmla="*/ 1201366 h 1483468"/>
              <a:gd name="connsiteX3-2823" fmla="*/ 564204 w 1687748"/>
              <a:gd name="connsiteY3-2824" fmla="*/ 1250004 h 1483468"/>
              <a:gd name="connsiteX4-2825" fmla="*/ 612842 w 1687748"/>
              <a:gd name="connsiteY4-2826" fmla="*/ 1293779 h 1483468"/>
              <a:gd name="connsiteX5-2827" fmla="*/ 671208 w 1687748"/>
              <a:gd name="connsiteY5-2828" fmla="*/ 1298643 h 1483468"/>
              <a:gd name="connsiteX6-2829" fmla="*/ 690663 w 1687748"/>
              <a:gd name="connsiteY6-2830" fmla="*/ 1274323 h 1483468"/>
              <a:gd name="connsiteX7-2831" fmla="*/ 729574 w 1687748"/>
              <a:gd name="connsiteY7-2832" fmla="*/ 1245140 h 1483468"/>
              <a:gd name="connsiteX8-2833" fmla="*/ 773348 w 1687748"/>
              <a:gd name="connsiteY8-2834" fmla="*/ 1211094 h 1483468"/>
              <a:gd name="connsiteX9-2835" fmla="*/ 812259 w 1687748"/>
              <a:gd name="connsiteY9-2836" fmla="*/ 1220821 h 1483468"/>
              <a:gd name="connsiteX10-2837" fmla="*/ 812259 w 1687748"/>
              <a:gd name="connsiteY10-2838" fmla="*/ 1250004 h 1483468"/>
              <a:gd name="connsiteX11-2839" fmla="*/ 812259 w 1687748"/>
              <a:gd name="connsiteY11-2840" fmla="*/ 1293779 h 1483468"/>
              <a:gd name="connsiteX12-2841" fmla="*/ 812259 w 1687748"/>
              <a:gd name="connsiteY12-2842" fmla="*/ 1293779 h 1483468"/>
              <a:gd name="connsiteX13-2843" fmla="*/ 885217 w 1687748"/>
              <a:gd name="connsiteY13-2844" fmla="*/ 1274323 h 1483468"/>
              <a:gd name="connsiteX14-2845" fmla="*/ 914400 w 1687748"/>
              <a:gd name="connsiteY14-2846" fmla="*/ 1259732 h 1483468"/>
              <a:gd name="connsiteX15-2847" fmla="*/ 933855 w 1687748"/>
              <a:gd name="connsiteY15-2848" fmla="*/ 1313234 h 1483468"/>
              <a:gd name="connsiteX16-2849" fmla="*/ 997085 w 1687748"/>
              <a:gd name="connsiteY16-2850" fmla="*/ 1337553 h 1483468"/>
              <a:gd name="connsiteX17-2851" fmla="*/ 997085 w 1687748"/>
              <a:gd name="connsiteY17-2852" fmla="*/ 1337553 h 1483468"/>
              <a:gd name="connsiteX18-2853" fmla="*/ 1035995 w 1687748"/>
              <a:gd name="connsiteY18-2854" fmla="*/ 1410511 h 1483468"/>
              <a:gd name="connsiteX19-2855" fmla="*/ 1035995 w 1687748"/>
              <a:gd name="connsiteY19-2856" fmla="*/ 1410511 h 1483468"/>
              <a:gd name="connsiteX20-2857" fmla="*/ 1084634 w 1687748"/>
              <a:gd name="connsiteY20-2858" fmla="*/ 1395919 h 1483468"/>
              <a:gd name="connsiteX21-2859" fmla="*/ 1079770 w 1687748"/>
              <a:gd name="connsiteY21-2860" fmla="*/ 1371600 h 1483468"/>
              <a:gd name="connsiteX22-2861" fmla="*/ 1079770 w 1687748"/>
              <a:gd name="connsiteY22-2862" fmla="*/ 1371600 h 1483468"/>
              <a:gd name="connsiteX23-2863" fmla="*/ 1108953 w 1687748"/>
              <a:gd name="connsiteY23-2864" fmla="*/ 1342417 h 1483468"/>
              <a:gd name="connsiteX24-2865" fmla="*/ 1172183 w 1687748"/>
              <a:gd name="connsiteY24-2866" fmla="*/ 1425102 h 1483468"/>
              <a:gd name="connsiteX25-2867" fmla="*/ 1211093 w 1687748"/>
              <a:gd name="connsiteY25-2868" fmla="*/ 1483468 h 1483468"/>
              <a:gd name="connsiteX26-2869" fmla="*/ 1245140 w 1687748"/>
              <a:gd name="connsiteY26-2870" fmla="*/ 1464013 h 1483468"/>
              <a:gd name="connsiteX27-2871" fmla="*/ 1279187 w 1687748"/>
              <a:gd name="connsiteY27-2872" fmla="*/ 1468877 h 1483468"/>
              <a:gd name="connsiteX28-2873" fmla="*/ 1288914 w 1687748"/>
              <a:gd name="connsiteY28-2874" fmla="*/ 1434830 h 1483468"/>
              <a:gd name="connsiteX29-2875" fmla="*/ 1288914 w 1687748"/>
              <a:gd name="connsiteY29-2876" fmla="*/ 1410511 h 1483468"/>
              <a:gd name="connsiteX30-2877" fmla="*/ 1313234 w 1687748"/>
              <a:gd name="connsiteY30-2878" fmla="*/ 1391055 h 1483468"/>
              <a:gd name="connsiteX31-2879" fmla="*/ 1357008 w 1687748"/>
              <a:gd name="connsiteY31-2880" fmla="*/ 1386191 h 1483468"/>
              <a:gd name="connsiteX32-2881" fmla="*/ 1357008 w 1687748"/>
              <a:gd name="connsiteY32-2882" fmla="*/ 1386191 h 1483468"/>
              <a:gd name="connsiteX33-2883" fmla="*/ 1357008 w 1687748"/>
              <a:gd name="connsiteY33-2884" fmla="*/ 1386191 h 1483468"/>
              <a:gd name="connsiteX34-2885" fmla="*/ 1395919 w 1687748"/>
              <a:gd name="connsiteY34-2886" fmla="*/ 1366736 h 1483468"/>
              <a:gd name="connsiteX35-2887" fmla="*/ 1415374 w 1687748"/>
              <a:gd name="connsiteY35-2888" fmla="*/ 1420238 h 1483468"/>
              <a:gd name="connsiteX36-2889" fmla="*/ 1449421 w 1687748"/>
              <a:gd name="connsiteY36-2890" fmla="*/ 1444557 h 1483468"/>
              <a:gd name="connsiteX37-2891" fmla="*/ 1493195 w 1687748"/>
              <a:gd name="connsiteY37-2892" fmla="*/ 1464013 h 1483468"/>
              <a:gd name="connsiteX38-2893" fmla="*/ 1512651 w 1687748"/>
              <a:gd name="connsiteY38-2894" fmla="*/ 1439694 h 1483468"/>
              <a:gd name="connsiteX39-2895" fmla="*/ 1512651 w 1687748"/>
              <a:gd name="connsiteY39-2896" fmla="*/ 1439694 h 1483468"/>
              <a:gd name="connsiteX40-2897" fmla="*/ 1493195 w 1687748"/>
              <a:gd name="connsiteY40-2898" fmla="*/ 1361872 h 1483468"/>
              <a:gd name="connsiteX41-2899" fmla="*/ 1493195 w 1687748"/>
              <a:gd name="connsiteY41-2900" fmla="*/ 1361872 h 1483468"/>
              <a:gd name="connsiteX42-2901" fmla="*/ 1468876 w 1687748"/>
              <a:gd name="connsiteY42-2902" fmla="*/ 1327826 h 1483468"/>
              <a:gd name="connsiteX43-2903" fmla="*/ 1439693 w 1687748"/>
              <a:gd name="connsiteY43-2904" fmla="*/ 1293779 h 1483468"/>
              <a:gd name="connsiteX44-2905" fmla="*/ 1444557 w 1687748"/>
              <a:gd name="connsiteY44-2906" fmla="*/ 1284051 h 1483468"/>
              <a:gd name="connsiteX45-2907" fmla="*/ 1444557 w 1687748"/>
              <a:gd name="connsiteY45-2908" fmla="*/ 1245140 h 1483468"/>
              <a:gd name="connsiteX46-2909" fmla="*/ 1429966 w 1687748"/>
              <a:gd name="connsiteY46-2910" fmla="*/ 1220821 h 1483468"/>
              <a:gd name="connsiteX47-2911" fmla="*/ 1400783 w 1687748"/>
              <a:gd name="connsiteY47-2912" fmla="*/ 1191638 h 1483468"/>
              <a:gd name="connsiteX48-2913" fmla="*/ 1400783 w 1687748"/>
              <a:gd name="connsiteY48-2914" fmla="*/ 1191638 h 1483468"/>
              <a:gd name="connsiteX49-2915" fmla="*/ 1444557 w 1687748"/>
              <a:gd name="connsiteY49-2916" fmla="*/ 1138136 h 1483468"/>
              <a:gd name="connsiteX50-2917" fmla="*/ 1464012 w 1687748"/>
              <a:gd name="connsiteY50-2918" fmla="*/ 1157591 h 1483468"/>
              <a:gd name="connsiteX51-2919" fmla="*/ 1483468 w 1687748"/>
              <a:gd name="connsiteY51-2920" fmla="*/ 1104089 h 1483468"/>
              <a:gd name="connsiteX52-2921" fmla="*/ 1522378 w 1687748"/>
              <a:gd name="connsiteY52-2922" fmla="*/ 1118681 h 1483468"/>
              <a:gd name="connsiteX53-2923" fmla="*/ 1579846 w 1687748"/>
              <a:gd name="connsiteY53-2924" fmla="*/ 1108985 h 1483468"/>
              <a:gd name="connsiteX54-2925" fmla="*/ 1532106 w 1687748"/>
              <a:gd name="connsiteY54-2926" fmla="*/ 1104090 h 1483468"/>
              <a:gd name="connsiteX55-2927" fmla="*/ 1517515 w 1687748"/>
              <a:gd name="connsiteY55-2928" fmla="*/ 1099226 h 1483468"/>
              <a:gd name="connsiteX56-2929" fmla="*/ 1595336 w 1687748"/>
              <a:gd name="connsiteY56-2930" fmla="*/ 1104090 h 1483468"/>
              <a:gd name="connsiteX57-2931" fmla="*/ 1600199 w 1687748"/>
              <a:gd name="connsiteY57-2932" fmla="*/ 1108953 h 1483468"/>
              <a:gd name="connsiteX58-2933" fmla="*/ 1585608 w 1687748"/>
              <a:gd name="connsiteY58-2934" fmla="*/ 1099226 h 1483468"/>
              <a:gd name="connsiteX59-2935" fmla="*/ 1612810 w 1687748"/>
              <a:gd name="connsiteY59-2936" fmla="*/ 1099225 h 1483468"/>
              <a:gd name="connsiteX60-2937" fmla="*/ 1619655 w 1687748"/>
              <a:gd name="connsiteY60-2938" fmla="*/ 1021404 h 1483468"/>
              <a:gd name="connsiteX61-2939" fmla="*/ 1653702 w 1687748"/>
              <a:gd name="connsiteY61-2940" fmla="*/ 972766 h 1483468"/>
              <a:gd name="connsiteX62-2941" fmla="*/ 1634246 w 1687748"/>
              <a:gd name="connsiteY62-2942" fmla="*/ 953311 h 1483468"/>
              <a:gd name="connsiteX63-2943" fmla="*/ 1653702 w 1687748"/>
              <a:gd name="connsiteY63-2944" fmla="*/ 904672 h 1483468"/>
              <a:gd name="connsiteX64-2945" fmla="*/ 1619655 w 1687748"/>
              <a:gd name="connsiteY64-2946" fmla="*/ 865762 h 1483468"/>
              <a:gd name="connsiteX65-2947" fmla="*/ 1634246 w 1687748"/>
              <a:gd name="connsiteY65-2948" fmla="*/ 826851 h 1483468"/>
              <a:gd name="connsiteX66-2949" fmla="*/ 1634246 w 1687748"/>
              <a:gd name="connsiteY66-2950" fmla="*/ 826851 h 1483468"/>
              <a:gd name="connsiteX67-2951" fmla="*/ 1663429 w 1687748"/>
              <a:gd name="connsiteY67-2952" fmla="*/ 778213 h 1483468"/>
              <a:gd name="connsiteX68-2953" fmla="*/ 1678021 w 1687748"/>
              <a:gd name="connsiteY68-2954" fmla="*/ 724711 h 1483468"/>
              <a:gd name="connsiteX69-2955" fmla="*/ 1687748 w 1687748"/>
              <a:gd name="connsiteY69-2956" fmla="*/ 705255 h 1483468"/>
              <a:gd name="connsiteX70-2957" fmla="*/ 1648838 w 1687748"/>
              <a:gd name="connsiteY70-2958" fmla="*/ 700391 h 1483468"/>
              <a:gd name="connsiteX71-2959" fmla="*/ 1682885 w 1687748"/>
              <a:gd name="connsiteY71-2960" fmla="*/ 676072 h 1483468"/>
              <a:gd name="connsiteX72-2961" fmla="*/ 1624519 w 1687748"/>
              <a:gd name="connsiteY72-2962" fmla="*/ 646889 h 1483468"/>
              <a:gd name="connsiteX73-2963" fmla="*/ 1619655 w 1687748"/>
              <a:gd name="connsiteY73-2964" fmla="*/ 617706 h 1483468"/>
              <a:gd name="connsiteX74-2965" fmla="*/ 1619655 w 1687748"/>
              <a:gd name="connsiteY74-2966" fmla="*/ 578796 h 1483468"/>
              <a:gd name="connsiteX75-2967" fmla="*/ 1614791 w 1687748"/>
              <a:gd name="connsiteY75-2968" fmla="*/ 530157 h 1483468"/>
              <a:gd name="connsiteX76-2969" fmla="*/ 1609927 w 1687748"/>
              <a:gd name="connsiteY76-2970" fmla="*/ 496111 h 1483468"/>
              <a:gd name="connsiteX77-2971" fmla="*/ 1541834 w 1687748"/>
              <a:gd name="connsiteY77-2972" fmla="*/ 539885 h 1483468"/>
              <a:gd name="connsiteX78-2973" fmla="*/ 1468876 w 1687748"/>
              <a:gd name="connsiteY78-2974" fmla="*/ 612843 h 1483468"/>
              <a:gd name="connsiteX79-2975" fmla="*/ 1395919 w 1687748"/>
              <a:gd name="connsiteY79-2976" fmla="*/ 661481 h 1483468"/>
              <a:gd name="connsiteX80-2977" fmla="*/ 1400783 w 1687748"/>
              <a:gd name="connsiteY80-2978" fmla="*/ 700391 h 1483468"/>
              <a:gd name="connsiteX81-2979" fmla="*/ 1264595 w 1687748"/>
              <a:gd name="connsiteY81-2980" fmla="*/ 763621 h 1483468"/>
              <a:gd name="connsiteX82-2981" fmla="*/ 1220821 w 1687748"/>
              <a:gd name="connsiteY82-2982" fmla="*/ 758757 h 1483468"/>
              <a:gd name="connsiteX83-2983" fmla="*/ 1191638 w 1687748"/>
              <a:gd name="connsiteY83-2984" fmla="*/ 724711 h 1483468"/>
              <a:gd name="connsiteX84-2985" fmla="*/ 1167319 w 1687748"/>
              <a:gd name="connsiteY84-2986" fmla="*/ 695528 h 1483468"/>
              <a:gd name="connsiteX85-2987" fmla="*/ 1167319 w 1687748"/>
              <a:gd name="connsiteY85-2988" fmla="*/ 695528 h 1483468"/>
              <a:gd name="connsiteX86-2989" fmla="*/ 1162455 w 1687748"/>
              <a:gd name="connsiteY86-2990" fmla="*/ 632298 h 1483468"/>
              <a:gd name="connsiteX87-2991" fmla="*/ 1123544 w 1687748"/>
              <a:gd name="connsiteY87-2992" fmla="*/ 593387 h 1483468"/>
              <a:gd name="connsiteX88-2993" fmla="*/ 1070042 w 1687748"/>
              <a:gd name="connsiteY88-2994" fmla="*/ 578796 h 1483468"/>
              <a:gd name="connsiteX89-2995" fmla="*/ 1045723 w 1687748"/>
              <a:gd name="connsiteY89-2996" fmla="*/ 607979 h 1483468"/>
              <a:gd name="connsiteX90-2997" fmla="*/ 1045723 w 1687748"/>
              <a:gd name="connsiteY90-2998" fmla="*/ 607979 h 1483468"/>
              <a:gd name="connsiteX91-2999" fmla="*/ 1026268 w 1687748"/>
              <a:gd name="connsiteY91-3000" fmla="*/ 530157 h 1483468"/>
              <a:gd name="connsiteX92-3001" fmla="*/ 967902 w 1687748"/>
              <a:gd name="connsiteY92-3002" fmla="*/ 539885 h 1483468"/>
              <a:gd name="connsiteX93-3003" fmla="*/ 904672 w 1687748"/>
              <a:gd name="connsiteY93-3004" fmla="*/ 569068 h 1483468"/>
              <a:gd name="connsiteX94-3005" fmla="*/ 909536 w 1687748"/>
              <a:gd name="connsiteY94-3006" fmla="*/ 530157 h 1483468"/>
              <a:gd name="connsiteX95-3007" fmla="*/ 870625 w 1687748"/>
              <a:gd name="connsiteY95-3008" fmla="*/ 525294 h 1483468"/>
              <a:gd name="connsiteX96-3009" fmla="*/ 812259 w 1687748"/>
              <a:gd name="connsiteY96-3010" fmla="*/ 535021 h 1483468"/>
              <a:gd name="connsiteX97-3011" fmla="*/ 783076 w 1687748"/>
              <a:gd name="connsiteY97-3012" fmla="*/ 530157 h 1483468"/>
              <a:gd name="connsiteX98-3013" fmla="*/ 773348 w 1687748"/>
              <a:gd name="connsiteY98-3014" fmla="*/ 515566 h 1483468"/>
              <a:gd name="connsiteX99-3015" fmla="*/ 783076 w 1687748"/>
              <a:gd name="connsiteY99-3016" fmla="*/ 486383 h 1483468"/>
              <a:gd name="connsiteX100-3017" fmla="*/ 783076 w 1687748"/>
              <a:gd name="connsiteY100-3018" fmla="*/ 481519 h 1483468"/>
              <a:gd name="connsiteX101-3019" fmla="*/ 729574 w 1687748"/>
              <a:gd name="connsiteY101-3020" fmla="*/ 447472 h 1483468"/>
              <a:gd name="connsiteX102-3021" fmla="*/ 729574 w 1687748"/>
              <a:gd name="connsiteY102-3022" fmla="*/ 447472 h 1483468"/>
              <a:gd name="connsiteX103-3023" fmla="*/ 710119 w 1687748"/>
              <a:gd name="connsiteY103-3024" fmla="*/ 413426 h 1483468"/>
              <a:gd name="connsiteX104-3025" fmla="*/ 695527 w 1687748"/>
              <a:gd name="connsiteY104-3026" fmla="*/ 369651 h 1483468"/>
              <a:gd name="connsiteX105-3027" fmla="*/ 695527 w 1687748"/>
              <a:gd name="connsiteY105-3028" fmla="*/ 369651 h 1483468"/>
              <a:gd name="connsiteX106-3029" fmla="*/ 632297 w 1687748"/>
              <a:gd name="connsiteY106-3030" fmla="*/ 311285 h 1483468"/>
              <a:gd name="connsiteX107-3031" fmla="*/ 612842 w 1687748"/>
              <a:gd name="connsiteY107-3032" fmla="*/ 262647 h 1483468"/>
              <a:gd name="connsiteX108-3033" fmla="*/ 622570 w 1687748"/>
              <a:gd name="connsiteY108-3034" fmla="*/ 218872 h 1483468"/>
              <a:gd name="connsiteX109-3035" fmla="*/ 569068 w 1687748"/>
              <a:gd name="connsiteY109-3036" fmla="*/ 160506 h 1483468"/>
              <a:gd name="connsiteX110-3037" fmla="*/ 535021 w 1687748"/>
              <a:gd name="connsiteY110-3038" fmla="*/ 111868 h 1483468"/>
              <a:gd name="connsiteX111-3039" fmla="*/ 530157 w 1687748"/>
              <a:gd name="connsiteY111-3040" fmla="*/ 111868 h 1483468"/>
              <a:gd name="connsiteX112-3041" fmla="*/ 432880 w 1687748"/>
              <a:gd name="connsiteY112-3042" fmla="*/ 43774 h 1483468"/>
              <a:gd name="connsiteX113-3043" fmla="*/ 389106 w 1687748"/>
              <a:gd name="connsiteY113-3044" fmla="*/ 34047 h 1483468"/>
              <a:gd name="connsiteX114-3045" fmla="*/ 330740 w 1687748"/>
              <a:gd name="connsiteY114-3046" fmla="*/ 48638 h 1483468"/>
              <a:gd name="connsiteX115-3047" fmla="*/ 252919 w 1687748"/>
              <a:gd name="connsiteY115-3048" fmla="*/ 48638 h 1483468"/>
              <a:gd name="connsiteX116-3049" fmla="*/ 252919 w 1687748"/>
              <a:gd name="connsiteY116-3050" fmla="*/ 48638 h 1483468"/>
              <a:gd name="connsiteX117-3051" fmla="*/ 243191 w 1687748"/>
              <a:gd name="connsiteY117-3052" fmla="*/ 0 h 1483468"/>
              <a:gd name="connsiteX118-3053" fmla="*/ 170234 w 1687748"/>
              <a:gd name="connsiteY118-3054" fmla="*/ 9728 h 1483468"/>
              <a:gd name="connsiteX119-3055" fmla="*/ 102140 w 1687748"/>
              <a:gd name="connsiteY119-3056" fmla="*/ 48638 h 1483468"/>
              <a:gd name="connsiteX120-3057" fmla="*/ 53502 w 1687748"/>
              <a:gd name="connsiteY120-3058" fmla="*/ 82685 h 1483468"/>
              <a:gd name="connsiteX121-3059" fmla="*/ 0 w 1687748"/>
              <a:gd name="connsiteY121-3060" fmla="*/ 150779 h 1483468"/>
              <a:gd name="connsiteX122-3061" fmla="*/ 92412 w 1687748"/>
              <a:gd name="connsiteY122-3062" fmla="*/ 418289 h 1483468"/>
              <a:gd name="connsiteX123-3063" fmla="*/ 126459 w 1687748"/>
              <a:gd name="connsiteY123-3064" fmla="*/ 452336 h 1483468"/>
              <a:gd name="connsiteX124-3065" fmla="*/ 141051 w 1687748"/>
              <a:gd name="connsiteY124-3066" fmla="*/ 462064 h 1483468"/>
              <a:gd name="connsiteX125-3067" fmla="*/ 141051 w 1687748"/>
              <a:gd name="connsiteY125-3068" fmla="*/ 471791 h 1483468"/>
              <a:gd name="connsiteX126-3069" fmla="*/ 194553 w 1687748"/>
              <a:gd name="connsiteY126-3070" fmla="*/ 870626 h 1483468"/>
              <a:gd name="connsiteX127-3071" fmla="*/ 452336 w 1687748"/>
              <a:gd name="connsiteY127-3072" fmla="*/ 1191638 h 1483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Lst>
            <a:rect l="l" t="t" r="r" b="b"/>
            <a:pathLst>
              <a:path w="1687748" h="1483468">
                <a:moveTo>
                  <a:pt x="452336" y="1191638"/>
                </a:moveTo>
                <a:lnTo>
                  <a:pt x="520429" y="1167319"/>
                </a:lnTo>
                <a:lnTo>
                  <a:pt x="549612" y="1201366"/>
                </a:lnTo>
                <a:lnTo>
                  <a:pt x="564204" y="1250004"/>
                </a:lnTo>
                <a:lnTo>
                  <a:pt x="612842" y="1293779"/>
                </a:lnTo>
                <a:lnTo>
                  <a:pt x="671208" y="1298643"/>
                </a:lnTo>
                <a:lnTo>
                  <a:pt x="690663" y="1274323"/>
                </a:lnTo>
                <a:lnTo>
                  <a:pt x="729574" y="1245140"/>
                </a:lnTo>
                <a:lnTo>
                  <a:pt x="773348" y="1211094"/>
                </a:lnTo>
                <a:lnTo>
                  <a:pt x="812259" y="1220821"/>
                </a:lnTo>
                <a:lnTo>
                  <a:pt x="812259" y="1250004"/>
                </a:lnTo>
                <a:lnTo>
                  <a:pt x="812259" y="1293779"/>
                </a:lnTo>
                <a:lnTo>
                  <a:pt x="812259" y="1293779"/>
                </a:lnTo>
                <a:lnTo>
                  <a:pt x="885217" y="1274323"/>
                </a:lnTo>
                <a:lnTo>
                  <a:pt x="914400" y="1259732"/>
                </a:lnTo>
                <a:lnTo>
                  <a:pt x="933855" y="1313234"/>
                </a:lnTo>
                <a:lnTo>
                  <a:pt x="997085" y="1337553"/>
                </a:lnTo>
                <a:lnTo>
                  <a:pt x="997085" y="1337553"/>
                </a:lnTo>
                <a:lnTo>
                  <a:pt x="1035995" y="1410511"/>
                </a:lnTo>
                <a:lnTo>
                  <a:pt x="1035995" y="1410511"/>
                </a:lnTo>
                <a:lnTo>
                  <a:pt x="1084634" y="1395919"/>
                </a:lnTo>
                <a:lnTo>
                  <a:pt x="1079770" y="1371600"/>
                </a:lnTo>
                <a:lnTo>
                  <a:pt x="1079770" y="1371600"/>
                </a:lnTo>
                <a:lnTo>
                  <a:pt x="1108953" y="1342417"/>
                </a:lnTo>
                <a:lnTo>
                  <a:pt x="1172183" y="1425102"/>
                </a:lnTo>
                <a:lnTo>
                  <a:pt x="1211093" y="1483468"/>
                </a:lnTo>
                <a:lnTo>
                  <a:pt x="1245140" y="1464013"/>
                </a:lnTo>
                <a:lnTo>
                  <a:pt x="1279187" y="1468877"/>
                </a:lnTo>
                <a:lnTo>
                  <a:pt x="1288914" y="1434830"/>
                </a:lnTo>
                <a:lnTo>
                  <a:pt x="1288914" y="1410511"/>
                </a:lnTo>
                <a:lnTo>
                  <a:pt x="1313234" y="1391055"/>
                </a:lnTo>
                <a:lnTo>
                  <a:pt x="1357008" y="1386191"/>
                </a:lnTo>
                <a:lnTo>
                  <a:pt x="1357008" y="1386191"/>
                </a:lnTo>
                <a:lnTo>
                  <a:pt x="1357008" y="1386191"/>
                </a:lnTo>
                <a:lnTo>
                  <a:pt x="1395919" y="1366736"/>
                </a:lnTo>
                <a:lnTo>
                  <a:pt x="1415374" y="1420238"/>
                </a:lnTo>
                <a:lnTo>
                  <a:pt x="1449421" y="1444557"/>
                </a:lnTo>
                <a:lnTo>
                  <a:pt x="1493195" y="1464013"/>
                </a:lnTo>
                <a:lnTo>
                  <a:pt x="1512651" y="1439694"/>
                </a:lnTo>
                <a:lnTo>
                  <a:pt x="1512651" y="1439694"/>
                </a:lnTo>
                <a:lnTo>
                  <a:pt x="1493195" y="1361872"/>
                </a:lnTo>
                <a:lnTo>
                  <a:pt x="1493195" y="1361872"/>
                </a:lnTo>
                <a:lnTo>
                  <a:pt x="1468876" y="1327826"/>
                </a:lnTo>
                <a:lnTo>
                  <a:pt x="1439693" y="1293779"/>
                </a:lnTo>
                <a:lnTo>
                  <a:pt x="1444557" y="1284051"/>
                </a:lnTo>
                <a:lnTo>
                  <a:pt x="1444557" y="1245140"/>
                </a:lnTo>
                <a:lnTo>
                  <a:pt x="1429966" y="1220821"/>
                </a:lnTo>
                <a:lnTo>
                  <a:pt x="1400783" y="1191638"/>
                </a:lnTo>
                <a:lnTo>
                  <a:pt x="1400783" y="1191638"/>
                </a:lnTo>
                <a:lnTo>
                  <a:pt x="1444557" y="1138136"/>
                </a:lnTo>
                <a:lnTo>
                  <a:pt x="1464012" y="1157591"/>
                </a:lnTo>
                <a:lnTo>
                  <a:pt x="1483468" y="1104089"/>
                </a:lnTo>
                <a:lnTo>
                  <a:pt x="1522378" y="1118681"/>
                </a:lnTo>
                <a:lnTo>
                  <a:pt x="1579846" y="1108985"/>
                </a:lnTo>
                <a:cubicBezTo>
                  <a:pt x="1563933" y="1107353"/>
                  <a:pt x="1542494" y="1105716"/>
                  <a:pt x="1532106" y="1104090"/>
                </a:cubicBezTo>
                <a:cubicBezTo>
                  <a:pt x="1521718" y="1102464"/>
                  <a:pt x="1506977" y="1099226"/>
                  <a:pt x="1517515" y="1099226"/>
                </a:cubicBezTo>
                <a:cubicBezTo>
                  <a:pt x="1528053" y="1099226"/>
                  <a:pt x="1526576" y="1123734"/>
                  <a:pt x="1595336" y="1104090"/>
                </a:cubicBezTo>
                <a:cubicBezTo>
                  <a:pt x="1603442" y="1099226"/>
                  <a:pt x="1601820" y="1109764"/>
                  <a:pt x="1600199" y="1108953"/>
                </a:cubicBezTo>
                <a:cubicBezTo>
                  <a:pt x="1598578" y="1108142"/>
                  <a:pt x="1583506" y="1100847"/>
                  <a:pt x="1585608" y="1099226"/>
                </a:cubicBezTo>
                <a:cubicBezTo>
                  <a:pt x="1587710" y="1097605"/>
                  <a:pt x="1606325" y="1097604"/>
                  <a:pt x="1612810" y="1099225"/>
                </a:cubicBezTo>
                <a:lnTo>
                  <a:pt x="1619655" y="1021404"/>
                </a:lnTo>
                <a:lnTo>
                  <a:pt x="1653702" y="972766"/>
                </a:lnTo>
                <a:lnTo>
                  <a:pt x="1634246" y="953311"/>
                </a:lnTo>
                <a:lnTo>
                  <a:pt x="1653702" y="904672"/>
                </a:lnTo>
                <a:lnTo>
                  <a:pt x="1619655" y="865762"/>
                </a:lnTo>
                <a:lnTo>
                  <a:pt x="1634246" y="826851"/>
                </a:lnTo>
                <a:lnTo>
                  <a:pt x="1634246" y="826851"/>
                </a:lnTo>
                <a:lnTo>
                  <a:pt x="1663429" y="778213"/>
                </a:lnTo>
                <a:lnTo>
                  <a:pt x="1678021" y="724711"/>
                </a:lnTo>
                <a:lnTo>
                  <a:pt x="1687748" y="705255"/>
                </a:lnTo>
                <a:lnTo>
                  <a:pt x="1648838" y="700391"/>
                </a:lnTo>
                <a:lnTo>
                  <a:pt x="1682885" y="676072"/>
                </a:lnTo>
                <a:lnTo>
                  <a:pt x="1624519" y="646889"/>
                </a:lnTo>
                <a:lnTo>
                  <a:pt x="1619655" y="617706"/>
                </a:lnTo>
                <a:lnTo>
                  <a:pt x="1619655" y="578796"/>
                </a:lnTo>
                <a:lnTo>
                  <a:pt x="1614791" y="530157"/>
                </a:lnTo>
                <a:lnTo>
                  <a:pt x="1609927" y="496111"/>
                </a:lnTo>
                <a:lnTo>
                  <a:pt x="1541834" y="539885"/>
                </a:lnTo>
                <a:lnTo>
                  <a:pt x="1468876" y="612843"/>
                </a:lnTo>
                <a:lnTo>
                  <a:pt x="1395919" y="661481"/>
                </a:lnTo>
                <a:lnTo>
                  <a:pt x="1400783" y="700391"/>
                </a:lnTo>
                <a:lnTo>
                  <a:pt x="1264595" y="763621"/>
                </a:lnTo>
                <a:lnTo>
                  <a:pt x="1220821" y="758757"/>
                </a:lnTo>
                <a:lnTo>
                  <a:pt x="1191638" y="724711"/>
                </a:lnTo>
                <a:lnTo>
                  <a:pt x="1167319" y="695528"/>
                </a:lnTo>
                <a:lnTo>
                  <a:pt x="1167319" y="695528"/>
                </a:lnTo>
                <a:lnTo>
                  <a:pt x="1162455" y="632298"/>
                </a:lnTo>
                <a:lnTo>
                  <a:pt x="1123544" y="593387"/>
                </a:lnTo>
                <a:lnTo>
                  <a:pt x="1070042" y="578796"/>
                </a:lnTo>
                <a:lnTo>
                  <a:pt x="1045723" y="607979"/>
                </a:lnTo>
                <a:lnTo>
                  <a:pt x="1045723" y="607979"/>
                </a:lnTo>
                <a:lnTo>
                  <a:pt x="1026268" y="530157"/>
                </a:lnTo>
                <a:lnTo>
                  <a:pt x="967902" y="539885"/>
                </a:lnTo>
                <a:lnTo>
                  <a:pt x="904672" y="569068"/>
                </a:lnTo>
                <a:lnTo>
                  <a:pt x="909536" y="530157"/>
                </a:lnTo>
                <a:lnTo>
                  <a:pt x="870625" y="525294"/>
                </a:lnTo>
                <a:lnTo>
                  <a:pt x="812259" y="535021"/>
                </a:lnTo>
                <a:lnTo>
                  <a:pt x="783076" y="530157"/>
                </a:lnTo>
                <a:lnTo>
                  <a:pt x="773348" y="515566"/>
                </a:lnTo>
                <a:lnTo>
                  <a:pt x="783076" y="486383"/>
                </a:lnTo>
                <a:lnTo>
                  <a:pt x="783076" y="481519"/>
                </a:lnTo>
                <a:lnTo>
                  <a:pt x="729574" y="447472"/>
                </a:lnTo>
                <a:lnTo>
                  <a:pt x="729574" y="447472"/>
                </a:lnTo>
                <a:lnTo>
                  <a:pt x="710119" y="413426"/>
                </a:lnTo>
                <a:lnTo>
                  <a:pt x="695527" y="369651"/>
                </a:lnTo>
                <a:lnTo>
                  <a:pt x="695527" y="369651"/>
                </a:lnTo>
                <a:lnTo>
                  <a:pt x="632297" y="311285"/>
                </a:lnTo>
                <a:lnTo>
                  <a:pt x="612842" y="262647"/>
                </a:lnTo>
                <a:lnTo>
                  <a:pt x="622570" y="218872"/>
                </a:lnTo>
                <a:lnTo>
                  <a:pt x="569068" y="160506"/>
                </a:lnTo>
                <a:cubicBezTo>
                  <a:pt x="554615" y="121965"/>
                  <a:pt x="565460" y="124044"/>
                  <a:pt x="535021" y="111868"/>
                </a:cubicBezTo>
                <a:cubicBezTo>
                  <a:pt x="533516" y="111266"/>
                  <a:pt x="531778" y="111868"/>
                  <a:pt x="530157" y="111868"/>
                </a:cubicBezTo>
                <a:lnTo>
                  <a:pt x="432880" y="43774"/>
                </a:lnTo>
                <a:lnTo>
                  <a:pt x="389106" y="34047"/>
                </a:lnTo>
                <a:lnTo>
                  <a:pt x="330740" y="48638"/>
                </a:lnTo>
                <a:lnTo>
                  <a:pt x="252919" y="48638"/>
                </a:lnTo>
                <a:lnTo>
                  <a:pt x="252919" y="48638"/>
                </a:lnTo>
                <a:lnTo>
                  <a:pt x="243191" y="0"/>
                </a:lnTo>
                <a:lnTo>
                  <a:pt x="170234" y="9728"/>
                </a:lnTo>
                <a:lnTo>
                  <a:pt x="102140" y="48638"/>
                </a:lnTo>
                <a:lnTo>
                  <a:pt x="53502" y="82685"/>
                </a:lnTo>
                <a:lnTo>
                  <a:pt x="0" y="150779"/>
                </a:lnTo>
                <a:lnTo>
                  <a:pt x="92412" y="418289"/>
                </a:lnTo>
                <a:cubicBezTo>
                  <a:pt x="103761" y="429638"/>
                  <a:pt x="114529" y="441599"/>
                  <a:pt x="126459" y="452336"/>
                </a:cubicBezTo>
                <a:cubicBezTo>
                  <a:pt x="130804" y="456247"/>
                  <a:pt x="137543" y="457387"/>
                  <a:pt x="141051" y="462064"/>
                </a:cubicBezTo>
                <a:cubicBezTo>
                  <a:pt x="142996" y="464658"/>
                  <a:pt x="141051" y="468549"/>
                  <a:pt x="141051" y="471791"/>
                </a:cubicBezTo>
                <a:lnTo>
                  <a:pt x="194553" y="870626"/>
                </a:lnTo>
                <a:lnTo>
                  <a:pt x="452336" y="1191638"/>
                </a:lnTo>
                <a:close/>
              </a:path>
            </a:pathLst>
          </a:custGeom>
          <a:solidFill>
            <a:schemeClr val="bg2">
              <a:lumMod val="75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任意多边形 50"/>
          <p:cNvSpPr/>
          <p:nvPr/>
        </p:nvSpPr>
        <p:spPr>
          <a:xfrm>
            <a:off x="5539410" y="3173048"/>
            <a:ext cx="116242" cy="278579"/>
          </a:xfrm>
          <a:custGeom>
            <a:avLst/>
            <a:gdLst>
              <a:gd name="connsiteX0" fmla="*/ 122767 w 245533"/>
              <a:gd name="connsiteY0" fmla="*/ 588433 h 588433"/>
              <a:gd name="connsiteX1" fmla="*/ 76200 w 245533"/>
              <a:gd name="connsiteY1" fmla="*/ 520700 h 588433"/>
              <a:gd name="connsiteX2" fmla="*/ 76200 w 245533"/>
              <a:gd name="connsiteY2" fmla="*/ 520700 h 588433"/>
              <a:gd name="connsiteX3" fmla="*/ 38100 w 245533"/>
              <a:gd name="connsiteY3" fmla="*/ 508000 h 588433"/>
              <a:gd name="connsiteX4" fmla="*/ 29633 w 245533"/>
              <a:gd name="connsiteY4" fmla="*/ 457200 h 588433"/>
              <a:gd name="connsiteX5" fmla="*/ 0 w 245533"/>
              <a:gd name="connsiteY5" fmla="*/ 440266 h 588433"/>
              <a:gd name="connsiteX6" fmla="*/ 0 w 245533"/>
              <a:gd name="connsiteY6" fmla="*/ 406400 h 588433"/>
              <a:gd name="connsiteX7" fmla="*/ 0 w 245533"/>
              <a:gd name="connsiteY7" fmla="*/ 406400 h 588433"/>
              <a:gd name="connsiteX8" fmla="*/ 33867 w 245533"/>
              <a:gd name="connsiteY8" fmla="*/ 364066 h 588433"/>
              <a:gd name="connsiteX9" fmla="*/ 25400 w 245533"/>
              <a:gd name="connsiteY9" fmla="*/ 317500 h 588433"/>
              <a:gd name="connsiteX10" fmla="*/ 8467 w 245533"/>
              <a:gd name="connsiteY10" fmla="*/ 266700 h 588433"/>
              <a:gd name="connsiteX11" fmla="*/ 42333 w 245533"/>
              <a:gd name="connsiteY11" fmla="*/ 245533 h 588433"/>
              <a:gd name="connsiteX12" fmla="*/ 42333 w 245533"/>
              <a:gd name="connsiteY12" fmla="*/ 245533 h 588433"/>
              <a:gd name="connsiteX13" fmla="*/ 59267 w 245533"/>
              <a:gd name="connsiteY13" fmla="*/ 186266 h 588433"/>
              <a:gd name="connsiteX14" fmla="*/ 63500 w 245533"/>
              <a:gd name="connsiteY14" fmla="*/ 143933 h 588433"/>
              <a:gd name="connsiteX15" fmla="*/ 88900 w 245533"/>
              <a:gd name="connsiteY15" fmla="*/ 118533 h 588433"/>
              <a:gd name="connsiteX16" fmla="*/ 105833 w 245533"/>
              <a:gd name="connsiteY16" fmla="*/ 76200 h 588433"/>
              <a:gd name="connsiteX17" fmla="*/ 143933 w 245533"/>
              <a:gd name="connsiteY17" fmla="*/ 38100 h 588433"/>
              <a:gd name="connsiteX18" fmla="*/ 194733 w 245533"/>
              <a:gd name="connsiteY18" fmla="*/ 0 h 588433"/>
              <a:gd name="connsiteX19" fmla="*/ 237067 w 245533"/>
              <a:gd name="connsiteY19" fmla="*/ 25400 h 588433"/>
              <a:gd name="connsiteX20" fmla="*/ 245533 w 245533"/>
              <a:gd name="connsiteY20" fmla="*/ 50800 h 588433"/>
              <a:gd name="connsiteX21" fmla="*/ 194733 w 245533"/>
              <a:gd name="connsiteY21" fmla="*/ 55033 h 588433"/>
              <a:gd name="connsiteX22" fmla="*/ 194733 w 245533"/>
              <a:gd name="connsiteY22" fmla="*/ 84666 h 588433"/>
              <a:gd name="connsiteX23" fmla="*/ 194733 w 245533"/>
              <a:gd name="connsiteY23" fmla="*/ 84666 h 588433"/>
              <a:gd name="connsiteX24" fmla="*/ 211667 w 245533"/>
              <a:gd name="connsiteY24" fmla="*/ 148166 h 588433"/>
              <a:gd name="connsiteX25" fmla="*/ 207433 w 245533"/>
              <a:gd name="connsiteY25" fmla="*/ 190500 h 588433"/>
              <a:gd name="connsiteX26" fmla="*/ 228600 w 245533"/>
              <a:gd name="connsiteY26" fmla="*/ 241300 h 588433"/>
              <a:gd name="connsiteX27" fmla="*/ 224367 w 245533"/>
              <a:gd name="connsiteY27" fmla="*/ 279400 h 588433"/>
              <a:gd name="connsiteX28" fmla="*/ 182033 w 245533"/>
              <a:gd name="connsiteY28" fmla="*/ 368300 h 588433"/>
              <a:gd name="connsiteX29" fmla="*/ 156633 w 245533"/>
              <a:gd name="connsiteY29" fmla="*/ 385233 h 588433"/>
              <a:gd name="connsiteX30" fmla="*/ 139700 w 245533"/>
              <a:gd name="connsiteY30" fmla="*/ 423333 h 588433"/>
              <a:gd name="connsiteX31" fmla="*/ 148167 w 245533"/>
              <a:gd name="connsiteY31" fmla="*/ 469900 h 588433"/>
              <a:gd name="connsiteX32" fmla="*/ 122767 w 245533"/>
              <a:gd name="connsiteY32" fmla="*/ 588433 h 58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5533" h="588433">
                <a:moveTo>
                  <a:pt x="122767" y="588433"/>
                </a:moveTo>
                <a:lnTo>
                  <a:pt x="76200" y="520700"/>
                </a:lnTo>
                <a:lnTo>
                  <a:pt x="76200" y="520700"/>
                </a:lnTo>
                <a:lnTo>
                  <a:pt x="38100" y="508000"/>
                </a:lnTo>
                <a:lnTo>
                  <a:pt x="29633" y="457200"/>
                </a:lnTo>
                <a:lnTo>
                  <a:pt x="0" y="440266"/>
                </a:lnTo>
                <a:lnTo>
                  <a:pt x="0" y="406400"/>
                </a:lnTo>
                <a:lnTo>
                  <a:pt x="0" y="406400"/>
                </a:lnTo>
                <a:lnTo>
                  <a:pt x="33867" y="364066"/>
                </a:lnTo>
                <a:lnTo>
                  <a:pt x="25400" y="317500"/>
                </a:lnTo>
                <a:lnTo>
                  <a:pt x="8467" y="266700"/>
                </a:lnTo>
                <a:lnTo>
                  <a:pt x="42333" y="245533"/>
                </a:lnTo>
                <a:lnTo>
                  <a:pt x="42333" y="245533"/>
                </a:lnTo>
                <a:lnTo>
                  <a:pt x="59267" y="186266"/>
                </a:lnTo>
                <a:lnTo>
                  <a:pt x="63500" y="143933"/>
                </a:lnTo>
                <a:lnTo>
                  <a:pt x="88900" y="118533"/>
                </a:lnTo>
                <a:lnTo>
                  <a:pt x="105833" y="76200"/>
                </a:lnTo>
                <a:lnTo>
                  <a:pt x="143933" y="38100"/>
                </a:lnTo>
                <a:lnTo>
                  <a:pt x="194733" y="0"/>
                </a:lnTo>
                <a:lnTo>
                  <a:pt x="237067" y="25400"/>
                </a:lnTo>
                <a:lnTo>
                  <a:pt x="245533" y="50800"/>
                </a:lnTo>
                <a:lnTo>
                  <a:pt x="194733" y="55033"/>
                </a:lnTo>
                <a:lnTo>
                  <a:pt x="194733" y="84666"/>
                </a:lnTo>
                <a:lnTo>
                  <a:pt x="194733" y="84666"/>
                </a:lnTo>
                <a:lnTo>
                  <a:pt x="211667" y="148166"/>
                </a:lnTo>
                <a:lnTo>
                  <a:pt x="207433" y="190500"/>
                </a:lnTo>
                <a:lnTo>
                  <a:pt x="228600" y="241300"/>
                </a:lnTo>
                <a:lnTo>
                  <a:pt x="224367" y="279400"/>
                </a:lnTo>
                <a:lnTo>
                  <a:pt x="182033" y="368300"/>
                </a:lnTo>
                <a:lnTo>
                  <a:pt x="156633" y="385233"/>
                </a:lnTo>
                <a:lnTo>
                  <a:pt x="139700" y="423333"/>
                </a:lnTo>
                <a:lnTo>
                  <a:pt x="148167" y="469900"/>
                </a:lnTo>
                <a:lnTo>
                  <a:pt x="122767" y="588433"/>
                </a:lnTo>
                <a:close/>
              </a:path>
            </a:pathLst>
          </a:custGeom>
          <a:solidFill>
            <a:srgbClr val="17375E"/>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任意多边形 51"/>
          <p:cNvSpPr/>
          <p:nvPr/>
        </p:nvSpPr>
        <p:spPr>
          <a:xfrm>
            <a:off x="5216738" y="2954593"/>
            <a:ext cx="312651" cy="390814"/>
          </a:xfrm>
          <a:custGeom>
            <a:avLst/>
            <a:gdLst>
              <a:gd name="connsiteX0" fmla="*/ 220134 w 660400"/>
              <a:gd name="connsiteY0" fmla="*/ 825500 h 825500"/>
              <a:gd name="connsiteX1" fmla="*/ 270934 w 660400"/>
              <a:gd name="connsiteY1" fmla="*/ 817034 h 825500"/>
              <a:gd name="connsiteX2" fmla="*/ 309034 w 660400"/>
              <a:gd name="connsiteY2" fmla="*/ 778934 h 825500"/>
              <a:gd name="connsiteX3" fmla="*/ 342900 w 660400"/>
              <a:gd name="connsiteY3" fmla="*/ 728134 h 825500"/>
              <a:gd name="connsiteX4" fmla="*/ 342900 w 660400"/>
              <a:gd name="connsiteY4" fmla="*/ 728134 h 825500"/>
              <a:gd name="connsiteX5" fmla="*/ 376767 w 660400"/>
              <a:gd name="connsiteY5" fmla="*/ 685800 h 825500"/>
              <a:gd name="connsiteX6" fmla="*/ 414867 w 660400"/>
              <a:gd name="connsiteY6" fmla="*/ 694267 h 825500"/>
              <a:gd name="connsiteX7" fmla="*/ 397934 w 660400"/>
              <a:gd name="connsiteY7" fmla="*/ 651934 h 825500"/>
              <a:gd name="connsiteX8" fmla="*/ 389467 w 660400"/>
              <a:gd name="connsiteY8" fmla="*/ 630767 h 825500"/>
              <a:gd name="connsiteX9" fmla="*/ 389467 w 660400"/>
              <a:gd name="connsiteY9" fmla="*/ 630767 h 825500"/>
              <a:gd name="connsiteX10" fmla="*/ 444500 w 660400"/>
              <a:gd name="connsiteY10" fmla="*/ 622300 h 825500"/>
              <a:gd name="connsiteX11" fmla="*/ 474134 w 660400"/>
              <a:gd name="connsiteY11" fmla="*/ 618067 h 825500"/>
              <a:gd name="connsiteX12" fmla="*/ 503767 w 660400"/>
              <a:gd name="connsiteY12" fmla="*/ 592667 h 825500"/>
              <a:gd name="connsiteX13" fmla="*/ 503767 w 660400"/>
              <a:gd name="connsiteY13" fmla="*/ 592667 h 825500"/>
              <a:gd name="connsiteX14" fmla="*/ 478367 w 660400"/>
              <a:gd name="connsiteY14" fmla="*/ 554567 h 825500"/>
              <a:gd name="connsiteX15" fmla="*/ 478367 w 660400"/>
              <a:gd name="connsiteY15" fmla="*/ 554567 h 825500"/>
              <a:gd name="connsiteX16" fmla="*/ 508000 w 660400"/>
              <a:gd name="connsiteY16" fmla="*/ 541867 h 825500"/>
              <a:gd name="connsiteX17" fmla="*/ 524934 w 660400"/>
              <a:gd name="connsiteY17" fmla="*/ 529167 h 825500"/>
              <a:gd name="connsiteX18" fmla="*/ 516467 w 660400"/>
              <a:gd name="connsiteY18" fmla="*/ 508000 h 825500"/>
              <a:gd name="connsiteX19" fmla="*/ 516467 w 660400"/>
              <a:gd name="connsiteY19" fmla="*/ 486834 h 825500"/>
              <a:gd name="connsiteX20" fmla="*/ 529167 w 660400"/>
              <a:gd name="connsiteY20" fmla="*/ 474134 h 825500"/>
              <a:gd name="connsiteX21" fmla="*/ 567267 w 660400"/>
              <a:gd name="connsiteY21" fmla="*/ 482600 h 825500"/>
              <a:gd name="connsiteX22" fmla="*/ 571500 w 660400"/>
              <a:gd name="connsiteY22" fmla="*/ 469900 h 825500"/>
              <a:gd name="connsiteX23" fmla="*/ 563034 w 660400"/>
              <a:gd name="connsiteY23" fmla="*/ 457200 h 825500"/>
              <a:gd name="connsiteX24" fmla="*/ 563034 w 660400"/>
              <a:gd name="connsiteY24" fmla="*/ 457200 h 825500"/>
              <a:gd name="connsiteX25" fmla="*/ 563034 w 660400"/>
              <a:gd name="connsiteY25" fmla="*/ 419100 h 825500"/>
              <a:gd name="connsiteX26" fmla="*/ 533400 w 660400"/>
              <a:gd name="connsiteY26" fmla="*/ 397934 h 825500"/>
              <a:gd name="connsiteX27" fmla="*/ 516467 w 660400"/>
              <a:gd name="connsiteY27" fmla="*/ 368300 h 825500"/>
              <a:gd name="connsiteX28" fmla="*/ 537634 w 660400"/>
              <a:gd name="connsiteY28" fmla="*/ 342900 h 825500"/>
              <a:gd name="connsiteX29" fmla="*/ 537634 w 660400"/>
              <a:gd name="connsiteY29" fmla="*/ 342900 h 825500"/>
              <a:gd name="connsiteX30" fmla="*/ 592667 w 660400"/>
              <a:gd name="connsiteY30" fmla="*/ 338667 h 825500"/>
              <a:gd name="connsiteX31" fmla="*/ 592667 w 660400"/>
              <a:gd name="connsiteY31" fmla="*/ 338667 h 825500"/>
              <a:gd name="connsiteX32" fmla="*/ 563034 w 660400"/>
              <a:gd name="connsiteY32" fmla="*/ 309034 h 825500"/>
              <a:gd name="connsiteX33" fmla="*/ 533400 w 660400"/>
              <a:gd name="connsiteY33" fmla="*/ 287867 h 825500"/>
              <a:gd name="connsiteX34" fmla="*/ 529167 w 660400"/>
              <a:gd name="connsiteY34" fmla="*/ 262467 h 825500"/>
              <a:gd name="connsiteX35" fmla="*/ 554567 w 660400"/>
              <a:gd name="connsiteY35" fmla="*/ 245534 h 825500"/>
              <a:gd name="connsiteX36" fmla="*/ 601134 w 660400"/>
              <a:gd name="connsiteY36" fmla="*/ 262467 h 825500"/>
              <a:gd name="connsiteX37" fmla="*/ 601134 w 660400"/>
              <a:gd name="connsiteY37" fmla="*/ 262467 h 825500"/>
              <a:gd name="connsiteX38" fmla="*/ 630767 w 660400"/>
              <a:gd name="connsiteY38" fmla="*/ 232834 h 825500"/>
              <a:gd name="connsiteX39" fmla="*/ 618067 w 660400"/>
              <a:gd name="connsiteY39" fmla="*/ 194734 h 825500"/>
              <a:gd name="connsiteX40" fmla="*/ 639234 w 660400"/>
              <a:gd name="connsiteY40" fmla="*/ 177800 h 825500"/>
              <a:gd name="connsiteX41" fmla="*/ 660400 w 660400"/>
              <a:gd name="connsiteY41" fmla="*/ 156634 h 825500"/>
              <a:gd name="connsiteX42" fmla="*/ 647700 w 660400"/>
              <a:gd name="connsiteY42" fmla="*/ 114300 h 825500"/>
              <a:gd name="connsiteX43" fmla="*/ 563034 w 660400"/>
              <a:gd name="connsiteY43" fmla="*/ 88900 h 825500"/>
              <a:gd name="connsiteX44" fmla="*/ 385234 w 660400"/>
              <a:gd name="connsiteY44" fmla="*/ 0 h 825500"/>
              <a:gd name="connsiteX45" fmla="*/ 262467 w 660400"/>
              <a:gd name="connsiteY45" fmla="*/ 0 h 825500"/>
              <a:gd name="connsiteX46" fmla="*/ 135467 w 660400"/>
              <a:gd name="connsiteY46" fmla="*/ 114300 h 825500"/>
              <a:gd name="connsiteX47" fmla="*/ 55034 w 660400"/>
              <a:gd name="connsiteY47" fmla="*/ 258234 h 825500"/>
              <a:gd name="connsiteX48" fmla="*/ 0 w 660400"/>
              <a:gd name="connsiteY48" fmla="*/ 465667 h 825500"/>
              <a:gd name="connsiteX49" fmla="*/ 4234 w 660400"/>
              <a:gd name="connsiteY49" fmla="*/ 618067 h 825500"/>
              <a:gd name="connsiteX50" fmla="*/ 67734 w 660400"/>
              <a:gd name="connsiteY50" fmla="*/ 715434 h 825500"/>
              <a:gd name="connsiteX51" fmla="*/ 220134 w 660400"/>
              <a:gd name="connsiteY51" fmla="*/ 825500 h 82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60400" h="825500">
                <a:moveTo>
                  <a:pt x="220134" y="825500"/>
                </a:moveTo>
                <a:lnTo>
                  <a:pt x="270934" y="817034"/>
                </a:lnTo>
                <a:lnTo>
                  <a:pt x="309034" y="778934"/>
                </a:lnTo>
                <a:lnTo>
                  <a:pt x="342900" y="728134"/>
                </a:lnTo>
                <a:lnTo>
                  <a:pt x="342900" y="728134"/>
                </a:lnTo>
                <a:lnTo>
                  <a:pt x="376767" y="685800"/>
                </a:lnTo>
                <a:lnTo>
                  <a:pt x="414867" y="694267"/>
                </a:lnTo>
                <a:lnTo>
                  <a:pt x="397934" y="651934"/>
                </a:lnTo>
                <a:lnTo>
                  <a:pt x="389467" y="630767"/>
                </a:lnTo>
                <a:lnTo>
                  <a:pt x="389467" y="630767"/>
                </a:lnTo>
                <a:lnTo>
                  <a:pt x="444500" y="622300"/>
                </a:lnTo>
                <a:lnTo>
                  <a:pt x="474134" y="618067"/>
                </a:lnTo>
                <a:lnTo>
                  <a:pt x="503767" y="592667"/>
                </a:lnTo>
                <a:lnTo>
                  <a:pt x="503767" y="592667"/>
                </a:lnTo>
                <a:lnTo>
                  <a:pt x="478367" y="554567"/>
                </a:lnTo>
                <a:lnTo>
                  <a:pt x="478367" y="554567"/>
                </a:lnTo>
                <a:lnTo>
                  <a:pt x="508000" y="541867"/>
                </a:lnTo>
                <a:lnTo>
                  <a:pt x="524934" y="529167"/>
                </a:lnTo>
                <a:lnTo>
                  <a:pt x="516467" y="508000"/>
                </a:lnTo>
                <a:lnTo>
                  <a:pt x="516467" y="486834"/>
                </a:lnTo>
                <a:lnTo>
                  <a:pt x="529167" y="474134"/>
                </a:lnTo>
                <a:lnTo>
                  <a:pt x="567267" y="482600"/>
                </a:lnTo>
                <a:lnTo>
                  <a:pt x="571500" y="469900"/>
                </a:lnTo>
                <a:lnTo>
                  <a:pt x="563034" y="457200"/>
                </a:lnTo>
                <a:lnTo>
                  <a:pt x="563034" y="457200"/>
                </a:lnTo>
                <a:lnTo>
                  <a:pt x="563034" y="419100"/>
                </a:lnTo>
                <a:lnTo>
                  <a:pt x="533400" y="397934"/>
                </a:lnTo>
                <a:lnTo>
                  <a:pt x="516467" y="368300"/>
                </a:lnTo>
                <a:lnTo>
                  <a:pt x="537634" y="342900"/>
                </a:lnTo>
                <a:lnTo>
                  <a:pt x="537634" y="342900"/>
                </a:lnTo>
                <a:lnTo>
                  <a:pt x="592667" y="338667"/>
                </a:lnTo>
                <a:lnTo>
                  <a:pt x="592667" y="338667"/>
                </a:lnTo>
                <a:lnTo>
                  <a:pt x="563034" y="309034"/>
                </a:lnTo>
                <a:lnTo>
                  <a:pt x="533400" y="287867"/>
                </a:lnTo>
                <a:lnTo>
                  <a:pt x="529167" y="262467"/>
                </a:lnTo>
                <a:lnTo>
                  <a:pt x="554567" y="245534"/>
                </a:lnTo>
                <a:lnTo>
                  <a:pt x="601134" y="262467"/>
                </a:lnTo>
                <a:lnTo>
                  <a:pt x="601134" y="262467"/>
                </a:lnTo>
                <a:lnTo>
                  <a:pt x="630767" y="232834"/>
                </a:lnTo>
                <a:lnTo>
                  <a:pt x="618067" y="194734"/>
                </a:lnTo>
                <a:lnTo>
                  <a:pt x="639234" y="177800"/>
                </a:lnTo>
                <a:lnTo>
                  <a:pt x="660400" y="156634"/>
                </a:lnTo>
                <a:lnTo>
                  <a:pt x="647700" y="114300"/>
                </a:lnTo>
                <a:lnTo>
                  <a:pt x="563034" y="88900"/>
                </a:lnTo>
                <a:lnTo>
                  <a:pt x="385234" y="0"/>
                </a:lnTo>
                <a:lnTo>
                  <a:pt x="262467" y="0"/>
                </a:lnTo>
                <a:lnTo>
                  <a:pt x="135467" y="114300"/>
                </a:lnTo>
                <a:lnTo>
                  <a:pt x="55034" y="258234"/>
                </a:lnTo>
                <a:lnTo>
                  <a:pt x="0" y="465667"/>
                </a:lnTo>
                <a:lnTo>
                  <a:pt x="4234" y="618067"/>
                </a:lnTo>
                <a:lnTo>
                  <a:pt x="67734" y="715434"/>
                </a:lnTo>
                <a:lnTo>
                  <a:pt x="220134" y="825500"/>
                </a:lnTo>
                <a:close/>
              </a:path>
            </a:pathLst>
          </a:custGeom>
          <a:solidFill>
            <a:srgbClr val="17375E"/>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任意多边形 52"/>
          <p:cNvSpPr/>
          <p:nvPr/>
        </p:nvSpPr>
        <p:spPr>
          <a:xfrm>
            <a:off x="5014317" y="2804280"/>
            <a:ext cx="368768" cy="509060"/>
          </a:xfrm>
          <a:custGeom>
            <a:avLst/>
            <a:gdLst>
              <a:gd name="connsiteX0" fmla="*/ 757766 w 778933"/>
              <a:gd name="connsiteY0" fmla="*/ 80434 h 1075267"/>
              <a:gd name="connsiteX1" fmla="*/ 749300 w 778933"/>
              <a:gd name="connsiteY1" fmla="*/ 131234 h 1075267"/>
              <a:gd name="connsiteX2" fmla="*/ 740833 w 778933"/>
              <a:gd name="connsiteY2" fmla="*/ 139700 h 1075267"/>
              <a:gd name="connsiteX3" fmla="*/ 715433 w 778933"/>
              <a:gd name="connsiteY3" fmla="*/ 165100 h 1075267"/>
              <a:gd name="connsiteX4" fmla="*/ 715433 w 778933"/>
              <a:gd name="connsiteY4" fmla="*/ 165100 h 1075267"/>
              <a:gd name="connsiteX5" fmla="*/ 728133 w 778933"/>
              <a:gd name="connsiteY5" fmla="*/ 215900 h 1075267"/>
              <a:gd name="connsiteX6" fmla="*/ 728133 w 778933"/>
              <a:gd name="connsiteY6" fmla="*/ 215900 h 1075267"/>
              <a:gd name="connsiteX7" fmla="*/ 757766 w 778933"/>
              <a:gd name="connsiteY7" fmla="*/ 258234 h 1075267"/>
              <a:gd name="connsiteX8" fmla="*/ 770466 w 778933"/>
              <a:gd name="connsiteY8" fmla="*/ 283634 h 1075267"/>
              <a:gd name="connsiteX9" fmla="*/ 778933 w 778933"/>
              <a:gd name="connsiteY9" fmla="*/ 321734 h 1075267"/>
              <a:gd name="connsiteX10" fmla="*/ 778933 w 778933"/>
              <a:gd name="connsiteY10" fmla="*/ 321734 h 1075267"/>
              <a:gd name="connsiteX11" fmla="*/ 762000 w 778933"/>
              <a:gd name="connsiteY11" fmla="*/ 376767 h 1075267"/>
              <a:gd name="connsiteX12" fmla="*/ 762000 w 778933"/>
              <a:gd name="connsiteY12" fmla="*/ 376767 h 1075267"/>
              <a:gd name="connsiteX13" fmla="*/ 723900 w 778933"/>
              <a:gd name="connsiteY13" fmla="*/ 419100 h 1075267"/>
              <a:gd name="connsiteX14" fmla="*/ 685800 w 778933"/>
              <a:gd name="connsiteY14" fmla="*/ 427567 h 1075267"/>
              <a:gd name="connsiteX15" fmla="*/ 685800 w 778933"/>
              <a:gd name="connsiteY15" fmla="*/ 427567 h 1075267"/>
              <a:gd name="connsiteX16" fmla="*/ 618066 w 778933"/>
              <a:gd name="connsiteY16" fmla="*/ 461434 h 1075267"/>
              <a:gd name="connsiteX17" fmla="*/ 618066 w 778933"/>
              <a:gd name="connsiteY17" fmla="*/ 499534 h 1075267"/>
              <a:gd name="connsiteX18" fmla="*/ 630766 w 778933"/>
              <a:gd name="connsiteY18" fmla="*/ 537634 h 1075267"/>
              <a:gd name="connsiteX19" fmla="*/ 630766 w 778933"/>
              <a:gd name="connsiteY19" fmla="*/ 537634 h 1075267"/>
              <a:gd name="connsiteX20" fmla="*/ 588433 w 778933"/>
              <a:gd name="connsiteY20" fmla="*/ 592667 h 1075267"/>
              <a:gd name="connsiteX21" fmla="*/ 563033 w 778933"/>
              <a:gd name="connsiteY21" fmla="*/ 618067 h 1075267"/>
              <a:gd name="connsiteX22" fmla="*/ 533400 w 778933"/>
              <a:gd name="connsiteY22" fmla="*/ 639234 h 1075267"/>
              <a:gd name="connsiteX23" fmla="*/ 537633 w 778933"/>
              <a:gd name="connsiteY23" fmla="*/ 668867 h 1075267"/>
              <a:gd name="connsiteX24" fmla="*/ 541866 w 778933"/>
              <a:gd name="connsiteY24" fmla="*/ 711200 h 1075267"/>
              <a:gd name="connsiteX25" fmla="*/ 537633 w 778933"/>
              <a:gd name="connsiteY25" fmla="*/ 736600 h 1075267"/>
              <a:gd name="connsiteX26" fmla="*/ 508000 w 778933"/>
              <a:gd name="connsiteY26" fmla="*/ 757767 h 1075267"/>
              <a:gd name="connsiteX27" fmla="*/ 486833 w 778933"/>
              <a:gd name="connsiteY27" fmla="*/ 783167 h 1075267"/>
              <a:gd name="connsiteX28" fmla="*/ 482600 w 778933"/>
              <a:gd name="connsiteY28" fmla="*/ 855134 h 1075267"/>
              <a:gd name="connsiteX29" fmla="*/ 482600 w 778933"/>
              <a:gd name="connsiteY29" fmla="*/ 855134 h 1075267"/>
              <a:gd name="connsiteX30" fmla="*/ 478366 w 778933"/>
              <a:gd name="connsiteY30" fmla="*/ 901700 h 1075267"/>
              <a:gd name="connsiteX31" fmla="*/ 469900 w 778933"/>
              <a:gd name="connsiteY31" fmla="*/ 931334 h 1075267"/>
              <a:gd name="connsiteX32" fmla="*/ 491066 w 778933"/>
              <a:gd name="connsiteY32" fmla="*/ 973667 h 1075267"/>
              <a:gd name="connsiteX33" fmla="*/ 516466 w 778933"/>
              <a:gd name="connsiteY33" fmla="*/ 1028700 h 1075267"/>
              <a:gd name="connsiteX34" fmla="*/ 389466 w 778933"/>
              <a:gd name="connsiteY34" fmla="*/ 1075267 h 1075267"/>
              <a:gd name="connsiteX35" fmla="*/ 173566 w 778933"/>
              <a:gd name="connsiteY35" fmla="*/ 1071034 h 1075267"/>
              <a:gd name="connsiteX36" fmla="*/ 122766 w 778933"/>
              <a:gd name="connsiteY36" fmla="*/ 977900 h 1075267"/>
              <a:gd name="connsiteX37" fmla="*/ 97366 w 778933"/>
              <a:gd name="connsiteY37" fmla="*/ 855134 h 1075267"/>
              <a:gd name="connsiteX38" fmla="*/ 101600 w 778933"/>
              <a:gd name="connsiteY38" fmla="*/ 715434 h 1075267"/>
              <a:gd name="connsiteX39" fmla="*/ 0 w 778933"/>
              <a:gd name="connsiteY39" fmla="*/ 529167 h 1075267"/>
              <a:gd name="connsiteX40" fmla="*/ 67733 w 778933"/>
              <a:gd name="connsiteY40" fmla="*/ 372534 h 1075267"/>
              <a:gd name="connsiteX41" fmla="*/ 76200 w 778933"/>
              <a:gd name="connsiteY41" fmla="*/ 207434 h 1075267"/>
              <a:gd name="connsiteX42" fmla="*/ 283633 w 778933"/>
              <a:gd name="connsiteY42" fmla="*/ 76200 h 1075267"/>
              <a:gd name="connsiteX43" fmla="*/ 486833 w 778933"/>
              <a:gd name="connsiteY43" fmla="*/ 0 h 1075267"/>
              <a:gd name="connsiteX44" fmla="*/ 757766 w 778933"/>
              <a:gd name="connsiteY44" fmla="*/ 80434 h 107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78933" h="1075267">
                <a:moveTo>
                  <a:pt x="757766" y="80434"/>
                </a:moveTo>
                <a:lnTo>
                  <a:pt x="749300" y="131234"/>
                </a:lnTo>
                <a:lnTo>
                  <a:pt x="740833" y="139700"/>
                </a:lnTo>
                <a:lnTo>
                  <a:pt x="715433" y="165100"/>
                </a:lnTo>
                <a:lnTo>
                  <a:pt x="715433" y="165100"/>
                </a:lnTo>
                <a:lnTo>
                  <a:pt x="728133" y="215900"/>
                </a:lnTo>
                <a:lnTo>
                  <a:pt x="728133" y="215900"/>
                </a:lnTo>
                <a:lnTo>
                  <a:pt x="757766" y="258234"/>
                </a:lnTo>
                <a:lnTo>
                  <a:pt x="770466" y="283634"/>
                </a:lnTo>
                <a:lnTo>
                  <a:pt x="778933" y="321734"/>
                </a:lnTo>
                <a:lnTo>
                  <a:pt x="778933" y="321734"/>
                </a:lnTo>
                <a:lnTo>
                  <a:pt x="762000" y="376767"/>
                </a:lnTo>
                <a:lnTo>
                  <a:pt x="762000" y="376767"/>
                </a:lnTo>
                <a:lnTo>
                  <a:pt x="723900" y="419100"/>
                </a:lnTo>
                <a:lnTo>
                  <a:pt x="685800" y="427567"/>
                </a:lnTo>
                <a:lnTo>
                  <a:pt x="685800" y="427567"/>
                </a:lnTo>
                <a:lnTo>
                  <a:pt x="618066" y="461434"/>
                </a:lnTo>
                <a:lnTo>
                  <a:pt x="618066" y="499534"/>
                </a:lnTo>
                <a:lnTo>
                  <a:pt x="630766" y="537634"/>
                </a:lnTo>
                <a:lnTo>
                  <a:pt x="630766" y="537634"/>
                </a:lnTo>
                <a:lnTo>
                  <a:pt x="588433" y="592667"/>
                </a:lnTo>
                <a:lnTo>
                  <a:pt x="563033" y="618067"/>
                </a:lnTo>
                <a:lnTo>
                  <a:pt x="533400" y="639234"/>
                </a:lnTo>
                <a:lnTo>
                  <a:pt x="537633" y="668867"/>
                </a:lnTo>
                <a:lnTo>
                  <a:pt x="541866" y="711200"/>
                </a:lnTo>
                <a:lnTo>
                  <a:pt x="537633" y="736600"/>
                </a:lnTo>
                <a:lnTo>
                  <a:pt x="508000" y="757767"/>
                </a:lnTo>
                <a:lnTo>
                  <a:pt x="486833" y="783167"/>
                </a:lnTo>
                <a:lnTo>
                  <a:pt x="482600" y="855134"/>
                </a:lnTo>
                <a:lnTo>
                  <a:pt x="482600" y="855134"/>
                </a:lnTo>
                <a:lnTo>
                  <a:pt x="478366" y="901700"/>
                </a:lnTo>
                <a:lnTo>
                  <a:pt x="469900" y="931334"/>
                </a:lnTo>
                <a:lnTo>
                  <a:pt x="491066" y="973667"/>
                </a:lnTo>
                <a:lnTo>
                  <a:pt x="516466" y="1028700"/>
                </a:lnTo>
                <a:lnTo>
                  <a:pt x="389466" y="1075267"/>
                </a:lnTo>
                <a:lnTo>
                  <a:pt x="173566" y="1071034"/>
                </a:lnTo>
                <a:lnTo>
                  <a:pt x="122766" y="977900"/>
                </a:lnTo>
                <a:lnTo>
                  <a:pt x="97366" y="855134"/>
                </a:lnTo>
                <a:lnTo>
                  <a:pt x="101600" y="715434"/>
                </a:lnTo>
                <a:lnTo>
                  <a:pt x="0" y="529167"/>
                </a:lnTo>
                <a:lnTo>
                  <a:pt x="67733" y="372534"/>
                </a:lnTo>
                <a:lnTo>
                  <a:pt x="76200" y="207434"/>
                </a:lnTo>
                <a:lnTo>
                  <a:pt x="283633" y="76200"/>
                </a:lnTo>
                <a:lnTo>
                  <a:pt x="486833" y="0"/>
                </a:lnTo>
                <a:lnTo>
                  <a:pt x="757766" y="80434"/>
                </a:lnTo>
                <a:close/>
              </a:path>
            </a:pathLst>
          </a:custGeom>
          <a:solidFill>
            <a:schemeClr val="bg2">
              <a:lumMod val="75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任意多边形 53"/>
          <p:cNvSpPr/>
          <p:nvPr/>
        </p:nvSpPr>
        <p:spPr>
          <a:xfrm>
            <a:off x="5172646" y="2397433"/>
            <a:ext cx="398830" cy="398830"/>
          </a:xfrm>
          <a:custGeom>
            <a:avLst/>
            <a:gdLst>
              <a:gd name="connsiteX0" fmla="*/ 410633 w 842433"/>
              <a:gd name="connsiteY0" fmla="*/ 0 h 842433"/>
              <a:gd name="connsiteX1" fmla="*/ 402167 w 842433"/>
              <a:gd name="connsiteY1" fmla="*/ 55033 h 842433"/>
              <a:gd name="connsiteX2" fmla="*/ 423333 w 842433"/>
              <a:gd name="connsiteY2" fmla="*/ 84666 h 842433"/>
              <a:gd name="connsiteX3" fmla="*/ 457200 w 842433"/>
              <a:gd name="connsiteY3" fmla="*/ 118533 h 842433"/>
              <a:gd name="connsiteX4" fmla="*/ 520700 w 842433"/>
              <a:gd name="connsiteY4" fmla="*/ 148166 h 842433"/>
              <a:gd name="connsiteX5" fmla="*/ 567267 w 842433"/>
              <a:gd name="connsiteY5" fmla="*/ 152400 h 842433"/>
              <a:gd name="connsiteX6" fmla="*/ 571500 w 842433"/>
              <a:gd name="connsiteY6" fmla="*/ 182033 h 842433"/>
              <a:gd name="connsiteX7" fmla="*/ 584200 w 842433"/>
              <a:gd name="connsiteY7" fmla="*/ 211666 h 842433"/>
              <a:gd name="connsiteX8" fmla="*/ 605367 w 842433"/>
              <a:gd name="connsiteY8" fmla="*/ 254000 h 842433"/>
              <a:gd name="connsiteX9" fmla="*/ 618067 w 842433"/>
              <a:gd name="connsiteY9" fmla="*/ 275166 h 842433"/>
              <a:gd name="connsiteX10" fmla="*/ 651933 w 842433"/>
              <a:gd name="connsiteY10" fmla="*/ 304800 h 842433"/>
              <a:gd name="connsiteX11" fmla="*/ 660400 w 842433"/>
              <a:gd name="connsiteY11" fmla="*/ 351366 h 842433"/>
              <a:gd name="connsiteX12" fmla="*/ 690033 w 842433"/>
              <a:gd name="connsiteY12" fmla="*/ 419100 h 842433"/>
              <a:gd name="connsiteX13" fmla="*/ 736600 w 842433"/>
              <a:gd name="connsiteY13" fmla="*/ 457200 h 842433"/>
              <a:gd name="connsiteX14" fmla="*/ 791633 w 842433"/>
              <a:gd name="connsiteY14" fmla="*/ 474133 h 842433"/>
              <a:gd name="connsiteX15" fmla="*/ 829733 w 842433"/>
              <a:gd name="connsiteY15" fmla="*/ 508000 h 842433"/>
              <a:gd name="connsiteX16" fmla="*/ 842433 w 842433"/>
              <a:gd name="connsiteY16" fmla="*/ 537633 h 842433"/>
              <a:gd name="connsiteX17" fmla="*/ 817033 w 842433"/>
              <a:gd name="connsiteY17" fmla="*/ 537633 h 842433"/>
              <a:gd name="connsiteX18" fmla="*/ 791633 w 842433"/>
              <a:gd name="connsiteY18" fmla="*/ 537633 h 842433"/>
              <a:gd name="connsiteX19" fmla="*/ 791633 w 842433"/>
              <a:gd name="connsiteY19" fmla="*/ 537633 h 842433"/>
              <a:gd name="connsiteX20" fmla="*/ 762000 w 842433"/>
              <a:gd name="connsiteY20" fmla="*/ 533400 h 842433"/>
              <a:gd name="connsiteX21" fmla="*/ 757767 w 842433"/>
              <a:gd name="connsiteY21" fmla="*/ 563033 h 842433"/>
              <a:gd name="connsiteX22" fmla="*/ 795867 w 842433"/>
              <a:gd name="connsiteY22" fmla="*/ 584200 h 842433"/>
              <a:gd name="connsiteX23" fmla="*/ 795867 w 842433"/>
              <a:gd name="connsiteY23" fmla="*/ 584200 h 842433"/>
              <a:gd name="connsiteX24" fmla="*/ 800100 w 842433"/>
              <a:gd name="connsiteY24" fmla="*/ 639233 h 842433"/>
              <a:gd name="connsiteX25" fmla="*/ 808567 w 842433"/>
              <a:gd name="connsiteY25" fmla="*/ 673100 h 842433"/>
              <a:gd name="connsiteX26" fmla="*/ 842433 w 842433"/>
              <a:gd name="connsiteY26" fmla="*/ 702733 h 842433"/>
              <a:gd name="connsiteX27" fmla="*/ 808567 w 842433"/>
              <a:gd name="connsiteY27" fmla="*/ 715433 h 842433"/>
              <a:gd name="connsiteX28" fmla="*/ 774700 w 842433"/>
              <a:gd name="connsiteY28" fmla="*/ 749300 h 842433"/>
              <a:gd name="connsiteX29" fmla="*/ 749300 w 842433"/>
              <a:gd name="connsiteY29" fmla="*/ 783166 h 842433"/>
              <a:gd name="connsiteX30" fmla="*/ 711200 w 842433"/>
              <a:gd name="connsiteY30" fmla="*/ 804333 h 842433"/>
              <a:gd name="connsiteX31" fmla="*/ 643467 w 842433"/>
              <a:gd name="connsiteY31" fmla="*/ 812800 h 842433"/>
              <a:gd name="connsiteX32" fmla="*/ 618067 w 842433"/>
              <a:gd name="connsiteY32" fmla="*/ 804333 h 842433"/>
              <a:gd name="connsiteX33" fmla="*/ 618067 w 842433"/>
              <a:gd name="connsiteY33" fmla="*/ 804333 h 842433"/>
              <a:gd name="connsiteX34" fmla="*/ 575733 w 842433"/>
              <a:gd name="connsiteY34" fmla="*/ 833966 h 842433"/>
              <a:gd name="connsiteX35" fmla="*/ 554567 w 842433"/>
              <a:gd name="connsiteY35" fmla="*/ 842433 h 842433"/>
              <a:gd name="connsiteX36" fmla="*/ 554567 w 842433"/>
              <a:gd name="connsiteY36" fmla="*/ 842433 h 842433"/>
              <a:gd name="connsiteX37" fmla="*/ 499533 w 842433"/>
              <a:gd name="connsiteY37" fmla="*/ 808566 h 842433"/>
              <a:gd name="connsiteX38" fmla="*/ 254000 w 842433"/>
              <a:gd name="connsiteY38" fmla="*/ 681566 h 842433"/>
              <a:gd name="connsiteX39" fmla="*/ 203200 w 842433"/>
              <a:gd name="connsiteY39" fmla="*/ 448733 h 842433"/>
              <a:gd name="connsiteX40" fmla="*/ 135467 w 842433"/>
              <a:gd name="connsiteY40" fmla="*/ 321733 h 842433"/>
              <a:gd name="connsiteX41" fmla="*/ 0 w 842433"/>
              <a:gd name="connsiteY41" fmla="*/ 114300 h 842433"/>
              <a:gd name="connsiteX42" fmla="*/ 169333 w 842433"/>
              <a:gd name="connsiteY42" fmla="*/ 12700 h 842433"/>
              <a:gd name="connsiteX43" fmla="*/ 410633 w 842433"/>
              <a:gd name="connsiteY43" fmla="*/ 0 h 842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42433" h="842433">
                <a:moveTo>
                  <a:pt x="410633" y="0"/>
                </a:moveTo>
                <a:lnTo>
                  <a:pt x="402167" y="55033"/>
                </a:lnTo>
                <a:lnTo>
                  <a:pt x="423333" y="84666"/>
                </a:lnTo>
                <a:lnTo>
                  <a:pt x="457200" y="118533"/>
                </a:lnTo>
                <a:lnTo>
                  <a:pt x="520700" y="148166"/>
                </a:lnTo>
                <a:lnTo>
                  <a:pt x="567267" y="152400"/>
                </a:lnTo>
                <a:lnTo>
                  <a:pt x="571500" y="182033"/>
                </a:lnTo>
                <a:lnTo>
                  <a:pt x="584200" y="211666"/>
                </a:lnTo>
                <a:lnTo>
                  <a:pt x="605367" y="254000"/>
                </a:lnTo>
                <a:lnTo>
                  <a:pt x="618067" y="275166"/>
                </a:lnTo>
                <a:lnTo>
                  <a:pt x="651933" y="304800"/>
                </a:lnTo>
                <a:lnTo>
                  <a:pt x="660400" y="351366"/>
                </a:lnTo>
                <a:lnTo>
                  <a:pt x="690033" y="419100"/>
                </a:lnTo>
                <a:lnTo>
                  <a:pt x="736600" y="457200"/>
                </a:lnTo>
                <a:lnTo>
                  <a:pt x="791633" y="474133"/>
                </a:lnTo>
                <a:lnTo>
                  <a:pt x="829733" y="508000"/>
                </a:lnTo>
                <a:lnTo>
                  <a:pt x="842433" y="537633"/>
                </a:lnTo>
                <a:lnTo>
                  <a:pt x="817033" y="537633"/>
                </a:lnTo>
                <a:lnTo>
                  <a:pt x="791633" y="537633"/>
                </a:lnTo>
                <a:lnTo>
                  <a:pt x="791633" y="537633"/>
                </a:lnTo>
                <a:lnTo>
                  <a:pt x="762000" y="533400"/>
                </a:lnTo>
                <a:lnTo>
                  <a:pt x="757767" y="563033"/>
                </a:lnTo>
                <a:lnTo>
                  <a:pt x="795867" y="584200"/>
                </a:lnTo>
                <a:lnTo>
                  <a:pt x="795867" y="584200"/>
                </a:lnTo>
                <a:lnTo>
                  <a:pt x="800100" y="639233"/>
                </a:lnTo>
                <a:lnTo>
                  <a:pt x="808567" y="673100"/>
                </a:lnTo>
                <a:lnTo>
                  <a:pt x="842433" y="702733"/>
                </a:lnTo>
                <a:lnTo>
                  <a:pt x="808567" y="715433"/>
                </a:lnTo>
                <a:lnTo>
                  <a:pt x="774700" y="749300"/>
                </a:lnTo>
                <a:lnTo>
                  <a:pt x="749300" y="783166"/>
                </a:lnTo>
                <a:lnTo>
                  <a:pt x="711200" y="804333"/>
                </a:lnTo>
                <a:lnTo>
                  <a:pt x="643467" y="812800"/>
                </a:lnTo>
                <a:lnTo>
                  <a:pt x="618067" y="804333"/>
                </a:lnTo>
                <a:lnTo>
                  <a:pt x="618067" y="804333"/>
                </a:lnTo>
                <a:lnTo>
                  <a:pt x="575733" y="833966"/>
                </a:lnTo>
                <a:lnTo>
                  <a:pt x="554567" y="842433"/>
                </a:lnTo>
                <a:lnTo>
                  <a:pt x="554567" y="842433"/>
                </a:lnTo>
                <a:lnTo>
                  <a:pt x="499533" y="808566"/>
                </a:lnTo>
                <a:lnTo>
                  <a:pt x="254000" y="681566"/>
                </a:lnTo>
                <a:lnTo>
                  <a:pt x="203200" y="448733"/>
                </a:lnTo>
                <a:lnTo>
                  <a:pt x="135467" y="321733"/>
                </a:lnTo>
                <a:lnTo>
                  <a:pt x="0" y="114300"/>
                </a:lnTo>
                <a:lnTo>
                  <a:pt x="169333" y="12700"/>
                </a:lnTo>
                <a:lnTo>
                  <a:pt x="410633" y="0"/>
                </a:lnTo>
                <a:close/>
              </a:path>
            </a:pathLst>
          </a:custGeom>
          <a:solidFill>
            <a:srgbClr val="0079FF"/>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任意多边形 54"/>
          <p:cNvSpPr/>
          <p:nvPr/>
        </p:nvSpPr>
        <p:spPr>
          <a:xfrm>
            <a:off x="5092480" y="2455553"/>
            <a:ext cx="352735" cy="414864"/>
          </a:xfrm>
          <a:custGeom>
            <a:avLst/>
            <a:gdLst>
              <a:gd name="connsiteX0" fmla="*/ 190500 w 745066"/>
              <a:gd name="connsiteY0" fmla="*/ 0 h 876300"/>
              <a:gd name="connsiteX1" fmla="*/ 241300 w 745066"/>
              <a:gd name="connsiteY1" fmla="*/ 33867 h 876300"/>
              <a:gd name="connsiteX2" fmla="*/ 241300 w 745066"/>
              <a:gd name="connsiteY2" fmla="*/ 33867 h 876300"/>
              <a:gd name="connsiteX3" fmla="*/ 279400 w 745066"/>
              <a:gd name="connsiteY3" fmla="*/ 76200 h 876300"/>
              <a:gd name="connsiteX4" fmla="*/ 300566 w 745066"/>
              <a:gd name="connsiteY4" fmla="*/ 110067 h 876300"/>
              <a:gd name="connsiteX5" fmla="*/ 309033 w 745066"/>
              <a:gd name="connsiteY5" fmla="*/ 143934 h 876300"/>
              <a:gd name="connsiteX6" fmla="*/ 347133 w 745066"/>
              <a:gd name="connsiteY6" fmla="*/ 156634 h 876300"/>
              <a:gd name="connsiteX7" fmla="*/ 385233 w 745066"/>
              <a:gd name="connsiteY7" fmla="*/ 148167 h 876300"/>
              <a:gd name="connsiteX8" fmla="*/ 423333 w 745066"/>
              <a:gd name="connsiteY8" fmla="*/ 160867 h 876300"/>
              <a:gd name="connsiteX9" fmla="*/ 444500 w 745066"/>
              <a:gd name="connsiteY9" fmla="*/ 182034 h 876300"/>
              <a:gd name="connsiteX10" fmla="*/ 461433 w 745066"/>
              <a:gd name="connsiteY10" fmla="*/ 211667 h 876300"/>
              <a:gd name="connsiteX11" fmla="*/ 461433 w 745066"/>
              <a:gd name="connsiteY11" fmla="*/ 211667 h 876300"/>
              <a:gd name="connsiteX12" fmla="*/ 486833 w 745066"/>
              <a:gd name="connsiteY12" fmla="*/ 245534 h 876300"/>
              <a:gd name="connsiteX13" fmla="*/ 486833 w 745066"/>
              <a:gd name="connsiteY13" fmla="*/ 245534 h 876300"/>
              <a:gd name="connsiteX14" fmla="*/ 491066 w 745066"/>
              <a:gd name="connsiteY14" fmla="*/ 287867 h 876300"/>
              <a:gd name="connsiteX15" fmla="*/ 520700 w 745066"/>
              <a:gd name="connsiteY15" fmla="*/ 317500 h 876300"/>
              <a:gd name="connsiteX16" fmla="*/ 541866 w 745066"/>
              <a:gd name="connsiteY16" fmla="*/ 325967 h 876300"/>
              <a:gd name="connsiteX17" fmla="*/ 563033 w 745066"/>
              <a:gd name="connsiteY17" fmla="*/ 317500 h 876300"/>
              <a:gd name="connsiteX18" fmla="*/ 563033 w 745066"/>
              <a:gd name="connsiteY18" fmla="*/ 317500 h 876300"/>
              <a:gd name="connsiteX19" fmla="*/ 588433 w 745066"/>
              <a:gd name="connsiteY19" fmla="*/ 283634 h 876300"/>
              <a:gd name="connsiteX20" fmla="*/ 588433 w 745066"/>
              <a:gd name="connsiteY20" fmla="*/ 283634 h 876300"/>
              <a:gd name="connsiteX21" fmla="*/ 630766 w 745066"/>
              <a:gd name="connsiteY21" fmla="*/ 300567 h 876300"/>
              <a:gd name="connsiteX22" fmla="*/ 635000 w 745066"/>
              <a:gd name="connsiteY22" fmla="*/ 338667 h 876300"/>
              <a:gd name="connsiteX23" fmla="*/ 630766 w 745066"/>
              <a:gd name="connsiteY23" fmla="*/ 359834 h 876300"/>
              <a:gd name="connsiteX24" fmla="*/ 596900 w 745066"/>
              <a:gd name="connsiteY24" fmla="*/ 372534 h 876300"/>
              <a:gd name="connsiteX25" fmla="*/ 558800 w 745066"/>
              <a:gd name="connsiteY25" fmla="*/ 381000 h 876300"/>
              <a:gd name="connsiteX26" fmla="*/ 541866 w 745066"/>
              <a:gd name="connsiteY26" fmla="*/ 410634 h 876300"/>
              <a:gd name="connsiteX27" fmla="*/ 541866 w 745066"/>
              <a:gd name="connsiteY27" fmla="*/ 457200 h 876300"/>
              <a:gd name="connsiteX28" fmla="*/ 554566 w 745066"/>
              <a:gd name="connsiteY28" fmla="*/ 495300 h 876300"/>
              <a:gd name="connsiteX29" fmla="*/ 588433 w 745066"/>
              <a:gd name="connsiteY29" fmla="*/ 512234 h 876300"/>
              <a:gd name="connsiteX30" fmla="*/ 622300 w 745066"/>
              <a:gd name="connsiteY30" fmla="*/ 537634 h 876300"/>
              <a:gd name="connsiteX31" fmla="*/ 643466 w 745066"/>
              <a:gd name="connsiteY31" fmla="*/ 575734 h 876300"/>
              <a:gd name="connsiteX32" fmla="*/ 681566 w 745066"/>
              <a:gd name="connsiteY32" fmla="*/ 584200 h 876300"/>
              <a:gd name="connsiteX33" fmla="*/ 681566 w 745066"/>
              <a:gd name="connsiteY33" fmla="*/ 584200 h 876300"/>
              <a:gd name="connsiteX34" fmla="*/ 732366 w 745066"/>
              <a:gd name="connsiteY34" fmla="*/ 584200 h 876300"/>
              <a:gd name="connsiteX35" fmla="*/ 745066 w 745066"/>
              <a:gd name="connsiteY35" fmla="*/ 609600 h 876300"/>
              <a:gd name="connsiteX36" fmla="*/ 740833 w 745066"/>
              <a:gd name="connsiteY36" fmla="*/ 630767 h 876300"/>
              <a:gd name="connsiteX37" fmla="*/ 702733 w 745066"/>
              <a:gd name="connsiteY37" fmla="*/ 651934 h 876300"/>
              <a:gd name="connsiteX38" fmla="*/ 702733 w 745066"/>
              <a:gd name="connsiteY38" fmla="*/ 651934 h 876300"/>
              <a:gd name="connsiteX39" fmla="*/ 694266 w 745066"/>
              <a:gd name="connsiteY39" fmla="*/ 715434 h 876300"/>
              <a:gd name="connsiteX40" fmla="*/ 694266 w 745066"/>
              <a:gd name="connsiteY40" fmla="*/ 715434 h 876300"/>
              <a:gd name="connsiteX41" fmla="*/ 647700 w 745066"/>
              <a:gd name="connsiteY41" fmla="*/ 736600 h 876300"/>
              <a:gd name="connsiteX42" fmla="*/ 647700 w 745066"/>
              <a:gd name="connsiteY42" fmla="*/ 787400 h 876300"/>
              <a:gd name="connsiteX43" fmla="*/ 630766 w 745066"/>
              <a:gd name="connsiteY43" fmla="*/ 821267 h 876300"/>
              <a:gd name="connsiteX44" fmla="*/ 596900 w 745066"/>
              <a:gd name="connsiteY44" fmla="*/ 855134 h 876300"/>
              <a:gd name="connsiteX45" fmla="*/ 563033 w 745066"/>
              <a:gd name="connsiteY45" fmla="*/ 855134 h 876300"/>
              <a:gd name="connsiteX46" fmla="*/ 529166 w 745066"/>
              <a:gd name="connsiteY46" fmla="*/ 850900 h 876300"/>
              <a:gd name="connsiteX47" fmla="*/ 499533 w 745066"/>
              <a:gd name="connsiteY47" fmla="*/ 876300 h 876300"/>
              <a:gd name="connsiteX48" fmla="*/ 457200 w 745066"/>
              <a:gd name="connsiteY48" fmla="*/ 867834 h 876300"/>
              <a:gd name="connsiteX49" fmla="*/ 457200 w 745066"/>
              <a:gd name="connsiteY49" fmla="*/ 867834 h 876300"/>
              <a:gd name="connsiteX50" fmla="*/ 423333 w 745066"/>
              <a:gd name="connsiteY50" fmla="*/ 838200 h 876300"/>
              <a:gd name="connsiteX51" fmla="*/ 414866 w 745066"/>
              <a:gd name="connsiteY51" fmla="*/ 812800 h 876300"/>
              <a:gd name="connsiteX52" fmla="*/ 414866 w 745066"/>
              <a:gd name="connsiteY52" fmla="*/ 812800 h 876300"/>
              <a:gd name="connsiteX53" fmla="*/ 393700 w 745066"/>
              <a:gd name="connsiteY53" fmla="*/ 859367 h 876300"/>
              <a:gd name="connsiteX54" fmla="*/ 393700 w 745066"/>
              <a:gd name="connsiteY54" fmla="*/ 859367 h 876300"/>
              <a:gd name="connsiteX55" fmla="*/ 351366 w 745066"/>
              <a:gd name="connsiteY55" fmla="*/ 876300 h 876300"/>
              <a:gd name="connsiteX56" fmla="*/ 351366 w 745066"/>
              <a:gd name="connsiteY56" fmla="*/ 876300 h 876300"/>
              <a:gd name="connsiteX57" fmla="*/ 359833 w 745066"/>
              <a:gd name="connsiteY57" fmla="*/ 817034 h 876300"/>
              <a:gd name="connsiteX58" fmla="*/ 355600 w 745066"/>
              <a:gd name="connsiteY58" fmla="*/ 795867 h 876300"/>
              <a:gd name="connsiteX59" fmla="*/ 334433 w 745066"/>
              <a:gd name="connsiteY59" fmla="*/ 791634 h 876300"/>
              <a:gd name="connsiteX60" fmla="*/ 334433 w 745066"/>
              <a:gd name="connsiteY60" fmla="*/ 791634 h 876300"/>
              <a:gd name="connsiteX61" fmla="*/ 296333 w 745066"/>
              <a:gd name="connsiteY61" fmla="*/ 795867 h 876300"/>
              <a:gd name="connsiteX62" fmla="*/ 279400 w 745066"/>
              <a:gd name="connsiteY62" fmla="*/ 817034 h 876300"/>
              <a:gd name="connsiteX63" fmla="*/ 245533 w 745066"/>
              <a:gd name="connsiteY63" fmla="*/ 842434 h 876300"/>
              <a:gd name="connsiteX64" fmla="*/ 211666 w 745066"/>
              <a:gd name="connsiteY64" fmla="*/ 846667 h 876300"/>
              <a:gd name="connsiteX65" fmla="*/ 93133 w 745066"/>
              <a:gd name="connsiteY65" fmla="*/ 639234 h 876300"/>
              <a:gd name="connsiteX66" fmla="*/ 63500 w 745066"/>
              <a:gd name="connsiteY66" fmla="*/ 478367 h 876300"/>
              <a:gd name="connsiteX67" fmla="*/ 21166 w 745066"/>
              <a:gd name="connsiteY67" fmla="*/ 381000 h 876300"/>
              <a:gd name="connsiteX68" fmla="*/ 0 w 745066"/>
              <a:gd name="connsiteY68" fmla="*/ 296334 h 876300"/>
              <a:gd name="connsiteX69" fmla="*/ 59266 w 745066"/>
              <a:gd name="connsiteY69" fmla="*/ 135467 h 876300"/>
              <a:gd name="connsiteX70" fmla="*/ 135466 w 745066"/>
              <a:gd name="connsiteY70" fmla="*/ 50800 h 876300"/>
              <a:gd name="connsiteX71" fmla="*/ 190500 w 745066"/>
              <a:gd name="connsiteY71" fmla="*/ 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745066" h="876300">
                <a:moveTo>
                  <a:pt x="190500" y="0"/>
                </a:moveTo>
                <a:lnTo>
                  <a:pt x="241300" y="33867"/>
                </a:lnTo>
                <a:lnTo>
                  <a:pt x="241300" y="33867"/>
                </a:lnTo>
                <a:lnTo>
                  <a:pt x="279400" y="76200"/>
                </a:lnTo>
                <a:lnTo>
                  <a:pt x="300566" y="110067"/>
                </a:lnTo>
                <a:lnTo>
                  <a:pt x="309033" y="143934"/>
                </a:lnTo>
                <a:lnTo>
                  <a:pt x="347133" y="156634"/>
                </a:lnTo>
                <a:lnTo>
                  <a:pt x="385233" y="148167"/>
                </a:lnTo>
                <a:lnTo>
                  <a:pt x="423333" y="160867"/>
                </a:lnTo>
                <a:lnTo>
                  <a:pt x="444500" y="182034"/>
                </a:lnTo>
                <a:lnTo>
                  <a:pt x="461433" y="211667"/>
                </a:lnTo>
                <a:lnTo>
                  <a:pt x="461433" y="211667"/>
                </a:lnTo>
                <a:lnTo>
                  <a:pt x="486833" y="245534"/>
                </a:lnTo>
                <a:lnTo>
                  <a:pt x="486833" y="245534"/>
                </a:lnTo>
                <a:lnTo>
                  <a:pt x="491066" y="287867"/>
                </a:lnTo>
                <a:lnTo>
                  <a:pt x="520700" y="317500"/>
                </a:lnTo>
                <a:lnTo>
                  <a:pt x="541866" y="325967"/>
                </a:lnTo>
                <a:lnTo>
                  <a:pt x="563033" y="317500"/>
                </a:lnTo>
                <a:lnTo>
                  <a:pt x="563033" y="317500"/>
                </a:lnTo>
                <a:lnTo>
                  <a:pt x="588433" y="283634"/>
                </a:lnTo>
                <a:lnTo>
                  <a:pt x="588433" y="283634"/>
                </a:lnTo>
                <a:lnTo>
                  <a:pt x="630766" y="300567"/>
                </a:lnTo>
                <a:lnTo>
                  <a:pt x="635000" y="338667"/>
                </a:lnTo>
                <a:lnTo>
                  <a:pt x="630766" y="359834"/>
                </a:lnTo>
                <a:lnTo>
                  <a:pt x="596900" y="372534"/>
                </a:lnTo>
                <a:lnTo>
                  <a:pt x="558800" y="381000"/>
                </a:lnTo>
                <a:lnTo>
                  <a:pt x="541866" y="410634"/>
                </a:lnTo>
                <a:lnTo>
                  <a:pt x="541866" y="457200"/>
                </a:lnTo>
                <a:lnTo>
                  <a:pt x="554566" y="495300"/>
                </a:lnTo>
                <a:lnTo>
                  <a:pt x="588433" y="512234"/>
                </a:lnTo>
                <a:lnTo>
                  <a:pt x="622300" y="537634"/>
                </a:lnTo>
                <a:lnTo>
                  <a:pt x="643466" y="575734"/>
                </a:lnTo>
                <a:lnTo>
                  <a:pt x="681566" y="584200"/>
                </a:lnTo>
                <a:lnTo>
                  <a:pt x="681566" y="584200"/>
                </a:lnTo>
                <a:lnTo>
                  <a:pt x="732366" y="584200"/>
                </a:lnTo>
                <a:lnTo>
                  <a:pt x="745066" y="609600"/>
                </a:lnTo>
                <a:lnTo>
                  <a:pt x="740833" y="630767"/>
                </a:lnTo>
                <a:lnTo>
                  <a:pt x="702733" y="651934"/>
                </a:lnTo>
                <a:lnTo>
                  <a:pt x="702733" y="651934"/>
                </a:lnTo>
                <a:lnTo>
                  <a:pt x="694266" y="715434"/>
                </a:lnTo>
                <a:lnTo>
                  <a:pt x="694266" y="715434"/>
                </a:lnTo>
                <a:lnTo>
                  <a:pt x="647700" y="736600"/>
                </a:lnTo>
                <a:lnTo>
                  <a:pt x="647700" y="787400"/>
                </a:lnTo>
                <a:lnTo>
                  <a:pt x="630766" y="821267"/>
                </a:lnTo>
                <a:lnTo>
                  <a:pt x="596900" y="855134"/>
                </a:lnTo>
                <a:lnTo>
                  <a:pt x="563033" y="855134"/>
                </a:lnTo>
                <a:lnTo>
                  <a:pt x="529166" y="850900"/>
                </a:lnTo>
                <a:lnTo>
                  <a:pt x="499533" y="876300"/>
                </a:lnTo>
                <a:lnTo>
                  <a:pt x="457200" y="867834"/>
                </a:lnTo>
                <a:lnTo>
                  <a:pt x="457200" y="867834"/>
                </a:lnTo>
                <a:lnTo>
                  <a:pt x="423333" y="838200"/>
                </a:lnTo>
                <a:lnTo>
                  <a:pt x="414866" y="812800"/>
                </a:lnTo>
                <a:lnTo>
                  <a:pt x="414866" y="812800"/>
                </a:lnTo>
                <a:lnTo>
                  <a:pt x="393700" y="859367"/>
                </a:lnTo>
                <a:lnTo>
                  <a:pt x="393700" y="859367"/>
                </a:lnTo>
                <a:lnTo>
                  <a:pt x="351366" y="876300"/>
                </a:lnTo>
                <a:lnTo>
                  <a:pt x="351366" y="876300"/>
                </a:lnTo>
                <a:lnTo>
                  <a:pt x="359833" y="817034"/>
                </a:lnTo>
                <a:lnTo>
                  <a:pt x="355600" y="795867"/>
                </a:lnTo>
                <a:lnTo>
                  <a:pt x="334433" y="791634"/>
                </a:lnTo>
                <a:lnTo>
                  <a:pt x="334433" y="791634"/>
                </a:lnTo>
                <a:lnTo>
                  <a:pt x="296333" y="795867"/>
                </a:lnTo>
                <a:lnTo>
                  <a:pt x="279400" y="817034"/>
                </a:lnTo>
                <a:lnTo>
                  <a:pt x="245533" y="842434"/>
                </a:lnTo>
                <a:lnTo>
                  <a:pt x="211666" y="846667"/>
                </a:lnTo>
                <a:lnTo>
                  <a:pt x="93133" y="639234"/>
                </a:lnTo>
                <a:lnTo>
                  <a:pt x="63500" y="478367"/>
                </a:lnTo>
                <a:lnTo>
                  <a:pt x="21166" y="381000"/>
                </a:lnTo>
                <a:lnTo>
                  <a:pt x="0" y="296334"/>
                </a:lnTo>
                <a:lnTo>
                  <a:pt x="59266" y="135467"/>
                </a:lnTo>
                <a:lnTo>
                  <a:pt x="135466" y="50800"/>
                </a:lnTo>
                <a:lnTo>
                  <a:pt x="190500" y="0"/>
                </a:lnTo>
                <a:close/>
              </a:path>
            </a:pathLst>
          </a:custGeom>
          <a:solidFill>
            <a:srgbClr val="0079FF"/>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任意多边形 55"/>
          <p:cNvSpPr/>
          <p:nvPr/>
        </p:nvSpPr>
        <p:spPr>
          <a:xfrm>
            <a:off x="5084463" y="2178977"/>
            <a:ext cx="458956" cy="328685"/>
          </a:xfrm>
          <a:custGeom>
            <a:avLst/>
            <a:gdLst>
              <a:gd name="connsiteX0" fmla="*/ 211667 w 969434"/>
              <a:gd name="connsiteY0" fmla="*/ 656167 h 694267"/>
              <a:gd name="connsiteX1" fmla="*/ 245534 w 969434"/>
              <a:gd name="connsiteY1" fmla="*/ 613834 h 694267"/>
              <a:gd name="connsiteX2" fmla="*/ 245534 w 969434"/>
              <a:gd name="connsiteY2" fmla="*/ 613834 h 694267"/>
              <a:gd name="connsiteX3" fmla="*/ 249767 w 969434"/>
              <a:gd name="connsiteY3" fmla="*/ 563034 h 694267"/>
              <a:gd name="connsiteX4" fmla="*/ 266700 w 969434"/>
              <a:gd name="connsiteY4" fmla="*/ 550334 h 694267"/>
              <a:gd name="connsiteX5" fmla="*/ 304800 w 969434"/>
              <a:gd name="connsiteY5" fmla="*/ 558800 h 694267"/>
              <a:gd name="connsiteX6" fmla="*/ 317500 w 969434"/>
              <a:gd name="connsiteY6" fmla="*/ 584200 h 694267"/>
              <a:gd name="connsiteX7" fmla="*/ 317500 w 969434"/>
              <a:gd name="connsiteY7" fmla="*/ 584200 h 694267"/>
              <a:gd name="connsiteX8" fmla="*/ 351367 w 969434"/>
              <a:gd name="connsiteY8" fmla="*/ 626534 h 694267"/>
              <a:gd name="connsiteX9" fmla="*/ 402167 w 969434"/>
              <a:gd name="connsiteY9" fmla="*/ 643467 h 694267"/>
              <a:gd name="connsiteX10" fmla="*/ 440267 w 969434"/>
              <a:gd name="connsiteY10" fmla="*/ 643467 h 694267"/>
              <a:gd name="connsiteX11" fmla="*/ 440267 w 969434"/>
              <a:gd name="connsiteY11" fmla="*/ 643467 h 694267"/>
              <a:gd name="connsiteX12" fmla="*/ 474134 w 969434"/>
              <a:gd name="connsiteY12" fmla="*/ 588434 h 694267"/>
              <a:gd name="connsiteX13" fmla="*/ 474134 w 969434"/>
              <a:gd name="connsiteY13" fmla="*/ 588434 h 694267"/>
              <a:gd name="connsiteX14" fmla="*/ 524934 w 969434"/>
              <a:gd name="connsiteY14" fmla="*/ 596900 h 694267"/>
              <a:gd name="connsiteX15" fmla="*/ 541867 w 969434"/>
              <a:gd name="connsiteY15" fmla="*/ 575734 h 694267"/>
              <a:gd name="connsiteX16" fmla="*/ 541867 w 969434"/>
              <a:gd name="connsiteY16" fmla="*/ 575734 h 694267"/>
              <a:gd name="connsiteX17" fmla="*/ 546100 w 969434"/>
              <a:gd name="connsiteY17" fmla="*/ 524934 h 694267"/>
              <a:gd name="connsiteX18" fmla="*/ 546100 w 969434"/>
              <a:gd name="connsiteY18" fmla="*/ 524934 h 694267"/>
              <a:gd name="connsiteX19" fmla="*/ 592667 w 969434"/>
              <a:gd name="connsiteY19" fmla="*/ 491067 h 694267"/>
              <a:gd name="connsiteX20" fmla="*/ 592667 w 969434"/>
              <a:gd name="connsiteY20" fmla="*/ 491067 h 694267"/>
              <a:gd name="connsiteX21" fmla="*/ 630767 w 969434"/>
              <a:gd name="connsiteY21" fmla="*/ 465667 h 694267"/>
              <a:gd name="connsiteX22" fmla="*/ 630767 w 969434"/>
              <a:gd name="connsiteY22" fmla="*/ 465667 h 694267"/>
              <a:gd name="connsiteX23" fmla="*/ 630767 w 969434"/>
              <a:gd name="connsiteY23" fmla="*/ 423334 h 694267"/>
              <a:gd name="connsiteX24" fmla="*/ 630767 w 969434"/>
              <a:gd name="connsiteY24" fmla="*/ 423334 h 694267"/>
              <a:gd name="connsiteX25" fmla="*/ 668867 w 969434"/>
              <a:gd name="connsiteY25" fmla="*/ 376767 h 694267"/>
              <a:gd name="connsiteX26" fmla="*/ 668867 w 969434"/>
              <a:gd name="connsiteY26" fmla="*/ 376767 h 694267"/>
              <a:gd name="connsiteX27" fmla="*/ 685800 w 969434"/>
              <a:gd name="connsiteY27" fmla="*/ 347134 h 694267"/>
              <a:gd name="connsiteX28" fmla="*/ 681567 w 969434"/>
              <a:gd name="connsiteY28" fmla="*/ 325967 h 694267"/>
              <a:gd name="connsiteX29" fmla="*/ 681567 w 969434"/>
              <a:gd name="connsiteY29" fmla="*/ 325967 h 694267"/>
              <a:gd name="connsiteX30" fmla="*/ 673100 w 969434"/>
              <a:gd name="connsiteY30" fmla="*/ 283634 h 694267"/>
              <a:gd name="connsiteX31" fmla="*/ 719667 w 969434"/>
              <a:gd name="connsiteY31" fmla="*/ 275167 h 694267"/>
              <a:gd name="connsiteX32" fmla="*/ 749300 w 969434"/>
              <a:gd name="connsiteY32" fmla="*/ 279400 h 694267"/>
              <a:gd name="connsiteX33" fmla="*/ 770467 w 969434"/>
              <a:gd name="connsiteY33" fmla="*/ 249767 h 694267"/>
              <a:gd name="connsiteX34" fmla="*/ 770467 w 969434"/>
              <a:gd name="connsiteY34" fmla="*/ 249767 h 694267"/>
              <a:gd name="connsiteX35" fmla="*/ 808567 w 969434"/>
              <a:gd name="connsiteY35" fmla="*/ 194734 h 694267"/>
              <a:gd name="connsiteX36" fmla="*/ 850900 w 969434"/>
              <a:gd name="connsiteY36" fmla="*/ 165100 h 694267"/>
              <a:gd name="connsiteX37" fmla="*/ 893234 w 969434"/>
              <a:gd name="connsiteY37" fmla="*/ 143934 h 694267"/>
              <a:gd name="connsiteX38" fmla="*/ 948267 w 969434"/>
              <a:gd name="connsiteY38" fmla="*/ 139700 h 694267"/>
              <a:gd name="connsiteX39" fmla="*/ 948267 w 969434"/>
              <a:gd name="connsiteY39" fmla="*/ 139700 h 694267"/>
              <a:gd name="connsiteX40" fmla="*/ 969434 w 969434"/>
              <a:gd name="connsiteY40" fmla="*/ 76200 h 694267"/>
              <a:gd name="connsiteX41" fmla="*/ 969434 w 969434"/>
              <a:gd name="connsiteY41" fmla="*/ 76200 h 694267"/>
              <a:gd name="connsiteX42" fmla="*/ 910167 w 969434"/>
              <a:gd name="connsiteY42" fmla="*/ 55034 h 694267"/>
              <a:gd name="connsiteX43" fmla="*/ 855134 w 969434"/>
              <a:gd name="connsiteY43" fmla="*/ 55034 h 694267"/>
              <a:gd name="connsiteX44" fmla="*/ 825500 w 969434"/>
              <a:gd name="connsiteY44" fmla="*/ 59267 h 694267"/>
              <a:gd name="connsiteX45" fmla="*/ 825500 w 969434"/>
              <a:gd name="connsiteY45" fmla="*/ 59267 h 694267"/>
              <a:gd name="connsiteX46" fmla="*/ 783167 w 969434"/>
              <a:gd name="connsiteY46" fmla="*/ 25400 h 694267"/>
              <a:gd name="connsiteX47" fmla="*/ 757767 w 969434"/>
              <a:gd name="connsiteY47" fmla="*/ 25400 h 694267"/>
              <a:gd name="connsiteX48" fmla="*/ 728134 w 969434"/>
              <a:gd name="connsiteY48" fmla="*/ 33867 h 694267"/>
              <a:gd name="connsiteX49" fmla="*/ 690034 w 969434"/>
              <a:gd name="connsiteY49" fmla="*/ 33867 h 694267"/>
              <a:gd name="connsiteX50" fmla="*/ 690034 w 969434"/>
              <a:gd name="connsiteY50" fmla="*/ 33867 h 694267"/>
              <a:gd name="connsiteX51" fmla="*/ 635000 w 969434"/>
              <a:gd name="connsiteY51" fmla="*/ 67734 h 694267"/>
              <a:gd name="connsiteX52" fmla="*/ 626534 w 969434"/>
              <a:gd name="connsiteY52" fmla="*/ 105834 h 694267"/>
              <a:gd name="connsiteX53" fmla="*/ 613834 w 969434"/>
              <a:gd name="connsiteY53" fmla="*/ 148167 h 694267"/>
              <a:gd name="connsiteX54" fmla="*/ 592667 w 969434"/>
              <a:gd name="connsiteY54" fmla="*/ 182034 h 694267"/>
              <a:gd name="connsiteX55" fmla="*/ 558800 w 969434"/>
              <a:gd name="connsiteY55" fmla="*/ 173567 h 694267"/>
              <a:gd name="connsiteX56" fmla="*/ 524934 w 969434"/>
              <a:gd name="connsiteY56" fmla="*/ 160867 h 694267"/>
              <a:gd name="connsiteX57" fmla="*/ 491067 w 969434"/>
              <a:gd name="connsiteY57" fmla="*/ 143934 h 694267"/>
              <a:gd name="connsiteX58" fmla="*/ 491067 w 969434"/>
              <a:gd name="connsiteY58" fmla="*/ 143934 h 694267"/>
              <a:gd name="connsiteX59" fmla="*/ 486834 w 969434"/>
              <a:gd name="connsiteY59" fmla="*/ 76200 h 694267"/>
              <a:gd name="connsiteX60" fmla="*/ 486834 w 969434"/>
              <a:gd name="connsiteY60" fmla="*/ 55034 h 694267"/>
              <a:gd name="connsiteX61" fmla="*/ 469900 w 969434"/>
              <a:gd name="connsiteY61" fmla="*/ 38100 h 694267"/>
              <a:gd name="connsiteX62" fmla="*/ 474134 w 969434"/>
              <a:gd name="connsiteY62" fmla="*/ 25400 h 694267"/>
              <a:gd name="connsiteX63" fmla="*/ 448734 w 969434"/>
              <a:gd name="connsiteY63" fmla="*/ 21167 h 694267"/>
              <a:gd name="connsiteX64" fmla="*/ 448734 w 969434"/>
              <a:gd name="connsiteY64" fmla="*/ 21167 h 694267"/>
              <a:gd name="connsiteX65" fmla="*/ 385234 w 969434"/>
              <a:gd name="connsiteY65" fmla="*/ 29634 h 694267"/>
              <a:gd name="connsiteX66" fmla="*/ 385234 w 969434"/>
              <a:gd name="connsiteY66" fmla="*/ 42334 h 694267"/>
              <a:gd name="connsiteX67" fmla="*/ 385234 w 969434"/>
              <a:gd name="connsiteY67" fmla="*/ 42334 h 694267"/>
              <a:gd name="connsiteX68" fmla="*/ 359834 w 969434"/>
              <a:gd name="connsiteY68" fmla="*/ 71967 h 694267"/>
              <a:gd name="connsiteX69" fmla="*/ 359834 w 969434"/>
              <a:gd name="connsiteY69" fmla="*/ 71967 h 694267"/>
              <a:gd name="connsiteX70" fmla="*/ 334434 w 969434"/>
              <a:gd name="connsiteY70" fmla="*/ 42334 h 694267"/>
              <a:gd name="connsiteX71" fmla="*/ 309034 w 969434"/>
              <a:gd name="connsiteY71" fmla="*/ 0 h 694267"/>
              <a:gd name="connsiteX72" fmla="*/ 182034 w 969434"/>
              <a:gd name="connsiteY72" fmla="*/ 0 h 694267"/>
              <a:gd name="connsiteX73" fmla="*/ 84667 w 969434"/>
              <a:gd name="connsiteY73" fmla="*/ 148167 h 694267"/>
              <a:gd name="connsiteX74" fmla="*/ 4234 w 969434"/>
              <a:gd name="connsiteY74" fmla="*/ 283634 h 694267"/>
              <a:gd name="connsiteX75" fmla="*/ 21167 w 969434"/>
              <a:gd name="connsiteY75" fmla="*/ 457200 h 694267"/>
              <a:gd name="connsiteX76" fmla="*/ 0 w 969434"/>
              <a:gd name="connsiteY76" fmla="*/ 588434 h 694267"/>
              <a:gd name="connsiteX77" fmla="*/ 93134 w 969434"/>
              <a:gd name="connsiteY77" fmla="*/ 694267 h 694267"/>
              <a:gd name="connsiteX78" fmla="*/ 211667 w 969434"/>
              <a:gd name="connsiteY78" fmla="*/ 656167 h 69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969434" h="694267">
                <a:moveTo>
                  <a:pt x="211667" y="656167"/>
                </a:moveTo>
                <a:lnTo>
                  <a:pt x="245534" y="613834"/>
                </a:lnTo>
                <a:lnTo>
                  <a:pt x="245534" y="613834"/>
                </a:lnTo>
                <a:lnTo>
                  <a:pt x="249767" y="563034"/>
                </a:lnTo>
                <a:lnTo>
                  <a:pt x="266700" y="550334"/>
                </a:lnTo>
                <a:lnTo>
                  <a:pt x="304800" y="558800"/>
                </a:lnTo>
                <a:lnTo>
                  <a:pt x="317500" y="584200"/>
                </a:lnTo>
                <a:lnTo>
                  <a:pt x="317500" y="584200"/>
                </a:lnTo>
                <a:lnTo>
                  <a:pt x="351367" y="626534"/>
                </a:lnTo>
                <a:lnTo>
                  <a:pt x="402167" y="643467"/>
                </a:lnTo>
                <a:lnTo>
                  <a:pt x="440267" y="643467"/>
                </a:lnTo>
                <a:lnTo>
                  <a:pt x="440267" y="643467"/>
                </a:lnTo>
                <a:lnTo>
                  <a:pt x="474134" y="588434"/>
                </a:lnTo>
                <a:lnTo>
                  <a:pt x="474134" y="588434"/>
                </a:lnTo>
                <a:lnTo>
                  <a:pt x="524934" y="596900"/>
                </a:lnTo>
                <a:lnTo>
                  <a:pt x="541867" y="575734"/>
                </a:lnTo>
                <a:lnTo>
                  <a:pt x="541867" y="575734"/>
                </a:lnTo>
                <a:lnTo>
                  <a:pt x="546100" y="524934"/>
                </a:lnTo>
                <a:lnTo>
                  <a:pt x="546100" y="524934"/>
                </a:lnTo>
                <a:lnTo>
                  <a:pt x="592667" y="491067"/>
                </a:lnTo>
                <a:lnTo>
                  <a:pt x="592667" y="491067"/>
                </a:lnTo>
                <a:lnTo>
                  <a:pt x="630767" y="465667"/>
                </a:lnTo>
                <a:lnTo>
                  <a:pt x="630767" y="465667"/>
                </a:lnTo>
                <a:lnTo>
                  <a:pt x="630767" y="423334"/>
                </a:lnTo>
                <a:lnTo>
                  <a:pt x="630767" y="423334"/>
                </a:lnTo>
                <a:lnTo>
                  <a:pt x="668867" y="376767"/>
                </a:lnTo>
                <a:lnTo>
                  <a:pt x="668867" y="376767"/>
                </a:lnTo>
                <a:lnTo>
                  <a:pt x="685800" y="347134"/>
                </a:lnTo>
                <a:lnTo>
                  <a:pt x="681567" y="325967"/>
                </a:lnTo>
                <a:lnTo>
                  <a:pt x="681567" y="325967"/>
                </a:lnTo>
                <a:lnTo>
                  <a:pt x="673100" y="283634"/>
                </a:lnTo>
                <a:lnTo>
                  <a:pt x="719667" y="275167"/>
                </a:lnTo>
                <a:lnTo>
                  <a:pt x="749300" y="279400"/>
                </a:lnTo>
                <a:lnTo>
                  <a:pt x="770467" y="249767"/>
                </a:lnTo>
                <a:lnTo>
                  <a:pt x="770467" y="249767"/>
                </a:lnTo>
                <a:lnTo>
                  <a:pt x="808567" y="194734"/>
                </a:lnTo>
                <a:lnTo>
                  <a:pt x="850900" y="165100"/>
                </a:lnTo>
                <a:lnTo>
                  <a:pt x="893234" y="143934"/>
                </a:lnTo>
                <a:lnTo>
                  <a:pt x="948267" y="139700"/>
                </a:lnTo>
                <a:lnTo>
                  <a:pt x="948267" y="139700"/>
                </a:lnTo>
                <a:lnTo>
                  <a:pt x="969434" y="76200"/>
                </a:lnTo>
                <a:lnTo>
                  <a:pt x="969434" y="76200"/>
                </a:lnTo>
                <a:lnTo>
                  <a:pt x="910167" y="55034"/>
                </a:lnTo>
                <a:lnTo>
                  <a:pt x="855134" y="55034"/>
                </a:lnTo>
                <a:lnTo>
                  <a:pt x="825500" y="59267"/>
                </a:lnTo>
                <a:lnTo>
                  <a:pt x="825500" y="59267"/>
                </a:lnTo>
                <a:lnTo>
                  <a:pt x="783167" y="25400"/>
                </a:lnTo>
                <a:lnTo>
                  <a:pt x="757767" y="25400"/>
                </a:lnTo>
                <a:lnTo>
                  <a:pt x="728134" y="33867"/>
                </a:lnTo>
                <a:lnTo>
                  <a:pt x="690034" y="33867"/>
                </a:lnTo>
                <a:lnTo>
                  <a:pt x="690034" y="33867"/>
                </a:lnTo>
                <a:lnTo>
                  <a:pt x="635000" y="67734"/>
                </a:lnTo>
                <a:lnTo>
                  <a:pt x="626534" y="105834"/>
                </a:lnTo>
                <a:lnTo>
                  <a:pt x="613834" y="148167"/>
                </a:lnTo>
                <a:lnTo>
                  <a:pt x="592667" y="182034"/>
                </a:lnTo>
                <a:lnTo>
                  <a:pt x="558800" y="173567"/>
                </a:lnTo>
                <a:lnTo>
                  <a:pt x="524934" y="160867"/>
                </a:lnTo>
                <a:lnTo>
                  <a:pt x="491067" y="143934"/>
                </a:lnTo>
                <a:lnTo>
                  <a:pt x="491067" y="143934"/>
                </a:lnTo>
                <a:lnTo>
                  <a:pt x="486834" y="76200"/>
                </a:lnTo>
                <a:lnTo>
                  <a:pt x="486834" y="55034"/>
                </a:lnTo>
                <a:lnTo>
                  <a:pt x="469900" y="38100"/>
                </a:lnTo>
                <a:lnTo>
                  <a:pt x="474134" y="25400"/>
                </a:lnTo>
                <a:lnTo>
                  <a:pt x="448734" y="21167"/>
                </a:lnTo>
                <a:lnTo>
                  <a:pt x="448734" y="21167"/>
                </a:lnTo>
                <a:lnTo>
                  <a:pt x="385234" y="29634"/>
                </a:lnTo>
                <a:lnTo>
                  <a:pt x="385234" y="42334"/>
                </a:lnTo>
                <a:lnTo>
                  <a:pt x="385234" y="42334"/>
                </a:lnTo>
                <a:lnTo>
                  <a:pt x="359834" y="71967"/>
                </a:lnTo>
                <a:lnTo>
                  <a:pt x="359834" y="71967"/>
                </a:lnTo>
                <a:lnTo>
                  <a:pt x="334434" y="42334"/>
                </a:lnTo>
                <a:lnTo>
                  <a:pt x="309034" y="0"/>
                </a:lnTo>
                <a:lnTo>
                  <a:pt x="182034" y="0"/>
                </a:lnTo>
                <a:lnTo>
                  <a:pt x="84667" y="148167"/>
                </a:lnTo>
                <a:lnTo>
                  <a:pt x="4234" y="283634"/>
                </a:lnTo>
                <a:lnTo>
                  <a:pt x="21167" y="457200"/>
                </a:lnTo>
                <a:lnTo>
                  <a:pt x="0" y="588434"/>
                </a:lnTo>
                <a:lnTo>
                  <a:pt x="93134" y="694267"/>
                </a:lnTo>
                <a:lnTo>
                  <a:pt x="211667" y="656167"/>
                </a:lnTo>
                <a:close/>
              </a:path>
            </a:pathLst>
          </a:custGeom>
          <a:solidFill>
            <a:srgbClr val="0079FF"/>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任意多边形 56"/>
          <p:cNvSpPr/>
          <p:nvPr/>
        </p:nvSpPr>
        <p:spPr>
          <a:xfrm>
            <a:off x="5058409" y="1948497"/>
            <a:ext cx="180376" cy="218455"/>
          </a:xfrm>
          <a:custGeom>
            <a:avLst/>
            <a:gdLst>
              <a:gd name="connsiteX0" fmla="*/ 381000 w 381000"/>
              <a:gd name="connsiteY0" fmla="*/ 258233 h 461433"/>
              <a:gd name="connsiteX1" fmla="*/ 342900 w 381000"/>
              <a:gd name="connsiteY1" fmla="*/ 300567 h 461433"/>
              <a:gd name="connsiteX2" fmla="*/ 342900 w 381000"/>
              <a:gd name="connsiteY2" fmla="*/ 342900 h 461433"/>
              <a:gd name="connsiteX3" fmla="*/ 351367 w 381000"/>
              <a:gd name="connsiteY3" fmla="*/ 385233 h 461433"/>
              <a:gd name="connsiteX4" fmla="*/ 325967 w 381000"/>
              <a:gd name="connsiteY4" fmla="*/ 440267 h 461433"/>
              <a:gd name="connsiteX5" fmla="*/ 237067 w 381000"/>
              <a:gd name="connsiteY5" fmla="*/ 461433 h 461433"/>
              <a:gd name="connsiteX6" fmla="*/ 84667 w 381000"/>
              <a:gd name="connsiteY6" fmla="*/ 355600 h 461433"/>
              <a:gd name="connsiteX7" fmla="*/ 0 w 381000"/>
              <a:gd name="connsiteY7" fmla="*/ 249767 h 461433"/>
              <a:gd name="connsiteX8" fmla="*/ 80433 w 381000"/>
              <a:gd name="connsiteY8" fmla="*/ 29633 h 461433"/>
              <a:gd name="connsiteX9" fmla="*/ 279400 w 381000"/>
              <a:gd name="connsiteY9" fmla="*/ 0 h 461433"/>
              <a:gd name="connsiteX10" fmla="*/ 381000 w 381000"/>
              <a:gd name="connsiteY10" fmla="*/ 258233 h 461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461433">
                <a:moveTo>
                  <a:pt x="381000" y="258233"/>
                </a:moveTo>
                <a:lnTo>
                  <a:pt x="342900" y="300567"/>
                </a:lnTo>
                <a:lnTo>
                  <a:pt x="342900" y="342900"/>
                </a:lnTo>
                <a:lnTo>
                  <a:pt x="351367" y="385233"/>
                </a:lnTo>
                <a:lnTo>
                  <a:pt x="325967" y="440267"/>
                </a:lnTo>
                <a:lnTo>
                  <a:pt x="237067" y="461433"/>
                </a:lnTo>
                <a:lnTo>
                  <a:pt x="84667" y="355600"/>
                </a:lnTo>
                <a:lnTo>
                  <a:pt x="0" y="249767"/>
                </a:lnTo>
                <a:lnTo>
                  <a:pt x="80433" y="29633"/>
                </a:lnTo>
                <a:lnTo>
                  <a:pt x="279400" y="0"/>
                </a:lnTo>
                <a:lnTo>
                  <a:pt x="381000" y="258233"/>
                </a:lnTo>
                <a:close/>
              </a:path>
            </a:pathLst>
          </a:custGeom>
          <a:solidFill>
            <a:srgbClr val="213F3F"/>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任意多边形 57"/>
          <p:cNvSpPr/>
          <p:nvPr/>
        </p:nvSpPr>
        <p:spPr>
          <a:xfrm>
            <a:off x="4944171" y="1817217"/>
            <a:ext cx="421872" cy="562496"/>
          </a:xfrm>
          <a:custGeom>
            <a:avLst/>
            <a:gdLst>
              <a:gd name="connsiteX0" fmla="*/ 891103 w 891103"/>
              <a:gd name="connsiteY0" fmla="*/ 425167 h 1188138"/>
              <a:gd name="connsiteX1" fmla="*/ 850334 w 891103"/>
              <a:gd name="connsiteY1" fmla="*/ 471761 h 1188138"/>
              <a:gd name="connsiteX2" fmla="*/ 818301 w 891103"/>
              <a:gd name="connsiteY2" fmla="*/ 500882 h 1188138"/>
              <a:gd name="connsiteX3" fmla="*/ 800828 w 891103"/>
              <a:gd name="connsiteY3" fmla="*/ 532915 h 1188138"/>
              <a:gd name="connsiteX4" fmla="*/ 789180 w 891103"/>
              <a:gd name="connsiteY4" fmla="*/ 567860 h 1188138"/>
              <a:gd name="connsiteX5" fmla="*/ 762971 w 891103"/>
              <a:gd name="connsiteY5" fmla="*/ 596981 h 1188138"/>
              <a:gd name="connsiteX6" fmla="*/ 710553 w 891103"/>
              <a:gd name="connsiteY6" fmla="*/ 617366 h 1188138"/>
              <a:gd name="connsiteX7" fmla="*/ 678520 w 891103"/>
              <a:gd name="connsiteY7" fmla="*/ 623190 h 1188138"/>
              <a:gd name="connsiteX8" fmla="*/ 658135 w 891103"/>
              <a:gd name="connsiteY8" fmla="*/ 623190 h 1188138"/>
              <a:gd name="connsiteX9" fmla="*/ 631926 w 891103"/>
              <a:gd name="connsiteY9" fmla="*/ 596981 h 1188138"/>
              <a:gd name="connsiteX10" fmla="*/ 605717 w 891103"/>
              <a:gd name="connsiteY10" fmla="*/ 582421 h 1188138"/>
              <a:gd name="connsiteX11" fmla="*/ 579508 w 891103"/>
              <a:gd name="connsiteY11" fmla="*/ 553300 h 1188138"/>
              <a:gd name="connsiteX12" fmla="*/ 591157 w 891103"/>
              <a:gd name="connsiteY12" fmla="*/ 527091 h 1188138"/>
              <a:gd name="connsiteX13" fmla="*/ 588245 w 891103"/>
              <a:gd name="connsiteY13" fmla="*/ 489233 h 1188138"/>
              <a:gd name="connsiteX14" fmla="*/ 582420 w 891103"/>
              <a:gd name="connsiteY14" fmla="*/ 465936 h 1188138"/>
              <a:gd name="connsiteX15" fmla="*/ 556211 w 891103"/>
              <a:gd name="connsiteY15" fmla="*/ 457200 h 1188138"/>
              <a:gd name="connsiteX16" fmla="*/ 535827 w 891103"/>
              <a:gd name="connsiteY16" fmla="*/ 457200 h 1188138"/>
              <a:gd name="connsiteX17" fmla="*/ 535827 w 891103"/>
              <a:gd name="connsiteY17" fmla="*/ 436815 h 1188138"/>
              <a:gd name="connsiteX18" fmla="*/ 538739 w 891103"/>
              <a:gd name="connsiteY18" fmla="*/ 384398 h 1188138"/>
              <a:gd name="connsiteX19" fmla="*/ 527090 w 891103"/>
              <a:gd name="connsiteY19" fmla="*/ 343628 h 1188138"/>
              <a:gd name="connsiteX20" fmla="*/ 492145 w 891103"/>
              <a:gd name="connsiteY20" fmla="*/ 343628 h 1188138"/>
              <a:gd name="connsiteX21" fmla="*/ 492145 w 891103"/>
              <a:gd name="connsiteY21" fmla="*/ 343628 h 1188138"/>
              <a:gd name="connsiteX22" fmla="*/ 463024 w 891103"/>
              <a:gd name="connsiteY22" fmla="*/ 329068 h 1188138"/>
              <a:gd name="connsiteX23" fmla="*/ 463024 w 891103"/>
              <a:gd name="connsiteY23" fmla="*/ 329068 h 1188138"/>
              <a:gd name="connsiteX24" fmla="*/ 425167 w 891103"/>
              <a:gd name="connsiteY24" fmla="*/ 320331 h 1188138"/>
              <a:gd name="connsiteX25" fmla="*/ 419343 w 891103"/>
              <a:gd name="connsiteY25" fmla="*/ 346540 h 1188138"/>
              <a:gd name="connsiteX26" fmla="*/ 419343 w 891103"/>
              <a:gd name="connsiteY26" fmla="*/ 346540 h 1188138"/>
              <a:gd name="connsiteX27" fmla="*/ 407694 w 891103"/>
              <a:gd name="connsiteY27" fmla="*/ 372749 h 1188138"/>
              <a:gd name="connsiteX28" fmla="*/ 372749 w 891103"/>
              <a:gd name="connsiteY28" fmla="*/ 387310 h 1188138"/>
              <a:gd name="connsiteX29" fmla="*/ 352364 w 891103"/>
              <a:gd name="connsiteY29" fmla="*/ 401870 h 1188138"/>
              <a:gd name="connsiteX30" fmla="*/ 352364 w 891103"/>
              <a:gd name="connsiteY30" fmla="*/ 425167 h 1188138"/>
              <a:gd name="connsiteX31" fmla="*/ 358189 w 891103"/>
              <a:gd name="connsiteY31" fmla="*/ 436815 h 1188138"/>
              <a:gd name="connsiteX32" fmla="*/ 358189 w 891103"/>
              <a:gd name="connsiteY32" fmla="*/ 468849 h 1188138"/>
              <a:gd name="connsiteX33" fmla="*/ 343628 w 891103"/>
              <a:gd name="connsiteY33" fmla="*/ 486321 h 1188138"/>
              <a:gd name="connsiteX34" fmla="*/ 314507 w 891103"/>
              <a:gd name="connsiteY34" fmla="*/ 515442 h 1188138"/>
              <a:gd name="connsiteX35" fmla="*/ 314507 w 891103"/>
              <a:gd name="connsiteY35" fmla="*/ 515442 h 1188138"/>
              <a:gd name="connsiteX36" fmla="*/ 294122 w 891103"/>
              <a:gd name="connsiteY36" fmla="*/ 562036 h 1188138"/>
              <a:gd name="connsiteX37" fmla="*/ 323243 w 891103"/>
              <a:gd name="connsiteY37" fmla="*/ 564948 h 1188138"/>
              <a:gd name="connsiteX38" fmla="*/ 355276 w 891103"/>
              <a:gd name="connsiteY38" fmla="*/ 579508 h 1188138"/>
              <a:gd name="connsiteX39" fmla="*/ 381485 w 891103"/>
              <a:gd name="connsiteY39" fmla="*/ 570772 h 1188138"/>
              <a:gd name="connsiteX40" fmla="*/ 401870 w 891103"/>
              <a:gd name="connsiteY40" fmla="*/ 559124 h 1188138"/>
              <a:gd name="connsiteX41" fmla="*/ 416431 w 891103"/>
              <a:gd name="connsiteY41" fmla="*/ 541651 h 1188138"/>
              <a:gd name="connsiteX42" fmla="*/ 463024 w 891103"/>
              <a:gd name="connsiteY42" fmla="*/ 541651 h 1188138"/>
              <a:gd name="connsiteX43" fmla="*/ 486321 w 891103"/>
              <a:gd name="connsiteY43" fmla="*/ 567860 h 1188138"/>
              <a:gd name="connsiteX44" fmla="*/ 506706 w 891103"/>
              <a:gd name="connsiteY44" fmla="*/ 585333 h 1188138"/>
              <a:gd name="connsiteX45" fmla="*/ 515442 w 891103"/>
              <a:gd name="connsiteY45" fmla="*/ 614454 h 1188138"/>
              <a:gd name="connsiteX46" fmla="*/ 503794 w 891103"/>
              <a:gd name="connsiteY46" fmla="*/ 646487 h 1188138"/>
              <a:gd name="connsiteX47" fmla="*/ 515442 w 891103"/>
              <a:gd name="connsiteY47" fmla="*/ 675608 h 1188138"/>
              <a:gd name="connsiteX48" fmla="*/ 553299 w 891103"/>
              <a:gd name="connsiteY48" fmla="*/ 701817 h 1188138"/>
              <a:gd name="connsiteX49" fmla="*/ 591157 w 891103"/>
              <a:gd name="connsiteY49" fmla="*/ 725114 h 1188138"/>
              <a:gd name="connsiteX50" fmla="*/ 626102 w 891103"/>
              <a:gd name="connsiteY50" fmla="*/ 745498 h 1188138"/>
              <a:gd name="connsiteX51" fmla="*/ 637750 w 891103"/>
              <a:gd name="connsiteY51" fmla="*/ 777531 h 1188138"/>
              <a:gd name="connsiteX52" fmla="*/ 594069 w 891103"/>
              <a:gd name="connsiteY52" fmla="*/ 803740 h 1188138"/>
              <a:gd name="connsiteX53" fmla="*/ 538739 w 891103"/>
              <a:gd name="connsiteY53" fmla="*/ 861982 h 1188138"/>
              <a:gd name="connsiteX54" fmla="*/ 538739 w 891103"/>
              <a:gd name="connsiteY54" fmla="*/ 861982 h 1188138"/>
              <a:gd name="connsiteX55" fmla="*/ 483409 w 891103"/>
              <a:gd name="connsiteY55" fmla="*/ 905664 h 1188138"/>
              <a:gd name="connsiteX56" fmla="*/ 428079 w 891103"/>
              <a:gd name="connsiteY56" fmla="*/ 969730 h 1188138"/>
              <a:gd name="connsiteX57" fmla="*/ 372749 w 891103"/>
              <a:gd name="connsiteY57" fmla="*/ 1016324 h 1188138"/>
              <a:gd name="connsiteX58" fmla="*/ 349452 w 891103"/>
              <a:gd name="connsiteY58" fmla="*/ 1057093 h 1188138"/>
              <a:gd name="connsiteX59" fmla="*/ 352364 w 891103"/>
              <a:gd name="connsiteY59" fmla="*/ 1074566 h 1188138"/>
              <a:gd name="connsiteX60" fmla="*/ 361101 w 891103"/>
              <a:gd name="connsiteY60" fmla="*/ 1100775 h 1188138"/>
              <a:gd name="connsiteX61" fmla="*/ 366925 w 891103"/>
              <a:gd name="connsiteY61" fmla="*/ 1188138 h 1188138"/>
              <a:gd name="connsiteX62" fmla="*/ 49506 w 891103"/>
              <a:gd name="connsiteY62" fmla="*/ 1179401 h 1188138"/>
              <a:gd name="connsiteX63" fmla="*/ 26209 w 891103"/>
              <a:gd name="connsiteY63" fmla="*/ 882367 h 1188138"/>
              <a:gd name="connsiteX64" fmla="*/ 0 w 891103"/>
              <a:gd name="connsiteY64" fmla="*/ 334892 h 1188138"/>
              <a:gd name="connsiteX65" fmla="*/ 66978 w 891103"/>
              <a:gd name="connsiteY65" fmla="*/ 192199 h 1188138"/>
              <a:gd name="connsiteX66" fmla="*/ 227144 w 891103"/>
              <a:gd name="connsiteY66" fmla="*/ 116484 h 1188138"/>
              <a:gd name="connsiteX67" fmla="*/ 285386 w 891103"/>
              <a:gd name="connsiteY67" fmla="*/ 104836 h 1188138"/>
              <a:gd name="connsiteX68" fmla="*/ 407694 w 891103"/>
              <a:gd name="connsiteY68" fmla="*/ 34945 h 1188138"/>
              <a:gd name="connsiteX69" fmla="*/ 626102 w 891103"/>
              <a:gd name="connsiteY69" fmla="*/ 0 h 1188138"/>
              <a:gd name="connsiteX70" fmla="*/ 707641 w 891103"/>
              <a:gd name="connsiteY70" fmla="*/ 227144 h 1188138"/>
              <a:gd name="connsiteX71" fmla="*/ 762971 w 891103"/>
              <a:gd name="connsiteY71" fmla="*/ 244617 h 1188138"/>
              <a:gd name="connsiteX72" fmla="*/ 891103 w 891103"/>
              <a:gd name="connsiteY72" fmla="*/ 425167 h 11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891103" h="1188138">
                <a:moveTo>
                  <a:pt x="891103" y="425167"/>
                </a:moveTo>
                <a:lnTo>
                  <a:pt x="850334" y="471761"/>
                </a:lnTo>
                <a:lnTo>
                  <a:pt x="818301" y="500882"/>
                </a:lnTo>
                <a:lnTo>
                  <a:pt x="800828" y="532915"/>
                </a:lnTo>
                <a:lnTo>
                  <a:pt x="789180" y="567860"/>
                </a:lnTo>
                <a:lnTo>
                  <a:pt x="762971" y="596981"/>
                </a:lnTo>
                <a:lnTo>
                  <a:pt x="710553" y="617366"/>
                </a:lnTo>
                <a:lnTo>
                  <a:pt x="678520" y="623190"/>
                </a:lnTo>
                <a:lnTo>
                  <a:pt x="658135" y="623190"/>
                </a:lnTo>
                <a:lnTo>
                  <a:pt x="631926" y="596981"/>
                </a:lnTo>
                <a:lnTo>
                  <a:pt x="605717" y="582421"/>
                </a:lnTo>
                <a:lnTo>
                  <a:pt x="579508" y="553300"/>
                </a:lnTo>
                <a:lnTo>
                  <a:pt x="591157" y="527091"/>
                </a:lnTo>
                <a:lnTo>
                  <a:pt x="588245" y="489233"/>
                </a:lnTo>
                <a:lnTo>
                  <a:pt x="582420" y="465936"/>
                </a:lnTo>
                <a:lnTo>
                  <a:pt x="556211" y="457200"/>
                </a:lnTo>
                <a:lnTo>
                  <a:pt x="535827" y="457200"/>
                </a:lnTo>
                <a:lnTo>
                  <a:pt x="535827" y="436815"/>
                </a:lnTo>
                <a:lnTo>
                  <a:pt x="538739" y="384398"/>
                </a:lnTo>
                <a:lnTo>
                  <a:pt x="527090" y="343628"/>
                </a:lnTo>
                <a:lnTo>
                  <a:pt x="492145" y="343628"/>
                </a:lnTo>
                <a:lnTo>
                  <a:pt x="492145" y="343628"/>
                </a:lnTo>
                <a:lnTo>
                  <a:pt x="463024" y="329068"/>
                </a:lnTo>
                <a:lnTo>
                  <a:pt x="463024" y="329068"/>
                </a:lnTo>
                <a:lnTo>
                  <a:pt x="425167" y="320331"/>
                </a:lnTo>
                <a:lnTo>
                  <a:pt x="419343" y="346540"/>
                </a:lnTo>
                <a:lnTo>
                  <a:pt x="419343" y="346540"/>
                </a:lnTo>
                <a:lnTo>
                  <a:pt x="407694" y="372749"/>
                </a:lnTo>
                <a:lnTo>
                  <a:pt x="372749" y="387310"/>
                </a:lnTo>
                <a:lnTo>
                  <a:pt x="352364" y="401870"/>
                </a:lnTo>
                <a:lnTo>
                  <a:pt x="352364" y="425167"/>
                </a:lnTo>
                <a:lnTo>
                  <a:pt x="358189" y="436815"/>
                </a:lnTo>
                <a:lnTo>
                  <a:pt x="358189" y="468849"/>
                </a:lnTo>
                <a:lnTo>
                  <a:pt x="343628" y="486321"/>
                </a:lnTo>
                <a:lnTo>
                  <a:pt x="314507" y="515442"/>
                </a:lnTo>
                <a:lnTo>
                  <a:pt x="314507" y="515442"/>
                </a:lnTo>
                <a:lnTo>
                  <a:pt x="294122" y="562036"/>
                </a:lnTo>
                <a:lnTo>
                  <a:pt x="323243" y="564948"/>
                </a:lnTo>
                <a:lnTo>
                  <a:pt x="355276" y="579508"/>
                </a:lnTo>
                <a:lnTo>
                  <a:pt x="381485" y="570772"/>
                </a:lnTo>
                <a:lnTo>
                  <a:pt x="401870" y="559124"/>
                </a:lnTo>
                <a:lnTo>
                  <a:pt x="416431" y="541651"/>
                </a:lnTo>
                <a:lnTo>
                  <a:pt x="463024" y="541651"/>
                </a:lnTo>
                <a:lnTo>
                  <a:pt x="486321" y="567860"/>
                </a:lnTo>
                <a:lnTo>
                  <a:pt x="506706" y="585333"/>
                </a:lnTo>
                <a:lnTo>
                  <a:pt x="515442" y="614454"/>
                </a:lnTo>
                <a:lnTo>
                  <a:pt x="503794" y="646487"/>
                </a:lnTo>
                <a:lnTo>
                  <a:pt x="515442" y="675608"/>
                </a:lnTo>
                <a:lnTo>
                  <a:pt x="553299" y="701817"/>
                </a:lnTo>
                <a:lnTo>
                  <a:pt x="591157" y="725114"/>
                </a:lnTo>
                <a:lnTo>
                  <a:pt x="626102" y="745498"/>
                </a:lnTo>
                <a:lnTo>
                  <a:pt x="637750" y="777531"/>
                </a:lnTo>
                <a:lnTo>
                  <a:pt x="594069" y="803740"/>
                </a:lnTo>
                <a:lnTo>
                  <a:pt x="538739" y="861982"/>
                </a:lnTo>
                <a:lnTo>
                  <a:pt x="538739" y="861982"/>
                </a:lnTo>
                <a:lnTo>
                  <a:pt x="483409" y="905664"/>
                </a:lnTo>
                <a:lnTo>
                  <a:pt x="428079" y="969730"/>
                </a:lnTo>
                <a:lnTo>
                  <a:pt x="372749" y="1016324"/>
                </a:lnTo>
                <a:lnTo>
                  <a:pt x="349452" y="1057093"/>
                </a:lnTo>
                <a:lnTo>
                  <a:pt x="352364" y="1074566"/>
                </a:lnTo>
                <a:lnTo>
                  <a:pt x="361101" y="1100775"/>
                </a:lnTo>
                <a:lnTo>
                  <a:pt x="366925" y="1188138"/>
                </a:lnTo>
                <a:lnTo>
                  <a:pt x="49506" y="1179401"/>
                </a:lnTo>
                <a:lnTo>
                  <a:pt x="26209" y="882367"/>
                </a:lnTo>
                <a:lnTo>
                  <a:pt x="0" y="334892"/>
                </a:lnTo>
                <a:lnTo>
                  <a:pt x="66978" y="192199"/>
                </a:lnTo>
                <a:lnTo>
                  <a:pt x="227144" y="116484"/>
                </a:lnTo>
                <a:lnTo>
                  <a:pt x="285386" y="104836"/>
                </a:lnTo>
                <a:lnTo>
                  <a:pt x="407694" y="34945"/>
                </a:lnTo>
                <a:lnTo>
                  <a:pt x="626102" y="0"/>
                </a:lnTo>
                <a:lnTo>
                  <a:pt x="707641" y="227144"/>
                </a:lnTo>
                <a:lnTo>
                  <a:pt x="762971" y="244617"/>
                </a:lnTo>
                <a:lnTo>
                  <a:pt x="891103" y="425167"/>
                </a:lnTo>
                <a:close/>
              </a:path>
            </a:pathLst>
          </a:custGeom>
          <a:solidFill>
            <a:schemeClr val="bg2">
              <a:lumMod val="60000"/>
              <a:lumOff val="4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任意多边形 58"/>
          <p:cNvSpPr/>
          <p:nvPr/>
        </p:nvSpPr>
        <p:spPr>
          <a:xfrm>
            <a:off x="4789892" y="3223664"/>
            <a:ext cx="550338" cy="435204"/>
          </a:xfrm>
          <a:custGeom>
            <a:avLst/>
            <a:gdLst>
              <a:gd name="connsiteX0" fmla="*/ 24320 w 1162456"/>
              <a:gd name="connsiteY0" fmla="*/ 622570 h 919264"/>
              <a:gd name="connsiteX1" fmla="*/ 43775 w 1162456"/>
              <a:gd name="connsiteY1" fmla="*/ 695528 h 919264"/>
              <a:gd name="connsiteX2" fmla="*/ 19456 w 1162456"/>
              <a:gd name="connsiteY2" fmla="*/ 724710 h 919264"/>
              <a:gd name="connsiteX3" fmla="*/ 4864 w 1162456"/>
              <a:gd name="connsiteY3" fmla="*/ 753893 h 919264"/>
              <a:gd name="connsiteX4" fmla="*/ 0 w 1162456"/>
              <a:gd name="connsiteY4" fmla="*/ 787940 h 919264"/>
              <a:gd name="connsiteX5" fmla="*/ 14592 w 1162456"/>
              <a:gd name="connsiteY5" fmla="*/ 812259 h 919264"/>
              <a:gd name="connsiteX6" fmla="*/ 14592 w 1162456"/>
              <a:gd name="connsiteY6" fmla="*/ 812259 h 919264"/>
              <a:gd name="connsiteX7" fmla="*/ 43775 w 1162456"/>
              <a:gd name="connsiteY7" fmla="*/ 875489 h 919264"/>
              <a:gd name="connsiteX8" fmla="*/ 87549 w 1162456"/>
              <a:gd name="connsiteY8" fmla="*/ 919264 h 919264"/>
              <a:gd name="connsiteX9" fmla="*/ 131324 w 1162456"/>
              <a:gd name="connsiteY9" fmla="*/ 890081 h 919264"/>
              <a:gd name="connsiteX10" fmla="*/ 131324 w 1162456"/>
              <a:gd name="connsiteY10" fmla="*/ 860898 h 919264"/>
              <a:gd name="connsiteX11" fmla="*/ 121596 w 1162456"/>
              <a:gd name="connsiteY11" fmla="*/ 846306 h 919264"/>
              <a:gd name="connsiteX12" fmla="*/ 87549 w 1162456"/>
              <a:gd name="connsiteY12" fmla="*/ 807396 h 919264"/>
              <a:gd name="connsiteX13" fmla="*/ 87549 w 1162456"/>
              <a:gd name="connsiteY13" fmla="*/ 797668 h 919264"/>
              <a:gd name="connsiteX14" fmla="*/ 121596 w 1162456"/>
              <a:gd name="connsiteY14" fmla="*/ 744166 h 919264"/>
              <a:gd name="connsiteX15" fmla="*/ 160507 w 1162456"/>
              <a:gd name="connsiteY15" fmla="*/ 705255 h 919264"/>
              <a:gd name="connsiteX16" fmla="*/ 248056 w 1162456"/>
              <a:gd name="connsiteY16" fmla="*/ 690664 h 919264"/>
              <a:gd name="connsiteX17" fmla="*/ 306422 w 1162456"/>
              <a:gd name="connsiteY17" fmla="*/ 695528 h 919264"/>
              <a:gd name="connsiteX18" fmla="*/ 306422 w 1162456"/>
              <a:gd name="connsiteY18" fmla="*/ 695528 h 919264"/>
              <a:gd name="connsiteX19" fmla="*/ 340468 w 1162456"/>
              <a:gd name="connsiteY19" fmla="*/ 651753 h 919264"/>
              <a:gd name="connsiteX20" fmla="*/ 403698 w 1162456"/>
              <a:gd name="connsiteY20" fmla="*/ 646889 h 919264"/>
              <a:gd name="connsiteX21" fmla="*/ 462064 w 1162456"/>
              <a:gd name="connsiteY21" fmla="*/ 642025 h 919264"/>
              <a:gd name="connsiteX22" fmla="*/ 481520 w 1162456"/>
              <a:gd name="connsiteY22" fmla="*/ 612842 h 919264"/>
              <a:gd name="connsiteX23" fmla="*/ 481520 w 1162456"/>
              <a:gd name="connsiteY23" fmla="*/ 612842 h 919264"/>
              <a:gd name="connsiteX24" fmla="*/ 525294 w 1162456"/>
              <a:gd name="connsiteY24" fmla="*/ 607979 h 919264"/>
              <a:gd name="connsiteX25" fmla="*/ 535022 w 1162456"/>
              <a:gd name="connsiteY25" fmla="*/ 588523 h 919264"/>
              <a:gd name="connsiteX26" fmla="*/ 515566 w 1162456"/>
              <a:gd name="connsiteY26" fmla="*/ 554476 h 919264"/>
              <a:gd name="connsiteX27" fmla="*/ 573932 w 1162456"/>
              <a:gd name="connsiteY27" fmla="*/ 549613 h 919264"/>
              <a:gd name="connsiteX28" fmla="*/ 578796 w 1162456"/>
              <a:gd name="connsiteY28" fmla="*/ 559340 h 919264"/>
              <a:gd name="connsiteX29" fmla="*/ 637162 w 1162456"/>
              <a:gd name="connsiteY29" fmla="*/ 457200 h 919264"/>
              <a:gd name="connsiteX30" fmla="*/ 705256 w 1162456"/>
              <a:gd name="connsiteY30" fmla="*/ 544749 h 919264"/>
              <a:gd name="connsiteX31" fmla="*/ 744166 w 1162456"/>
              <a:gd name="connsiteY31" fmla="*/ 505838 h 919264"/>
              <a:gd name="connsiteX32" fmla="*/ 744166 w 1162456"/>
              <a:gd name="connsiteY32" fmla="*/ 505838 h 919264"/>
              <a:gd name="connsiteX33" fmla="*/ 778213 w 1162456"/>
              <a:gd name="connsiteY33" fmla="*/ 486383 h 919264"/>
              <a:gd name="connsiteX34" fmla="*/ 787941 w 1162456"/>
              <a:gd name="connsiteY34" fmla="*/ 452336 h 919264"/>
              <a:gd name="connsiteX35" fmla="*/ 821988 w 1162456"/>
              <a:gd name="connsiteY35" fmla="*/ 471791 h 919264"/>
              <a:gd name="connsiteX36" fmla="*/ 865762 w 1162456"/>
              <a:gd name="connsiteY36" fmla="*/ 452336 h 919264"/>
              <a:gd name="connsiteX37" fmla="*/ 865762 w 1162456"/>
              <a:gd name="connsiteY37" fmla="*/ 452336 h 919264"/>
              <a:gd name="connsiteX38" fmla="*/ 865762 w 1162456"/>
              <a:gd name="connsiteY38" fmla="*/ 452336 h 919264"/>
              <a:gd name="connsiteX39" fmla="*/ 914400 w 1162456"/>
              <a:gd name="connsiteY39" fmla="*/ 471791 h 919264"/>
              <a:gd name="connsiteX40" fmla="*/ 967903 w 1162456"/>
              <a:gd name="connsiteY40" fmla="*/ 408562 h 919264"/>
              <a:gd name="connsiteX41" fmla="*/ 1065179 w 1162456"/>
              <a:gd name="connsiteY41" fmla="*/ 359923 h 919264"/>
              <a:gd name="connsiteX42" fmla="*/ 1045724 w 1162456"/>
              <a:gd name="connsiteY42" fmla="*/ 330740 h 919264"/>
              <a:gd name="connsiteX43" fmla="*/ 1074907 w 1162456"/>
              <a:gd name="connsiteY43" fmla="*/ 296693 h 919264"/>
              <a:gd name="connsiteX44" fmla="*/ 1147864 w 1162456"/>
              <a:gd name="connsiteY44" fmla="*/ 272374 h 919264"/>
              <a:gd name="connsiteX45" fmla="*/ 1162456 w 1162456"/>
              <a:gd name="connsiteY45" fmla="*/ 267510 h 919264"/>
              <a:gd name="connsiteX46" fmla="*/ 1133273 w 1162456"/>
              <a:gd name="connsiteY46" fmla="*/ 228600 h 919264"/>
              <a:gd name="connsiteX47" fmla="*/ 1123545 w 1162456"/>
              <a:gd name="connsiteY47" fmla="*/ 199417 h 919264"/>
              <a:gd name="connsiteX48" fmla="*/ 1089498 w 1162456"/>
              <a:gd name="connsiteY48" fmla="*/ 150779 h 919264"/>
              <a:gd name="connsiteX49" fmla="*/ 1089498 w 1162456"/>
              <a:gd name="connsiteY49" fmla="*/ 150779 h 919264"/>
              <a:gd name="connsiteX50" fmla="*/ 1045724 w 1162456"/>
              <a:gd name="connsiteY50" fmla="*/ 107004 h 919264"/>
              <a:gd name="connsiteX51" fmla="*/ 972766 w 1162456"/>
              <a:gd name="connsiteY51" fmla="*/ 97276 h 919264"/>
              <a:gd name="connsiteX52" fmla="*/ 948447 w 1162456"/>
              <a:gd name="connsiteY52" fmla="*/ 126459 h 919264"/>
              <a:gd name="connsiteX53" fmla="*/ 924128 w 1162456"/>
              <a:gd name="connsiteY53" fmla="*/ 141051 h 919264"/>
              <a:gd name="connsiteX54" fmla="*/ 880354 w 1162456"/>
              <a:gd name="connsiteY54" fmla="*/ 126459 h 919264"/>
              <a:gd name="connsiteX55" fmla="*/ 836579 w 1162456"/>
              <a:gd name="connsiteY55" fmla="*/ 121596 h 919264"/>
              <a:gd name="connsiteX56" fmla="*/ 797668 w 1162456"/>
              <a:gd name="connsiteY56" fmla="*/ 155642 h 919264"/>
              <a:gd name="connsiteX57" fmla="*/ 758758 w 1162456"/>
              <a:gd name="connsiteY57" fmla="*/ 165370 h 919264"/>
              <a:gd name="connsiteX58" fmla="*/ 705256 w 1162456"/>
              <a:gd name="connsiteY58" fmla="*/ 155642 h 919264"/>
              <a:gd name="connsiteX59" fmla="*/ 714983 w 1162456"/>
              <a:gd name="connsiteY59" fmla="*/ 111868 h 919264"/>
              <a:gd name="connsiteX60" fmla="*/ 714983 w 1162456"/>
              <a:gd name="connsiteY60" fmla="*/ 111868 h 919264"/>
              <a:gd name="connsiteX61" fmla="*/ 758758 w 1162456"/>
              <a:gd name="connsiteY61" fmla="*/ 72957 h 919264"/>
              <a:gd name="connsiteX62" fmla="*/ 778213 w 1162456"/>
              <a:gd name="connsiteY62" fmla="*/ 43774 h 919264"/>
              <a:gd name="connsiteX63" fmla="*/ 753894 w 1162456"/>
              <a:gd name="connsiteY63" fmla="*/ 24319 h 919264"/>
              <a:gd name="connsiteX64" fmla="*/ 714983 w 1162456"/>
              <a:gd name="connsiteY64" fmla="*/ 24319 h 919264"/>
              <a:gd name="connsiteX65" fmla="*/ 666345 w 1162456"/>
              <a:gd name="connsiteY65" fmla="*/ 48638 h 919264"/>
              <a:gd name="connsiteX66" fmla="*/ 617707 w 1162456"/>
              <a:gd name="connsiteY66" fmla="*/ 29183 h 919264"/>
              <a:gd name="connsiteX67" fmla="*/ 535022 w 1162456"/>
              <a:gd name="connsiteY67" fmla="*/ 0 h 919264"/>
              <a:gd name="connsiteX68" fmla="*/ 359924 w 1162456"/>
              <a:gd name="connsiteY68" fmla="*/ 43774 h 919264"/>
              <a:gd name="connsiteX69" fmla="*/ 238328 w 1162456"/>
              <a:gd name="connsiteY69" fmla="*/ 214008 h 919264"/>
              <a:gd name="connsiteX70" fmla="*/ 150779 w 1162456"/>
              <a:gd name="connsiteY70" fmla="*/ 379379 h 919264"/>
              <a:gd name="connsiteX71" fmla="*/ 24320 w 1162456"/>
              <a:gd name="connsiteY71" fmla="*/ 622570 h 91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162456" h="919264">
                <a:moveTo>
                  <a:pt x="24320" y="622570"/>
                </a:moveTo>
                <a:lnTo>
                  <a:pt x="43775" y="695528"/>
                </a:lnTo>
                <a:lnTo>
                  <a:pt x="19456" y="724710"/>
                </a:lnTo>
                <a:lnTo>
                  <a:pt x="4864" y="753893"/>
                </a:lnTo>
                <a:lnTo>
                  <a:pt x="0" y="787940"/>
                </a:lnTo>
                <a:lnTo>
                  <a:pt x="14592" y="812259"/>
                </a:lnTo>
                <a:lnTo>
                  <a:pt x="14592" y="812259"/>
                </a:lnTo>
                <a:lnTo>
                  <a:pt x="43775" y="875489"/>
                </a:lnTo>
                <a:lnTo>
                  <a:pt x="87549" y="919264"/>
                </a:lnTo>
                <a:lnTo>
                  <a:pt x="131324" y="890081"/>
                </a:lnTo>
                <a:lnTo>
                  <a:pt x="131324" y="860898"/>
                </a:lnTo>
                <a:lnTo>
                  <a:pt x="121596" y="846306"/>
                </a:lnTo>
                <a:lnTo>
                  <a:pt x="87549" y="807396"/>
                </a:lnTo>
                <a:lnTo>
                  <a:pt x="87549" y="797668"/>
                </a:lnTo>
                <a:lnTo>
                  <a:pt x="121596" y="744166"/>
                </a:lnTo>
                <a:lnTo>
                  <a:pt x="160507" y="705255"/>
                </a:lnTo>
                <a:lnTo>
                  <a:pt x="248056" y="690664"/>
                </a:lnTo>
                <a:lnTo>
                  <a:pt x="306422" y="695528"/>
                </a:lnTo>
                <a:lnTo>
                  <a:pt x="306422" y="695528"/>
                </a:lnTo>
                <a:lnTo>
                  <a:pt x="340468" y="651753"/>
                </a:lnTo>
                <a:lnTo>
                  <a:pt x="403698" y="646889"/>
                </a:lnTo>
                <a:lnTo>
                  <a:pt x="462064" y="642025"/>
                </a:lnTo>
                <a:lnTo>
                  <a:pt x="481520" y="612842"/>
                </a:lnTo>
                <a:lnTo>
                  <a:pt x="481520" y="612842"/>
                </a:lnTo>
                <a:lnTo>
                  <a:pt x="525294" y="607979"/>
                </a:lnTo>
                <a:lnTo>
                  <a:pt x="535022" y="588523"/>
                </a:lnTo>
                <a:lnTo>
                  <a:pt x="515566" y="554476"/>
                </a:lnTo>
                <a:lnTo>
                  <a:pt x="573932" y="549613"/>
                </a:lnTo>
                <a:lnTo>
                  <a:pt x="578796" y="559340"/>
                </a:lnTo>
                <a:lnTo>
                  <a:pt x="637162" y="457200"/>
                </a:lnTo>
                <a:lnTo>
                  <a:pt x="705256" y="544749"/>
                </a:lnTo>
                <a:lnTo>
                  <a:pt x="744166" y="505838"/>
                </a:lnTo>
                <a:lnTo>
                  <a:pt x="744166" y="505838"/>
                </a:lnTo>
                <a:lnTo>
                  <a:pt x="778213" y="486383"/>
                </a:lnTo>
                <a:lnTo>
                  <a:pt x="787941" y="452336"/>
                </a:lnTo>
                <a:lnTo>
                  <a:pt x="821988" y="471791"/>
                </a:lnTo>
                <a:lnTo>
                  <a:pt x="865762" y="452336"/>
                </a:lnTo>
                <a:lnTo>
                  <a:pt x="865762" y="452336"/>
                </a:lnTo>
                <a:lnTo>
                  <a:pt x="865762" y="452336"/>
                </a:lnTo>
                <a:lnTo>
                  <a:pt x="914400" y="471791"/>
                </a:lnTo>
                <a:lnTo>
                  <a:pt x="967903" y="408562"/>
                </a:lnTo>
                <a:lnTo>
                  <a:pt x="1065179" y="359923"/>
                </a:lnTo>
                <a:lnTo>
                  <a:pt x="1045724" y="330740"/>
                </a:lnTo>
                <a:lnTo>
                  <a:pt x="1074907" y="296693"/>
                </a:lnTo>
                <a:lnTo>
                  <a:pt x="1147864" y="272374"/>
                </a:lnTo>
                <a:lnTo>
                  <a:pt x="1162456" y="267510"/>
                </a:lnTo>
                <a:lnTo>
                  <a:pt x="1133273" y="228600"/>
                </a:lnTo>
                <a:lnTo>
                  <a:pt x="1123545" y="199417"/>
                </a:lnTo>
                <a:lnTo>
                  <a:pt x="1089498" y="150779"/>
                </a:lnTo>
                <a:lnTo>
                  <a:pt x="1089498" y="150779"/>
                </a:lnTo>
                <a:lnTo>
                  <a:pt x="1045724" y="107004"/>
                </a:lnTo>
                <a:lnTo>
                  <a:pt x="972766" y="97276"/>
                </a:lnTo>
                <a:lnTo>
                  <a:pt x="948447" y="126459"/>
                </a:lnTo>
                <a:lnTo>
                  <a:pt x="924128" y="141051"/>
                </a:lnTo>
                <a:lnTo>
                  <a:pt x="880354" y="126459"/>
                </a:lnTo>
                <a:lnTo>
                  <a:pt x="836579" y="121596"/>
                </a:lnTo>
                <a:lnTo>
                  <a:pt x="797668" y="155642"/>
                </a:lnTo>
                <a:lnTo>
                  <a:pt x="758758" y="165370"/>
                </a:lnTo>
                <a:lnTo>
                  <a:pt x="705256" y="155642"/>
                </a:lnTo>
                <a:lnTo>
                  <a:pt x="714983" y="111868"/>
                </a:lnTo>
                <a:lnTo>
                  <a:pt x="714983" y="111868"/>
                </a:lnTo>
                <a:lnTo>
                  <a:pt x="758758" y="72957"/>
                </a:lnTo>
                <a:lnTo>
                  <a:pt x="778213" y="43774"/>
                </a:lnTo>
                <a:lnTo>
                  <a:pt x="753894" y="24319"/>
                </a:lnTo>
                <a:lnTo>
                  <a:pt x="714983" y="24319"/>
                </a:lnTo>
                <a:lnTo>
                  <a:pt x="666345" y="48638"/>
                </a:lnTo>
                <a:lnTo>
                  <a:pt x="617707" y="29183"/>
                </a:lnTo>
                <a:lnTo>
                  <a:pt x="535022" y="0"/>
                </a:lnTo>
                <a:lnTo>
                  <a:pt x="359924" y="43774"/>
                </a:lnTo>
                <a:lnTo>
                  <a:pt x="238328" y="214008"/>
                </a:lnTo>
                <a:lnTo>
                  <a:pt x="150779" y="379379"/>
                </a:lnTo>
                <a:lnTo>
                  <a:pt x="24320" y="622570"/>
                </a:lnTo>
                <a:close/>
              </a:path>
            </a:pathLst>
          </a:custGeom>
          <a:solidFill>
            <a:schemeClr val="bg2">
              <a:lumMod val="60000"/>
              <a:lumOff val="4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任意多边形 59"/>
          <p:cNvSpPr/>
          <p:nvPr/>
        </p:nvSpPr>
        <p:spPr>
          <a:xfrm>
            <a:off x="4700088" y="2816091"/>
            <a:ext cx="398362" cy="513495"/>
          </a:xfrm>
          <a:custGeom>
            <a:avLst/>
            <a:gdLst>
              <a:gd name="connsiteX0" fmla="*/ 763621 w 841443"/>
              <a:gd name="connsiteY0" fmla="*/ 204281 h 1084634"/>
              <a:gd name="connsiteX1" fmla="*/ 807396 w 841443"/>
              <a:gd name="connsiteY1" fmla="*/ 286966 h 1084634"/>
              <a:gd name="connsiteX2" fmla="*/ 836579 w 841443"/>
              <a:gd name="connsiteY2" fmla="*/ 340468 h 1084634"/>
              <a:gd name="connsiteX3" fmla="*/ 836579 w 841443"/>
              <a:gd name="connsiteY3" fmla="*/ 340468 h 1084634"/>
              <a:gd name="connsiteX4" fmla="*/ 831715 w 841443"/>
              <a:gd name="connsiteY4" fmla="*/ 408562 h 1084634"/>
              <a:gd name="connsiteX5" fmla="*/ 831715 w 841443"/>
              <a:gd name="connsiteY5" fmla="*/ 408562 h 1084634"/>
              <a:gd name="connsiteX6" fmla="*/ 768485 w 841443"/>
              <a:gd name="connsiteY6" fmla="*/ 462064 h 1084634"/>
              <a:gd name="connsiteX7" fmla="*/ 749030 w 841443"/>
              <a:gd name="connsiteY7" fmla="*/ 500974 h 1084634"/>
              <a:gd name="connsiteX8" fmla="*/ 773349 w 841443"/>
              <a:gd name="connsiteY8" fmla="*/ 554477 h 1084634"/>
              <a:gd name="connsiteX9" fmla="*/ 841443 w 841443"/>
              <a:gd name="connsiteY9" fmla="*/ 744166 h 1084634"/>
              <a:gd name="connsiteX10" fmla="*/ 841443 w 841443"/>
              <a:gd name="connsiteY10" fmla="*/ 856034 h 1084634"/>
              <a:gd name="connsiteX11" fmla="*/ 826851 w 841443"/>
              <a:gd name="connsiteY11" fmla="*/ 909536 h 1084634"/>
              <a:gd name="connsiteX12" fmla="*/ 724711 w 841443"/>
              <a:gd name="connsiteY12" fmla="*/ 890081 h 1084634"/>
              <a:gd name="connsiteX13" fmla="*/ 671209 w 841443"/>
              <a:gd name="connsiteY13" fmla="*/ 885217 h 1084634"/>
              <a:gd name="connsiteX14" fmla="*/ 710119 w 841443"/>
              <a:gd name="connsiteY14" fmla="*/ 919264 h 1084634"/>
              <a:gd name="connsiteX15" fmla="*/ 714983 w 841443"/>
              <a:gd name="connsiteY15" fmla="*/ 958174 h 1084634"/>
              <a:gd name="connsiteX16" fmla="*/ 714983 w 841443"/>
              <a:gd name="connsiteY16" fmla="*/ 958174 h 1084634"/>
              <a:gd name="connsiteX17" fmla="*/ 685800 w 841443"/>
              <a:gd name="connsiteY17" fmla="*/ 987357 h 1084634"/>
              <a:gd name="connsiteX18" fmla="*/ 646889 w 841443"/>
              <a:gd name="connsiteY18" fmla="*/ 972766 h 1084634"/>
              <a:gd name="connsiteX19" fmla="*/ 632298 w 841443"/>
              <a:gd name="connsiteY19" fmla="*/ 943583 h 1084634"/>
              <a:gd name="connsiteX20" fmla="*/ 593387 w 841443"/>
              <a:gd name="connsiteY20" fmla="*/ 943583 h 1084634"/>
              <a:gd name="connsiteX21" fmla="*/ 593387 w 841443"/>
              <a:gd name="connsiteY21" fmla="*/ 943583 h 1084634"/>
              <a:gd name="connsiteX22" fmla="*/ 549613 w 841443"/>
              <a:gd name="connsiteY22" fmla="*/ 1021404 h 1084634"/>
              <a:gd name="connsiteX23" fmla="*/ 530157 w 841443"/>
              <a:gd name="connsiteY23" fmla="*/ 1084634 h 1084634"/>
              <a:gd name="connsiteX24" fmla="*/ 301557 w 841443"/>
              <a:gd name="connsiteY24" fmla="*/ 1079770 h 1084634"/>
              <a:gd name="connsiteX25" fmla="*/ 82685 w 841443"/>
              <a:gd name="connsiteY25" fmla="*/ 870626 h 1084634"/>
              <a:gd name="connsiteX26" fmla="*/ 0 w 841443"/>
              <a:gd name="connsiteY26" fmla="*/ 612843 h 1084634"/>
              <a:gd name="connsiteX27" fmla="*/ 43775 w 841443"/>
              <a:gd name="connsiteY27" fmla="*/ 413426 h 1084634"/>
              <a:gd name="connsiteX28" fmla="*/ 68094 w 841443"/>
              <a:gd name="connsiteY28" fmla="*/ 184826 h 1084634"/>
              <a:gd name="connsiteX29" fmla="*/ 403698 w 841443"/>
              <a:gd name="connsiteY29" fmla="*/ 0 h 1084634"/>
              <a:gd name="connsiteX30" fmla="*/ 763621 w 841443"/>
              <a:gd name="connsiteY30" fmla="*/ 204281 h 108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41443" h="1084634">
                <a:moveTo>
                  <a:pt x="763621" y="204281"/>
                </a:moveTo>
                <a:lnTo>
                  <a:pt x="807396" y="286966"/>
                </a:lnTo>
                <a:lnTo>
                  <a:pt x="836579" y="340468"/>
                </a:lnTo>
                <a:lnTo>
                  <a:pt x="836579" y="340468"/>
                </a:lnTo>
                <a:lnTo>
                  <a:pt x="831715" y="408562"/>
                </a:lnTo>
                <a:lnTo>
                  <a:pt x="831715" y="408562"/>
                </a:lnTo>
                <a:lnTo>
                  <a:pt x="768485" y="462064"/>
                </a:lnTo>
                <a:lnTo>
                  <a:pt x="749030" y="500974"/>
                </a:lnTo>
                <a:lnTo>
                  <a:pt x="773349" y="554477"/>
                </a:lnTo>
                <a:lnTo>
                  <a:pt x="841443" y="744166"/>
                </a:lnTo>
                <a:lnTo>
                  <a:pt x="841443" y="856034"/>
                </a:lnTo>
                <a:lnTo>
                  <a:pt x="826851" y="909536"/>
                </a:lnTo>
                <a:lnTo>
                  <a:pt x="724711" y="890081"/>
                </a:lnTo>
                <a:lnTo>
                  <a:pt x="671209" y="885217"/>
                </a:lnTo>
                <a:lnTo>
                  <a:pt x="710119" y="919264"/>
                </a:lnTo>
                <a:lnTo>
                  <a:pt x="714983" y="958174"/>
                </a:lnTo>
                <a:lnTo>
                  <a:pt x="714983" y="958174"/>
                </a:lnTo>
                <a:lnTo>
                  <a:pt x="685800" y="987357"/>
                </a:lnTo>
                <a:lnTo>
                  <a:pt x="646889" y="972766"/>
                </a:lnTo>
                <a:lnTo>
                  <a:pt x="632298" y="943583"/>
                </a:lnTo>
                <a:lnTo>
                  <a:pt x="593387" y="943583"/>
                </a:lnTo>
                <a:lnTo>
                  <a:pt x="593387" y="943583"/>
                </a:lnTo>
                <a:lnTo>
                  <a:pt x="549613" y="1021404"/>
                </a:lnTo>
                <a:lnTo>
                  <a:pt x="530157" y="1084634"/>
                </a:lnTo>
                <a:lnTo>
                  <a:pt x="301557" y="1079770"/>
                </a:lnTo>
                <a:lnTo>
                  <a:pt x="82685" y="870626"/>
                </a:lnTo>
                <a:lnTo>
                  <a:pt x="0" y="612843"/>
                </a:lnTo>
                <a:lnTo>
                  <a:pt x="43775" y="413426"/>
                </a:lnTo>
                <a:lnTo>
                  <a:pt x="68094" y="184826"/>
                </a:lnTo>
                <a:lnTo>
                  <a:pt x="403698" y="0"/>
                </a:lnTo>
                <a:lnTo>
                  <a:pt x="763621" y="204281"/>
                </a:lnTo>
                <a:close/>
              </a:path>
            </a:pathLst>
          </a:custGeom>
          <a:solidFill>
            <a:schemeClr val="bg2">
              <a:lumMod val="75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任意多边形 60"/>
          <p:cNvSpPr/>
          <p:nvPr/>
        </p:nvSpPr>
        <p:spPr>
          <a:xfrm>
            <a:off x="4672456" y="2574311"/>
            <a:ext cx="550338" cy="402966"/>
          </a:xfrm>
          <a:custGeom>
            <a:avLst/>
            <a:gdLst>
              <a:gd name="connsiteX0" fmla="*/ 1016541 w 1162455"/>
              <a:gd name="connsiteY0" fmla="*/ 296693 h 851170"/>
              <a:gd name="connsiteX1" fmla="*/ 1031132 w 1162455"/>
              <a:gd name="connsiteY1" fmla="*/ 374515 h 851170"/>
              <a:gd name="connsiteX2" fmla="*/ 1065179 w 1162455"/>
              <a:gd name="connsiteY2" fmla="*/ 393970 h 851170"/>
              <a:gd name="connsiteX3" fmla="*/ 1104089 w 1162455"/>
              <a:gd name="connsiteY3" fmla="*/ 398834 h 851170"/>
              <a:gd name="connsiteX4" fmla="*/ 1113817 w 1162455"/>
              <a:gd name="connsiteY4" fmla="*/ 423153 h 851170"/>
              <a:gd name="connsiteX5" fmla="*/ 1089498 w 1162455"/>
              <a:gd name="connsiteY5" fmla="*/ 432881 h 851170"/>
              <a:gd name="connsiteX6" fmla="*/ 1089498 w 1162455"/>
              <a:gd name="connsiteY6" fmla="*/ 432881 h 851170"/>
              <a:gd name="connsiteX7" fmla="*/ 1099226 w 1162455"/>
              <a:gd name="connsiteY7" fmla="*/ 496110 h 851170"/>
              <a:gd name="connsiteX8" fmla="*/ 1113817 w 1162455"/>
              <a:gd name="connsiteY8" fmla="*/ 510702 h 851170"/>
              <a:gd name="connsiteX9" fmla="*/ 1123545 w 1162455"/>
              <a:gd name="connsiteY9" fmla="*/ 588523 h 851170"/>
              <a:gd name="connsiteX10" fmla="*/ 1162455 w 1162455"/>
              <a:gd name="connsiteY10" fmla="*/ 583659 h 851170"/>
              <a:gd name="connsiteX11" fmla="*/ 1094362 w 1162455"/>
              <a:gd name="connsiteY11" fmla="*/ 627434 h 851170"/>
              <a:gd name="connsiteX12" fmla="*/ 1050587 w 1162455"/>
              <a:gd name="connsiteY12" fmla="*/ 646889 h 851170"/>
              <a:gd name="connsiteX13" fmla="*/ 1006813 w 1162455"/>
              <a:gd name="connsiteY13" fmla="*/ 685800 h 851170"/>
              <a:gd name="connsiteX14" fmla="*/ 948447 w 1162455"/>
              <a:gd name="connsiteY14" fmla="*/ 714983 h 851170"/>
              <a:gd name="connsiteX15" fmla="*/ 909536 w 1162455"/>
              <a:gd name="connsiteY15" fmla="*/ 734438 h 851170"/>
              <a:gd name="connsiteX16" fmla="*/ 880353 w 1162455"/>
              <a:gd name="connsiteY16" fmla="*/ 734438 h 851170"/>
              <a:gd name="connsiteX17" fmla="*/ 836579 w 1162455"/>
              <a:gd name="connsiteY17" fmla="*/ 783076 h 851170"/>
              <a:gd name="connsiteX18" fmla="*/ 787941 w 1162455"/>
              <a:gd name="connsiteY18" fmla="*/ 724710 h 851170"/>
              <a:gd name="connsiteX19" fmla="*/ 744166 w 1162455"/>
              <a:gd name="connsiteY19" fmla="*/ 729574 h 851170"/>
              <a:gd name="connsiteX20" fmla="*/ 685800 w 1162455"/>
              <a:gd name="connsiteY20" fmla="*/ 676072 h 851170"/>
              <a:gd name="connsiteX21" fmla="*/ 642026 w 1162455"/>
              <a:gd name="connsiteY21" fmla="*/ 714983 h 851170"/>
              <a:gd name="connsiteX22" fmla="*/ 569068 w 1162455"/>
              <a:gd name="connsiteY22" fmla="*/ 700391 h 851170"/>
              <a:gd name="connsiteX23" fmla="*/ 569068 w 1162455"/>
              <a:gd name="connsiteY23" fmla="*/ 700391 h 851170"/>
              <a:gd name="connsiteX24" fmla="*/ 510702 w 1162455"/>
              <a:gd name="connsiteY24" fmla="*/ 661481 h 851170"/>
              <a:gd name="connsiteX25" fmla="*/ 481519 w 1162455"/>
              <a:gd name="connsiteY25" fmla="*/ 646889 h 851170"/>
              <a:gd name="connsiteX26" fmla="*/ 481519 w 1162455"/>
              <a:gd name="connsiteY26" fmla="*/ 646889 h 851170"/>
              <a:gd name="connsiteX27" fmla="*/ 428017 w 1162455"/>
              <a:gd name="connsiteY27" fmla="*/ 637162 h 851170"/>
              <a:gd name="connsiteX28" fmla="*/ 379379 w 1162455"/>
              <a:gd name="connsiteY28" fmla="*/ 607979 h 851170"/>
              <a:gd name="connsiteX29" fmla="*/ 330741 w 1162455"/>
              <a:gd name="connsiteY29" fmla="*/ 607979 h 851170"/>
              <a:gd name="connsiteX30" fmla="*/ 330741 w 1162455"/>
              <a:gd name="connsiteY30" fmla="*/ 607979 h 851170"/>
              <a:gd name="connsiteX31" fmla="*/ 359923 w 1162455"/>
              <a:gd name="connsiteY31" fmla="*/ 661481 h 851170"/>
              <a:gd name="connsiteX32" fmla="*/ 359923 w 1162455"/>
              <a:gd name="connsiteY32" fmla="*/ 661481 h 851170"/>
              <a:gd name="connsiteX33" fmla="*/ 311285 w 1162455"/>
              <a:gd name="connsiteY33" fmla="*/ 690664 h 851170"/>
              <a:gd name="connsiteX34" fmla="*/ 233464 w 1162455"/>
              <a:gd name="connsiteY34" fmla="*/ 710119 h 851170"/>
              <a:gd name="connsiteX35" fmla="*/ 204281 w 1162455"/>
              <a:gd name="connsiteY35" fmla="*/ 739302 h 851170"/>
              <a:gd name="connsiteX36" fmla="*/ 107004 w 1162455"/>
              <a:gd name="connsiteY36" fmla="*/ 851170 h 851170"/>
              <a:gd name="connsiteX37" fmla="*/ 0 w 1162455"/>
              <a:gd name="connsiteY37" fmla="*/ 666345 h 851170"/>
              <a:gd name="connsiteX38" fmla="*/ 19455 w 1162455"/>
              <a:gd name="connsiteY38" fmla="*/ 496110 h 851170"/>
              <a:gd name="connsiteX39" fmla="*/ 116732 w 1162455"/>
              <a:gd name="connsiteY39" fmla="*/ 262647 h 851170"/>
              <a:gd name="connsiteX40" fmla="*/ 233464 w 1162455"/>
              <a:gd name="connsiteY40" fmla="*/ 0 h 851170"/>
              <a:gd name="connsiteX41" fmla="*/ 627434 w 1162455"/>
              <a:gd name="connsiteY41" fmla="*/ 92413 h 851170"/>
              <a:gd name="connsiteX42" fmla="*/ 1016541 w 1162455"/>
              <a:gd name="connsiteY42" fmla="*/ 296693 h 85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162455" h="851170">
                <a:moveTo>
                  <a:pt x="1016541" y="296693"/>
                </a:moveTo>
                <a:lnTo>
                  <a:pt x="1031132" y="374515"/>
                </a:lnTo>
                <a:lnTo>
                  <a:pt x="1065179" y="393970"/>
                </a:lnTo>
                <a:lnTo>
                  <a:pt x="1104089" y="398834"/>
                </a:lnTo>
                <a:lnTo>
                  <a:pt x="1113817" y="423153"/>
                </a:lnTo>
                <a:lnTo>
                  <a:pt x="1089498" y="432881"/>
                </a:lnTo>
                <a:lnTo>
                  <a:pt x="1089498" y="432881"/>
                </a:lnTo>
                <a:lnTo>
                  <a:pt x="1099226" y="496110"/>
                </a:lnTo>
                <a:lnTo>
                  <a:pt x="1113817" y="510702"/>
                </a:lnTo>
                <a:lnTo>
                  <a:pt x="1123545" y="588523"/>
                </a:lnTo>
                <a:lnTo>
                  <a:pt x="1162455" y="583659"/>
                </a:lnTo>
                <a:lnTo>
                  <a:pt x="1094362" y="627434"/>
                </a:lnTo>
                <a:lnTo>
                  <a:pt x="1050587" y="646889"/>
                </a:lnTo>
                <a:lnTo>
                  <a:pt x="1006813" y="685800"/>
                </a:lnTo>
                <a:lnTo>
                  <a:pt x="948447" y="714983"/>
                </a:lnTo>
                <a:lnTo>
                  <a:pt x="909536" y="734438"/>
                </a:lnTo>
                <a:lnTo>
                  <a:pt x="880353" y="734438"/>
                </a:lnTo>
                <a:lnTo>
                  <a:pt x="836579" y="783076"/>
                </a:lnTo>
                <a:lnTo>
                  <a:pt x="787941" y="724710"/>
                </a:lnTo>
                <a:lnTo>
                  <a:pt x="744166" y="729574"/>
                </a:lnTo>
                <a:lnTo>
                  <a:pt x="685800" y="676072"/>
                </a:lnTo>
                <a:lnTo>
                  <a:pt x="642026" y="714983"/>
                </a:lnTo>
                <a:lnTo>
                  <a:pt x="569068" y="700391"/>
                </a:lnTo>
                <a:lnTo>
                  <a:pt x="569068" y="700391"/>
                </a:lnTo>
                <a:lnTo>
                  <a:pt x="510702" y="661481"/>
                </a:lnTo>
                <a:lnTo>
                  <a:pt x="481519" y="646889"/>
                </a:lnTo>
                <a:lnTo>
                  <a:pt x="481519" y="646889"/>
                </a:lnTo>
                <a:lnTo>
                  <a:pt x="428017" y="637162"/>
                </a:lnTo>
                <a:lnTo>
                  <a:pt x="379379" y="607979"/>
                </a:lnTo>
                <a:lnTo>
                  <a:pt x="330741" y="607979"/>
                </a:lnTo>
                <a:lnTo>
                  <a:pt x="330741" y="607979"/>
                </a:lnTo>
                <a:lnTo>
                  <a:pt x="359923" y="661481"/>
                </a:lnTo>
                <a:lnTo>
                  <a:pt x="359923" y="661481"/>
                </a:lnTo>
                <a:lnTo>
                  <a:pt x="311285" y="690664"/>
                </a:lnTo>
                <a:lnTo>
                  <a:pt x="233464" y="710119"/>
                </a:lnTo>
                <a:lnTo>
                  <a:pt x="204281" y="739302"/>
                </a:lnTo>
                <a:lnTo>
                  <a:pt x="107004" y="851170"/>
                </a:lnTo>
                <a:lnTo>
                  <a:pt x="0" y="666345"/>
                </a:lnTo>
                <a:lnTo>
                  <a:pt x="19455" y="496110"/>
                </a:lnTo>
                <a:lnTo>
                  <a:pt x="116732" y="262647"/>
                </a:lnTo>
                <a:lnTo>
                  <a:pt x="233464" y="0"/>
                </a:lnTo>
                <a:lnTo>
                  <a:pt x="627434" y="92413"/>
                </a:lnTo>
                <a:lnTo>
                  <a:pt x="1016541" y="296693"/>
                </a:lnTo>
                <a:close/>
              </a:path>
            </a:pathLst>
          </a:custGeom>
          <a:solidFill>
            <a:srgbClr val="0079FF"/>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任意多边形 61"/>
          <p:cNvSpPr/>
          <p:nvPr/>
        </p:nvSpPr>
        <p:spPr>
          <a:xfrm>
            <a:off x="4430676" y="2056211"/>
            <a:ext cx="432902" cy="688498"/>
          </a:xfrm>
          <a:custGeom>
            <a:avLst/>
            <a:gdLst>
              <a:gd name="connsiteX0" fmla="*/ 880353 w 914400"/>
              <a:gd name="connsiteY0" fmla="*/ 97277 h 1454285"/>
              <a:gd name="connsiteX1" fmla="*/ 841443 w 914400"/>
              <a:gd name="connsiteY1" fmla="*/ 238328 h 1454285"/>
              <a:gd name="connsiteX2" fmla="*/ 841443 w 914400"/>
              <a:gd name="connsiteY2" fmla="*/ 272375 h 1454285"/>
              <a:gd name="connsiteX3" fmla="*/ 826851 w 914400"/>
              <a:gd name="connsiteY3" fmla="*/ 301558 h 1454285"/>
              <a:gd name="connsiteX4" fmla="*/ 807396 w 914400"/>
              <a:gd name="connsiteY4" fmla="*/ 325877 h 1454285"/>
              <a:gd name="connsiteX5" fmla="*/ 792804 w 914400"/>
              <a:gd name="connsiteY5" fmla="*/ 359924 h 1454285"/>
              <a:gd name="connsiteX6" fmla="*/ 797668 w 914400"/>
              <a:gd name="connsiteY6" fmla="*/ 393970 h 1454285"/>
              <a:gd name="connsiteX7" fmla="*/ 797668 w 914400"/>
              <a:gd name="connsiteY7" fmla="*/ 393970 h 1454285"/>
              <a:gd name="connsiteX8" fmla="*/ 802532 w 914400"/>
              <a:gd name="connsiteY8" fmla="*/ 466928 h 1454285"/>
              <a:gd name="connsiteX9" fmla="*/ 821987 w 914400"/>
              <a:gd name="connsiteY9" fmla="*/ 515566 h 1454285"/>
              <a:gd name="connsiteX10" fmla="*/ 792804 w 914400"/>
              <a:gd name="connsiteY10" fmla="*/ 544749 h 1454285"/>
              <a:gd name="connsiteX11" fmla="*/ 768485 w 914400"/>
              <a:gd name="connsiteY11" fmla="*/ 583660 h 1454285"/>
              <a:gd name="connsiteX12" fmla="*/ 768485 w 914400"/>
              <a:gd name="connsiteY12" fmla="*/ 646890 h 1454285"/>
              <a:gd name="connsiteX13" fmla="*/ 787940 w 914400"/>
              <a:gd name="connsiteY13" fmla="*/ 656617 h 1454285"/>
              <a:gd name="connsiteX14" fmla="*/ 783077 w 914400"/>
              <a:gd name="connsiteY14" fmla="*/ 705255 h 1454285"/>
              <a:gd name="connsiteX15" fmla="*/ 787940 w 914400"/>
              <a:gd name="connsiteY15" fmla="*/ 739302 h 1454285"/>
              <a:gd name="connsiteX16" fmla="*/ 807396 w 914400"/>
              <a:gd name="connsiteY16" fmla="*/ 734438 h 1454285"/>
              <a:gd name="connsiteX17" fmla="*/ 802532 w 914400"/>
              <a:gd name="connsiteY17" fmla="*/ 783077 h 1454285"/>
              <a:gd name="connsiteX18" fmla="*/ 802532 w 914400"/>
              <a:gd name="connsiteY18" fmla="*/ 826851 h 1454285"/>
              <a:gd name="connsiteX19" fmla="*/ 773349 w 914400"/>
              <a:gd name="connsiteY19" fmla="*/ 856034 h 1454285"/>
              <a:gd name="connsiteX20" fmla="*/ 797668 w 914400"/>
              <a:gd name="connsiteY20" fmla="*/ 875490 h 1454285"/>
              <a:gd name="connsiteX21" fmla="*/ 812260 w 914400"/>
              <a:gd name="connsiteY21" fmla="*/ 919264 h 1454285"/>
              <a:gd name="connsiteX22" fmla="*/ 821987 w 914400"/>
              <a:gd name="connsiteY22" fmla="*/ 963038 h 1454285"/>
              <a:gd name="connsiteX23" fmla="*/ 812260 w 914400"/>
              <a:gd name="connsiteY23" fmla="*/ 992221 h 1454285"/>
              <a:gd name="connsiteX24" fmla="*/ 914400 w 914400"/>
              <a:gd name="connsiteY24" fmla="*/ 1191638 h 1454285"/>
              <a:gd name="connsiteX25" fmla="*/ 914400 w 914400"/>
              <a:gd name="connsiteY25" fmla="*/ 1191638 h 1454285"/>
              <a:gd name="connsiteX26" fmla="*/ 841443 w 914400"/>
              <a:gd name="connsiteY26" fmla="*/ 1206230 h 1454285"/>
              <a:gd name="connsiteX27" fmla="*/ 763621 w 914400"/>
              <a:gd name="connsiteY27" fmla="*/ 1201366 h 1454285"/>
              <a:gd name="connsiteX28" fmla="*/ 729574 w 914400"/>
              <a:gd name="connsiteY28" fmla="*/ 1191638 h 1454285"/>
              <a:gd name="connsiteX29" fmla="*/ 729574 w 914400"/>
              <a:gd name="connsiteY29" fmla="*/ 1191638 h 1454285"/>
              <a:gd name="connsiteX30" fmla="*/ 749030 w 914400"/>
              <a:gd name="connsiteY30" fmla="*/ 1259732 h 1454285"/>
              <a:gd name="connsiteX31" fmla="*/ 749030 w 914400"/>
              <a:gd name="connsiteY31" fmla="*/ 1259732 h 1454285"/>
              <a:gd name="connsiteX32" fmla="*/ 758757 w 914400"/>
              <a:gd name="connsiteY32" fmla="*/ 1308370 h 1454285"/>
              <a:gd name="connsiteX33" fmla="*/ 700391 w 914400"/>
              <a:gd name="connsiteY33" fmla="*/ 1342417 h 1454285"/>
              <a:gd name="connsiteX34" fmla="*/ 685800 w 914400"/>
              <a:gd name="connsiteY34" fmla="*/ 1405647 h 1454285"/>
              <a:gd name="connsiteX35" fmla="*/ 690664 w 914400"/>
              <a:gd name="connsiteY35" fmla="*/ 1454285 h 1454285"/>
              <a:gd name="connsiteX36" fmla="*/ 632298 w 914400"/>
              <a:gd name="connsiteY36" fmla="*/ 1439694 h 1454285"/>
              <a:gd name="connsiteX37" fmla="*/ 578796 w 914400"/>
              <a:gd name="connsiteY37" fmla="*/ 1361872 h 1454285"/>
              <a:gd name="connsiteX38" fmla="*/ 505838 w 914400"/>
              <a:gd name="connsiteY38" fmla="*/ 1357009 h 1454285"/>
              <a:gd name="connsiteX39" fmla="*/ 403698 w 914400"/>
              <a:gd name="connsiteY39" fmla="*/ 1381328 h 1454285"/>
              <a:gd name="connsiteX40" fmla="*/ 252919 w 914400"/>
              <a:gd name="connsiteY40" fmla="*/ 1381328 h 1454285"/>
              <a:gd name="connsiteX41" fmla="*/ 0 w 914400"/>
              <a:gd name="connsiteY41" fmla="*/ 1230549 h 1454285"/>
              <a:gd name="connsiteX42" fmla="*/ 466928 w 914400"/>
              <a:gd name="connsiteY42" fmla="*/ 0 h 1454285"/>
              <a:gd name="connsiteX43" fmla="*/ 880353 w 914400"/>
              <a:gd name="connsiteY43" fmla="*/ 97277 h 145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 h="1454285">
                <a:moveTo>
                  <a:pt x="880353" y="97277"/>
                </a:moveTo>
                <a:lnTo>
                  <a:pt x="841443" y="238328"/>
                </a:lnTo>
                <a:lnTo>
                  <a:pt x="841443" y="272375"/>
                </a:lnTo>
                <a:lnTo>
                  <a:pt x="826851" y="301558"/>
                </a:lnTo>
                <a:lnTo>
                  <a:pt x="807396" y="325877"/>
                </a:lnTo>
                <a:lnTo>
                  <a:pt x="792804" y="359924"/>
                </a:lnTo>
                <a:lnTo>
                  <a:pt x="797668" y="393970"/>
                </a:lnTo>
                <a:lnTo>
                  <a:pt x="797668" y="393970"/>
                </a:lnTo>
                <a:lnTo>
                  <a:pt x="802532" y="466928"/>
                </a:lnTo>
                <a:lnTo>
                  <a:pt x="821987" y="515566"/>
                </a:lnTo>
                <a:lnTo>
                  <a:pt x="792804" y="544749"/>
                </a:lnTo>
                <a:lnTo>
                  <a:pt x="768485" y="583660"/>
                </a:lnTo>
                <a:lnTo>
                  <a:pt x="768485" y="646890"/>
                </a:lnTo>
                <a:lnTo>
                  <a:pt x="787940" y="656617"/>
                </a:lnTo>
                <a:lnTo>
                  <a:pt x="783077" y="705255"/>
                </a:lnTo>
                <a:lnTo>
                  <a:pt x="787940" y="739302"/>
                </a:lnTo>
                <a:lnTo>
                  <a:pt x="807396" y="734438"/>
                </a:lnTo>
                <a:lnTo>
                  <a:pt x="802532" y="783077"/>
                </a:lnTo>
                <a:lnTo>
                  <a:pt x="802532" y="826851"/>
                </a:lnTo>
                <a:lnTo>
                  <a:pt x="773349" y="856034"/>
                </a:lnTo>
                <a:lnTo>
                  <a:pt x="797668" y="875490"/>
                </a:lnTo>
                <a:lnTo>
                  <a:pt x="812260" y="919264"/>
                </a:lnTo>
                <a:lnTo>
                  <a:pt x="821987" y="963038"/>
                </a:lnTo>
                <a:lnTo>
                  <a:pt x="812260" y="992221"/>
                </a:lnTo>
                <a:lnTo>
                  <a:pt x="914400" y="1191638"/>
                </a:lnTo>
                <a:lnTo>
                  <a:pt x="914400" y="1191638"/>
                </a:lnTo>
                <a:lnTo>
                  <a:pt x="841443" y="1206230"/>
                </a:lnTo>
                <a:lnTo>
                  <a:pt x="763621" y="1201366"/>
                </a:lnTo>
                <a:lnTo>
                  <a:pt x="729574" y="1191638"/>
                </a:lnTo>
                <a:lnTo>
                  <a:pt x="729574" y="1191638"/>
                </a:lnTo>
                <a:lnTo>
                  <a:pt x="749030" y="1259732"/>
                </a:lnTo>
                <a:lnTo>
                  <a:pt x="749030" y="1259732"/>
                </a:lnTo>
                <a:lnTo>
                  <a:pt x="758757" y="1308370"/>
                </a:lnTo>
                <a:lnTo>
                  <a:pt x="700391" y="1342417"/>
                </a:lnTo>
                <a:lnTo>
                  <a:pt x="685800" y="1405647"/>
                </a:lnTo>
                <a:lnTo>
                  <a:pt x="690664" y="1454285"/>
                </a:lnTo>
                <a:lnTo>
                  <a:pt x="632298" y="1439694"/>
                </a:lnTo>
                <a:lnTo>
                  <a:pt x="578796" y="1361872"/>
                </a:lnTo>
                <a:lnTo>
                  <a:pt x="505838" y="1357009"/>
                </a:lnTo>
                <a:lnTo>
                  <a:pt x="403698" y="1381328"/>
                </a:lnTo>
                <a:lnTo>
                  <a:pt x="252919" y="1381328"/>
                </a:lnTo>
                <a:lnTo>
                  <a:pt x="0" y="1230549"/>
                </a:lnTo>
                <a:lnTo>
                  <a:pt x="466928" y="0"/>
                </a:lnTo>
                <a:lnTo>
                  <a:pt x="880353" y="97277"/>
                </a:lnTo>
                <a:close/>
              </a:path>
            </a:pathLst>
          </a:custGeom>
          <a:solidFill>
            <a:schemeClr val="bg2">
              <a:lumMod val="60000"/>
              <a:lumOff val="4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任意多边形 62"/>
          <p:cNvSpPr/>
          <p:nvPr/>
        </p:nvSpPr>
        <p:spPr>
          <a:xfrm>
            <a:off x="4787590" y="2355558"/>
            <a:ext cx="419086" cy="389151"/>
          </a:xfrm>
          <a:custGeom>
            <a:avLst/>
            <a:gdLst>
              <a:gd name="connsiteX0" fmla="*/ 432880 w 885217"/>
              <a:gd name="connsiteY0" fmla="*/ 9728 h 821987"/>
              <a:gd name="connsiteX1" fmla="*/ 505838 w 885217"/>
              <a:gd name="connsiteY1" fmla="*/ 0 h 821987"/>
              <a:gd name="connsiteX2" fmla="*/ 573931 w 885217"/>
              <a:gd name="connsiteY2" fmla="*/ 29183 h 821987"/>
              <a:gd name="connsiteX3" fmla="*/ 710119 w 885217"/>
              <a:gd name="connsiteY3" fmla="*/ 4864 h 821987"/>
              <a:gd name="connsiteX4" fmla="*/ 739302 w 885217"/>
              <a:gd name="connsiteY4" fmla="*/ 82685 h 821987"/>
              <a:gd name="connsiteX5" fmla="*/ 724710 w 885217"/>
              <a:gd name="connsiteY5" fmla="*/ 126460 h 821987"/>
              <a:gd name="connsiteX6" fmla="*/ 676072 w 885217"/>
              <a:gd name="connsiteY6" fmla="*/ 170234 h 821987"/>
              <a:gd name="connsiteX7" fmla="*/ 671208 w 885217"/>
              <a:gd name="connsiteY7" fmla="*/ 218872 h 821987"/>
              <a:gd name="connsiteX8" fmla="*/ 700391 w 885217"/>
              <a:gd name="connsiteY8" fmla="*/ 252919 h 821987"/>
              <a:gd name="connsiteX9" fmla="*/ 778212 w 885217"/>
              <a:gd name="connsiteY9" fmla="*/ 286966 h 821987"/>
              <a:gd name="connsiteX10" fmla="*/ 826851 w 885217"/>
              <a:gd name="connsiteY10" fmla="*/ 277238 h 821987"/>
              <a:gd name="connsiteX11" fmla="*/ 851170 w 885217"/>
              <a:gd name="connsiteY11" fmla="*/ 291830 h 821987"/>
              <a:gd name="connsiteX12" fmla="*/ 885217 w 885217"/>
              <a:gd name="connsiteY12" fmla="*/ 325877 h 821987"/>
              <a:gd name="connsiteX13" fmla="*/ 885217 w 885217"/>
              <a:gd name="connsiteY13" fmla="*/ 325877 h 821987"/>
              <a:gd name="connsiteX14" fmla="*/ 870625 w 885217"/>
              <a:gd name="connsiteY14" fmla="*/ 428017 h 821987"/>
              <a:gd name="connsiteX15" fmla="*/ 870625 w 885217"/>
              <a:gd name="connsiteY15" fmla="*/ 428017 h 821987"/>
              <a:gd name="connsiteX16" fmla="*/ 836578 w 885217"/>
              <a:gd name="connsiteY16" fmla="*/ 423153 h 821987"/>
              <a:gd name="connsiteX17" fmla="*/ 817123 w 885217"/>
              <a:gd name="connsiteY17" fmla="*/ 379379 h 821987"/>
              <a:gd name="connsiteX18" fmla="*/ 787940 w 885217"/>
              <a:gd name="connsiteY18" fmla="*/ 345332 h 821987"/>
              <a:gd name="connsiteX19" fmla="*/ 768485 w 885217"/>
              <a:gd name="connsiteY19" fmla="*/ 374515 h 821987"/>
              <a:gd name="connsiteX20" fmla="*/ 763621 w 885217"/>
              <a:gd name="connsiteY20" fmla="*/ 432881 h 821987"/>
              <a:gd name="connsiteX21" fmla="*/ 758757 w 885217"/>
              <a:gd name="connsiteY21" fmla="*/ 476655 h 821987"/>
              <a:gd name="connsiteX22" fmla="*/ 705255 w 885217"/>
              <a:gd name="connsiteY22" fmla="*/ 525294 h 821987"/>
              <a:gd name="connsiteX23" fmla="*/ 705255 w 885217"/>
              <a:gd name="connsiteY23" fmla="*/ 569068 h 821987"/>
              <a:gd name="connsiteX24" fmla="*/ 744166 w 885217"/>
              <a:gd name="connsiteY24" fmla="*/ 612843 h 821987"/>
              <a:gd name="connsiteX25" fmla="*/ 744166 w 885217"/>
              <a:gd name="connsiteY25" fmla="*/ 612843 h 821987"/>
              <a:gd name="connsiteX26" fmla="*/ 773349 w 885217"/>
              <a:gd name="connsiteY26" fmla="*/ 646889 h 821987"/>
              <a:gd name="connsiteX27" fmla="*/ 821987 w 885217"/>
              <a:gd name="connsiteY27" fmla="*/ 632298 h 821987"/>
              <a:gd name="connsiteX28" fmla="*/ 846306 w 885217"/>
              <a:gd name="connsiteY28" fmla="*/ 671209 h 821987"/>
              <a:gd name="connsiteX29" fmla="*/ 846306 w 885217"/>
              <a:gd name="connsiteY29" fmla="*/ 671209 h 821987"/>
              <a:gd name="connsiteX30" fmla="*/ 841442 w 885217"/>
              <a:gd name="connsiteY30" fmla="*/ 734438 h 821987"/>
              <a:gd name="connsiteX31" fmla="*/ 797668 w 885217"/>
              <a:gd name="connsiteY31" fmla="*/ 778213 h 821987"/>
              <a:gd name="connsiteX32" fmla="*/ 783076 w 885217"/>
              <a:gd name="connsiteY32" fmla="*/ 821987 h 821987"/>
              <a:gd name="connsiteX33" fmla="*/ 749029 w 885217"/>
              <a:gd name="connsiteY33" fmla="*/ 802532 h 821987"/>
              <a:gd name="connsiteX34" fmla="*/ 695527 w 885217"/>
              <a:gd name="connsiteY34" fmla="*/ 797668 h 821987"/>
              <a:gd name="connsiteX35" fmla="*/ 651753 w 885217"/>
              <a:gd name="connsiteY35" fmla="*/ 778213 h 821987"/>
              <a:gd name="connsiteX36" fmla="*/ 622570 w 885217"/>
              <a:gd name="connsiteY36" fmla="*/ 763621 h 821987"/>
              <a:gd name="connsiteX37" fmla="*/ 593387 w 885217"/>
              <a:gd name="connsiteY37" fmla="*/ 753894 h 821987"/>
              <a:gd name="connsiteX38" fmla="*/ 569068 w 885217"/>
              <a:gd name="connsiteY38" fmla="*/ 758757 h 821987"/>
              <a:gd name="connsiteX39" fmla="*/ 520429 w 885217"/>
              <a:gd name="connsiteY39" fmla="*/ 729574 h 821987"/>
              <a:gd name="connsiteX40" fmla="*/ 481519 w 885217"/>
              <a:gd name="connsiteY40" fmla="*/ 680936 h 821987"/>
              <a:gd name="connsiteX41" fmla="*/ 418289 w 885217"/>
              <a:gd name="connsiteY41" fmla="*/ 685800 h 821987"/>
              <a:gd name="connsiteX42" fmla="*/ 355059 w 885217"/>
              <a:gd name="connsiteY42" fmla="*/ 695528 h 821987"/>
              <a:gd name="connsiteX43" fmla="*/ 296693 w 885217"/>
              <a:gd name="connsiteY43" fmla="*/ 676072 h 821987"/>
              <a:gd name="connsiteX44" fmla="*/ 248055 w 885217"/>
              <a:gd name="connsiteY44" fmla="*/ 656617 h 821987"/>
              <a:gd name="connsiteX45" fmla="*/ 199417 w 885217"/>
              <a:gd name="connsiteY45" fmla="*/ 632298 h 821987"/>
              <a:gd name="connsiteX46" fmla="*/ 170234 w 885217"/>
              <a:gd name="connsiteY46" fmla="*/ 622570 h 821987"/>
              <a:gd name="connsiteX47" fmla="*/ 145914 w 885217"/>
              <a:gd name="connsiteY47" fmla="*/ 569068 h 821987"/>
              <a:gd name="connsiteX48" fmla="*/ 68093 w 885217"/>
              <a:gd name="connsiteY48" fmla="*/ 496111 h 821987"/>
              <a:gd name="connsiteX49" fmla="*/ 0 w 885217"/>
              <a:gd name="connsiteY49" fmla="*/ 316149 h 821987"/>
              <a:gd name="connsiteX50" fmla="*/ 82685 w 885217"/>
              <a:gd name="connsiteY50" fmla="*/ 189689 h 821987"/>
              <a:gd name="connsiteX51" fmla="*/ 272374 w 885217"/>
              <a:gd name="connsiteY51" fmla="*/ 165370 h 821987"/>
              <a:gd name="connsiteX52" fmla="*/ 432880 w 885217"/>
              <a:gd name="connsiteY52" fmla="*/ 9728 h 82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85217" h="821987">
                <a:moveTo>
                  <a:pt x="432880" y="9728"/>
                </a:moveTo>
                <a:lnTo>
                  <a:pt x="505838" y="0"/>
                </a:lnTo>
                <a:lnTo>
                  <a:pt x="573931" y="29183"/>
                </a:lnTo>
                <a:lnTo>
                  <a:pt x="710119" y="4864"/>
                </a:lnTo>
                <a:lnTo>
                  <a:pt x="739302" y="82685"/>
                </a:lnTo>
                <a:lnTo>
                  <a:pt x="724710" y="126460"/>
                </a:lnTo>
                <a:lnTo>
                  <a:pt x="676072" y="170234"/>
                </a:lnTo>
                <a:lnTo>
                  <a:pt x="671208" y="218872"/>
                </a:lnTo>
                <a:lnTo>
                  <a:pt x="700391" y="252919"/>
                </a:lnTo>
                <a:lnTo>
                  <a:pt x="778212" y="286966"/>
                </a:lnTo>
                <a:lnTo>
                  <a:pt x="826851" y="277238"/>
                </a:lnTo>
                <a:lnTo>
                  <a:pt x="851170" y="291830"/>
                </a:lnTo>
                <a:lnTo>
                  <a:pt x="885217" y="325877"/>
                </a:lnTo>
                <a:lnTo>
                  <a:pt x="885217" y="325877"/>
                </a:lnTo>
                <a:lnTo>
                  <a:pt x="870625" y="428017"/>
                </a:lnTo>
                <a:lnTo>
                  <a:pt x="870625" y="428017"/>
                </a:lnTo>
                <a:lnTo>
                  <a:pt x="836578" y="423153"/>
                </a:lnTo>
                <a:lnTo>
                  <a:pt x="817123" y="379379"/>
                </a:lnTo>
                <a:lnTo>
                  <a:pt x="787940" y="345332"/>
                </a:lnTo>
                <a:lnTo>
                  <a:pt x="768485" y="374515"/>
                </a:lnTo>
                <a:lnTo>
                  <a:pt x="763621" y="432881"/>
                </a:lnTo>
                <a:lnTo>
                  <a:pt x="758757" y="476655"/>
                </a:lnTo>
                <a:lnTo>
                  <a:pt x="705255" y="525294"/>
                </a:lnTo>
                <a:lnTo>
                  <a:pt x="705255" y="569068"/>
                </a:lnTo>
                <a:lnTo>
                  <a:pt x="744166" y="612843"/>
                </a:lnTo>
                <a:lnTo>
                  <a:pt x="744166" y="612843"/>
                </a:lnTo>
                <a:lnTo>
                  <a:pt x="773349" y="646889"/>
                </a:lnTo>
                <a:lnTo>
                  <a:pt x="821987" y="632298"/>
                </a:lnTo>
                <a:lnTo>
                  <a:pt x="846306" y="671209"/>
                </a:lnTo>
                <a:lnTo>
                  <a:pt x="846306" y="671209"/>
                </a:lnTo>
                <a:lnTo>
                  <a:pt x="841442" y="734438"/>
                </a:lnTo>
                <a:lnTo>
                  <a:pt x="797668" y="778213"/>
                </a:lnTo>
                <a:lnTo>
                  <a:pt x="783076" y="821987"/>
                </a:lnTo>
                <a:lnTo>
                  <a:pt x="749029" y="802532"/>
                </a:lnTo>
                <a:lnTo>
                  <a:pt x="695527" y="797668"/>
                </a:lnTo>
                <a:lnTo>
                  <a:pt x="651753" y="778213"/>
                </a:lnTo>
                <a:lnTo>
                  <a:pt x="622570" y="763621"/>
                </a:lnTo>
                <a:lnTo>
                  <a:pt x="593387" y="753894"/>
                </a:lnTo>
                <a:lnTo>
                  <a:pt x="569068" y="758757"/>
                </a:lnTo>
                <a:lnTo>
                  <a:pt x="520429" y="729574"/>
                </a:lnTo>
                <a:lnTo>
                  <a:pt x="481519" y="680936"/>
                </a:lnTo>
                <a:lnTo>
                  <a:pt x="418289" y="685800"/>
                </a:lnTo>
                <a:lnTo>
                  <a:pt x="355059" y="695528"/>
                </a:lnTo>
                <a:lnTo>
                  <a:pt x="296693" y="676072"/>
                </a:lnTo>
                <a:lnTo>
                  <a:pt x="248055" y="656617"/>
                </a:lnTo>
                <a:lnTo>
                  <a:pt x="199417" y="632298"/>
                </a:lnTo>
                <a:lnTo>
                  <a:pt x="170234" y="622570"/>
                </a:lnTo>
                <a:lnTo>
                  <a:pt x="145914" y="569068"/>
                </a:lnTo>
                <a:lnTo>
                  <a:pt x="68093" y="496111"/>
                </a:lnTo>
                <a:lnTo>
                  <a:pt x="0" y="316149"/>
                </a:lnTo>
                <a:lnTo>
                  <a:pt x="82685" y="189689"/>
                </a:lnTo>
                <a:lnTo>
                  <a:pt x="272374" y="165370"/>
                </a:lnTo>
                <a:lnTo>
                  <a:pt x="432880" y="9728"/>
                </a:lnTo>
                <a:close/>
              </a:path>
            </a:pathLst>
          </a:custGeom>
          <a:solidFill>
            <a:srgbClr val="0079FF"/>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任意多边形 63"/>
          <p:cNvSpPr/>
          <p:nvPr/>
        </p:nvSpPr>
        <p:spPr>
          <a:xfrm>
            <a:off x="4762260" y="2003250"/>
            <a:ext cx="278623" cy="506587"/>
          </a:xfrm>
          <a:custGeom>
            <a:avLst/>
            <a:gdLst>
              <a:gd name="connsiteX0" fmla="*/ 481520 w 588524"/>
              <a:gd name="connsiteY0" fmla="*/ 0 h 1070043"/>
              <a:gd name="connsiteX1" fmla="*/ 544749 w 588524"/>
              <a:gd name="connsiteY1" fmla="*/ 77821 h 1070043"/>
              <a:gd name="connsiteX2" fmla="*/ 544749 w 588524"/>
              <a:gd name="connsiteY2" fmla="*/ 77821 h 1070043"/>
              <a:gd name="connsiteX3" fmla="*/ 500975 w 588524"/>
              <a:gd name="connsiteY3" fmla="*/ 136187 h 1070043"/>
              <a:gd name="connsiteX4" fmla="*/ 569069 w 588524"/>
              <a:gd name="connsiteY4" fmla="*/ 204281 h 1070043"/>
              <a:gd name="connsiteX5" fmla="*/ 588524 w 588524"/>
              <a:gd name="connsiteY5" fmla="*/ 243192 h 1070043"/>
              <a:gd name="connsiteX6" fmla="*/ 544749 w 588524"/>
              <a:gd name="connsiteY6" fmla="*/ 301558 h 1070043"/>
              <a:gd name="connsiteX7" fmla="*/ 481520 w 588524"/>
              <a:gd name="connsiteY7" fmla="*/ 359923 h 1070043"/>
              <a:gd name="connsiteX8" fmla="*/ 496111 w 588524"/>
              <a:gd name="connsiteY8" fmla="*/ 432881 h 1070043"/>
              <a:gd name="connsiteX9" fmla="*/ 525294 w 588524"/>
              <a:gd name="connsiteY9" fmla="*/ 466928 h 1070043"/>
              <a:gd name="connsiteX10" fmla="*/ 525294 w 588524"/>
              <a:gd name="connsiteY10" fmla="*/ 466928 h 1070043"/>
              <a:gd name="connsiteX11" fmla="*/ 578796 w 588524"/>
              <a:gd name="connsiteY11" fmla="*/ 544749 h 1070043"/>
              <a:gd name="connsiteX12" fmla="*/ 544749 w 588524"/>
              <a:gd name="connsiteY12" fmla="*/ 593387 h 1070043"/>
              <a:gd name="connsiteX13" fmla="*/ 554477 w 588524"/>
              <a:gd name="connsiteY13" fmla="*/ 637162 h 1070043"/>
              <a:gd name="connsiteX14" fmla="*/ 525294 w 588524"/>
              <a:gd name="connsiteY14" fmla="*/ 651753 h 1070043"/>
              <a:gd name="connsiteX15" fmla="*/ 481520 w 588524"/>
              <a:gd name="connsiteY15" fmla="*/ 690664 h 1070043"/>
              <a:gd name="connsiteX16" fmla="*/ 539886 w 588524"/>
              <a:gd name="connsiteY16" fmla="*/ 749030 h 1070043"/>
              <a:gd name="connsiteX17" fmla="*/ 530158 w 588524"/>
              <a:gd name="connsiteY17" fmla="*/ 787940 h 1070043"/>
              <a:gd name="connsiteX18" fmla="*/ 530158 w 588524"/>
              <a:gd name="connsiteY18" fmla="*/ 831715 h 1070043"/>
              <a:gd name="connsiteX19" fmla="*/ 442609 w 588524"/>
              <a:gd name="connsiteY19" fmla="*/ 919264 h 1070043"/>
              <a:gd name="connsiteX20" fmla="*/ 408562 w 588524"/>
              <a:gd name="connsiteY20" fmla="*/ 943583 h 1070043"/>
              <a:gd name="connsiteX21" fmla="*/ 345332 w 588524"/>
              <a:gd name="connsiteY21" fmla="*/ 963038 h 1070043"/>
              <a:gd name="connsiteX22" fmla="*/ 311286 w 588524"/>
              <a:gd name="connsiteY22" fmla="*/ 967902 h 1070043"/>
              <a:gd name="connsiteX23" fmla="*/ 238328 w 588524"/>
              <a:gd name="connsiteY23" fmla="*/ 1001949 h 1070043"/>
              <a:gd name="connsiteX24" fmla="*/ 199417 w 588524"/>
              <a:gd name="connsiteY24" fmla="*/ 997085 h 1070043"/>
              <a:gd name="connsiteX25" fmla="*/ 175098 w 588524"/>
              <a:gd name="connsiteY25" fmla="*/ 1026268 h 1070043"/>
              <a:gd name="connsiteX26" fmla="*/ 87549 w 588524"/>
              <a:gd name="connsiteY26" fmla="*/ 1070043 h 1070043"/>
              <a:gd name="connsiteX27" fmla="*/ 0 w 588524"/>
              <a:gd name="connsiteY27" fmla="*/ 924128 h 1070043"/>
              <a:gd name="connsiteX28" fmla="*/ 14592 w 588524"/>
              <a:gd name="connsiteY28" fmla="*/ 603115 h 1070043"/>
              <a:gd name="connsiteX29" fmla="*/ 87549 w 588524"/>
              <a:gd name="connsiteY29" fmla="*/ 291830 h 1070043"/>
              <a:gd name="connsiteX30" fmla="*/ 252920 w 588524"/>
              <a:gd name="connsiteY30" fmla="*/ 92413 h 1070043"/>
              <a:gd name="connsiteX31" fmla="*/ 481520 w 588524"/>
              <a:gd name="connsiteY31" fmla="*/ 0 h 1070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8524" h="1070043">
                <a:moveTo>
                  <a:pt x="481520" y="0"/>
                </a:moveTo>
                <a:lnTo>
                  <a:pt x="544749" y="77821"/>
                </a:lnTo>
                <a:lnTo>
                  <a:pt x="544749" y="77821"/>
                </a:lnTo>
                <a:lnTo>
                  <a:pt x="500975" y="136187"/>
                </a:lnTo>
                <a:lnTo>
                  <a:pt x="569069" y="204281"/>
                </a:lnTo>
                <a:lnTo>
                  <a:pt x="588524" y="243192"/>
                </a:lnTo>
                <a:lnTo>
                  <a:pt x="544749" y="301558"/>
                </a:lnTo>
                <a:lnTo>
                  <a:pt x="481520" y="359923"/>
                </a:lnTo>
                <a:lnTo>
                  <a:pt x="496111" y="432881"/>
                </a:lnTo>
                <a:lnTo>
                  <a:pt x="525294" y="466928"/>
                </a:lnTo>
                <a:lnTo>
                  <a:pt x="525294" y="466928"/>
                </a:lnTo>
                <a:lnTo>
                  <a:pt x="578796" y="544749"/>
                </a:lnTo>
                <a:lnTo>
                  <a:pt x="544749" y="593387"/>
                </a:lnTo>
                <a:lnTo>
                  <a:pt x="554477" y="637162"/>
                </a:lnTo>
                <a:lnTo>
                  <a:pt x="525294" y="651753"/>
                </a:lnTo>
                <a:lnTo>
                  <a:pt x="481520" y="690664"/>
                </a:lnTo>
                <a:lnTo>
                  <a:pt x="539886" y="749030"/>
                </a:lnTo>
                <a:lnTo>
                  <a:pt x="530158" y="787940"/>
                </a:lnTo>
                <a:lnTo>
                  <a:pt x="530158" y="831715"/>
                </a:lnTo>
                <a:lnTo>
                  <a:pt x="442609" y="919264"/>
                </a:lnTo>
                <a:lnTo>
                  <a:pt x="408562" y="943583"/>
                </a:lnTo>
                <a:lnTo>
                  <a:pt x="345332" y="963038"/>
                </a:lnTo>
                <a:lnTo>
                  <a:pt x="311286" y="967902"/>
                </a:lnTo>
                <a:lnTo>
                  <a:pt x="238328" y="1001949"/>
                </a:lnTo>
                <a:lnTo>
                  <a:pt x="199417" y="997085"/>
                </a:lnTo>
                <a:lnTo>
                  <a:pt x="175098" y="1026268"/>
                </a:lnTo>
                <a:lnTo>
                  <a:pt x="87549" y="1070043"/>
                </a:lnTo>
                <a:lnTo>
                  <a:pt x="0" y="924128"/>
                </a:lnTo>
                <a:lnTo>
                  <a:pt x="14592" y="603115"/>
                </a:lnTo>
                <a:lnTo>
                  <a:pt x="87549" y="291830"/>
                </a:lnTo>
                <a:lnTo>
                  <a:pt x="252920" y="92413"/>
                </a:lnTo>
                <a:lnTo>
                  <a:pt x="481520" y="0"/>
                </a:lnTo>
                <a:close/>
              </a:path>
            </a:pathLst>
          </a:custGeom>
          <a:solidFill>
            <a:schemeClr val="bg2">
              <a:lumMod val="60000"/>
              <a:lumOff val="4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任意多边形 64"/>
          <p:cNvSpPr/>
          <p:nvPr/>
        </p:nvSpPr>
        <p:spPr>
          <a:xfrm>
            <a:off x="4396061" y="2097066"/>
            <a:ext cx="244379" cy="391008"/>
          </a:xfrm>
          <a:custGeom>
            <a:avLst/>
            <a:gdLst>
              <a:gd name="connsiteX0" fmla="*/ 0 w 516193"/>
              <a:gd name="connsiteY0" fmla="*/ 221226 h 825910"/>
              <a:gd name="connsiteX1" fmla="*/ 51619 w 516193"/>
              <a:gd name="connsiteY1" fmla="*/ 678426 h 825910"/>
              <a:gd name="connsiteX2" fmla="*/ 302342 w 516193"/>
              <a:gd name="connsiteY2" fmla="*/ 825910 h 825910"/>
              <a:gd name="connsiteX3" fmla="*/ 479322 w 516193"/>
              <a:gd name="connsiteY3" fmla="*/ 626806 h 825910"/>
              <a:gd name="connsiteX4" fmla="*/ 398206 w 516193"/>
              <a:gd name="connsiteY4" fmla="*/ 464574 h 825910"/>
              <a:gd name="connsiteX5" fmla="*/ 516193 w 516193"/>
              <a:gd name="connsiteY5" fmla="*/ 265471 h 825910"/>
              <a:gd name="connsiteX6" fmla="*/ 390832 w 516193"/>
              <a:gd name="connsiteY6" fmla="*/ 0 h 825910"/>
              <a:gd name="connsiteX7" fmla="*/ 0 w 516193"/>
              <a:gd name="connsiteY7" fmla="*/ 221226 h 82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193" h="825910">
                <a:moveTo>
                  <a:pt x="0" y="221226"/>
                </a:moveTo>
                <a:lnTo>
                  <a:pt x="51619" y="678426"/>
                </a:lnTo>
                <a:lnTo>
                  <a:pt x="302342" y="825910"/>
                </a:lnTo>
                <a:lnTo>
                  <a:pt x="479322" y="626806"/>
                </a:lnTo>
                <a:lnTo>
                  <a:pt x="398206" y="464574"/>
                </a:lnTo>
                <a:lnTo>
                  <a:pt x="516193" y="265471"/>
                </a:lnTo>
                <a:lnTo>
                  <a:pt x="390832" y="0"/>
                </a:lnTo>
                <a:lnTo>
                  <a:pt x="0" y="221226"/>
                </a:lnTo>
                <a:close/>
              </a:path>
            </a:pathLst>
          </a:custGeom>
          <a:solidFill>
            <a:schemeClr val="bg2">
              <a:lumMod val="60000"/>
              <a:lumOff val="4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任意多边形 65"/>
          <p:cNvSpPr/>
          <p:nvPr/>
        </p:nvSpPr>
        <p:spPr>
          <a:xfrm>
            <a:off x="3959668" y="1000847"/>
            <a:ext cx="1571014" cy="1295213"/>
          </a:xfrm>
          <a:custGeom>
            <a:avLst/>
            <a:gdLst>
              <a:gd name="connsiteX0" fmla="*/ 884904 w 3318388"/>
              <a:gd name="connsiteY0" fmla="*/ 2713703 h 2735826"/>
              <a:gd name="connsiteX1" fmla="*/ 988142 w 3318388"/>
              <a:gd name="connsiteY1" fmla="*/ 2684207 h 2735826"/>
              <a:gd name="connsiteX2" fmla="*/ 1017639 w 3318388"/>
              <a:gd name="connsiteY2" fmla="*/ 2669458 h 2735826"/>
              <a:gd name="connsiteX3" fmla="*/ 1113504 w 3318388"/>
              <a:gd name="connsiteY3" fmla="*/ 2654710 h 2735826"/>
              <a:gd name="connsiteX4" fmla="*/ 1165123 w 3318388"/>
              <a:gd name="connsiteY4" fmla="*/ 2625213 h 2735826"/>
              <a:gd name="connsiteX5" fmla="*/ 1179871 w 3318388"/>
              <a:gd name="connsiteY5" fmla="*/ 2544097 h 2735826"/>
              <a:gd name="connsiteX6" fmla="*/ 1187246 w 3318388"/>
              <a:gd name="connsiteY6" fmla="*/ 2499852 h 2735826"/>
              <a:gd name="connsiteX7" fmla="*/ 1201994 w 3318388"/>
              <a:gd name="connsiteY7" fmla="*/ 2426110 h 2735826"/>
              <a:gd name="connsiteX8" fmla="*/ 1201994 w 3318388"/>
              <a:gd name="connsiteY8" fmla="*/ 2426110 h 2735826"/>
              <a:gd name="connsiteX9" fmla="*/ 1297858 w 3318388"/>
              <a:gd name="connsiteY9" fmla="*/ 2403987 h 2735826"/>
              <a:gd name="connsiteX10" fmla="*/ 1327355 w 3318388"/>
              <a:gd name="connsiteY10" fmla="*/ 2448232 h 2735826"/>
              <a:gd name="connsiteX11" fmla="*/ 1275736 w 3318388"/>
              <a:gd name="connsiteY11" fmla="*/ 2588342 h 2735826"/>
              <a:gd name="connsiteX12" fmla="*/ 1275736 w 3318388"/>
              <a:gd name="connsiteY12" fmla="*/ 2588342 h 2735826"/>
              <a:gd name="connsiteX13" fmla="*/ 1327355 w 3318388"/>
              <a:gd name="connsiteY13" fmla="*/ 2625213 h 2735826"/>
              <a:gd name="connsiteX14" fmla="*/ 1378975 w 3318388"/>
              <a:gd name="connsiteY14" fmla="*/ 2669458 h 2735826"/>
              <a:gd name="connsiteX15" fmla="*/ 1437968 w 3318388"/>
              <a:gd name="connsiteY15" fmla="*/ 2691581 h 2735826"/>
              <a:gd name="connsiteX16" fmla="*/ 1533833 w 3318388"/>
              <a:gd name="connsiteY16" fmla="*/ 2691581 h 2735826"/>
              <a:gd name="connsiteX17" fmla="*/ 1570704 w 3318388"/>
              <a:gd name="connsiteY17" fmla="*/ 2676832 h 2735826"/>
              <a:gd name="connsiteX18" fmla="*/ 1570704 w 3318388"/>
              <a:gd name="connsiteY18" fmla="*/ 2676832 h 2735826"/>
              <a:gd name="connsiteX19" fmla="*/ 1570704 w 3318388"/>
              <a:gd name="connsiteY19" fmla="*/ 2580968 h 2735826"/>
              <a:gd name="connsiteX20" fmla="*/ 1607575 w 3318388"/>
              <a:gd name="connsiteY20" fmla="*/ 2492478 h 2735826"/>
              <a:gd name="connsiteX21" fmla="*/ 1651820 w 3318388"/>
              <a:gd name="connsiteY21" fmla="*/ 2440858 h 2735826"/>
              <a:gd name="connsiteX22" fmla="*/ 1718188 w 3318388"/>
              <a:gd name="connsiteY22" fmla="*/ 2381865 h 2735826"/>
              <a:gd name="connsiteX23" fmla="*/ 1732936 w 3318388"/>
              <a:gd name="connsiteY23" fmla="*/ 2359742 h 2735826"/>
              <a:gd name="connsiteX24" fmla="*/ 1732936 w 3318388"/>
              <a:gd name="connsiteY24" fmla="*/ 2359742 h 2735826"/>
              <a:gd name="connsiteX25" fmla="*/ 1828800 w 3318388"/>
              <a:gd name="connsiteY25" fmla="*/ 2352368 h 2735826"/>
              <a:gd name="connsiteX26" fmla="*/ 1828800 w 3318388"/>
              <a:gd name="connsiteY26" fmla="*/ 2352368 h 2735826"/>
              <a:gd name="connsiteX27" fmla="*/ 1902542 w 3318388"/>
              <a:gd name="connsiteY27" fmla="*/ 2344994 h 2735826"/>
              <a:gd name="connsiteX28" fmla="*/ 1954162 w 3318388"/>
              <a:gd name="connsiteY28" fmla="*/ 2278626 h 2735826"/>
              <a:gd name="connsiteX29" fmla="*/ 1991033 w 3318388"/>
              <a:gd name="connsiteY29" fmla="*/ 2227007 h 2735826"/>
              <a:gd name="connsiteX30" fmla="*/ 2057400 w 3318388"/>
              <a:gd name="connsiteY30" fmla="*/ 2204884 h 2735826"/>
              <a:gd name="connsiteX31" fmla="*/ 2138517 w 3318388"/>
              <a:gd name="connsiteY31" fmla="*/ 2197510 h 2735826"/>
              <a:gd name="connsiteX32" fmla="*/ 2197510 w 3318388"/>
              <a:gd name="connsiteY32" fmla="*/ 2160639 h 2735826"/>
              <a:gd name="connsiteX33" fmla="*/ 2204884 w 3318388"/>
              <a:gd name="connsiteY33" fmla="*/ 2123768 h 2735826"/>
              <a:gd name="connsiteX34" fmla="*/ 2204884 w 3318388"/>
              <a:gd name="connsiteY34" fmla="*/ 2123768 h 2735826"/>
              <a:gd name="connsiteX35" fmla="*/ 2153265 w 3318388"/>
              <a:gd name="connsiteY35" fmla="*/ 2072149 h 2735826"/>
              <a:gd name="connsiteX36" fmla="*/ 2153265 w 3318388"/>
              <a:gd name="connsiteY36" fmla="*/ 2072149 h 2735826"/>
              <a:gd name="connsiteX37" fmla="*/ 2160639 w 3318388"/>
              <a:gd name="connsiteY37" fmla="*/ 1991032 h 2735826"/>
              <a:gd name="connsiteX38" fmla="*/ 2160639 w 3318388"/>
              <a:gd name="connsiteY38" fmla="*/ 1991032 h 2735826"/>
              <a:gd name="connsiteX39" fmla="*/ 2212258 w 3318388"/>
              <a:gd name="connsiteY39" fmla="*/ 1939413 h 2735826"/>
              <a:gd name="connsiteX40" fmla="*/ 2249129 w 3318388"/>
              <a:gd name="connsiteY40" fmla="*/ 1887794 h 2735826"/>
              <a:gd name="connsiteX41" fmla="*/ 2249129 w 3318388"/>
              <a:gd name="connsiteY41" fmla="*/ 1887794 h 2735826"/>
              <a:gd name="connsiteX42" fmla="*/ 2300749 w 3318388"/>
              <a:gd name="connsiteY42" fmla="*/ 1932039 h 2735826"/>
              <a:gd name="connsiteX43" fmla="*/ 2300749 w 3318388"/>
              <a:gd name="connsiteY43" fmla="*/ 1932039 h 2735826"/>
              <a:gd name="connsiteX44" fmla="*/ 2286000 w 3318388"/>
              <a:gd name="connsiteY44" fmla="*/ 1983658 h 2735826"/>
              <a:gd name="connsiteX45" fmla="*/ 2337620 w 3318388"/>
              <a:gd name="connsiteY45" fmla="*/ 1998407 h 2735826"/>
              <a:gd name="connsiteX46" fmla="*/ 2367117 w 3318388"/>
              <a:gd name="connsiteY46" fmla="*/ 1961536 h 2735826"/>
              <a:gd name="connsiteX47" fmla="*/ 2396613 w 3318388"/>
              <a:gd name="connsiteY47" fmla="*/ 1932039 h 2735826"/>
              <a:gd name="connsiteX48" fmla="*/ 2448233 w 3318388"/>
              <a:gd name="connsiteY48" fmla="*/ 1909916 h 2735826"/>
              <a:gd name="connsiteX49" fmla="*/ 2514600 w 3318388"/>
              <a:gd name="connsiteY49" fmla="*/ 1924665 h 2735826"/>
              <a:gd name="connsiteX50" fmla="*/ 2514600 w 3318388"/>
              <a:gd name="connsiteY50" fmla="*/ 1836174 h 2735826"/>
              <a:gd name="connsiteX51" fmla="*/ 2544097 w 3318388"/>
              <a:gd name="connsiteY51" fmla="*/ 1791929 h 2735826"/>
              <a:gd name="connsiteX52" fmla="*/ 2617839 w 3318388"/>
              <a:gd name="connsiteY52" fmla="*/ 1762432 h 2735826"/>
              <a:gd name="connsiteX53" fmla="*/ 2728452 w 3318388"/>
              <a:gd name="connsiteY53" fmla="*/ 1895168 h 2735826"/>
              <a:gd name="connsiteX54" fmla="*/ 2750575 w 3318388"/>
              <a:gd name="connsiteY54" fmla="*/ 1983658 h 2735826"/>
              <a:gd name="connsiteX55" fmla="*/ 2824317 w 3318388"/>
              <a:gd name="connsiteY55" fmla="*/ 1968910 h 2735826"/>
              <a:gd name="connsiteX56" fmla="*/ 2824317 w 3318388"/>
              <a:gd name="connsiteY56" fmla="*/ 1968910 h 2735826"/>
              <a:gd name="connsiteX57" fmla="*/ 2868562 w 3318388"/>
              <a:gd name="connsiteY57" fmla="*/ 1902542 h 2735826"/>
              <a:gd name="connsiteX58" fmla="*/ 2868562 w 3318388"/>
              <a:gd name="connsiteY58" fmla="*/ 1902542 h 2735826"/>
              <a:gd name="connsiteX59" fmla="*/ 2831691 w 3318388"/>
              <a:gd name="connsiteY59" fmla="*/ 1821426 h 2735826"/>
              <a:gd name="connsiteX60" fmla="*/ 2831691 w 3318388"/>
              <a:gd name="connsiteY60" fmla="*/ 1821426 h 2735826"/>
              <a:gd name="connsiteX61" fmla="*/ 2831691 w 3318388"/>
              <a:gd name="connsiteY61" fmla="*/ 1821426 h 2735826"/>
              <a:gd name="connsiteX62" fmla="*/ 2861188 w 3318388"/>
              <a:gd name="connsiteY62" fmla="*/ 1784555 h 2735826"/>
              <a:gd name="connsiteX63" fmla="*/ 2861188 w 3318388"/>
              <a:gd name="connsiteY63" fmla="*/ 1784555 h 2735826"/>
              <a:gd name="connsiteX64" fmla="*/ 2912807 w 3318388"/>
              <a:gd name="connsiteY64" fmla="*/ 1858297 h 2735826"/>
              <a:gd name="connsiteX65" fmla="*/ 2971800 w 3318388"/>
              <a:gd name="connsiteY65" fmla="*/ 1836174 h 2735826"/>
              <a:gd name="connsiteX66" fmla="*/ 3141407 w 3318388"/>
              <a:gd name="connsiteY66" fmla="*/ 1703439 h 2735826"/>
              <a:gd name="connsiteX67" fmla="*/ 3141407 w 3318388"/>
              <a:gd name="connsiteY67" fmla="*/ 1703439 h 2735826"/>
              <a:gd name="connsiteX68" fmla="*/ 3178278 w 3318388"/>
              <a:gd name="connsiteY68" fmla="*/ 1614949 h 2735826"/>
              <a:gd name="connsiteX69" fmla="*/ 3252020 w 3318388"/>
              <a:gd name="connsiteY69" fmla="*/ 1644445 h 2735826"/>
              <a:gd name="connsiteX70" fmla="*/ 3252020 w 3318388"/>
              <a:gd name="connsiteY70" fmla="*/ 1644445 h 2735826"/>
              <a:gd name="connsiteX71" fmla="*/ 3318388 w 3318388"/>
              <a:gd name="connsiteY71" fmla="*/ 1555955 h 2735826"/>
              <a:gd name="connsiteX72" fmla="*/ 3318388 w 3318388"/>
              <a:gd name="connsiteY72" fmla="*/ 1555955 h 2735826"/>
              <a:gd name="connsiteX73" fmla="*/ 3274142 w 3318388"/>
              <a:gd name="connsiteY73" fmla="*/ 1504336 h 2735826"/>
              <a:gd name="connsiteX74" fmla="*/ 3266768 w 3318388"/>
              <a:gd name="connsiteY74" fmla="*/ 1430594 h 2735826"/>
              <a:gd name="connsiteX75" fmla="*/ 3207775 w 3318388"/>
              <a:gd name="connsiteY75" fmla="*/ 1371600 h 2735826"/>
              <a:gd name="connsiteX76" fmla="*/ 3141407 w 3318388"/>
              <a:gd name="connsiteY76" fmla="*/ 1430594 h 2735826"/>
              <a:gd name="connsiteX77" fmla="*/ 3097162 w 3318388"/>
              <a:gd name="connsiteY77" fmla="*/ 1401097 h 2735826"/>
              <a:gd name="connsiteX78" fmla="*/ 3067665 w 3318388"/>
              <a:gd name="connsiteY78" fmla="*/ 1349478 h 2735826"/>
              <a:gd name="connsiteX79" fmla="*/ 3075039 w 3318388"/>
              <a:gd name="connsiteY79" fmla="*/ 1224116 h 2735826"/>
              <a:gd name="connsiteX80" fmla="*/ 3023420 w 3318388"/>
              <a:gd name="connsiteY80" fmla="*/ 1216742 h 2735826"/>
              <a:gd name="connsiteX81" fmla="*/ 2979175 w 3318388"/>
              <a:gd name="connsiteY81" fmla="*/ 1135626 h 2735826"/>
              <a:gd name="connsiteX82" fmla="*/ 3001297 w 3318388"/>
              <a:gd name="connsiteY82" fmla="*/ 1120878 h 2735826"/>
              <a:gd name="connsiteX83" fmla="*/ 3111910 w 3318388"/>
              <a:gd name="connsiteY83" fmla="*/ 1165123 h 2735826"/>
              <a:gd name="connsiteX84" fmla="*/ 3163529 w 3318388"/>
              <a:gd name="connsiteY84" fmla="*/ 1135626 h 2735826"/>
              <a:gd name="connsiteX85" fmla="*/ 3163529 w 3318388"/>
              <a:gd name="connsiteY85" fmla="*/ 1135626 h 2735826"/>
              <a:gd name="connsiteX86" fmla="*/ 3141407 w 3318388"/>
              <a:gd name="connsiteY86" fmla="*/ 1061884 h 2735826"/>
              <a:gd name="connsiteX87" fmla="*/ 3185652 w 3318388"/>
              <a:gd name="connsiteY87" fmla="*/ 1025013 h 2735826"/>
              <a:gd name="connsiteX88" fmla="*/ 3222523 w 3318388"/>
              <a:gd name="connsiteY88" fmla="*/ 1010265 h 2735826"/>
              <a:gd name="connsiteX89" fmla="*/ 3200400 w 3318388"/>
              <a:gd name="connsiteY89" fmla="*/ 966019 h 2735826"/>
              <a:gd name="connsiteX90" fmla="*/ 3178278 w 3318388"/>
              <a:gd name="connsiteY90" fmla="*/ 966019 h 2735826"/>
              <a:gd name="connsiteX91" fmla="*/ 3126658 w 3318388"/>
              <a:gd name="connsiteY91" fmla="*/ 1002890 h 2735826"/>
              <a:gd name="connsiteX92" fmla="*/ 3052917 w 3318388"/>
              <a:gd name="connsiteY92" fmla="*/ 936523 h 2735826"/>
              <a:gd name="connsiteX93" fmla="*/ 3052917 w 3318388"/>
              <a:gd name="connsiteY93" fmla="*/ 936523 h 2735826"/>
              <a:gd name="connsiteX94" fmla="*/ 3060291 w 3318388"/>
              <a:gd name="connsiteY94" fmla="*/ 855407 h 2735826"/>
              <a:gd name="connsiteX95" fmla="*/ 3119284 w 3318388"/>
              <a:gd name="connsiteY95" fmla="*/ 789039 h 2735826"/>
              <a:gd name="connsiteX96" fmla="*/ 3119284 w 3318388"/>
              <a:gd name="connsiteY96" fmla="*/ 789039 h 2735826"/>
              <a:gd name="connsiteX97" fmla="*/ 3170904 w 3318388"/>
              <a:gd name="connsiteY97" fmla="*/ 707923 h 2735826"/>
              <a:gd name="connsiteX98" fmla="*/ 3170904 w 3318388"/>
              <a:gd name="connsiteY98" fmla="*/ 671052 h 2735826"/>
              <a:gd name="connsiteX99" fmla="*/ 3215149 w 3318388"/>
              <a:gd name="connsiteY99" fmla="*/ 700549 h 2735826"/>
              <a:gd name="connsiteX100" fmla="*/ 3215149 w 3318388"/>
              <a:gd name="connsiteY100" fmla="*/ 700549 h 2735826"/>
              <a:gd name="connsiteX101" fmla="*/ 3222523 w 3318388"/>
              <a:gd name="connsiteY101" fmla="*/ 759542 h 2735826"/>
              <a:gd name="connsiteX102" fmla="*/ 3274142 w 3318388"/>
              <a:gd name="connsiteY102" fmla="*/ 744794 h 2735826"/>
              <a:gd name="connsiteX103" fmla="*/ 3274142 w 3318388"/>
              <a:gd name="connsiteY103" fmla="*/ 693174 h 2735826"/>
              <a:gd name="connsiteX104" fmla="*/ 3288891 w 3318388"/>
              <a:gd name="connsiteY104" fmla="*/ 641555 h 2735826"/>
              <a:gd name="connsiteX105" fmla="*/ 3288891 w 3318388"/>
              <a:gd name="connsiteY105" fmla="*/ 641555 h 2735826"/>
              <a:gd name="connsiteX106" fmla="*/ 3229897 w 3318388"/>
              <a:gd name="connsiteY106" fmla="*/ 597310 h 2735826"/>
              <a:gd name="connsiteX107" fmla="*/ 3274142 w 3318388"/>
              <a:gd name="connsiteY107" fmla="*/ 545690 h 2735826"/>
              <a:gd name="connsiteX108" fmla="*/ 3274142 w 3318388"/>
              <a:gd name="connsiteY108" fmla="*/ 545690 h 2735826"/>
              <a:gd name="connsiteX109" fmla="*/ 3229897 w 3318388"/>
              <a:gd name="connsiteY109" fmla="*/ 486697 h 2735826"/>
              <a:gd name="connsiteX110" fmla="*/ 3200400 w 3318388"/>
              <a:gd name="connsiteY110" fmla="*/ 435078 h 2735826"/>
              <a:gd name="connsiteX111" fmla="*/ 3274142 w 3318388"/>
              <a:gd name="connsiteY111" fmla="*/ 324465 h 2735826"/>
              <a:gd name="connsiteX112" fmla="*/ 3281517 w 3318388"/>
              <a:gd name="connsiteY112" fmla="*/ 272845 h 2735826"/>
              <a:gd name="connsiteX113" fmla="*/ 3281517 w 3318388"/>
              <a:gd name="connsiteY113" fmla="*/ 272845 h 2735826"/>
              <a:gd name="connsiteX114" fmla="*/ 3200400 w 3318388"/>
              <a:gd name="connsiteY114" fmla="*/ 169607 h 2735826"/>
              <a:gd name="connsiteX115" fmla="*/ 3148781 w 3318388"/>
              <a:gd name="connsiteY115" fmla="*/ 147484 h 2735826"/>
              <a:gd name="connsiteX116" fmla="*/ 3111910 w 3318388"/>
              <a:gd name="connsiteY116" fmla="*/ 184355 h 2735826"/>
              <a:gd name="connsiteX117" fmla="*/ 3089788 w 3318388"/>
              <a:gd name="connsiteY117" fmla="*/ 228600 h 2735826"/>
              <a:gd name="connsiteX118" fmla="*/ 2949678 w 3318388"/>
              <a:gd name="connsiteY118" fmla="*/ 272845 h 2735826"/>
              <a:gd name="connsiteX119" fmla="*/ 2949678 w 3318388"/>
              <a:gd name="connsiteY119" fmla="*/ 272845 h 2735826"/>
              <a:gd name="connsiteX120" fmla="*/ 2912807 w 3318388"/>
              <a:gd name="connsiteY120" fmla="*/ 184355 h 2735826"/>
              <a:gd name="connsiteX121" fmla="*/ 2912807 w 3318388"/>
              <a:gd name="connsiteY121" fmla="*/ 184355 h 2735826"/>
              <a:gd name="connsiteX122" fmla="*/ 2853813 w 3318388"/>
              <a:gd name="connsiteY122" fmla="*/ 110613 h 2735826"/>
              <a:gd name="connsiteX123" fmla="*/ 2824317 w 3318388"/>
              <a:gd name="connsiteY123" fmla="*/ 110613 h 2735826"/>
              <a:gd name="connsiteX124" fmla="*/ 2802194 w 3318388"/>
              <a:gd name="connsiteY124" fmla="*/ 169607 h 2735826"/>
              <a:gd name="connsiteX125" fmla="*/ 2713704 w 3318388"/>
              <a:gd name="connsiteY125" fmla="*/ 117987 h 2735826"/>
              <a:gd name="connsiteX126" fmla="*/ 2787446 w 3318388"/>
              <a:gd name="connsiteY126" fmla="*/ 58994 h 2735826"/>
              <a:gd name="connsiteX127" fmla="*/ 2765323 w 3318388"/>
              <a:gd name="connsiteY127" fmla="*/ 0 h 2735826"/>
              <a:gd name="connsiteX128" fmla="*/ 2632588 w 3318388"/>
              <a:gd name="connsiteY128" fmla="*/ 36871 h 2735826"/>
              <a:gd name="connsiteX129" fmla="*/ 2595717 w 3318388"/>
              <a:gd name="connsiteY129" fmla="*/ 103239 h 2735826"/>
              <a:gd name="connsiteX130" fmla="*/ 2662084 w 3318388"/>
              <a:gd name="connsiteY130" fmla="*/ 169607 h 2735826"/>
              <a:gd name="connsiteX131" fmla="*/ 2669458 w 3318388"/>
              <a:gd name="connsiteY131" fmla="*/ 235974 h 2735826"/>
              <a:gd name="connsiteX132" fmla="*/ 2654710 w 3318388"/>
              <a:gd name="connsiteY132" fmla="*/ 258097 h 2735826"/>
              <a:gd name="connsiteX133" fmla="*/ 2654710 w 3318388"/>
              <a:gd name="connsiteY133" fmla="*/ 258097 h 2735826"/>
              <a:gd name="connsiteX134" fmla="*/ 2639962 w 3318388"/>
              <a:gd name="connsiteY134" fmla="*/ 324465 h 2735826"/>
              <a:gd name="connsiteX135" fmla="*/ 2573594 w 3318388"/>
              <a:gd name="connsiteY135" fmla="*/ 383458 h 2735826"/>
              <a:gd name="connsiteX136" fmla="*/ 2580968 w 3318388"/>
              <a:gd name="connsiteY136" fmla="*/ 479323 h 2735826"/>
              <a:gd name="connsiteX137" fmla="*/ 2573594 w 3318388"/>
              <a:gd name="connsiteY137" fmla="*/ 545690 h 2735826"/>
              <a:gd name="connsiteX138" fmla="*/ 2462981 w 3318388"/>
              <a:gd name="connsiteY138" fmla="*/ 634181 h 2735826"/>
              <a:gd name="connsiteX139" fmla="*/ 2300749 w 3318388"/>
              <a:gd name="connsiteY139" fmla="*/ 619432 h 2735826"/>
              <a:gd name="connsiteX140" fmla="*/ 2293375 w 3318388"/>
              <a:gd name="connsiteY140" fmla="*/ 693174 h 2735826"/>
              <a:gd name="connsiteX141" fmla="*/ 2286000 w 3318388"/>
              <a:gd name="connsiteY141" fmla="*/ 744794 h 2735826"/>
              <a:gd name="connsiteX142" fmla="*/ 2249129 w 3318388"/>
              <a:gd name="connsiteY142" fmla="*/ 752168 h 2735826"/>
              <a:gd name="connsiteX143" fmla="*/ 2263878 w 3318388"/>
              <a:gd name="connsiteY143" fmla="*/ 811161 h 2735826"/>
              <a:gd name="connsiteX144" fmla="*/ 2263878 w 3318388"/>
              <a:gd name="connsiteY144" fmla="*/ 811161 h 2735826"/>
              <a:gd name="connsiteX145" fmla="*/ 2249129 w 3318388"/>
              <a:gd name="connsiteY145" fmla="*/ 862781 h 2735826"/>
              <a:gd name="connsiteX146" fmla="*/ 2212258 w 3318388"/>
              <a:gd name="connsiteY146" fmla="*/ 907026 h 2735826"/>
              <a:gd name="connsiteX147" fmla="*/ 2241755 w 3318388"/>
              <a:gd name="connsiteY147" fmla="*/ 958645 h 2735826"/>
              <a:gd name="connsiteX148" fmla="*/ 2308123 w 3318388"/>
              <a:gd name="connsiteY148" fmla="*/ 943897 h 2735826"/>
              <a:gd name="connsiteX149" fmla="*/ 2367117 w 3318388"/>
              <a:gd name="connsiteY149" fmla="*/ 914400 h 2735826"/>
              <a:gd name="connsiteX150" fmla="*/ 2477729 w 3318388"/>
              <a:gd name="connsiteY150" fmla="*/ 943897 h 2735826"/>
              <a:gd name="connsiteX151" fmla="*/ 2462981 w 3318388"/>
              <a:gd name="connsiteY151" fmla="*/ 884903 h 2735826"/>
              <a:gd name="connsiteX152" fmla="*/ 2558846 w 3318388"/>
              <a:gd name="connsiteY152" fmla="*/ 877529 h 2735826"/>
              <a:gd name="connsiteX153" fmla="*/ 2558846 w 3318388"/>
              <a:gd name="connsiteY153" fmla="*/ 877529 h 2735826"/>
              <a:gd name="connsiteX154" fmla="*/ 2558846 w 3318388"/>
              <a:gd name="connsiteY154" fmla="*/ 877529 h 2735826"/>
              <a:gd name="connsiteX155" fmla="*/ 2625213 w 3318388"/>
              <a:gd name="connsiteY155" fmla="*/ 921774 h 2735826"/>
              <a:gd name="connsiteX156" fmla="*/ 2757949 w 3318388"/>
              <a:gd name="connsiteY156" fmla="*/ 995516 h 2735826"/>
              <a:gd name="connsiteX157" fmla="*/ 2765323 w 3318388"/>
              <a:gd name="connsiteY157" fmla="*/ 1032387 h 2735826"/>
              <a:gd name="connsiteX158" fmla="*/ 2743200 w 3318388"/>
              <a:gd name="connsiteY158" fmla="*/ 1076632 h 2735826"/>
              <a:gd name="connsiteX159" fmla="*/ 2743200 w 3318388"/>
              <a:gd name="connsiteY159" fmla="*/ 1076632 h 2735826"/>
              <a:gd name="connsiteX160" fmla="*/ 2684207 w 3318388"/>
              <a:gd name="connsiteY160" fmla="*/ 1098755 h 2735826"/>
              <a:gd name="connsiteX161" fmla="*/ 2617839 w 3318388"/>
              <a:gd name="connsiteY161" fmla="*/ 1091381 h 2735826"/>
              <a:gd name="connsiteX162" fmla="*/ 2566220 w 3318388"/>
              <a:gd name="connsiteY162" fmla="*/ 1091381 h 2735826"/>
              <a:gd name="connsiteX163" fmla="*/ 2470355 w 3318388"/>
              <a:gd name="connsiteY163" fmla="*/ 1172497 h 2735826"/>
              <a:gd name="connsiteX164" fmla="*/ 2381865 w 3318388"/>
              <a:gd name="connsiteY164" fmla="*/ 1172497 h 2735826"/>
              <a:gd name="connsiteX165" fmla="*/ 2344994 w 3318388"/>
              <a:gd name="connsiteY165" fmla="*/ 1238865 h 2735826"/>
              <a:gd name="connsiteX166" fmla="*/ 2315497 w 3318388"/>
              <a:gd name="connsiteY166" fmla="*/ 1327355 h 2735826"/>
              <a:gd name="connsiteX167" fmla="*/ 2263878 w 3318388"/>
              <a:gd name="connsiteY167" fmla="*/ 1334729 h 2735826"/>
              <a:gd name="connsiteX168" fmla="*/ 2175388 w 3318388"/>
              <a:gd name="connsiteY168" fmla="*/ 1342103 h 2735826"/>
              <a:gd name="connsiteX169" fmla="*/ 2123768 w 3318388"/>
              <a:gd name="connsiteY169" fmla="*/ 1386349 h 2735826"/>
              <a:gd name="connsiteX170" fmla="*/ 2064775 w 3318388"/>
              <a:gd name="connsiteY170" fmla="*/ 1460090 h 2735826"/>
              <a:gd name="connsiteX171" fmla="*/ 2064775 w 3318388"/>
              <a:gd name="connsiteY171" fmla="*/ 1460090 h 2735826"/>
              <a:gd name="connsiteX172" fmla="*/ 1976284 w 3318388"/>
              <a:gd name="connsiteY172" fmla="*/ 1474839 h 2735826"/>
              <a:gd name="connsiteX173" fmla="*/ 1917291 w 3318388"/>
              <a:gd name="connsiteY173" fmla="*/ 1423219 h 2735826"/>
              <a:gd name="connsiteX174" fmla="*/ 1858297 w 3318388"/>
              <a:gd name="connsiteY174" fmla="*/ 1423219 h 2735826"/>
              <a:gd name="connsiteX175" fmla="*/ 1836175 w 3318388"/>
              <a:gd name="connsiteY175" fmla="*/ 1489587 h 2735826"/>
              <a:gd name="connsiteX176" fmla="*/ 1836175 w 3318388"/>
              <a:gd name="connsiteY176" fmla="*/ 1585452 h 2735826"/>
              <a:gd name="connsiteX177" fmla="*/ 1887794 w 3318388"/>
              <a:gd name="connsiteY177" fmla="*/ 1614949 h 2735826"/>
              <a:gd name="connsiteX178" fmla="*/ 1887794 w 3318388"/>
              <a:gd name="connsiteY178" fmla="*/ 1614949 h 2735826"/>
              <a:gd name="connsiteX179" fmla="*/ 1887794 w 3318388"/>
              <a:gd name="connsiteY179" fmla="*/ 1614949 h 2735826"/>
              <a:gd name="connsiteX180" fmla="*/ 1873046 w 3318388"/>
              <a:gd name="connsiteY180" fmla="*/ 1703439 h 2735826"/>
              <a:gd name="connsiteX181" fmla="*/ 1806678 w 3318388"/>
              <a:gd name="connsiteY181" fmla="*/ 1710813 h 2735826"/>
              <a:gd name="connsiteX182" fmla="*/ 1681317 w 3318388"/>
              <a:gd name="connsiteY182" fmla="*/ 1858297 h 2735826"/>
              <a:gd name="connsiteX183" fmla="*/ 1533833 w 3318388"/>
              <a:gd name="connsiteY183" fmla="*/ 1917290 h 2735826"/>
              <a:gd name="connsiteX184" fmla="*/ 1378975 w 3318388"/>
              <a:gd name="connsiteY184" fmla="*/ 1873045 h 2735826"/>
              <a:gd name="connsiteX185" fmla="*/ 1327355 w 3318388"/>
              <a:gd name="connsiteY185" fmla="*/ 1858297 h 2735826"/>
              <a:gd name="connsiteX186" fmla="*/ 1268362 w 3318388"/>
              <a:gd name="connsiteY186" fmla="*/ 1909916 h 2735826"/>
              <a:gd name="connsiteX187" fmla="*/ 1069258 w 3318388"/>
              <a:gd name="connsiteY187" fmla="*/ 2035278 h 2735826"/>
              <a:gd name="connsiteX188" fmla="*/ 884904 w 3318388"/>
              <a:gd name="connsiteY188" fmla="*/ 1991032 h 2735826"/>
              <a:gd name="connsiteX189" fmla="*/ 730046 w 3318388"/>
              <a:gd name="connsiteY189" fmla="*/ 1939413 h 2735826"/>
              <a:gd name="connsiteX190" fmla="*/ 730046 w 3318388"/>
              <a:gd name="connsiteY190" fmla="*/ 1939413 h 2735826"/>
              <a:gd name="connsiteX191" fmla="*/ 582562 w 3318388"/>
              <a:gd name="connsiteY191" fmla="*/ 1836174 h 2735826"/>
              <a:gd name="connsiteX192" fmla="*/ 486697 w 3318388"/>
              <a:gd name="connsiteY192" fmla="*/ 1814052 h 2735826"/>
              <a:gd name="connsiteX193" fmla="*/ 346588 w 3318388"/>
              <a:gd name="connsiteY193" fmla="*/ 1828800 h 2735826"/>
              <a:gd name="connsiteX194" fmla="*/ 176981 w 3318388"/>
              <a:gd name="connsiteY194" fmla="*/ 1828800 h 2735826"/>
              <a:gd name="connsiteX195" fmla="*/ 0 w 3318388"/>
              <a:gd name="connsiteY195" fmla="*/ 1836174 h 2735826"/>
              <a:gd name="connsiteX196" fmla="*/ 125362 w 3318388"/>
              <a:gd name="connsiteY196" fmla="*/ 2241755 h 2735826"/>
              <a:gd name="connsiteX197" fmla="*/ 789039 w 3318388"/>
              <a:gd name="connsiteY197" fmla="*/ 2735826 h 2735826"/>
              <a:gd name="connsiteX198" fmla="*/ 884904 w 3318388"/>
              <a:gd name="connsiteY198" fmla="*/ 2713703 h 273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3318388" h="2735826">
                <a:moveTo>
                  <a:pt x="884904" y="2713703"/>
                </a:moveTo>
                <a:lnTo>
                  <a:pt x="988142" y="2684207"/>
                </a:lnTo>
                <a:lnTo>
                  <a:pt x="1017639" y="2669458"/>
                </a:lnTo>
                <a:lnTo>
                  <a:pt x="1113504" y="2654710"/>
                </a:lnTo>
                <a:lnTo>
                  <a:pt x="1165123" y="2625213"/>
                </a:lnTo>
                <a:lnTo>
                  <a:pt x="1179871" y="2544097"/>
                </a:lnTo>
                <a:lnTo>
                  <a:pt x="1187246" y="2499852"/>
                </a:lnTo>
                <a:lnTo>
                  <a:pt x="1201994" y="2426110"/>
                </a:lnTo>
                <a:lnTo>
                  <a:pt x="1201994" y="2426110"/>
                </a:lnTo>
                <a:lnTo>
                  <a:pt x="1297858" y="2403987"/>
                </a:lnTo>
                <a:lnTo>
                  <a:pt x="1327355" y="2448232"/>
                </a:lnTo>
                <a:lnTo>
                  <a:pt x="1275736" y="2588342"/>
                </a:lnTo>
                <a:lnTo>
                  <a:pt x="1275736" y="2588342"/>
                </a:lnTo>
                <a:lnTo>
                  <a:pt x="1327355" y="2625213"/>
                </a:lnTo>
                <a:lnTo>
                  <a:pt x="1378975" y="2669458"/>
                </a:lnTo>
                <a:lnTo>
                  <a:pt x="1437968" y="2691581"/>
                </a:lnTo>
                <a:lnTo>
                  <a:pt x="1533833" y="2691581"/>
                </a:lnTo>
                <a:lnTo>
                  <a:pt x="1570704" y="2676832"/>
                </a:lnTo>
                <a:lnTo>
                  <a:pt x="1570704" y="2676832"/>
                </a:lnTo>
                <a:lnTo>
                  <a:pt x="1570704" y="2580968"/>
                </a:lnTo>
                <a:lnTo>
                  <a:pt x="1607575" y="2492478"/>
                </a:lnTo>
                <a:lnTo>
                  <a:pt x="1651820" y="2440858"/>
                </a:lnTo>
                <a:lnTo>
                  <a:pt x="1718188" y="2381865"/>
                </a:lnTo>
                <a:lnTo>
                  <a:pt x="1732936" y="2359742"/>
                </a:lnTo>
                <a:lnTo>
                  <a:pt x="1732936" y="2359742"/>
                </a:lnTo>
                <a:lnTo>
                  <a:pt x="1828800" y="2352368"/>
                </a:lnTo>
                <a:lnTo>
                  <a:pt x="1828800" y="2352368"/>
                </a:lnTo>
                <a:lnTo>
                  <a:pt x="1902542" y="2344994"/>
                </a:lnTo>
                <a:lnTo>
                  <a:pt x="1954162" y="2278626"/>
                </a:lnTo>
                <a:lnTo>
                  <a:pt x="1991033" y="2227007"/>
                </a:lnTo>
                <a:lnTo>
                  <a:pt x="2057400" y="2204884"/>
                </a:lnTo>
                <a:lnTo>
                  <a:pt x="2138517" y="2197510"/>
                </a:lnTo>
                <a:lnTo>
                  <a:pt x="2197510" y="2160639"/>
                </a:lnTo>
                <a:lnTo>
                  <a:pt x="2204884" y="2123768"/>
                </a:lnTo>
                <a:lnTo>
                  <a:pt x="2204884" y="2123768"/>
                </a:lnTo>
                <a:lnTo>
                  <a:pt x="2153265" y="2072149"/>
                </a:lnTo>
                <a:lnTo>
                  <a:pt x="2153265" y="2072149"/>
                </a:lnTo>
                <a:lnTo>
                  <a:pt x="2160639" y="1991032"/>
                </a:lnTo>
                <a:lnTo>
                  <a:pt x="2160639" y="1991032"/>
                </a:lnTo>
                <a:lnTo>
                  <a:pt x="2212258" y="1939413"/>
                </a:lnTo>
                <a:lnTo>
                  <a:pt x="2249129" y="1887794"/>
                </a:lnTo>
                <a:lnTo>
                  <a:pt x="2249129" y="1887794"/>
                </a:lnTo>
                <a:lnTo>
                  <a:pt x="2300749" y="1932039"/>
                </a:lnTo>
                <a:lnTo>
                  <a:pt x="2300749" y="1932039"/>
                </a:lnTo>
                <a:lnTo>
                  <a:pt x="2286000" y="1983658"/>
                </a:lnTo>
                <a:lnTo>
                  <a:pt x="2337620" y="1998407"/>
                </a:lnTo>
                <a:lnTo>
                  <a:pt x="2367117" y="1961536"/>
                </a:lnTo>
                <a:lnTo>
                  <a:pt x="2396613" y="1932039"/>
                </a:lnTo>
                <a:lnTo>
                  <a:pt x="2448233" y="1909916"/>
                </a:lnTo>
                <a:lnTo>
                  <a:pt x="2514600" y="1924665"/>
                </a:lnTo>
                <a:lnTo>
                  <a:pt x="2514600" y="1836174"/>
                </a:lnTo>
                <a:lnTo>
                  <a:pt x="2544097" y="1791929"/>
                </a:lnTo>
                <a:lnTo>
                  <a:pt x="2617839" y="1762432"/>
                </a:lnTo>
                <a:lnTo>
                  <a:pt x="2728452" y="1895168"/>
                </a:lnTo>
                <a:lnTo>
                  <a:pt x="2750575" y="1983658"/>
                </a:lnTo>
                <a:lnTo>
                  <a:pt x="2824317" y="1968910"/>
                </a:lnTo>
                <a:lnTo>
                  <a:pt x="2824317" y="1968910"/>
                </a:lnTo>
                <a:lnTo>
                  <a:pt x="2868562" y="1902542"/>
                </a:lnTo>
                <a:lnTo>
                  <a:pt x="2868562" y="1902542"/>
                </a:lnTo>
                <a:lnTo>
                  <a:pt x="2831691" y="1821426"/>
                </a:lnTo>
                <a:lnTo>
                  <a:pt x="2831691" y="1821426"/>
                </a:lnTo>
                <a:lnTo>
                  <a:pt x="2831691" y="1821426"/>
                </a:lnTo>
                <a:lnTo>
                  <a:pt x="2861188" y="1784555"/>
                </a:lnTo>
                <a:lnTo>
                  <a:pt x="2861188" y="1784555"/>
                </a:lnTo>
                <a:lnTo>
                  <a:pt x="2912807" y="1858297"/>
                </a:lnTo>
                <a:lnTo>
                  <a:pt x="2971800" y="1836174"/>
                </a:lnTo>
                <a:lnTo>
                  <a:pt x="3141407" y="1703439"/>
                </a:lnTo>
                <a:lnTo>
                  <a:pt x="3141407" y="1703439"/>
                </a:lnTo>
                <a:lnTo>
                  <a:pt x="3178278" y="1614949"/>
                </a:lnTo>
                <a:lnTo>
                  <a:pt x="3252020" y="1644445"/>
                </a:lnTo>
                <a:lnTo>
                  <a:pt x="3252020" y="1644445"/>
                </a:lnTo>
                <a:lnTo>
                  <a:pt x="3318388" y="1555955"/>
                </a:lnTo>
                <a:lnTo>
                  <a:pt x="3318388" y="1555955"/>
                </a:lnTo>
                <a:lnTo>
                  <a:pt x="3274142" y="1504336"/>
                </a:lnTo>
                <a:lnTo>
                  <a:pt x="3266768" y="1430594"/>
                </a:lnTo>
                <a:lnTo>
                  <a:pt x="3207775" y="1371600"/>
                </a:lnTo>
                <a:lnTo>
                  <a:pt x="3141407" y="1430594"/>
                </a:lnTo>
                <a:lnTo>
                  <a:pt x="3097162" y="1401097"/>
                </a:lnTo>
                <a:lnTo>
                  <a:pt x="3067665" y="1349478"/>
                </a:lnTo>
                <a:lnTo>
                  <a:pt x="3075039" y="1224116"/>
                </a:lnTo>
                <a:lnTo>
                  <a:pt x="3023420" y="1216742"/>
                </a:lnTo>
                <a:lnTo>
                  <a:pt x="2979175" y="1135626"/>
                </a:lnTo>
                <a:lnTo>
                  <a:pt x="3001297" y="1120878"/>
                </a:lnTo>
                <a:lnTo>
                  <a:pt x="3111910" y="1165123"/>
                </a:lnTo>
                <a:lnTo>
                  <a:pt x="3163529" y="1135626"/>
                </a:lnTo>
                <a:lnTo>
                  <a:pt x="3163529" y="1135626"/>
                </a:lnTo>
                <a:lnTo>
                  <a:pt x="3141407" y="1061884"/>
                </a:lnTo>
                <a:lnTo>
                  <a:pt x="3185652" y="1025013"/>
                </a:lnTo>
                <a:lnTo>
                  <a:pt x="3222523" y="1010265"/>
                </a:lnTo>
                <a:lnTo>
                  <a:pt x="3200400" y="966019"/>
                </a:lnTo>
                <a:lnTo>
                  <a:pt x="3178278" y="966019"/>
                </a:lnTo>
                <a:lnTo>
                  <a:pt x="3126658" y="1002890"/>
                </a:lnTo>
                <a:lnTo>
                  <a:pt x="3052917" y="936523"/>
                </a:lnTo>
                <a:lnTo>
                  <a:pt x="3052917" y="936523"/>
                </a:lnTo>
                <a:lnTo>
                  <a:pt x="3060291" y="855407"/>
                </a:lnTo>
                <a:lnTo>
                  <a:pt x="3119284" y="789039"/>
                </a:lnTo>
                <a:lnTo>
                  <a:pt x="3119284" y="789039"/>
                </a:lnTo>
                <a:lnTo>
                  <a:pt x="3170904" y="707923"/>
                </a:lnTo>
                <a:lnTo>
                  <a:pt x="3170904" y="671052"/>
                </a:lnTo>
                <a:lnTo>
                  <a:pt x="3215149" y="700549"/>
                </a:lnTo>
                <a:lnTo>
                  <a:pt x="3215149" y="700549"/>
                </a:lnTo>
                <a:lnTo>
                  <a:pt x="3222523" y="759542"/>
                </a:lnTo>
                <a:lnTo>
                  <a:pt x="3274142" y="744794"/>
                </a:lnTo>
                <a:lnTo>
                  <a:pt x="3274142" y="693174"/>
                </a:lnTo>
                <a:lnTo>
                  <a:pt x="3288891" y="641555"/>
                </a:lnTo>
                <a:lnTo>
                  <a:pt x="3288891" y="641555"/>
                </a:lnTo>
                <a:lnTo>
                  <a:pt x="3229897" y="597310"/>
                </a:lnTo>
                <a:lnTo>
                  <a:pt x="3274142" y="545690"/>
                </a:lnTo>
                <a:lnTo>
                  <a:pt x="3274142" y="545690"/>
                </a:lnTo>
                <a:lnTo>
                  <a:pt x="3229897" y="486697"/>
                </a:lnTo>
                <a:lnTo>
                  <a:pt x="3200400" y="435078"/>
                </a:lnTo>
                <a:lnTo>
                  <a:pt x="3274142" y="324465"/>
                </a:lnTo>
                <a:lnTo>
                  <a:pt x="3281517" y="272845"/>
                </a:lnTo>
                <a:lnTo>
                  <a:pt x="3281517" y="272845"/>
                </a:lnTo>
                <a:lnTo>
                  <a:pt x="3200400" y="169607"/>
                </a:lnTo>
                <a:lnTo>
                  <a:pt x="3148781" y="147484"/>
                </a:lnTo>
                <a:lnTo>
                  <a:pt x="3111910" y="184355"/>
                </a:lnTo>
                <a:lnTo>
                  <a:pt x="3089788" y="228600"/>
                </a:lnTo>
                <a:lnTo>
                  <a:pt x="2949678" y="272845"/>
                </a:lnTo>
                <a:lnTo>
                  <a:pt x="2949678" y="272845"/>
                </a:lnTo>
                <a:lnTo>
                  <a:pt x="2912807" y="184355"/>
                </a:lnTo>
                <a:lnTo>
                  <a:pt x="2912807" y="184355"/>
                </a:lnTo>
                <a:lnTo>
                  <a:pt x="2853813" y="110613"/>
                </a:lnTo>
                <a:lnTo>
                  <a:pt x="2824317" y="110613"/>
                </a:lnTo>
                <a:lnTo>
                  <a:pt x="2802194" y="169607"/>
                </a:lnTo>
                <a:lnTo>
                  <a:pt x="2713704" y="117987"/>
                </a:lnTo>
                <a:lnTo>
                  <a:pt x="2787446" y="58994"/>
                </a:lnTo>
                <a:lnTo>
                  <a:pt x="2765323" y="0"/>
                </a:lnTo>
                <a:lnTo>
                  <a:pt x="2632588" y="36871"/>
                </a:lnTo>
                <a:lnTo>
                  <a:pt x="2595717" y="103239"/>
                </a:lnTo>
                <a:lnTo>
                  <a:pt x="2662084" y="169607"/>
                </a:lnTo>
                <a:lnTo>
                  <a:pt x="2669458" y="235974"/>
                </a:lnTo>
                <a:lnTo>
                  <a:pt x="2654710" y="258097"/>
                </a:lnTo>
                <a:lnTo>
                  <a:pt x="2654710" y="258097"/>
                </a:lnTo>
                <a:lnTo>
                  <a:pt x="2639962" y="324465"/>
                </a:lnTo>
                <a:lnTo>
                  <a:pt x="2573594" y="383458"/>
                </a:lnTo>
                <a:lnTo>
                  <a:pt x="2580968" y="479323"/>
                </a:lnTo>
                <a:lnTo>
                  <a:pt x="2573594" y="545690"/>
                </a:lnTo>
                <a:lnTo>
                  <a:pt x="2462981" y="634181"/>
                </a:lnTo>
                <a:lnTo>
                  <a:pt x="2300749" y="619432"/>
                </a:lnTo>
                <a:lnTo>
                  <a:pt x="2293375" y="693174"/>
                </a:lnTo>
                <a:lnTo>
                  <a:pt x="2286000" y="744794"/>
                </a:lnTo>
                <a:lnTo>
                  <a:pt x="2249129" y="752168"/>
                </a:lnTo>
                <a:lnTo>
                  <a:pt x="2263878" y="811161"/>
                </a:lnTo>
                <a:lnTo>
                  <a:pt x="2263878" y="811161"/>
                </a:lnTo>
                <a:lnTo>
                  <a:pt x="2249129" y="862781"/>
                </a:lnTo>
                <a:lnTo>
                  <a:pt x="2212258" y="907026"/>
                </a:lnTo>
                <a:lnTo>
                  <a:pt x="2241755" y="958645"/>
                </a:lnTo>
                <a:lnTo>
                  <a:pt x="2308123" y="943897"/>
                </a:lnTo>
                <a:lnTo>
                  <a:pt x="2367117" y="914400"/>
                </a:lnTo>
                <a:lnTo>
                  <a:pt x="2477729" y="943897"/>
                </a:lnTo>
                <a:lnTo>
                  <a:pt x="2462981" y="884903"/>
                </a:lnTo>
                <a:lnTo>
                  <a:pt x="2558846" y="877529"/>
                </a:lnTo>
                <a:lnTo>
                  <a:pt x="2558846" y="877529"/>
                </a:lnTo>
                <a:lnTo>
                  <a:pt x="2558846" y="877529"/>
                </a:lnTo>
                <a:lnTo>
                  <a:pt x="2625213" y="921774"/>
                </a:lnTo>
                <a:lnTo>
                  <a:pt x="2757949" y="995516"/>
                </a:lnTo>
                <a:lnTo>
                  <a:pt x="2765323" y="1032387"/>
                </a:lnTo>
                <a:lnTo>
                  <a:pt x="2743200" y="1076632"/>
                </a:lnTo>
                <a:lnTo>
                  <a:pt x="2743200" y="1076632"/>
                </a:lnTo>
                <a:lnTo>
                  <a:pt x="2684207" y="1098755"/>
                </a:lnTo>
                <a:lnTo>
                  <a:pt x="2617839" y="1091381"/>
                </a:lnTo>
                <a:lnTo>
                  <a:pt x="2566220" y="1091381"/>
                </a:lnTo>
                <a:lnTo>
                  <a:pt x="2470355" y="1172497"/>
                </a:lnTo>
                <a:lnTo>
                  <a:pt x="2381865" y="1172497"/>
                </a:lnTo>
                <a:lnTo>
                  <a:pt x="2344994" y="1238865"/>
                </a:lnTo>
                <a:lnTo>
                  <a:pt x="2315497" y="1327355"/>
                </a:lnTo>
                <a:lnTo>
                  <a:pt x="2263878" y="1334729"/>
                </a:lnTo>
                <a:lnTo>
                  <a:pt x="2175388" y="1342103"/>
                </a:lnTo>
                <a:lnTo>
                  <a:pt x="2123768" y="1386349"/>
                </a:lnTo>
                <a:lnTo>
                  <a:pt x="2064775" y="1460090"/>
                </a:lnTo>
                <a:lnTo>
                  <a:pt x="2064775" y="1460090"/>
                </a:lnTo>
                <a:lnTo>
                  <a:pt x="1976284" y="1474839"/>
                </a:lnTo>
                <a:lnTo>
                  <a:pt x="1917291" y="1423219"/>
                </a:lnTo>
                <a:lnTo>
                  <a:pt x="1858297" y="1423219"/>
                </a:lnTo>
                <a:lnTo>
                  <a:pt x="1836175" y="1489587"/>
                </a:lnTo>
                <a:lnTo>
                  <a:pt x="1836175" y="1585452"/>
                </a:lnTo>
                <a:lnTo>
                  <a:pt x="1887794" y="1614949"/>
                </a:lnTo>
                <a:lnTo>
                  <a:pt x="1887794" y="1614949"/>
                </a:lnTo>
                <a:lnTo>
                  <a:pt x="1887794" y="1614949"/>
                </a:lnTo>
                <a:lnTo>
                  <a:pt x="1873046" y="1703439"/>
                </a:lnTo>
                <a:lnTo>
                  <a:pt x="1806678" y="1710813"/>
                </a:lnTo>
                <a:lnTo>
                  <a:pt x="1681317" y="1858297"/>
                </a:lnTo>
                <a:lnTo>
                  <a:pt x="1533833" y="1917290"/>
                </a:lnTo>
                <a:lnTo>
                  <a:pt x="1378975" y="1873045"/>
                </a:lnTo>
                <a:lnTo>
                  <a:pt x="1327355" y="1858297"/>
                </a:lnTo>
                <a:lnTo>
                  <a:pt x="1268362" y="1909916"/>
                </a:lnTo>
                <a:lnTo>
                  <a:pt x="1069258" y="2035278"/>
                </a:lnTo>
                <a:lnTo>
                  <a:pt x="884904" y="1991032"/>
                </a:lnTo>
                <a:lnTo>
                  <a:pt x="730046" y="1939413"/>
                </a:lnTo>
                <a:lnTo>
                  <a:pt x="730046" y="1939413"/>
                </a:lnTo>
                <a:lnTo>
                  <a:pt x="582562" y="1836174"/>
                </a:lnTo>
                <a:lnTo>
                  <a:pt x="486697" y="1814052"/>
                </a:lnTo>
                <a:lnTo>
                  <a:pt x="346588" y="1828800"/>
                </a:lnTo>
                <a:lnTo>
                  <a:pt x="176981" y="1828800"/>
                </a:lnTo>
                <a:lnTo>
                  <a:pt x="0" y="1836174"/>
                </a:lnTo>
                <a:lnTo>
                  <a:pt x="125362" y="2241755"/>
                </a:lnTo>
                <a:lnTo>
                  <a:pt x="789039" y="2735826"/>
                </a:lnTo>
                <a:lnTo>
                  <a:pt x="884904" y="2713703"/>
                </a:lnTo>
                <a:close/>
              </a:path>
            </a:pathLst>
          </a:custGeom>
          <a:solidFill>
            <a:schemeClr val="bg2">
              <a:lumMod val="75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任意多边形 66"/>
          <p:cNvSpPr/>
          <p:nvPr/>
        </p:nvSpPr>
        <p:spPr>
          <a:xfrm>
            <a:off x="3628010" y="1821265"/>
            <a:ext cx="1068290" cy="890241"/>
          </a:xfrm>
          <a:custGeom>
            <a:avLst/>
            <a:gdLst>
              <a:gd name="connsiteX0" fmla="*/ 575187 w 2256503"/>
              <a:gd name="connsiteY0" fmla="*/ 0 h 1880419"/>
              <a:gd name="connsiteX1" fmla="*/ 0 w 2256503"/>
              <a:gd name="connsiteY1" fmla="*/ 457200 h 1880419"/>
              <a:gd name="connsiteX2" fmla="*/ 471948 w 2256503"/>
              <a:gd name="connsiteY2" fmla="*/ 877529 h 1880419"/>
              <a:gd name="connsiteX3" fmla="*/ 884903 w 2256503"/>
              <a:gd name="connsiteY3" fmla="*/ 803787 h 1880419"/>
              <a:gd name="connsiteX4" fmla="*/ 1224116 w 2256503"/>
              <a:gd name="connsiteY4" fmla="*/ 1769806 h 1880419"/>
              <a:gd name="connsiteX5" fmla="*/ 1917290 w 2256503"/>
              <a:gd name="connsiteY5" fmla="*/ 1880419 h 1880419"/>
              <a:gd name="connsiteX6" fmla="*/ 1902542 w 2256503"/>
              <a:gd name="connsiteY6" fmla="*/ 1755058 h 1880419"/>
              <a:gd name="connsiteX7" fmla="*/ 1917290 w 2256503"/>
              <a:gd name="connsiteY7" fmla="*/ 1710813 h 1880419"/>
              <a:gd name="connsiteX8" fmla="*/ 1887794 w 2256503"/>
              <a:gd name="connsiteY8" fmla="*/ 1696064 h 1880419"/>
              <a:gd name="connsiteX9" fmla="*/ 1880419 w 2256503"/>
              <a:gd name="connsiteY9" fmla="*/ 1666567 h 1880419"/>
              <a:gd name="connsiteX10" fmla="*/ 1924665 w 2256503"/>
              <a:gd name="connsiteY10" fmla="*/ 1637071 h 1880419"/>
              <a:gd name="connsiteX11" fmla="*/ 1968910 w 2256503"/>
              <a:gd name="connsiteY11" fmla="*/ 1651819 h 1880419"/>
              <a:gd name="connsiteX12" fmla="*/ 1976284 w 2256503"/>
              <a:gd name="connsiteY12" fmla="*/ 1592825 h 1880419"/>
              <a:gd name="connsiteX13" fmla="*/ 1968910 w 2256503"/>
              <a:gd name="connsiteY13" fmla="*/ 1519083 h 1880419"/>
              <a:gd name="connsiteX14" fmla="*/ 1968910 w 2256503"/>
              <a:gd name="connsiteY14" fmla="*/ 1519083 h 1880419"/>
              <a:gd name="connsiteX15" fmla="*/ 1939413 w 2256503"/>
              <a:gd name="connsiteY15" fmla="*/ 1423219 h 1880419"/>
              <a:gd name="connsiteX16" fmla="*/ 1976284 w 2256503"/>
              <a:gd name="connsiteY16" fmla="*/ 1386348 h 1880419"/>
              <a:gd name="connsiteX17" fmla="*/ 2035277 w 2256503"/>
              <a:gd name="connsiteY17" fmla="*/ 1378974 h 1880419"/>
              <a:gd name="connsiteX18" fmla="*/ 2086897 w 2256503"/>
              <a:gd name="connsiteY18" fmla="*/ 1415845 h 1880419"/>
              <a:gd name="connsiteX19" fmla="*/ 2123768 w 2256503"/>
              <a:gd name="connsiteY19" fmla="*/ 1393722 h 1880419"/>
              <a:gd name="connsiteX20" fmla="*/ 2138516 w 2256503"/>
              <a:gd name="connsiteY20" fmla="*/ 1342103 h 1880419"/>
              <a:gd name="connsiteX21" fmla="*/ 2138516 w 2256503"/>
              <a:gd name="connsiteY21" fmla="*/ 1342103 h 1880419"/>
              <a:gd name="connsiteX22" fmla="*/ 2241755 w 2256503"/>
              <a:gd name="connsiteY22" fmla="*/ 1342103 h 1880419"/>
              <a:gd name="connsiteX23" fmla="*/ 2234381 w 2256503"/>
              <a:gd name="connsiteY23" fmla="*/ 1283109 h 1880419"/>
              <a:gd name="connsiteX24" fmla="*/ 2234381 w 2256503"/>
              <a:gd name="connsiteY24" fmla="*/ 1194619 h 1880419"/>
              <a:gd name="connsiteX25" fmla="*/ 2256503 w 2256503"/>
              <a:gd name="connsiteY25" fmla="*/ 1179871 h 1880419"/>
              <a:gd name="connsiteX26" fmla="*/ 2145890 w 2256503"/>
              <a:gd name="connsiteY26" fmla="*/ 1098754 h 1880419"/>
              <a:gd name="connsiteX27" fmla="*/ 2086897 w 2256503"/>
              <a:gd name="connsiteY27" fmla="*/ 1091380 h 1880419"/>
              <a:gd name="connsiteX28" fmla="*/ 2057400 w 2256503"/>
              <a:gd name="connsiteY28" fmla="*/ 1084006 h 1880419"/>
              <a:gd name="connsiteX29" fmla="*/ 2057400 w 2256503"/>
              <a:gd name="connsiteY29" fmla="*/ 995516 h 1880419"/>
              <a:gd name="connsiteX30" fmla="*/ 1991032 w 2256503"/>
              <a:gd name="connsiteY30" fmla="*/ 1017638 h 1880419"/>
              <a:gd name="connsiteX31" fmla="*/ 1961536 w 2256503"/>
              <a:gd name="connsiteY31" fmla="*/ 1120877 h 1880419"/>
              <a:gd name="connsiteX32" fmla="*/ 1932039 w 2256503"/>
              <a:gd name="connsiteY32" fmla="*/ 1157748 h 1880419"/>
              <a:gd name="connsiteX33" fmla="*/ 1983658 w 2256503"/>
              <a:gd name="connsiteY33" fmla="*/ 1187245 h 1880419"/>
              <a:gd name="connsiteX34" fmla="*/ 1983658 w 2256503"/>
              <a:gd name="connsiteY34" fmla="*/ 1187245 h 1880419"/>
              <a:gd name="connsiteX35" fmla="*/ 1991032 w 2256503"/>
              <a:gd name="connsiteY35" fmla="*/ 1253613 h 1880419"/>
              <a:gd name="connsiteX36" fmla="*/ 1895168 w 2256503"/>
              <a:gd name="connsiteY36" fmla="*/ 1327354 h 1880419"/>
              <a:gd name="connsiteX37" fmla="*/ 1843548 w 2256503"/>
              <a:gd name="connsiteY37" fmla="*/ 1290483 h 1880419"/>
              <a:gd name="connsiteX38" fmla="*/ 1814052 w 2256503"/>
              <a:gd name="connsiteY38" fmla="*/ 1253613 h 1880419"/>
              <a:gd name="connsiteX39" fmla="*/ 1814052 w 2256503"/>
              <a:gd name="connsiteY39" fmla="*/ 1253613 h 1880419"/>
              <a:gd name="connsiteX40" fmla="*/ 1814052 w 2256503"/>
              <a:gd name="connsiteY40" fmla="*/ 1143000 h 1880419"/>
              <a:gd name="connsiteX41" fmla="*/ 1791929 w 2256503"/>
              <a:gd name="connsiteY41" fmla="*/ 1091380 h 1880419"/>
              <a:gd name="connsiteX42" fmla="*/ 1666568 w 2256503"/>
              <a:gd name="connsiteY42" fmla="*/ 980767 h 1880419"/>
              <a:gd name="connsiteX43" fmla="*/ 1563329 w 2256503"/>
              <a:gd name="connsiteY43" fmla="*/ 958645 h 1880419"/>
              <a:gd name="connsiteX44" fmla="*/ 1555955 w 2256503"/>
              <a:gd name="connsiteY44" fmla="*/ 892277 h 1880419"/>
              <a:gd name="connsiteX45" fmla="*/ 1541206 w 2256503"/>
              <a:gd name="connsiteY45" fmla="*/ 855406 h 1880419"/>
              <a:gd name="connsiteX46" fmla="*/ 1555955 w 2256503"/>
              <a:gd name="connsiteY46" fmla="*/ 803787 h 1880419"/>
              <a:gd name="connsiteX47" fmla="*/ 1585452 w 2256503"/>
              <a:gd name="connsiteY47" fmla="*/ 759542 h 1880419"/>
              <a:gd name="connsiteX48" fmla="*/ 1585452 w 2256503"/>
              <a:gd name="connsiteY48" fmla="*/ 759542 h 1880419"/>
              <a:gd name="connsiteX49" fmla="*/ 1659194 w 2256503"/>
              <a:gd name="connsiteY49" fmla="*/ 707922 h 1880419"/>
              <a:gd name="connsiteX50" fmla="*/ 1659194 w 2256503"/>
              <a:gd name="connsiteY50" fmla="*/ 663677 h 1880419"/>
              <a:gd name="connsiteX51" fmla="*/ 1629697 w 2256503"/>
              <a:gd name="connsiteY51" fmla="*/ 641554 h 1880419"/>
              <a:gd name="connsiteX52" fmla="*/ 1629697 w 2256503"/>
              <a:gd name="connsiteY52" fmla="*/ 641554 h 1880419"/>
              <a:gd name="connsiteX53" fmla="*/ 1489587 w 2256503"/>
              <a:gd name="connsiteY53" fmla="*/ 715296 h 1880419"/>
              <a:gd name="connsiteX54" fmla="*/ 1489587 w 2256503"/>
              <a:gd name="connsiteY54" fmla="*/ 715296 h 1880419"/>
              <a:gd name="connsiteX55" fmla="*/ 1415845 w 2256503"/>
              <a:gd name="connsiteY55" fmla="*/ 671051 h 1880419"/>
              <a:gd name="connsiteX56" fmla="*/ 1371600 w 2256503"/>
              <a:gd name="connsiteY56" fmla="*/ 700548 h 1880419"/>
              <a:gd name="connsiteX57" fmla="*/ 1371600 w 2256503"/>
              <a:gd name="connsiteY57" fmla="*/ 700548 h 1880419"/>
              <a:gd name="connsiteX58" fmla="*/ 1342103 w 2256503"/>
              <a:gd name="connsiteY58" fmla="*/ 789038 h 1880419"/>
              <a:gd name="connsiteX59" fmla="*/ 1342103 w 2256503"/>
              <a:gd name="connsiteY59" fmla="*/ 789038 h 1880419"/>
              <a:gd name="connsiteX60" fmla="*/ 1260987 w 2256503"/>
              <a:gd name="connsiteY60" fmla="*/ 759542 h 1880419"/>
              <a:gd name="connsiteX61" fmla="*/ 1201994 w 2256503"/>
              <a:gd name="connsiteY61" fmla="*/ 693174 h 1880419"/>
              <a:gd name="connsiteX62" fmla="*/ 1201994 w 2256503"/>
              <a:gd name="connsiteY62" fmla="*/ 693174 h 1880419"/>
              <a:gd name="connsiteX63" fmla="*/ 1165123 w 2256503"/>
              <a:gd name="connsiteY63" fmla="*/ 626806 h 1880419"/>
              <a:gd name="connsiteX64" fmla="*/ 1120877 w 2256503"/>
              <a:gd name="connsiteY64" fmla="*/ 589935 h 1880419"/>
              <a:gd name="connsiteX65" fmla="*/ 1120877 w 2256503"/>
              <a:gd name="connsiteY65" fmla="*/ 575187 h 1880419"/>
              <a:gd name="connsiteX66" fmla="*/ 1076632 w 2256503"/>
              <a:gd name="connsiteY66" fmla="*/ 560438 h 1880419"/>
              <a:gd name="connsiteX67" fmla="*/ 1084006 w 2256503"/>
              <a:gd name="connsiteY67" fmla="*/ 530942 h 1880419"/>
              <a:gd name="connsiteX68" fmla="*/ 1150374 w 2256503"/>
              <a:gd name="connsiteY68" fmla="*/ 464574 h 1880419"/>
              <a:gd name="connsiteX69" fmla="*/ 1150374 w 2256503"/>
              <a:gd name="connsiteY69" fmla="*/ 464574 h 1880419"/>
              <a:gd name="connsiteX70" fmla="*/ 1150374 w 2256503"/>
              <a:gd name="connsiteY70" fmla="*/ 464574 h 1880419"/>
              <a:gd name="connsiteX71" fmla="*/ 1165123 w 2256503"/>
              <a:gd name="connsiteY71" fmla="*/ 405580 h 1880419"/>
              <a:gd name="connsiteX72" fmla="*/ 1165123 w 2256503"/>
              <a:gd name="connsiteY72" fmla="*/ 405580 h 1880419"/>
              <a:gd name="connsiteX73" fmla="*/ 1017639 w 2256503"/>
              <a:gd name="connsiteY73" fmla="*/ 390832 h 1880419"/>
              <a:gd name="connsiteX74" fmla="*/ 936523 w 2256503"/>
              <a:gd name="connsiteY74" fmla="*/ 464574 h 1880419"/>
              <a:gd name="connsiteX75" fmla="*/ 921774 w 2256503"/>
              <a:gd name="connsiteY75" fmla="*/ 442451 h 1880419"/>
              <a:gd name="connsiteX76" fmla="*/ 929148 w 2256503"/>
              <a:gd name="connsiteY76" fmla="*/ 390832 h 1880419"/>
              <a:gd name="connsiteX77" fmla="*/ 929148 w 2256503"/>
              <a:gd name="connsiteY77" fmla="*/ 390832 h 1880419"/>
              <a:gd name="connsiteX78" fmla="*/ 877529 w 2256503"/>
              <a:gd name="connsiteY78" fmla="*/ 339213 h 1880419"/>
              <a:gd name="connsiteX79" fmla="*/ 848032 w 2256503"/>
              <a:gd name="connsiteY79" fmla="*/ 317090 h 1880419"/>
              <a:gd name="connsiteX80" fmla="*/ 840658 w 2256503"/>
              <a:gd name="connsiteY80" fmla="*/ 294967 h 1880419"/>
              <a:gd name="connsiteX81" fmla="*/ 855406 w 2256503"/>
              <a:gd name="connsiteY81" fmla="*/ 235974 h 1880419"/>
              <a:gd name="connsiteX82" fmla="*/ 855406 w 2256503"/>
              <a:gd name="connsiteY82" fmla="*/ 235974 h 1880419"/>
              <a:gd name="connsiteX83" fmla="*/ 833284 w 2256503"/>
              <a:gd name="connsiteY83" fmla="*/ 125361 h 1880419"/>
              <a:gd name="connsiteX84" fmla="*/ 818536 w 2256503"/>
              <a:gd name="connsiteY84" fmla="*/ 51619 h 1880419"/>
              <a:gd name="connsiteX85" fmla="*/ 818536 w 2256503"/>
              <a:gd name="connsiteY85" fmla="*/ 51619 h 1880419"/>
              <a:gd name="connsiteX86" fmla="*/ 722671 w 2256503"/>
              <a:gd name="connsiteY86" fmla="*/ 58993 h 1880419"/>
              <a:gd name="connsiteX87" fmla="*/ 641555 w 2256503"/>
              <a:gd name="connsiteY87" fmla="*/ 44245 h 1880419"/>
              <a:gd name="connsiteX88" fmla="*/ 575187 w 2256503"/>
              <a:gd name="connsiteY88" fmla="*/ 0 h 188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256503" h="1880419">
                <a:moveTo>
                  <a:pt x="575187" y="0"/>
                </a:moveTo>
                <a:lnTo>
                  <a:pt x="0" y="457200"/>
                </a:lnTo>
                <a:lnTo>
                  <a:pt x="471948" y="877529"/>
                </a:lnTo>
                <a:lnTo>
                  <a:pt x="884903" y="803787"/>
                </a:lnTo>
                <a:lnTo>
                  <a:pt x="1224116" y="1769806"/>
                </a:lnTo>
                <a:lnTo>
                  <a:pt x="1917290" y="1880419"/>
                </a:lnTo>
                <a:lnTo>
                  <a:pt x="1902542" y="1755058"/>
                </a:lnTo>
                <a:lnTo>
                  <a:pt x="1917290" y="1710813"/>
                </a:lnTo>
                <a:lnTo>
                  <a:pt x="1887794" y="1696064"/>
                </a:lnTo>
                <a:lnTo>
                  <a:pt x="1880419" y="1666567"/>
                </a:lnTo>
                <a:lnTo>
                  <a:pt x="1924665" y="1637071"/>
                </a:lnTo>
                <a:lnTo>
                  <a:pt x="1968910" y="1651819"/>
                </a:lnTo>
                <a:lnTo>
                  <a:pt x="1976284" y="1592825"/>
                </a:lnTo>
                <a:lnTo>
                  <a:pt x="1968910" y="1519083"/>
                </a:lnTo>
                <a:lnTo>
                  <a:pt x="1968910" y="1519083"/>
                </a:lnTo>
                <a:lnTo>
                  <a:pt x="1939413" y="1423219"/>
                </a:lnTo>
                <a:lnTo>
                  <a:pt x="1976284" y="1386348"/>
                </a:lnTo>
                <a:lnTo>
                  <a:pt x="2035277" y="1378974"/>
                </a:lnTo>
                <a:lnTo>
                  <a:pt x="2086897" y="1415845"/>
                </a:lnTo>
                <a:lnTo>
                  <a:pt x="2123768" y="1393722"/>
                </a:lnTo>
                <a:lnTo>
                  <a:pt x="2138516" y="1342103"/>
                </a:lnTo>
                <a:lnTo>
                  <a:pt x="2138516" y="1342103"/>
                </a:lnTo>
                <a:lnTo>
                  <a:pt x="2241755" y="1342103"/>
                </a:lnTo>
                <a:lnTo>
                  <a:pt x="2234381" y="1283109"/>
                </a:lnTo>
                <a:lnTo>
                  <a:pt x="2234381" y="1194619"/>
                </a:lnTo>
                <a:lnTo>
                  <a:pt x="2256503" y="1179871"/>
                </a:lnTo>
                <a:lnTo>
                  <a:pt x="2145890" y="1098754"/>
                </a:lnTo>
                <a:lnTo>
                  <a:pt x="2086897" y="1091380"/>
                </a:lnTo>
                <a:lnTo>
                  <a:pt x="2057400" y="1084006"/>
                </a:lnTo>
                <a:lnTo>
                  <a:pt x="2057400" y="995516"/>
                </a:lnTo>
                <a:lnTo>
                  <a:pt x="1991032" y="1017638"/>
                </a:lnTo>
                <a:lnTo>
                  <a:pt x="1961536" y="1120877"/>
                </a:lnTo>
                <a:lnTo>
                  <a:pt x="1932039" y="1157748"/>
                </a:lnTo>
                <a:lnTo>
                  <a:pt x="1983658" y="1187245"/>
                </a:lnTo>
                <a:lnTo>
                  <a:pt x="1983658" y="1187245"/>
                </a:lnTo>
                <a:lnTo>
                  <a:pt x="1991032" y="1253613"/>
                </a:lnTo>
                <a:lnTo>
                  <a:pt x="1895168" y="1327354"/>
                </a:lnTo>
                <a:lnTo>
                  <a:pt x="1843548" y="1290483"/>
                </a:lnTo>
                <a:lnTo>
                  <a:pt x="1814052" y="1253613"/>
                </a:lnTo>
                <a:lnTo>
                  <a:pt x="1814052" y="1253613"/>
                </a:lnTo>
                <a:lnTo>
                  <a:pt x="1814052" y="1143000"/>
                </a:lnTo>
                <a:lnTo>
                  <a:pt x="1791929" y="1091380"/>
                </a:lnTo>
                <a:lnTo>
                  <a:pt x="1666568" y="980767"/>
                </a:lnTo>
                <a:lnTo>
                  <a:pt x="1563329" y="958645"/>
                </a:lnTo>
                <a:lnTo>
                  <a:pt x="1555955" y="892277"/>
                </a:lnTo>
                <a:lnTo>
                  <a:pt x="1541206" y="855406"/>
                </a:lnTo>
                <a:lnTo>
                  <a:pt x="1555955" y="803787"/>
                </a:lnTo>
                <a:lnTo>
                  <a:pt x="1585452" y="759542"/>
                </a:lnTo>
                <a:lnTo>
                  <a:pt x="1585452" y="759542"/>
                </a:lnTo>
                <a:lnTo>
                  <a:pt x="1659194" y="707922"/>
                </a:lnTo>
                <a:lnTo>
                  <a:pt x="1659194" y="663677"/>
                </a:lnTo>
                <a:lnTo>
                  <a:pt x="1629697" y="641554"/>
                </a:lnTo>
                <a:lnTo>
                  <a:pt x="1629697" y="641554"/>
                </a:lnTo>
                <a:lnTo>
                  <a:pt x="1489587" y="715296"/>
                </a:lnTo>
                <a:lnTo>
                  <a:pt x="1489587" y="715296"/>
                </a:lnTo>
                <a:lnTo>
                  <a:pt x="1415845" y="671051"/>
                </a:lnTo>
                <a:lnTo>
                  <a:pt x="1371600" y="700548"/>
                </a:lnTo>
                <a:lnTo>
                  <a:pt x="1371600" y="700548"/>
                </a:lnTo>
                <a:lnTo>
                  <a:pt x="1342103" y="789038"/>
                </a:lnTo>
                <a:lnTo>
                  <a:pt x="1342103" y="789038"/>
                </a:lnTo>
                <a:lnTo>
                  <a:pt x="1260987" y="759542"/>
                </a:lnTo>
                <a:lnTo>
                  <a:pt x="1201994" y="693174"/>
                </a:lnTo>
                <a:lnTo>
                  <a:pt x="1201994" y="693174"/>
                </a:lnTo>
                <a:lnTo>
                  <a:pt x="1165123" y="626806"/>
                </a:lnTo>
                <a:lnTo>
                  <a:pt x="1120877" y="589935"/>
                </a:lnTo>
                <a:lnTo>
                  <a:pt x="1120877" y="575187"/>
                </a:lnTo>
                <a:lnTo>
                  <a:pt x="1076632" y="560438"/>
                </a:lnTo>
                <a:lnTo>
                  <a:pt x="1084006" y="530942"/>
                </a:lnTo>
                <a:lnTo>
                  <a:pt x="1150374" y="464574"/>
                </a:lnTo>
                <a:lnTo>
                  <a:pt x="1150374" y="464574"/>
                </a:lnTo>
                <a:lnTo>
                  <a:pt x="1150374" y="464574"/>
                </a:lnTo>
                <a:lnTo>
                  <a:pt x="1165123" y="405580"/>
                </a:lnTo>
                <a:lnTo>
                  <a:pt x="1165123" y="405580"/>
                </a:lnTo>
                <a:lnTo>
                  <a:pt x="1017639" y="390832"/>
                </a:lnTo>
                <a:lnTo>
                  <a:pt x="936523" y="464574"/>
                </a:lnTo>
                <a:lnTo>
                  <a:pt x="921774" y="442451"/>
                </a:lnTo>
                <a:lnTo>
                  <a:pt x="929148" y="390832"/>
                </a:lnTo>
                <a:lnTo>
                  <a:pt x="929148" y="390832"/>
                </a:lnTo>
                <a:lnTo>
                  <a:pt x="877529" y="339213"/>
                </a:lnTo>
                <a:lnTo>
                  <a:pt x="848032" y="317090"/>
                </a:lnTo>
                <a:lnTo>
                  <a:pt x="840658" y="294967"/>
                </a:lnTo>
                <a:lnTo>
                  <a:pt x="855406" y="235974"/>
                </a:lnTo>
                <a:lnTo>
                  <a:pt x="855406" y="235974"/>
                </a:lnTo>
                <a:lnTo>
                  <a:pt x="833284" y="125361"/>
                </a:lnTo>
                <a:lnTo>
                  <a:pt x="818536" y="51619"/>
                </a:lnTo>
                <a:lnTo>
                  <a:pt x="818536" y="51619"/>
                </a:lnTo>
                <a:lnTo>
                  <a:pt x="722671" y="58993"/>
                </a:lnTo>
                <a:lnTo>
                  <a:pt x="641555" y="44245"/>
                </a:lnTo>
                <a:lnTo>
                  <a:pt x="575187" y="0"/>
                </a:lnTo>
                <a:close/>
              </a:path>
            </a:pathLst>
          </a:custGeom>
          <a:solidFill>
            <a:srgbClr val="17375E"/>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任意多边形 67"/>
          <p:cNvSpPr/>
          <p:nvPr/>
        </p:nvSpPr>
        <p:spPr>
          <a:xfrm>
            <a:off x="4382096" y="3168846"/>
            <a:ext cx="579529" cy="404972"/>
          </a:xfrm>
          <a:custGeom>
            <a:avLst/>
            <a:gdLst>
              <a:gd name="connsiteX0" fmla="*/ 213851 w 1224116"/>
              <a:gd name="connsiteY0" fmla="*/ 479323 h 855407"/>
              <a:gd name="connsiteX1" fmla="*/ 250722 w 1224116"/>
              <a:gd name="connsiteY1" fmla="*/ 560439 h 855407"/>
              <a:gd name="connsiteX2" fmla="*/ 250722 w 1224116"/>
              <a:gd name="connsiteY2" fmla="*/ 560439 h 855407"/>
              <a:gd name="connsiteX3" fmla="*/ 361335 w 1224116"/>
              <a:gd name="connsiteY3" fmla="*/ 582562 h 855407"/>
              <a:gd name="connsiteX4" fmla="*/ 435077 w 1224116"/>
              <a:gd name="connsiteY4" fmla="*/ 597310 h 855407"/>
              <a:gd name="connsiteX5" fmla="*/ 427703 w 1224116"/>
              <a:gd name="connsiteY5" fmla="*/ 678426 h 855407"/>
              <a:gd name="connsiteX6" fmla="*/ 427703 w 1224116"/>
              <a:gd name="connsiteY6" fmla="*/ 678426 h 855407"/>
              <a:gd name="connsiteX7" fmla="*/ 412955 w 1224116"/>
              <a:gd name="connsiteY7" fmla="*/ 730045 h 855407"/>
              <a:gd name="connsiteX8" fmla="*/ 508819 w 1224116"/>
              <a:gd name="connsiteY8" fmla="*/ 811162 h 855407"/>
              <a:gd name="connsiteX9" fmla="*/ 567813 w 1224116"/>
              <a:gd name="connsiteY9" fmla="*/ 803787 h 855407"/>
              <a:gd name="connsiteX10" fmla="*/ 693174 w 1224116"/>
              <a:gd name="connsiteY10" fmla="*/ 811162 h 855407"/>
              <a:gd name="connsiteX11" fmla="*/ 707922 w 1224116"/>
              <a:gd name="connsiteY11" fmla="*/ 781665 h 855407"/>
              <a:gd name="connsiteX12" fmla="*/ 707922 w 1224116"/>
              <a:gd name="connsiteY12" fmla="*/ 781665 h 855407"/>
              <a:gd name="connsiteX13" fmla="*/ 744793 w 1224116"/>
              <a:gd name="connsiteY13" fmla="*/ 759542 h 855407"/>
              <a:gd name="connsiteX14" fmla="*/ 796413 w 1224116"/>
              <a:gd name="connsiteY14" fmla="*/ 855407 h 855407"/>
              <a:gd name="connsiteX15" fmla="*/ 862780 w 1224116"/>
              <a:gd name="connsiteY15" fmla="*/ 811162 h 855407"/>
              <a:gd name="connsiteX16" fmla="*/ 862780 w 1224116"/>
              <a:gd name="connsiteY16" fmla="*/ 811162 h 855407"/>
              <a:gd name="connsiteX17" fmla="*/ 1032387 w 1224116"/>
              <a:gd name="connsiteY17" fmla="*/ 641555 h 855407"/>
              <a:gd name="connsiteX18" fmla="*/ 1098755 w 1224116"/>
              <a:gd name="connsiteY18" fmla="*/ 575187 h 855407"/>
              <a:gd name="connsiteX19" fmla="*/ 1150374 w 1224116"/>
              <a:gd name="connsiteY19" fmla="*/ 530942 h 855407"/>
              <a:gd name="connsiteX20" fmla="*/ 1150374 w 1224116"/>
              <a:gd name="connsiteY20" fmla="*/ 530942 h 855407"/>
              <a:gd name="connsiteX21" fmla="*/ 1165122 w 1224116"/>
              <a:gd name="connsiteY21" fmla="*/ 412955 h 855407"/>
              <a:gd name="connsiteX22" fmla="*/ 1224116 w 1224116"/>
              <a:gd name="connsiteY22" fmla="*/ 398207 h 855407"/>
              <a:gd name="connsiteX23" fmla="*/ 1224116 w 1224116"/>
              <a:gd name="connsiteY23" fmla="*/ 331839 h 855407"/>
              <a:gd name="connsiteX24" fmla="*/ 1216742 w 1224116"/>
              <a:gd name="connsiteY24" fmla="*/ 287594 h 855407"/>
              <a:gd name="connsiteX25" fmla="*/ 1216742 w 1224116"/>
              <a:gd name="connsiteY25" fmla="*/ 287594 h 855407"/>
              <a:gd name="connsiteX26" fmla="*/ 1128251 w 1224116"/>
              <a:gd name="connsiteY26" fmla="*/ 280220 h 855407"/>
              <a:gd name="connsiteX27" fmla="*/ 1113503 w 1224116"/>
              <a:gd name="connsiteY27" fmla="*/ 258097 h 855407"/>
              <a:gd name="connsiteX28" fmla="*/ 1113503 w 1224116"/>
              <a:gd name="connsiteY28" fmla="*/ 258097 h 855407"/>
              <a:gd name="connsiteX29" fmla="*/ 1054510 w 1224116"/>
              <a:gd name="connsiteY29" fmla="*/ 221226 h 855407"/>
              <a:gd name="connsiteX30" fmla="*/ 1091380 w 1224116"/>
              <a:gd name="connsiteY30" fmla="*/ 140110 h 855407"/>
              <a:gd name="connsiteX31" fmla="*/ 1091380 w 1224116"/>
              <a:gd name="connsiteY31" fmla="*/ 140110 h 855407"/>
              <a:gd name="connsiteX32" fmla="*/ 1076632 w 1224116"/>
              <a:gd name="connsiteY32" fmla="*/ 51620 h 855407"/>
              <a:gd name="connsiteX33" fmla="*/ 1047135 w 1224116"/>
              <a:gd name="connsiteY33" fmla="*/ 0 h 855407"/>
              <a:gd name="connsiteX34" fmla="*/ 980768 w 1224116"/>
              <a:gd name="connsiteY34" fmla="*/ 22123 h 855407"/>
              <a:gd name="connsiteX35" fmla="*/ 884903 w 1224116"/>
              <a:gd name="connsiteY35" fmla="*/ 73742 h 855407"/>
              <a:gd name="connsiteX36" fmla="*/ 796413 w 1224116"/>
              <a:gd name="connsiteY36" fmla="*/ 88491 h 855407"/>
              <a:gd name="connsiteX37" fmla="*/ 412955 w 1224116"/>
              <a:gd name="connsiteY37" fmla="*/ 66368 h 855407"/>
              <a:gd name="connsiteX38" fmla="*/ 0 w 1224116"/>
              <a:gd name="connsiteY38" fmla="*/ 280220 h 855407"/>
              <a:gd name="connsiteX39" fmla="*/ 213851 w 1224116"/>
              <a:gd name="connsiteY39" fmla="*/ 479323 h 855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24116" h="855407">
                <a:moveTo>
                  <a:pt x="213851" y="479323"/>
                </a:moveTo>
                <a:lnTo>
                  <a:pt x="250722" y="560439"/>
                </a:lnTo>
                <a:lnTo>
                  <a:pt x="250722" y="560439"/>
                </a:lnTo>
                <a:lnTo>
                  <a:pt x="361335" y="582562"/>
                </a:lnTo>
                <a:lnTo>
                  <a:pt x="435077" y="597310"/>
                </a:lnTo>
                <a:lnTo>
                  <a:pt x="427703" y="678426"/>
                </a:lnTo>
                <a:lnTo>
                  <a:pt x="427703" y="678426"/>
                </a:lnTo>
                <a:lnTo>
                  <a:pt x="412955" y="730045"/>
                </a:lnTo>
                <a:lnTo>
                  <a:pt x="508819" y="811162"/>
                </a:lnTo>
                <a:lnTo>
                  <a:pt x="567813" y="803787"/>
                </a:lnTo>
                <a:lnTo>
                  <a:pt x="693174" y="811162"/>
                </a:lnTo>
                <a:lnTo>
                  <a:pt x="707922" y="781665"/>
                </a:lnTo>
                <a:lnTo>
                  <a:pt x="707922" y="781665"/>
                </a:lnTo>
                <a:lnTo>
                  <a:pt x="744793" y="759542"/>
                </a:lnTo>
                <a:lnTo>
                  <a:pt x="796413" y="855407"/>
                </a:lnTo>
                <a:lnTo>
                  <a:pt x="862780" y="811162"/>
                </a:lnTo>
                <a:lnTo>
                  <a:pt x="862780" y="811162"/>
                </a:lnTo>
                <a:lnTo>
                  <a:pt x="1032387" y="641555"/>
                </a:lnTo>
                <a:lnTo>
                  <a:pt x="1098755" y="575187"/>
                </a:lnTo>
                <a:lnTo>
                  <a:pt x="1150374" y="530942"/>
                </a:lnTo>
                <a:lnTo>
                  <a:pt x="1150374" y="530942"/>
                </a:lnTo>
                <a:lnTo>
                  <a:pt x="1165122" y="412955"/>
                </a:lnTo>
                <a:lnTo>
                  <a:pt x="1224116" y="398207"/>
                </a:lnTo>
                <a:lnTo>
                  <a:pt x="1224116" y="331839"/>
                </a:lnTo>
                <a:lnTo>
                  <a:pt x="1216742" y="287594"/>
                </a:lnTo>
                <a:lnTo>
                  <a:pt x="1216742" y="287594"/>
                </a:lnTo>
                <a:lnTo>
                  <a:pt x="1128251" y="280220"/>
                </a:lnTo>
                <a:lnTo>
                  <a:pt x="1113503" y="258097"/>
                </a:lnTo>
                <a:lnTo>
                  <a:pt x="1113503" y="258097"/>
                </a:lnTo>
                <a:lnTo>
                  <a:pt x="1054510" y="221226"/>
                </a:lnTo>
                <a:lnTo>
                  <a:pt x="1091380" y="140110"/>
                </a:lnTo>
                <a:lnTo>
                  <a:pt x="1091380" y="140110"/>
                </a:lnTo>
                <a:lnTo>
                  <a:pt x="1076632" y="51620"/>
                </a:lnTo>
                <a:lnTo>
                  <a:pt x="1047135" y="0"/>
                </a:lnTo>
                <a:lnTo>
                  <a:pt x="980768" y="22123"/>
                </a:lnTo>
                <a:lnTo>
                  <a:pt x="884903" y="73742"/>
                </a:lnTo>
                <a:lnTo>
                  <a:pt x="796413" y="88491"/>
                </a:lnTo>
                <a:lnTo>
                  <a:pt x="412955" y="66368"/>
                </a:lnTo>
                <a:lnTo>
                  <a:pt x="0" y="280220"/>
                </a:lnTo>
                <a:lnTo>
                  <a:pt x="213851" y="479323"/>
                </a:lnTo>
                <a:close/>
              </a:path>
            </a:pathLst>
          </a:custGeom>
          <a:solidFill>
            <a:schemeClr val="bg2">
              <a:lumMod val="60000"/>
              <a:lumOff val="4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任意多边形 68"/>
          <p:cNvSpPr/>
          <p:nvPr/>
        </p:nvSpPr>
        <p:spPr>
          <a:xfrm>
            <a:off x="4430676" y="2684839"/>
            <a:ext cx="384546" cy="368427"/>
          </a:xfrm>
          <a:custGeom>
            <a:avLst/>
            <a:gdLst>
              <a:gd name="connsiteX0" fmla="*/ 651753 w 812260"/>
              <a:gd name="connsiteY0" fmla="*/ 43774 h 778212"/>
              <a:gd name="connsiteX1" fmla="*/ 714983 w 812260"/>
              <a:gd name="connsiteY1" fmla="*/ 136187 h 778212"/>
              <a:gd name="connsiteX2" fmla="*/ 778213 w 812260"/>
              <a:gd name="connsiteY2" fmla="*/ 155642 h 778212"/>
              <a:gd name="connsiteX3" fmla="*/ 812260 w 812260"/>
              <a:gd name="connsiteY3" fmla="*/ 209144 h 778212"/>
              <a:gd name="connsiteX4" fmla="*/ 787940 w 812260"/>
              <a:gd name="connsiteY4" fmla="*/ 257783 h 778212"/>
              <a:gd name="connsiteX5" fmla="*/ 753894 w 812260"/>
              <a:gd name="connsiteY5" fmla="*/ 296693 h 778212"/>
              <a:gd name="connsiteX6" fmla="*/ 753894 w 812260"/>
              <a:gd name="connsiteY6" fmla="*/ 296693 h 778212"/>
              <a:gd name="connsiteX7" fmla="*/ 671208 w 812260"/>
              <a:gd name="connsiteY7" fmla="*/ 325876 h 778212"/>
              <a:gd name="connsiteX8" fmla="*/ 564204 w 812260"/>
              <a:gd name="connsiteY8" fmla="*/ 325876 h 778212"/>
              <a:gd name="connsiteX9" fmla="*/ 569068 w 812260"/>
              <a:gd name="connsiteY9" fmla="*/ 350195 h 778212"/>
              <a:gd name="connsiteX10" fmla="*/ 569068 w 812260"/>
              <a:gd name="connsiteY10" fmla="*/ 350195 h 778212"/>
              <a:gd name="connsiteX11" fmla="*/ 559340 w 812260"/>
              <a:gd name="connsiteY11" fmla="*/ 442608 h 778212"/>
              <a:gd name="connsiteX12" fmla="*/ 651753 w 812260"/>
              <a:gd name="connsiteY12" fmla="*/ 496110 h 778212"/>
              <a:gd name="connsiteX13" fmla="*/ 671208 w 812260"/>
              <a:gd name="connsiteY13" fmla="*/ 559340 h 778212"/>
              <a:gd name="connsiteX14" fmla="*/ 680936 w 812260"/>
              <a:gd name="connsiteY14" fmla="*/ 588523 h 778212"/>
              <a:gd name="connsiteX15" fmla="*/ 676072 w 812260"/>
              <a:gd name="connsiteY15" fmla="*/ 666344 h 778212"/>
              <a:gd name="connsiteX16" fmla="*/ 705255 w 812260"/>
              <a:gd name="connsiteY16" fmla="*/ 778212 h 778212"/>
              <a:gd name="connsiteX17" fmla="*/ 350196 w 812260"/>
              <a:gd name="connsiteY17" fmla="*/ 729574 h 778212"/>
              <a:gd name="connsiteX18" fmla="*/ 87549 w 812260"/>
              <a:gd name="connsiteY18" fmla="*/ 656617 h 778212"/>
              <a:gd name="connsiteX19" fmla="*/ 0 w 812260"/>
              <a:gd name="connsiteY19" fmla="*/ 398834 h 778212"/>
              <a:gd name="connsiteX20" fmla="*/ 145915 w 812260"/>
              <a:gd name="connsiteY20" fmla="*/ 141051 h 778212"/>
              <a:gd name="connsiteX21" fmla="*/ 418289 w 812260"/>
              <a:gd name="connsiteY21" fmla="*/ 0 h 778212"/>
              <a:gd name="connsiteX22" fmla="*/ 651753 w 812260"/>
              <a:gd name="connsiteY22" fmla="*/ 43774 h 77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12260" h="778212">
                <a:moveTo>
                  <a:pt x="651753" y="43774"/>
                </a:moveTo>
                <a:lnTo>
                  <a:pt x="714983" y="136187"/>
                </a:lnTo>
                <a:lnTo>
                  <a:pt x="778213" y="155642"/>
                </a:lnTo>
                <a:lnTo>
                  <a:pt x="812260" y="209144"/>
                </a:lnTo>
                <a:lnTo>
                  <a:pt x="787940" y="257783"/>
                </a:lnTo>
                <a:lnTo>
                  <a:pt x="753894" y="296693"/>
                </a:lnTo>
                <a:lnTo>
                  <a:pt x="753894" y="296693"/>
                </a:lnTo>
                <a:lnTo>
                  <a:pt x="671208" y="325876"/>
                </a:lnTo>
                <a:lnTo>
                  <a:pt x="564204" y="325876"/>
                </a:lnTo>
                <a:lnTo>
                  <a:pt x="569068" y="350195"/>
                </a:lnTo>
                <a:lnTo>
                  <a:pt x="569068" y="350195"/>
                </a:lnTo>
                <a:lnTo>
                  <a:pt x="559340" y="442608"/>
                </a:lnTo>
                <a:lnTo>
                  <a:pt x="651753" y="496110"/>
                </a:lnTo>
                <a:lnTo>
                  <a:pt x="671208" y="559340"/>
                </a:lnTo>
                <a:lnTo>
                  <a:pt x="680936" y="588523"/>
                </a:lnTo>
                <a:lnTo>
                  <a:pt x="676072" y="666344"/>
                </a:lnTo>
                <a:lnTo>
                  <a:pt x="705255" y="778212"/>
                </a:lnTo>
                <a:lnTo>
                  <a:pt x="350196" y="729574"/>
                </a:lnTo>
                <a:lnTo>
                  <a:pt x="87549" y="656617"/>
                </a:lnTo>
                <a:lnTo>
                  <a:pt x="0" y="398834"/>
                </a:lnTo>
                <a:lnTo>
                  <a:pt x="145915" y="141051"/>
                </a:lnTo>
                <a:lnTo>
                  <a:pt x="418289" y="0"/>
                </a:lnTo>
                <a:lnTo>
                  <a:pt x="651753" y="43774"/>
                </a:lnTo>
                <a:close/>
              </a:path>
            </a:pathLst>
          </a:custGeom>
          <a:solidFill>
            <a:schemeClr val="bg2">
              <a:lumMod val="60000"/>
              <a:lumOff val="4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任意多边形 69"/>
          <p:cNvSpPr/>
          <p:nvPr/>
        </p:nvSpPr>
        <p:spPr>
          <a:xfrm>
            <a:off x="4319256" y="2934938"/>
            <a:ext cx="478287" cy="380534"/>
          </a:xfrm>
          <a:custGeom>
            <a:avLst/>
            <a:gdLst>
              <a:gd name="connsiteX0" fmla="*/ 206478 w 1010265"/>
              <a:gd name="connsiteY0" fmla="*/ 796413 h 803787"/>
              <a:gd name="connsiteX1" fmla="*/ 294968 w 1010265"/>
              <a:gd name="connsiteY1" fmla="*/ 744794 h 803787"/>
              <a:gd name="connsiteX2" fmla="*/ 353962 w 1010265"/>
              <a:gd name="connsiteY2" fmla="*/ 730046 h 803787"/>
              <a:gd name="connsiteX3" fmla="*/ 442452 w 1010265"/>
              <a:gd name="connsiteY3" fmla="*/ 803787 h 803787"/>
              <a:gd name="connsiteX4" fmla="*/ 508820 w 1010265"/>
              <a:gd name="connsiteY4" fmla="*/ 803787 h 803787"/>
              <a:gd name="connsiteX5" fmla="*/ 545691 w 1010265"/>
              <a:gd name="connsiteY5" fmla="*/ 759542 h 803787"/>
              <a:gd name="connsiteX6" fmla="*/ 597310 w 1010265"/>
              <a:gd name="connsiteY6" fmla="*/ 707923 h 803787"/>
              <a:gd name="connsiteX7" fmla="*/ 597310 w 1010265"/>
              <a:gd name="connsiteY7" fmla="*/ 707923 h 803787"/>
              <a:gd name="connsiteX8" fmla="*/ 612058 w 1010265"/>
              <a:gd name="connsiteY8" fmla="*/ 641555 h 803787"/>
              <a:gd name="connsiteX9" fmla="*/ 612058 w 1010265"/>
              <a:gd name="connsiteY9" fmla="*/ 641555 h 803787"/>
              <a:gd name="connsiteX10" fmla="*/ 671052 w 1010265"/>
              <a:gd name="connsiteY10" fmla="*/ 671052 h 803787"/>
              <a:gd name="connsiteX11" fmla="*/ 707923 w 1010265"/>
              <a:gd name="connsiteY11" fmla="*/ 693175 h 803787"/>
              <a:gd name="connsiteX12" fmla="*/ 774291 w 1010265"/>
              <a:gd name="connsiteY12" fmla="*/ 715297 h 803787"/>
              <a:gd name="connsiteX13" fmla="*/ 811162 w 1010265"/>
              <a:gd name="connsiteY13" fmla="*/ 678426 h 803787"/>
              <a:gd name="connsiteX14" fmla="*/ 855407 w 1010265"/>
              <a:gd name="connsiteY14" fmla="*/ 641555 h 803787"/>
              <a:gd name="connsiteX15" fmla="*/ 914400 w 1010265"/>
              <a:gd name="connsiteY15" fmla="*/ 619433 h 803787"/>
              <a:gd name="connsiteX16" fmla="*/ 921775 w 1010265"/>
              <a:gd name="connsiteY16" fmla="*/ 589936 h 803787"/>
              <a:gd name="connsiteX17" fmla="*/ 988142 w 1010265"/>
              <a:gd name="connsiteY17" fmla="*/ 582562 h 803787"/>
              <a:gd name="connsiteX18" fmla="*/ 1010265 w 1010265"/>
              <a:gd name="connsiteY18" fmla="*/ 560439 h 803787"/>
              <a:gd name="connsiteX19" fmla="*/ 980768 w 1010265"/>
              <a:gd name="connsiteY19" fmla="*/ 523568 h 803787"/>
              <a:gd name="connsiteX20" fmla="*/ 943897 w 1010265"/>
              <a:gd name="connsiteY20" fmla="*/ 486697 h 803787"/>
              <a:gd name="connsiteX21" fmla="*/ 943897 w 1010265"/>
              <a:gd name="connsiteY21" fmla="*/ 420329 h 803787"/>
              <a:gd name="connsiteX22" fmla="*/ 943897 w 1010265"/>
              <a:gd name="connsiteY22" fmla="*/ 420329 h 803787"/>
              <a:gd name="connsiteX23" fmla="*/ 943897 w 1010265"/>
              <a:gd name="connsiteY23" fmla="*/ 420329 h 803787"/>
              <a:gd name="connsiteX24" fmla="*/ 862781 w 1010265"/>
              <a:gd name="connsiteY24" fmla="*/ 376084 h 803787"/>
              <a:gd name="connsiteX25" fmla="*/ 862781 w 1010265"/>
              <a:gd name="connsiteY25" fmla="*/ 361336 h 803787"/>
              <a:gd name="connsiteX26" fmla="*/ 914400 w 1010265"/>
              <a:gd name="connsiteY26" fmla="*/ 324465 h 803787"/>
              <a:gd name="connsiteX27" fmla="*/ 958646 w 1010265"/>
              <a:gd name="connsiteY27" fmla="*/ 294968 h 803787"/>
              <a:gd name="connsiteX28" fmla="*/ 943897 w 1010265"/>
              <a:gd name="connsiteY28" fmla="*/ 258097 h 803787"/>
              <a:gd name="connsiteX29" fmla="*/ 929149 w 1010265"/>
              <a:gd name="connsiteY29" fmla="*/ 199104 h 803787"/>
              <a:gd name="connsiteX30" fmla="*/ 884904 w 1010265"/>
              <a:gd name="connsiteY30" fmla="*/ 206478 h 803787"/>
              <a:gd name="connsiteX31" fmla="*/ 840658 w 1010265"/>
              <a:gd name="connsiteY31" fmla="*/ 169607 h 803787"/>
              <a:gd name="connsiteX32" fmla="*/ 796413 w 1010265"/>
              <a:gd name="connsiteY32" fmla="*/ 110613 h 803787"/>
              <a:gd name="connsiteX33" fmla="*/ 796413 w 1010265"/>
              <a:gd name="connsiteY33" fmla="*/ 73742 h 803787"/>
              <a:gd name="connsiteX34" fmla="*/ 781665 w 1010265"/>
              <a:gd name="connsiteY34" fmla="*/ 22123 h 803787"/>
              <a:gd name="connsiteX35" fmla="*/ 759542 w 1010265"/>
              <a:gd name="connsiteY35" fmla="*/ 7375 h 803787"/>
              <a:gd name="connsiteX36" fmla="*/ 759542 w 1010265"/>
              <a:gd name="connsiteY36" fmla="*/ 7375 h 803787"/>
              <a:gd name="connsiteX37" fmla="*/ 685800 w 1010265"/>
              <a:gd name="connsiteY37" fmla="*/ 0 h 803787"/>
              <a:gd name="connsiteX38" fmla="*/ 648929 w 1010265"/>
              <a:gd name="connsiteY38" fmla="*/ 88491 h 803787"/>
              <a:gd name="connsiteX39" fmla="*/ 648929 w 1010265"/>
              <a:gd name="connsiteY39" fmla="*/ 88491 h 803787"/>
              <a:gd name="connsiteX40" fmla="*/ 560439 w 1010265"/>
              <a:gd name="connsiteY40" fmla="*/ 154858 h 803787"/>
              <a:gd name="connsiteX41" fmla="*/ 479323 w 1010265"/>
              <a:gd name="connsiteY41" fmla="*/ 154858 h 803787"/>
              <a:gd name="connsiteX42" fmla="*/ 250723 w 1010265"/>
              <a:gd name="connsiteY42" fmla="*/ 51620 h 803787"/>
              <a:gd name="connsiteX43" fmla="*/ 14749 w 1010265"/>
              <a:gd name="connsiteY43" fmla="*/ 88491 h 803787"/>
              <a:gd name="connsiteX44" fmla="*/ 0 w 1010265"/>
              <a:gd name="connsiteY44" fmla="*/ 405581 h 803787"/>
              <a:gd name="connsiteX45" fmla="*/ 206478 w 1010265"/>
              <a:gd name="connsiteY45" fmla="*/ 796413 h 8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10265" h="803787">
                <a:moveTo>
                  <a:pt x="206478" y="796413"/>
                </a:moveTo>
                <a:lnTo>
                  <a:pt x="294968" y="744794"/>
                </a:lnTo>
                <a:lnTo>
                  <a:pt x="353962" y="730046"/>
                </a:lnTo>
                <a:lnTo>
                  <a:pt x="442452" y="803787"/>
                </a:lnTo>
                <a:lnTo>
                  <a:pt x="508820" y="803787"/>
                </a:lnTo>
                <a:lnTo>
                  <a:pt x="545691" y="759542"/>
                </a:lnTo>
                <a:lnTo>
                  <a:pt x="597310" y="707923"/>
                </a:lnTo>
                <a:lnTo>
                  <a:pt x="597310" y="707923"/>
                </a:lnTo>
                <a:lnTo>
                  <a:pt x="612058" y="641555"/>
                </a:lnTo>
                <a:lnTo>
                  <a:pt x="612058" y="641555"/>
                </a:lnTo>
                <a:lnTo>
                  <a:pt x="671052" y="671052"/>
                </a:lnTo>
                <a:lnTo>
                  <a:pt x="707923" y="693175"/>
                </a:lnTo>
                <a:lnTo>
                  <a:pt x="774291" y="715297"/>
                </a:lnTo>
                <a:lnTo>
                  <a:pt x="811162" y="678426"/>
                </a:lnTo>
                <a:lnTo>
                  <a:pt x="855407" y="641555"/>
                </a:lnTo>
                <a:lnTo>
                  <a:pt x="914400" y="619433"/>
                </a:lnTo>
                <a:lnTo>
                  <a:pt x="921775" y="589936"/>
                </a:lnTo>
                <a:lnTo>
                  <a:pt x="988142" y="582562"/>
                </a:lnTo>
                <a:lnTo>
                  <a:pt x="1010265" y="560439"/>
                </a:lnTo>
                <a:lnTo>
                  <a:pt x="980768" y="523568"/>
                </a:lnTo>
                <a:lnTo>
                  <a:pt x="943897" y="486697"/>
                </a:lnTo>
                <a:lnTo>
                  <a:pt x="943897" y="420329"/>
                </a:lnTo>
                <a:lnTo>
                  <a:pt x="943897" y="420329"/>
                </a:lnTo>
                <a:lnTo>
                  <a:pt x="943897" y="420329"/>
                </a:lnTo>
                <a:lnTo>
                  <a:pt x="862781" y="376084"/>
                </a:lnTo>
                <a:lnTo>
                  <a:pt x="862781" y="361336"/>
                </a:lnTo>
                <a:lnTo>
                  <a:pt x="914400" y="324465"/>
                </a:lnTo>
                <a:lnTo>
                  <a:pt x="958646" y="294968"/>
                </a:lnTo>
                <a:lnTo>
                  <a:pt x="943897" y="258097"/>
                </a:lnTo>
                <a:lnTo>
                  <a:pt x="929149" y="199104"/>
                </a:lnTo>
                <a:lnTo>
                  <a:pt x="884904" y="206478"/>
                </a:lnTo>
                <a:lnTo>
                  <a:pt x="840658" y="169607"/>
                </a:lnTo>
                <a:lnTo>
                  <a:pt x="796413" y="110613"/>
                </a:lnTo>
                <a:lnTo>
                  <a:pt x="796413" y="73742"/>
                </a:lnTo>
                <a:lnTo>
                  <a:pt x="781665" y="22123"/>
                </a:lnTo>
                <a:lnTo>
                  <a:pt x="759542" y="7375"/>
                </a:lnTo>
                <a:lnTo>
                  <a:pt x="759542" y="7375"/>
                </a:lnTo>
                <a:lnTo>
                  <a:pt x="685800" y="0"/>
                </a:lnTo>
                <a:lnTo>
                  <a:pt x="648929" y="88491"/>
                </a:lnTo>
                <a:lnTo>
                  <a:pt x="648929" y="88491"/>
                </a:lnTo>
                <a:lnTo>
                  <a:pt x="560439" y="154858"/>
                </a:lnTo>
                <a:lnTo>
                  <a:pt x="479323" y="154858"/>
                </a:lnTo>
                <a:lnTo>
                  <a:pt x="250723" y="51620"/>
                </a:lnTo>
                <a:lnTo>
                  <a:pt x="14749" y="88491"/>
                </a:lnTo>
                <a:lnTo>
                  <a:pt x="0" y="405581"/>
                </a:lnTo>
                <a:lnTo>
                  <a:pt x="206478" y="796413"/>
                </a:lnTo>
                <a:close/>
              </a:path>
            </a:pathLst>
          </a:custGeom>
          <a:solidFill>
            <a:schemeClr val="bg2">
              <a:lumMod val="60000"/>
              <a:lumOff val="4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任意多边形 70"/>
          <p:cNvSpPr/>
          <p:nvPr/>
        </p:nvSpPr>
        <p:spPr>
          <a:xfrm>
            <a:off x="3875881" y="2509020"/>
            <a:ext cx="764560" cy="799471"/>
          </a:xfrm>
          <a:custGeom>
            <a:avLst/>
            <a:gdLst>
              <a:gd name="connsiteX0" fmla="*/ 0 w 1614948"/>
              <a:gd name="connsiteY0" fmla="*/ 7374 h 1688690"/>
              <a:gd name="connsiteX1" fmla="*/ 656303 w 1614948"/>
              <a:gd name="connsiteY1" fmla="*/ 1688690 h 1688690"/>
              <a:gd name="connsiteX2" fmla="*/ 1069258 w 1614948"/>
              <a:gd name="connsiteY2" fmla="*/ 1474838 h 1688690"/>
              <a:gd name="connsiteX3" fmla="*/ 988142 w 1614948"/>
              <a:gd name="connsiteY3" fmla="*/ 1268361 h 1688690"/>
              <a:gd name="connsiteX4" fmla="*/ 1098755 w 1614948"/>
              <a:gd name="connsiteY4" fmla="*/ 1157748 h 1688690"/>
              <a:gd name="connsiteX5" fmla="*/ 1283109 w 1614948"/>
              <a:gd name="connsiteY5" fmla="*/ 1179871 h 1688690"/>
              <a:gd name="connsiteX6" fmla="*/ 1401097 w 1614948"/>
              <a:gd name="connsiteY6" fmla="*/ 1201993 h 1688690"/>
              <a:gd name="connsiteX7" fmla="*/ 1437968 w 1614948"/>
              <a:gd name="connsiteY7" fmla="*/ 1179871 h 1688690"/>
              <a:gd name="connsiteX8" fmla="*/ 1430593 w 1614948"/>
              <a:gd name="connsiteY8" fmla="*/ 1135626 h 1688690"/>
              <a:gd name="connsiteX9" fmla="*/ 1371600 w 1614948"/>
              <a:gd name="connsiteY9" fmla="*/ 1106129 h 1688690"/>
              <a:gd name="connsiteX10" fmla="*/ 1327355 w 1614948"/>
              <a:gd name="connsiteY10" fmla="*/ 1061884 h 1688690"/>
              <a:gd name="connsiteX11" fmla="*/ 1327355 w 1614948"/>
              <a:gd name="connsiteY11" fmla="*/ 1039761 h 1688690"/>
              <a:gd name="connsiteX12" fmla="*/ 1364226 w 1614948"/>
              <a:gd name="connsiteY12" fmla="*/ 1002890 h 1688690"/>
              <a:gd name="connsiteX13" fmla="*/ 1378974 w 1614948"/>
              <a:gd name="connsiteY13" fmla="*/ 958645 h 1688690"/>
              <a:gd name="connsiteX14" fmla="*/ 1356851 w 1614948"/>
              <a:gd name="connsiteY14" fmla="*/ 921774 h 1688690"/>
              <a:gd name="connsiteX15" fmla="*/ 1327355 w 1614948"/>
              <a:gd name="connsiteY15" fmla="*/ 884903 h 1688690"/>
              <a:gd name="connsiteX16" fmla="*/ 1305232 w 1614948"/>
              <a:gd name="connsiteY16" fmla="*/ 862780 h 1688690"/>
              <a:gd name="connsiteX17" fmla="*/ 1290484 w 1614948"/>
              <a:gd name="connsiteY17" fmla="*/ 848032 h 1688690"/>
              <a:gd name="connsiteX18" fmla="*/ 1319980 w 1614948"/>
              <a:gd name="connsiteY18" fmla="*/ 759542 h 1688690"/>
              <a:gd name="connsiteX19" fmla="*/ 1319980 w 1614948"/>
              <a:gd name="connsiteY19" fmla="*/ 759542 h 1688690"/>
              <a:gd name="connsiteX20" fmla="*/ 1297858 w 1614948"/>
              <a:gd name="connsiteY20" fmla="*/ 693174 h 1688690"/>
              <a:gd name="connsiteX21" fmla="*/ 1319980 w 1614948"/>
              <a:gd name="connsiteY21" fmla="*/ 626806 h 1688690"/>
              <a:gd name="connsiteX22" fmla="*/ 1423219 w 1614948"/>
              <a:gd name="connsiteY22" fmla="*/ 722671 h 1688690"/>
              <a:gd name="connsiteX23" fmla="*/ 1452716 w 1614948"/>
              <a:gd name="connsiteY23" fmla="*/ 715297 h 1688690"/>
              <a:gd name="connsiteX24" fmla="*/ 1533832 w 1614948"/>
              <a:gd name="connsiteY24" fmla="*/ 641555 h 1688690"/>
              <a:gd name="connsiteX25" fmla="*/ 1548580 w 1614948"/>
              <a:gd name="connsiteY25" fmla="*/ 560438 h 1688690"/>
              <a:gd name="connsiteX26" fmla="*/ 1592826 w 1614948"/>
              <a:gd name="connsiteY26" fmla="*/ 516193 h 1688690"/>
              <a:gd name="connsiteX27" fmla="*/ 1607574 w 1614948"/>
              <a:gd name="connsiteY27" fmla="*/ 457200 h 1688690"/>
              <a:gd name="connsiteX28" fmla="*/ 1614948 w 1614948"/>
              <a:gd name="connsiteY28" fmla="*/ 405580 h 1688690"/>
              <a:gd name="connsiteX29" fmla="*/ 1570703 w 1614948"/>
              <a:gd name="connsiteY29" fmla="*/ 368709 h 1688690"/>
              <a:gd name="connsiteX30" fmla="*/ 1460090 w 1614948"/>
              <a:gd name="connsiteY30" fmla="*/ 346587 h 1688690"/>
              <a:gd name="connsiteX31" fmla="*/ 1401097 w 1614948"/>
              <a:gd name="connsiteY31" fmla="*/ 339213 h 1688690"/>
              <a:gd name="connsiteX32" fmla="*/ 1371600 w 1614948"/>
              <a:gd name="connsiteY32" fmla="*/ 309716 h 1688690"/>
              <a:gd name="connsiteX33" fmla="*/ 1371600 w 1614948"/>
              <a:gd name="connsiteY33" fmla="*/ 309716 h 1688690"/>
              <a:gd name="connsiteX34" fmla="*/ 1253613 w 1614948"/>
              <a:gd name="connsiteY34" fmla="*/ 346587 h 1688690"/>
              <a:gd name="connsiteX35" fmla="*/ 1194619 w 1614948"/>
              <a:gd name="connsiteY35" fmla="*/ 346587 h 1688690"/>
              <a:gd name="connsiteX36" fmla="*/ 1165122 w 1614948"/>
              <a:gd name="connsiteY36" fmla="*/ 324464 h 1688690"/>
              <a:gd name="connsiteX37" fmla="*/ 1135626 w 1614948"/>
              <a:gd name="connsiteY37" fmla="*/ 294967 h 1688690"/>
              <a:gd name="connsiteX38" fmla="*/ 1113503 w 1614948"/>
              <a:gd name="connsiteY38" fmla="*/ 235974 h 1688690"/>
              <a:gd name="connsiteX39" fmla="*/ 1106129 w 1614948"/>
              <a:gd name="connsiteY39" fmla="*/ 206477 h 1688690"/>
              <a:gd name="connsiteX40" fmla="*/ 1069258 w 1614948"/>
              <a:gd name="connsiteY40" fmla="*/ 169606 h 1688690"/>
              <a:gd name="connsiteX41" fmla="*/ 1032387 w 1614948"/>
              <a:gd name="connsiteY41" fmla="*/ 154858 h 1688690"/>
              <a:gd name="connsiteX42" fmla="*/ 988142 w 1614948"/>
              <a:gd name="connsiteY42" fmla="*/ 147484 h 1688690"/>
              <a:gd name="connsiteX43" fmla="*/ 958645 w 1614948"/>
              <a:gd name="connsiteY43" fmla="*/ 103238 h 1688690"/>
              <a:gd name="connsiteX44" fmla="*/ 943897 w 1614948"/>
              <a:gd name="connsiteY44" fmla="*/ 66367 h 1688690"/>
              <a:gd name="connsiteX45" fmla="*/ 892277 w 1614948"/>
              <a:gd name="connsiteY45" fmla="*/ 103238 h 1688690"/>
              <a:gd name="connsiteX46" fmla="*/ 892277 w 1614948"/>
              <a:gd name="connsiteY46" fmla="*/ 103238 h 1688690"/>
              <a:gd name="connsiteX47" fmla="*/ 892277 w 1614948"/>
              <a:gd name="connsiteY47" fmla="*/ 191729 h 1688690"/>
              <a:gd name="connsiteX48" fmla="*/ 855406 w 1614948"/>
              <a:gd name="connsiteY48" fmla="*/ 228600 h 1688690"/>
              <a:gd name="connsiteX49" fmla="*/ 855406 w 1614948"/>
              <a:gd name="connsiteY49" fmla="*/ 228600 h 1688690"/>
              <a:gd name="connsiteX50" fmla="*/ 744793 w 1614948"/>
              <a:gd name="connsiteY50" fmla="*/ 199103 h 1688690"/>
              <a:gd name="connsiteX51" fmla="*/ 530942 w 1614948"/>
              <a:gd name="connsiteY51" fmla="*/ 95864 h 1688690"/>
              <a:gd name="connsiteX52" fmla="*/ 265471 w 1614948"/>
              <a:gd name="connsiteY52" fmla="*/ 0 h 1688690"/>
              <a:gd name="connsiteX53" fmla="*/ 0 w 1614948"/>
              <a:gd name="connsiteY53" fmla="*/ 7374 h 1688690"/>
              <a:gd name="connsiteX0-1" fmla="*/ 0 w 1614948"/>
              <a:gd name="connsiteY0-2" fmla="*/ 7374 h 1688690"/>
              <a:gd name="connsiteX1-3" fmla="*/ 357681 w 1614948"/>
              <a:gd name="connsiteY1-4" fmla="*/ 1029264 h 1688690"/>
              <a:gd name="connsiteX2-5" fmla="*/ 656303 w 1614948"/>
              <a:gd name="connsiteY2-6" fmla="*/ 1688690 h 1688690"/>
              <a:gd name="connsiteX3-7" fmla="*/ 1069258 w 1614948"/>
              <a:gd name="connsiteY3-8" fmla="*/ 1474838 h 1688690"/>
              <a:gd name="connsiteX4-9" fmla="*/ 988142 w 1614948"/>
              <a:gd name="connsiteY4-10" fmla="*/ 1268361 h 1688690"/>
              <a:gd name="connsiteX5-11" fmla="*/ 1098755 w 1614948"/>
              <a:gd name="connsiteY5-12" fmla="*/ 1157748 h 1688690"/>
              <a:gd name="connsiteX6-13" fmla="*/ 1283109 w 1614948"/>
              <a:gd name="connsiteY6-14" fmla="*/ 1179871 h 1688690"/>
              <a:gd name="connsiteX7-15" fmla="*/ 1401097 w 1614948"/>
              <a:gd name="connsiteY7-16" fmla="*/ 1201993 h 1688690"/>
              <a:gd name="connsiteX8-17" fmla="*/ 1437968 w 1614948"/>
              <a:gd name="connsiteY8-18" fmla="*/ 1179871 h 1688690"/>
              <a:gd name="connsiteX9-19" fmla="*/ 1430593 w 1614948"/>
              <a:gd name="connsiteY9-20" fmla="*/ 1135626 h 1688690"/>
              <a:gd name="connsiteX10-21" fmla="*/ 1371600 w 1614948"/>
              <a:gd name="connsiteY10-22" fmla="*/ 1106129 h 1688690"/>
              <a:gd name="connsiteX11-23" fmla="*/ 1327355 w 1614948"/>
              <a:gd name="connsiteY11-24" fmla="*/ 1061884 h 1688690"/>
              <a:gd name="connsiteX12-25" fmla="*/ 1327355 w 1614948"/>
              <a:gd name="connsiteY12-26" fmla="*/ 1039761 h 1688690"/>
              <a:gd name="connsiteX13-27" fmla="*/ 1364226 w 1614948"/>
              <a:gd name="connsiteY13-28" fmla="*/ 1002890 h 1688690"/>
              <a:gd name="connsiteX14-29" fmla="*/ 1378974 w 1614948"/>
              <a:gd name="connsiteY14-30" fmla="*/ 958645 h 1688690"/>
              <a:gd name="connsiteX15-31" fmla="*/ 1356851 w 1614948"/>
              <a:gd name="connsiteY15-32" fmla="*/ 921774 h 1688690"/>
              <a:gd name="connsiteX16-33" fmla="*/ 1327355 w 1614948"/>
              <a:gd name="connsiteY16-34" fmla="*/ 884903 h 1688690"/>
              <a:gd name="connsiteX17-35" fmla="*/ 1305232 w 1614948"/>
              <a:gd name="connsiteY17-36" fmla="*/ 862780 h 1688690"/>
              <a:gd name="connsiteX18-37" fmla="*/ 1290484 w 1614948"/>
              <a:gd name="connsiteY18-38" fmla="*/ 848032 h 1688690"/>
              <a:gd name="connsiteX19-39" fmla="*/ 1319980 w 1614948"/>
              <a:gd name="connsiteY19-40" fmla="*/ 759542 h 1688690"/>
              <a:gd name="connsiteX20-41" fmla="*/ 1319980 w 1614948"/>
              <a:gd name="connsiteY20-42" fmla="*/ 759542 h 1688690"/>
              <a:gd name="connsiteX21-43" fmla="*/ 1297858 w 1614948"/>
              <a:gd name="connsiteY21-44" fmla="*/ 693174 h 1688690"/>
              <a:gd name="connsiteX22-45" fmla="*/ 1319980 w 1614948"/>
              <a:gd name="connsiteY22-46" fmla="*/ 626806 h 1688690"/>
              <a:gd name="connsiteX23-47" fmla="*/ 1423219 w 1614948"/>
              <a:gd name="connsiteY23-48" fmla="*/ 722671 h 1688690"/>
              <a:gd name="connsiteX24-49" fmla="*/ 1452716 w 1614948"/>
              <a:gd name="connsiteY24-50" fmla="*/ 715297 h 1688690"/>
              <a:gd name="connsiteX25-51" fmla="*/ 1533832 w 1614948"/>
              <a:gd name="connsiteY25-52" fmla="*/ 641555 h 1688690"/>
              <a:gd name="connsiteX26-53" fmla="*/ 1548580 w 1614948"/>
              <a:gd name="connsiteY26-54" fmla="*/ 560438 h 1688690"/>
              <a:gd name="connsiteX27-55" fmla="*/ 1592826 w 1614948"/>
              <a:gd name="connsiteY27-56" fmla="*/ 516193 h 1688690"/>
              <a:gd name="connsiteX28-57" fmla="*/ 1607574 w 1614948"/>
              <a:gd name="connsiteY28-58" fmla="*/ 457200 h 1688690"/>
              <a:gd name="connsiteX29-59" fmla="*/ 1614948 w 1614948"/>
              <a:gd name="connsiteY29-60" fmla="*/ 405580 h 1688690"/>
              <a:gd name="connsiteX30-61" fmla="*/ 1570703 w 1614948"/>
              <a:gd name="connsiteY30-62" fmla="*/ 368709 h 1688690"/>
              <a:gd name="connsiteX31-63" fmla="*/ 1460090 w 1614948"/>
              <a:gd name="connsiteY31-64" fmla="*/ 346587 h 1688690"/>
              <a:gd name="connsiteX32-65" fmla="*/ 1401097 w 1614948"/>
              <a:gd name="connsiteY32-66" fmla="*/ 339213 h 1688690"/>
              <a:gd name="connsiteX33-67" fmla="*/ 1371600 w 1614948"/>
              <a:gd name="connsiteY33-68" fmla="*/ 309716 h 1688690"/>
              <a:gd name="connsiteX34-69" fmla="*/ 1371600 w 1614948"/>
              <a:gd name="connsiteY34-70" fmla="*/ 309716 h 1688690"/>
              <a:gd name="connsiteX35-71" fmla="*/ 1253613 w 1614948"/>
              <a:gd name="connsiteY35-72" fmla="*/ 346587 h 1688690"/>
              <a:gd name="connsiteX36-73" fmla="*/ 1194619 w 1614948"/>
              <a:gd name="connsiteY36-74" fmla="*/ 346587 h 1688690"/>
              <a:gd name="connsiteX37-75" fmla="*/ 1165122 w 1614948"/>
              <a:gd name="connsiteY37-76" fmla="*/ 324464 h 1688690"/>
              <a:gd name="connsiteX38-77" fmla="*/ 1135626 w 1614948"/>
              <a:gd name="connsiteY38-78" fmla="*/ 294967 h 1688690"/>
              <a:gd name="connsiteX39-79" fmla="*/ 1113503 w 1614948"/>
              <a:gd name="connsiteY39-80" fmla="*/ 235974 h 1688690"/>
              <a:gd name="connsiteX40-81" fmla="*/ 1106129 w 1614948"/>
              <a:gd name="connsiteY40-82" fmla="*/ 206477 h 1688690"/>
              <a:gd name="connsiteX41-83" fmla="*/ 1069258 w 1614948"/>
              <a:gd name="connsiteY41-84" fmla="*/ 169606 h 1688690"/>
              <a:gd name="connsiteX42-85" fmla="*/ 1032387 w 1614948"/>
              <a:gd name="connsiteY42-86" fmla="*/ 154858 h 1688690"/>
              <a:gd name="connsiteX43-87" fmla="*/ 988142 w 1614948"/>
              <a:gd name="connsiteY43-88" fmla="*/ 147484 h 1688690"/>
              <a:gd name="connsiteX44-89" fmla="*/ 958645 w 1614948"/>
              <a:gd name="connsiteY44-90" fmla="*/ 103238 h 1688690"/>
              <a:gd name="connsiteX45-91" fmla="*/ 943897 w 1614948"/>
              <a:gd name="connsiteY45-92" fmla="*/ 66367 h 1688690"/>
              <a:gd name="connsiteX46-93" fmla="*/ 892277 w 1614948"/>
              <a:gd name="connsiteY46-94" fmla="*/ 103238 h 1688690"/>
              <a:gd name="connsiteX47-95" fmla="*/ 892277 w 1614948"/>
              <a:gd name="connsiteY47-96" fmla="*/ 103238 h 1688690"/>
              <a:gd name="connsiteX48-97" fmla="*/ 892277 w 1614948"/>
              <a:gd name="connsiteY48-98" fmla="*/ 191729 h 1688690"/>
              <a:gd name="connsiteX49-99" fmla="*/ 855406 w 1614948"/>
              <a:gd name="connsiteY49-100" fmla="*/ 228600 h 1688690"/>
              <a:gd name="connsiteX50-101" fmla="*/ 855406 w 1614948"/>
              <a:gd name="connsiteY50-102" fmla="*/ 228600 h 1688690"/>
              <a:gd name="connsiteX51-103" fmla="*/ 744793 w 1614948"/>
              <a:gd name="connsiteY51-104" fmla="*/ 199103 h 1688690"/>
              <a:gd name="connsiteX52-105" fmla="*/ 530942 w 1614948"/>
              <a:gd name="connsiteY52-106" fmla="*/ 95864 h 1688690"/>
              <a:gd name="connsiteX53-107" fmla="*/ 265471 w 1614948"/>
              <a:gd name="connsiteY53-108" fmla="*/ 0 h 1688690"/>
              <a:gd name="connsiteX54" fmla="*/ 0 w 1614948"/>
              <a:gd name="connsiteY54" fmla="*/ 7374 h 16886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 y="connsiteY54"/>
              </a:cxn>
            </a:cxnLst>
            <a:rect l="l" t="t" r="r" b="b"/>
            <a:pathLst>
              <a:path w="1614948" h="1688690">
                <a:moveTo>
                  <a:pt x="0" y="7374"/>
                </a:moveTo>
                <a:cubicBezTo>
                  <a:pt x="128838" y="335647"/>
                  <a:pt x="228843" y="700991"/>
                  <a:pt x="357681" y="1029264"/>
                </a:cubicBezTo>
                <a:lnTo>
                  <a:pt x="656303" y="1688690"/>
                </a:lnTo>
                <a:lnTo>
                  <a:pt x="1069258" y="1474838"/>
                </a:lnTo>
                <a:lnTo>
                  <a:pt x="988142" y="1268361"/>
                </a:lnTo>
                <a:lnTo>
                  <a:pt x="1098755" y="1157748"/>
                </a:lnTo>
                <a:lnTo>
                  <a:pt x="1283109" y="1179871"/>
                </a:lnTo>
                <a:lnTo>
                  <a:pt x="1401097" y="1201993"/>
                </a:lnTo>
                <a:lnTo>
                  <a:pt x="1437968" y="1179871"/>
                </a:lnTo>
                <a:lnTo>
                  <a:pt x="1430593" y="1135626"/>
                </a:lnTo>
                <a:lnTo>
                  <a:pt x="1371600" y="1106129"/>
                </a:lnTo>
                <a:lnTo>
                  <a:pt x="1327355" y="1061884"/>
                </a:lnTo>
                <a:lnTo>
                  <a:pt x="1327355" y="1039761"/>
                </a:lnTo>
                <a:lnTo>
                  <a:pt x="1364226" y="1002890"/>
                </a:lnTo>
                <a:lnTo>
                  <a:pt x="1378974" y="958645"/>
                </a:lnTo>
                <a:lnTo>
                  <a:pt x="1356851" y="921774"/>
                </a:lnTo>
                <a:lnTo>
                  <a:pt x="1327355" y="884903"/>
                </a:lnTo>
                <a:lnTo>
                  <a:pt x="1305232" y="862780"/>
                </a:lnTo>
                <a:lnTo>
                  <a:pt x="1290484" y="848032"/>
                </a:lnTo>
                <a:lnTo>
                  <a:pt x="1319980" y="759542"/>
                </a:lnTo>
                <a:lnTo>
                  <a:pt x="1319980" y="759542"/>
                </a:lnTo>
                <a:lnTo>
                  <a:pt x="1297858" y="693174"/>
                </a:lnTo>
                <a:lnTo>
                  <a:pt x="1319980" y="626806"/>
                </a:lnTo>
                <a:lnTo>
                  <a:pt x="1423219" y="722671"/>
                </a:lnTo>
                <a:lnTo>
                  <a:pt x="1452716" y="715297"/>
                </a:lnTo>
                <a:lnTo>
                  <a:pt x="1533832" y="641555"/>
                </a:lnTo>
                <a:lnTo>
                  <a:pt x="1548580" y="560438"/>
                </a:lnTo>
                <a:lnTo>
                  <a:pt x="1592826" y="516193"/>
                </a:lnTo>
                <a:lnTo>
                  <a:pt x="1607574" y="457200"/>
                </a:lnTo>
                <a:lnTo>
                  <a:pt x="1614948" y="405580"/>
                </a:lnTo>
                <a:lnTo>
                  <a:pt x="1570703" y="368709"/>
                </a:lnTo>
                <a:lnTo>
                  <a:pt x="1460090" y="346587"/>
                </a:lnTo>
                <a:lnTo>
                  <a:pt x="1401097" y="339213"/>
                </a:lnTo>
                <a:lnTo>
                  <a:pt x="1371600" y="309716"/>
                </a:lnTo>
                <a:lnTo>
                  <a:pt x="1371600" y="309716"/>
                </a:lnTo>
                <a:lnTo>
                  <a:pt x="1253613" y="346587"/>
                </a:lnTo>
                <a:lnTo>
                  <a:pt x="1194619" y="346587"/>
                </a:lnTo>
                <a:lnTo>
                  <a:pt x="1165122" y="324464"/>
                </a:lnTo>
                <a:lnTo>
                  <a:pt x="1135626" y="294967"/>
                </a:lnTo>
                <a:lnTo>
                  <a:pt x="1113503" y="235974"/>
                </a:lnTo>
                <a:lnTo>
                  <a:pt x="1106129" y="206477"/>
                </a:lnTo>
                <a:lnTo>
                  <a:pt x="1069258" y="169606"/>
                </a:lnTo>
                <a:lnTo>
                  <a:pt x="1032387" y="154858"/>
                </a:lnTo>
                <a:lnTo>
                  <a:pt x="988142" y="147484"/>
                </a:lnTo>
                <a:lnTo>
                  <a:pt x="958645" y="103238"/>
                </a:lnTo>
                <a:lnTo>
                  <a:pt x="943897" y="66367"/>
                </a:lnTo>
                <a:lnTo>
                  <a:pt x="892277" y="103238"/>
                </a:lnTo>
                <a:lnTo>
                  <a:pt x="892277" y="103238"/>
                </a:lnTo>
                <a:lnTo>
                  <a:pt x="892277" y="191729"/>
                </a:lnTo>
                <a:lnTo>
                  <a:pt x="855406" y="228600"/>
                </a:lnTo>
                <a:lnTo>
                  <a:pt x="855406" y="228600"/>
                </a:lnTo>
                <a:lnTo>
                  <a:pt x="744793" y="199103"/>
                </a:lnTo>
                <a:lnTo>
                  <a:pt x="530942" y="95864"/>
                </a:lnTo>
                <a:lnTo>
                  <a:pt x="265471" y="0"/>
                </a:lnTo>
                <a:lnTo>
                  <a:pt x="0" y="7374"/>
                </a:lnTo>
                <a:close/>
              </a:path>
            </a:pathLst>
          </a:custGeom>
          <a:solidFill>
            <a:schemeClr val="bg2">
              <a:lumMod val="75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任意多边形 71"/>
          <p:cNvSpPr/>
          <p:nvPr/>
        </p:nvSpPr>
        <p:spPr>
          <a:xfrm>
            <a:off x="3390613" y="2076118"/>
            <a:ext cx="939117" cy="673790"/>
          </a:xfrm>
          <a:custGeom>
            <a:avLst/>
            <a:gdLst>
              <a:gd name="connsiteX0" fmla="*/ 626806 w 1983658"/>
              <a:gd name="connsiteY0" fmla="*/ 22122 h 1423219"/>
              <a:gd name="connsiteX1" fmla="*/ 781664 w 1983658"/>
              <a:gd name="connsiteY1" fmla="*/ 73742 h 1423219"/>
              <a:gd name="connsiteX2" fmla="*/ 899651 w 1983658"/>
              <a:gd name="connsiteY2" fmla="*/ 66367 h 1423219"/>
              <a:gd name="connsiteX3" fmla="*/ 995516 w 1983658"/>
              <a:gd name="connsiteY3" fmla="*/ 125361 h 1423219"/>
              <a:gd name="connsiteX4" fmla="*/ 1084006 w 1983658"/>
              <a:gd name="connsiteY4" fmla="*/ 191729 h 1423219"/>
              <a:gd name="connsiteX5" fmla="*/ 1172497 w 1983658"/>
              <a:gd name="connsiteY5" fmla="*/ 258097 h 1423219"/>
              <a:gd name="connsiteX6" fmla="*/ 1172497 w 1983658"/>
              <a:gd name="connsiteY6" fmla="*/ 258097 h 1423219"/>
              <a:gd name="connsiteX7" fmla="*/ 1224116 w 1983658"/>
              <a:gd name="connsiteY7" fmla="*/ 213851 h 1423219"/>
              <a:gd name="connsiteX8" fmla="*/ 1224116 w 1983658"/>
              <a:gd name="connsiteY8" fmla="*/ 154858 h 1423219"/>
              <a:gd name="connsiteX9" fmla="*/ 1224116 w 1983658"/>
              <a:gd name="connsiteY9" fmla="*/ 154858 h 1423219"/>
              <a:gd name="connsiteX10" fmla="*/ 1253613 w 1983658"/>
              <a:gd name="connsiteY10" fmla="*/ 125361 h 1423219"/>
              <a:gd name="connsiteX11" fmla="*/ 1297858 w 1983658"/>
              <a:gd name="connsiteY11" fmla="*/ 125361 h 1423219"/>
              <a:gd name="connsiteX12" fmla="*/ 1349477 w 1983658"/>
              <a:gd name="connsiteY12" fmla="*/ 184355 h 1423219"/>
              <a:gd name="connsiteX13" fmla="*/ 1401097 w 1983658"/>
              <a:gd name="connsiteY13" fmla="*/ 169606 h 1423219"/>
              <a:gd name="connsiteX14" fmla="*/ 1467464 w 1983658"/>
              <a:gd name="connsiteY14" fmla="*/ 221226 h 1423219"/>
              <a:gd name="connsiteX15" fmla="*/ 1467464 w 1983658"/>
              <a:gd name="connsiteY15" fmla="*/ 221226 h 1423219"/>
              <a:gd name="connsiteX16" fmla="*/ 1563329 w 1983658"/>
              <a:gd name="connsiteY16" fmla="*/ 280219 h 1423219"/>
              <a:gd name="connsiteX17" fmla="*/ 1622322 w 1983658"/>
              <a:gd name="connsiteY17" fmla="*/ 250722 h 1423219"/>
              <a:gd name="connsiteX18" fmla="*/ 1681316 w 1983658"/>
              <a:gd name="connsiteY18" fmla="*/ 309716 h 1423219"/>
              <a:gd name="connsiteX19" fmla="*/ 1718187 w 1983658"/>
              <a:gd name="connsiteY19" fmla="*/ 353961 h 1423219"/>
              <a:gd name="connsiteX20" fmla="*/ 1769806 w 1983658"/>
              <a:gd name="connsiteY20" fmla="*/ 390832 h 1423219"/>
              <a:gd name="connsiteX21" fmla="*/ 1821426 w 1983658"/>
              <a:gd name="connsiteY21" fmla="*/ 412955 h 1423219"/>
              <a:gd name="connsiteX22" fmla="*/ 1895168 w 1983658"/>
              <a:gd name="connsiteY22" fmla="*/ 412955 h 1423219"/>
              <a:gd name="connsiteX23" fmla="*/ 1946787 w 1983658"/>
              <a:gd name="connsiteY23" fmla="*/ 560438 h 1423219"/>
              <a:gd name="connsiteX24" fmla="*/ 1983658 w 1983658"/>
              <a:gd name="connsiteY24" fmla="*/ 707922 h 1423219"/>
              <a:gd name="connsiteX25" fmla="*/ 1946787 w 1983658"/>
              <a:gd name="connsiteY25" fmla="*/ 796413 h 1423219"/>
              <a:gd name="connsiteX26" fmla="*/ 1895168 w 1983658"/>
              <a:gd name="connsiteY26" fmla="*/ 811161 h 1423219"/>
              <a:gd name="connsiteX27" fmla="*/ 1843548 w 1983658"/>
              <a:gd name="connsiteY27" fmla="*/ 907026 h 1423219"/>
              <a:gd name="connsiteX28" fmla="*/ 1828800 w 1983658"/>
              <a:gd name="connsiteY28" fmla="*/ 914400 h 1423219"/>
              <a:gd name="connsiteX29" fmla="*/ 1865671 w 1983658"/>
              <a:gd name="connsiteY29" fmla="*/ 995516 h 1423219"/>
              <a:gd name="connsiteX30" fmla="*/ 1821426 w 1983658"/>
              <a:gd name="connsiteY30" fmla="*/ 1002890 h 1423219"/>
              <a:gd name="connsiteX31" fmla="*/ 1821426 w 1983658"/>
              <a:gd name="connsiteY31" fmla="*/ 1002890 h 1423219"/>
              <a:gd name="connsiteX32" fmla="*/ 1755058 w 1983658"/>
              <a:gd name="connsiteY32" fmla="*/ 951271 h 1423219"/>
              <a:gd name="connsiteX33" fmla="*/ 1710813 w 1983658"/>
              <a:gd name="connsiteY33" fmla="*/ 951271 h 1423219"/>
              <a:gd name="connsiteX34" fmla="*/ 1681316 w 1983658"/>
              <a:gd name="connsiteY34" fmla="*/ 980767 h 1423219"/>
              <a:gd name="connsiteX35" fmla="*/ 1703439 w 1983658"/>
              <a:gd name="connsiteY35" fmla="*/ 1025013 h 1423219"/>
              <a:gd name="connsiteX36" fmla="*/ 1740310 w 1983658"/>
              <a:gd name="connsiteY36" fmla="*/ 1084006 h 1423219"/>
              <a:gd name="connsiteX37" fmla="*/ 1740310 w 1983658"/>
              <a:gd name="connsiteY37" fmla="*/ 1084006 h 1423219"/>
              <a:gd name="connsiteX38" fmla="*/ 1747684 w 1983658"/>
              <a:gd name="connsiteY38" fmla="*/ 1150374 h 1423219"/>
              <a:gd name="connsiteX39" fmla="*/ 1762432 w 1983658"/>
              <a:gd name="connsiteY39" fmla="*/ 1209367 h 1423219"/>
              <a:gd name="connsiteX40" fmla="*/ 1681316 w 1983658"/>
              <a:gd name="connsiteY40" fmla="*/ 1283109 h 1423219"/>
              <a:gd name="connsiteX41" fmla="*/ 1651819 w 1983658"/>
              <a:gd name="connsiteY41" fmla="*/ 1268361 h 1423219"/>
              <a:gd name="connsiteX42" fmla="*/ 1555955 w 1983658"/>
              <a:gd name="connsiteY42" fmla="*/ 1231490 h 1423219"/>
              <a:gd name="connsiteX43" fmla="*/ 1541206 w 1983658"/>
              <a:gd name="connsiteY43" fmla="*/ 1209367 h 1423219"/>
              <a:gd name="connsiteX44" fmla="*/ 1504335 w 1983658"/>
              <a:gd name="connsiteY44" fmla="*/ 1231490 h 1423219"/>
              <a:gd name="connsiteX45" fmla="*/ 1504335 w 1983658"/>
              <a:gd name="connsiteY45" fmla="*/ 1253613 h 1423219"/>
              <a:gd name="connsiteX46" fmla="*/ 1467464 w 1983658"/>
              <a:gd name="connsiteY46" fmla="*/ 1216742 h 1423219"/>
              <a:gd name="connsiteX47" fmla="*/ 1415845 w 1983658"/>
              <a:gd name="connsiteY47" fmla="*/ 1187245 h 1423219"/>
              <a:gd name="connsiteX48" fmla="*/ 1386348 w 1983658"/>
              <a:gd name="connsiteY48" fmla="*/ 1150374 h 1423219"/>
              <a:gd name="connsiteX49" fmla="*/ 1378974 w 1983658"/>
              <a:gd name="connsiteY49" fmla="*/ 1120877 h 1423219"/>
              <a:gd name="connsiteX50" fmla="*/ 1378974 w 1983658"/>
              <a:gd name="connsiteY50" fmla="*/ 1084006 h 1423219"/>
              <a:gd name="connsiteX51" fmla="*/ 1378974 w 1983658"/>
              <a:gd name="connsiteY51" fmla="*/ 1084006 h 1423219"/>
              <a:gd name="connsiteX52" fmla="*/ 1297858 w 1983658"/>
              <a:gd name="connsiteY52" fmla="*/ 1025013 h 1423219"/>
              <a:gd name="connsiteX53" fmla="*/ 1238864 w 1983658"/>
              <a:gd name="connsiteY53" fmla="*/ 1025013 h 1423219"/>
              <a:gd name="connsiteX54" fmla="*/ 1201993 w 1983658"/>
              <a:gd name="connsiteY54" fmla="*/ 1069258 h 1423219"/>
              <a:gd name="connsiteX55" fmla="*/ 1231490 w 1983658"/>
              <a:gd name="connsiteY55" fmla="*/ 1113503 h 1423219"/>
              <a:gd name="connsiteX56" fmla="*/ 1238864 w 1983658"/>
              <a:gd name="connsiteY56" fmla="*/ 1150374 h 1423219"/>
              <a:gd name="connsiteX57" fmla="*/ 1216742 w 1983658"/>
              <a:gd name="connsiteY57" fmla="*/ 1172497 h 1423219"/>
              <a:gd name="connsiteX58" fmla="*/ 1201993 w 1983658"/>
              <a:gd name="connsiteY58" fmla="*/ 1201993 h 1423219"/>
              <a:gd name="connsiteX59" fmla="*/ 1201993 w 1983658"/>
              <a:gd name="connsiteY59" fmla="*/ 1201993 h 1423219"/>
              <a:gd name="connsiteX60" fmla="*/ 1216742 w 1983658"/>
              <a:gd name="connsiteY60" fmla="*/ 1423219 h 1423219"/>
              <a:gd name="connsiteX61" fmla="*/ 707922 w 1983658"/>
              <a:gd name="connsiteY61" fmla="*/ 1386348 h 1423219"/>
              <a:gd name="connsiteX62" fmla="*/ 0 w 1983658"/>
              <a:gd name="connsiteY62" fmla="*/ 870155 h 1423219"/>
              <a:gd name="connsiteX63" fmla="*/ 132735 w 1983658"/>
              <a:gd name="connsiteY63" fmla="*/ 302342 h 1423219"/>
              <a:gd name="connsiteX64" fmla="*/ 390832 w 1983658"/>
              <a:gd name="connsiteY64" fmla="*/ 0 h 1423219"/>
              <a:gd name="connsiteX65" fmla="*/ 626806 w 1983658"/>
              <a:gd name="connsiteY65" fmla="*/ 22122 h 1423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83658" h="1423219">
                <a:moveTo>
                  <a:pt x="626806" y="22122"/>
                </a:moveTo>
                <a:lnTo>
                  <a:pt x="781664" y="73742"/>
                </a:lnTo>
                <a:lnTo>
                  <a:pt x="899651" y="66367"/>
                </a:lnTo>
                <a:lnTo>
                  <a:pt x="995516" y="125361"/>
                </a:lnTo>
                <a:lnTo>
                  <a:pt x="1084006" y="191729"/>
                </a:lnTo>
                <a:lnTo>
                  <a:pt x="1172497" y="258097"/>
                </a:lnTo>
                <a:lnTo>
                  <a:pt x="1172497" y="258097"/>
                </a:lnTo>
                <a:lnTo>
                  <a:pt x="1224116" y="213851"/>
                </a:lnTo>
                <a:lnTo>
                  <a:pt x="1224116" y="154858"/>
                </a:lnTo>
                <a:lnTo>
                  <a:pt x="1224116" y="154858"/>
                </a:lnTo>
                <a:lnTo>
                  <a:pt x="1253613" y="125361"/>
                </a:lnTo>
                <a:lnTo>
                  <a:pt x="1297858" y="125361"/>
                </a:lnTo>
                <a:lnTo>
                  <a:pt x="1349477" y="184355"/>
                </a:lnTo>
                <a:lnTo>
                  <a:pt x="1401097" y="169606"/>
                </a:lnTo>
                <a:lnTo>
                  <a:pt x="1467464" y="221226"/>
                </a:lnTo>
                <a:lnTo>
                  <a:pt x="1467464" y="221226"/>
                </a:lnTo>
                <a:lnTo>
                  <a:pt x="1563329" y="280219"/>
                </a:lnTo>
                <a:lnTo>
                  <a:pt x="1622322" y="250722"/>
                </a:lnTo>
                <a:lnTo>
                  <a:pt x="1681316" y="309716"/>
                </a:lnTo>
                <a:lnTo>
                  <a:pt x="1718187" y="353961"/>
                </a:lnTo>
                <a:lnTo>
                  <a:pt x="1769806" y="390832"/>
                </a:lnTo>
                <a:lnTo>
                  <a:pt x="1821426" y="412955"/>
                </a:lnTo>
                <a:lnTo>
                  <a:pt x="1895168" y="412955"/>
                </a:lnTo>
                <a:lnTo>
                  <a:pt x="1946787" y="560438"/>
                </a:lnTo>
                <a:lnTo>
                  <a:pt x="1983658" y="707922"/>
                </a:lnTo>
                <a:lnTo>
                  <a:pt x="1946787" y="796413"/>
                </a:lnTo>
                <a:lnTo>
                  <a:pt x="1895168" y="811161"/>
                </a:lnTo>
                <a:lnTo>
                  <a:pt x="1843548" y="907026"/>
                </a:lnTo>
                <a:lnTo>
                  <a:pt x="1828800" y="914400"/>
                </a:lnTo>
                <a:lnTo>
                  <a:pt x="1865671" y="995516"/>
                </a:lnTo>
                <a:lnTo>
                  <a:pt x="1821426" y="1002890"/>
                </a:lnTo>
                <a:lnTo>
                  <a:pt x="1821426" y="1002890"/>
                </a:lnTo>
                <a:lnTo>
                  <a:pt x="1755058" y="951271"/>
                </a:lnTo>
                <a:lnTo>
                  <a:pt x="1710813" y="951271"/>
                </a:lnTo>
                <a:lnTo>
                  <a:pt x="1681316" y="980767"/>
                </a:lnTo>
                <a:lnTo>
                  <a:pt x="1703439" y="1025013"/>
                </a:lnTo>
                <a:lnTo>
                  <a:pt x="1740310" y="1084006"/>
                </a:lnTo>
                <a:lnTo>
                  <a:pt x="1740310" y="1084006"/>
                </a:lnTo>
                <a:lnTo>
                  <a:pt x="1747684" y="1150374"/>
                </a:lnTo>
                <a:lnTo>
                  <a:pt x="1762432" y="1209367"/>
                </a:lnTo>
                <a:lnTo>
                  <a:pt x="1681316" y="1283109"/>
                </a:lnTo>
                <a:lnTo>
                  <a:pt x="1651819" y="1268361"/>
                </a:lnTo>
                <a:lnTo>
                  <a:pt x="1555955" y="1231490"/>
                </a:lnTo>
                <a:lnTo>
                  <a:pt x="1541206" y="1209367"/>
                </a:lnTo>
                <a:lnTo>
                  <a:pt x="1504335" y="1231490"/>
                </a:lnTo>
                <a:lnTo>
                  <a:pt x="1504335" y="1253613"/>
                </a:lnTo>
                <a:lnTo>
                  <a:pt x="1467464" y="1216742"/>
                </a:lnTo>
                <a:lnTo>
                  <a:pt x="1415845" y="1187245"/>
                </a:lnTo>
                <a:lnTo>
                  <a:pt x="1386348" y="1150374"/>
                </a:lnTo>
                <a:lnTo>
                  <a:pt x="1378974" y="1120877"/>
                </a:lnTo>
                <a:lnTo>
                  <a:pt x="1378974" y="1084006"/>
                </a:lnTo>
                <a:lnTo>
                  <a:pt x="1378974" y="1084006"/>
                </a:lnTo>
                <a:lnTo>
                  <a:pt x="1297858" y="1025013"/>
                </a:lnTo>
                <a:lnTo>
                  <a:pt x="1238864" y="1025013"/>
                </a:lnTo>
                <a:lnTo>
                  <a:pt x="1201993" y="1069258"/>
                </a:lnTo>
                <a:lnTo>
                  <a:pt x="1231490" y="1113503"/>
                </a:lnTo>
                <a:lnTo>
                  <a:pt x="1238864" y="1150374"/>
                </a:lnTo>
                <a:lnTo>
                  <a:pt x="1216742" y="1172497"/>
                </a:lnTo>
                <a:lnTo>
                  <a:pt x="1201993" y="1201993"/>
                </a:lnTo>
                <a:lnTo>
                  <a:pt x="1201993" y="1201993"/>
                </a:lnTo>
                <a:lnTo>
                  <a:pt x="1216742" y="1423219"/>
                </a:lnTo>
                <a:lnTo>
                  <a:pt x="707922" y="1386348"/>
                </a:lnTo>
                <a:lnTo>
                  <a:pt x="0" y="870155"/>
                </a:lnTo>
                <a:lnTo>
                  <a:pt x="132735" y="302342"/>
                </a:lnTo>
                <a:lnTo>
                  <a:pt x="390832" y="0"/>
                </a:lnTo>
                <a:lnTo>
                  <a:pt x="626806" y="22122"/>
                </a:lnTo>
                <a:close/>
              </a:path>
            </a:pathLst>
          </a:custGeom>
          <a:solidFill>
            <a:srgbClr val="17375E"/>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9" name="任意多边形 72"/>
          <p:cNvSpPr/>
          <p:nvPr/>
        </p:nvSpPr>
        <p:spPr>
          <a:xfrm>
            <a:off x="3931739" y="2917483"/>
            <a:ext cx="610950" cy="680773"/>
          </a:xfrm>
          <a:custGeom>
            <a:avLst/>
            <a:gdLst>
              <a:gd name="connsiteX0" fmla="*/ 110613 w 1290484"/>
              <a:gd name="connsiteY0" fmla="*/ 199104 h 1437968"/>
              <a:gd name="connsiteX1" fmla="*/ 110613 w 1290484"/>
              <a:gd name="connsiteY1" fmla="*/ 272846 h 1437968"/>
              <a:gd name="connsiteX2" fmla="*/ 176981 w 1290484"/>
              <a:gd name="connsiteY2" fmla="*/ 331839 h 1437968"/>
              <a:gd name="connsiteX3" fmla="*/ 199103 w 1290484"/>
              <a:gd name="connsiteY3" fmla="*/ 353962 h 1437968"/>
              <a:gd name="connsiteX4" fmla="*/ 184355 w 1290484"/>
              <a:gd name="connsiteY4" fmla="*/ 420329 h 1437968"/>
              <a:gd name="connsiteX5" fmla="*/ 154858 w 1290484"/>
              <a:gd name="connsiteY5" fmla="*/ 457200 h 1437968"/>
              <a:gd name="connsiteX6" fmla="*/ 176981 w 1290484"/>
              <a:gd name="connsiteY6" fmla="*/ 508820 h 1437968"/>
              <a:gd name="connsiteX7" fmla="*/ 154858 w 1290484"/>
              <a:gd name="connsiteY7" fmla="*/ 538317 h 1437968"/>
              <a:gd name="connsiteX8" fmla="*/ 140110 w 1290484"/>
              <a:gd name="connsiteY8" fmla="*/ 567813 h 1437968"/>
              <a:gd name="connsiteX9" fmla="*/ 147484 w 1290484"/>
              <a:gd name="connsiteY9" fmla="*/ 604684 h 1437968"/>
              <a:gd name="connsiteX10" fmla="*/ 125361 w 1290484"/>
              <a:gd name="connsiteY10" fmla="*/ 663678 h 1437968"/>
              <a:gd name="connsiteX11" fmla="*/ 81116 w 1290484"/>
              <a:gd name="connsiteY11" fmla="*/ 656304 h 1437968"/>
              <a:gd name="connsiteX12" fmla="*/ 14748 w 1290484"/>
              <a:gd name="connsiteY12" fmla="*/ 766917 h 1437968"/>
              <a:gd name="connsiteX13" fmla="*/ 0 w 1290484"/>
              <a:gd name="connsiteY13" fmla="*/ 818536 h 1437968"/>
              <a:gd name="connsiteX14" fmla="*/ 0 w 1290484"/>
              <a:gd name="connsiteY14" fmla="*/ 914400 h 1437968"/>
              <a:gd name="connsiteX15" fmla="*/ 110613 w 1290484"/>
              <a:gd name="connsiteY15" fmla="*/ 877529 h 1437968"/>
              <a:gd name="connsiteX16" fmla="*/ 147484 w 1290484"/>
              <a:gd name="connsiteY16" fmla="*/ 936523 h 1437968"/>
              <a:gd name="connsiteX17" fmla="*/ 169606 w 1290484"/>
              <a:gd name="connsiteY17" fmla="*/ 1032387 h 1437968"/>
              <a:gd name="connsiteX18" fmla="*/ 228600 w 1290484"/>
              <a:gd name="connsiteY18" fmla="*/ 1061884 h 1437968"/>
              <a:gd name="connsiteX19" fmla="*/ 243348 w 1290484"/>
              <a:gd name="connsiteY19" fmla="*/ 1128252 h 1437968"/>
              <a:gd name="connsiteX20" fmla="*/ 221226 w 1290484"/>
              <a:gd name="connsiteY20" fmla="*/ 1209368 h 1437968"/>
              <a:gd name="connsiteX21" fmla="*/ 221226 w 1290484"/>
              <a:gd name="connsiteY21" fmla="*/ 1209368 h 1437968"/>
              <a:gd name="connsiteX22" fmla="*/ 309716 w 1290484"/>
              <a:gd name="connsiteY22" fmla="*/ 1231491 h 1437968"/>
              <a:gd name="connsiteX23" fmla="*/ 376084 w 1290484"/>
              <a:gd name="connsiteY23" fmla="*/ 1319981 h 1437968"/>
              <a:gd name="connsiteX24" fmla="*/ 412955 w 1290484"/>
              <a:gd name="connsiteY24" fmla="*/ 1334729 h 1437968"/>
              <a:gd name="connsiteX25" fmla="*/ 494071 w 1290484"/>
              <a:gd name="connsiteY25" fmla="*/ 1275736 h 1437968"/>
              <a:gd name="connsiteX26" fmla="*/ 523568 w 1290484"/>
              <a:gd name="connsiteY26" fmla="*/ 1312607 h 1437968"/>
              <a:gd name="connsiteX27" fmla="*/ 516193 w 1290484"/>
              <a:gd name="connsiteY27" fmla="*/ 1378975 h 1437968"/>
              <a:gd name="connsiteX28" fmla="*/ 597310 w 1290484"/>
              <a:gd name="connsiteY28" fmla="*/ 1437968 h 1437968"/>
              <a:gd name="connsiteX29" fmla="*/ 612058 w 1290484"/>
              <a:gd name="connsiteY29" fmla="*/ 1401097 h 1437968"/>
              <a:gd name="connsiteX30" fmla="*/ 589935 w 1290484"/>
              <a:gd name="connsiteY30" fmla="*/ 1319981 h 1437968"/>
              <a:gd name="connsiteX31" fmla="*/ 612058 w 1290484"/>
              <a:gd name="connsiteY31" fmla="*/ 1305233 h 1437968"/>
              <a:gd name="connsiteX32" fmla="*/ 612058 w 1290484"/>
              <a:gd name="connsiteY32" fmla="*/ 1268362 h 1437968"/>
              <a:gd name="connsiteX33" fmla="*/ 582561 w 1290484"/>
              <a:gd name="connsiteY33" fmla="*/ 1253613 h 1437968"/>
              <a:gd name="connsiteX34" fmla="*/ 575187 w 1290484"/>
              <a:gd name="connsiteY34" fmla="*/ 1216742 h 1437968"/>
              <a:gd name="connsiteX35" fmla="*/ 626806 w 1290484"/>
              <a:gd name="connsiteY35" fmla="*/ 1165123 h 1437968"/>
              <a:gd name="connsiteX36" fmla="*/ 626806 w 1290484"/>
              <a:gd name="connsiteY36" fmla="*/ 1165123 h 1437968"/>
              <a:gd name="connsiteX37" fmla="*/ 730045 w 1290484"/>
              <a:gd name="connsiteY37" fmla="*/ 1157749 h 1437968"/>
              <a:gd name="connsiteX38" fmla="*/ 759542 w 1290484"/>
              <a:gd name="connsiteY38" fmla="*/ 1150375 h 1437968"/>
              <a:gd name="connsiteX39" fmla="*/ 862781 w 1290484"/>
              <a:gd name="connsiteY39" fmla="*/ 1179871 h 1437968"/>
              <a:gd name="connsiteX40" fmla="*/ 884903 w 1290484"/>
              <a:gd name="connsiteY40" fmla="*/ 1150375 h 1437968"/>
              <a:gd name="connsiteX41" fmla="*/ 943897 w 1290484"/>
              <a:gd name="connsiteY41" fmla="*/ 1194620 h 1437968"/>
              <a:gd name="connsiteX42" fmla="*/ 1017639 w 1290484"/>
              <a:gd name="connsiteY42" fmla="*/ 1143000 h 1437968"/>
              <a:gd name="connsiteX43" fmla="*/ 1091381 w 1290484"/>
              <a:gd name="connsiteY43" fmla="*/ 1150375 h 1437968"/>
              <a:gd name="connsiteX44" fmla="*/ 1098755 w 1290484"/>
              <a:gd name="connsiteY44" fmla="*/ 1098755 h 1437968"/>
              <a:gd name="connsiteX45" fmla="*/ 1143000 w 1290484"/>
              <a:gd name="connsiteY45" fmla="*/ 1054510 h 1437968"/>
              <a:gd name="connsiteX46" fmla="*/ 1238864 w 1290484"/>
              <a:gd name="connsiteY46" fmla="*/ 1047136 h 1437968"/>
              <a:gd name="connsiteX47" fmla="*/ 1283110 w 1290484"/>
              <a:gd name="connsiteY47" fmla="*/ 1025013 h 1437968"/>
              <a:gd name="connsiteX48" fmla="*/ 1290484 w 1290484"/>
              <a:gd name="connsiteY48" fmla="*/ 958646 h 1437968"/>
              <a:gd name="connsiteX49" fmla="*/ 1275735 w 1290484"/>
              <a:gd name="connsiteY49" fmla="*/ 936523 h 1437968"/>
              <a:gd name="connsiteX50" fmla="*/ 1150374 w 1290484"/>
              <a:gd name="connsiteY50" fmla="*/ 914400 h 1437968"/>
              <a:gd name="connsiteX51" fmla="*/ 1084006 w 1290484"/>
              <a:gd name="connsiteY51" fmla="*/ 884904 h 1437968"/>
              <a:gd name="connsiteX52" fmla="*/ 1076632 w 1290484"/>
              <a:gd name="connsiteY52" fmla="*/ 840658 h 1437968"/>
              <a:gd name="connsiteX53" fmla="*/ 1054510 w 1290484"/>
              <a:gd name="connsiteY53" fmla="*/ 811162 h 1437968"/>
              <a:gd name="connsiteX54" fmla="*/ 1076632 w 1290484"/>
              <a:gd name="connsiteY54" fmla="*/ 715297 h 1437968"/>
              <a:gd name="connsiteX55" fmla="*/ 1025013 w 1290484"/>
              <a:gd name="connsiteY55" fmla="*/ 678426 h 1437968"/>
              <a:gd name="connsiteX56" fmla="*/ 1010264 w 1290484"/>
              <a:gd name="connsiteY56" fmla="*/ 663678 h 1437968"/>
              <a:gd name="connsiteX57" fmla="*/ 1047135 w 1290484"/>
              <a:gd name="connsiteY57" fmla="*/ 553065 h 1437968"/>
              <a:gd name="connsiteX58" fmla="*/ 1047135 w 1290484"/>
              <a:gd name="connsiteY58" fmla="*/ 508820 h 1437968"/>
              <a:gd name="connsiteX59" fmla="*/ 1025013 w 1290484"/>
              <a:gd name="connsiteY59" fmla="*/ 494071 h 1437968"/>
              <a:gd name="connsiteX60" fmla="*/ 973393 w 1290484"/>
              <a:gd name="connsiteY60" fmla="*/ 508820 h 1437968"/>
              <a:gd name="connsiteX61" fmla="*/ 936522 w 1290484"/>
              <a:gd name="connsiteY61" fmla="*/ 494071 h 1437968"/>
              <a:gd name="connsiteX62" fmla="*/ 929148 w 1290484"/>
              <a:gd name="connsiteY62" fmla="*/ 427704 h 1437968"/>
              <a:gd name="connsiteX63" fmla="*/ 973393 w 1290484"/>
              <a:gd name="connsiteY63" fmla="*/ 361336 h 1437968"/>
              <a:gd name="connsiteX64" fmla="*/ 1054510 w 1290484"/>
              <a:gd name="connsiteY64" fmla="*/ 368710 h 1437968"/>
              <a:gd name="connsiteX65" fmla="*/ 1120877 w 1290484"/>
              <a:gd name="connsiteY65" fmla="*/ 376084 h 1437968"/>
              <a:gd name="connsiteX66" fmla="*/ 1165122 w 1290484"/>
              <a:gd name="connsiteY66" fmla="*/ 353962 h 1437968"/>
              <a:gd name="connsiteX67" fmla="*/ 1179871 w 1290484"/>
              <a:gd name="connsiteY67" fmla="*/ 309717 h 1437968"/>
              <a:gd name="connsiteX68" fmla="*/ 1165122 w 1290484"/>
              <a:gd name="connsiteY68" fmla="*/ 265471 h 1437968"/>
              <a:gd name="connsiteX69" fmla="*/ 1150374 w 1290484"/>
              <a:gd name="connsiteY69" fmla="*/ 243349 h 1437968"/>
              <a:gd name="connsiteX70" fmla="*/ 1128251 w 1290484"/>
              <a:gd name="connsiteY70" fmla="*/ 258097 h 1437968"/>
              <a:gd name="connsiteX71" fmla="*/ 1084006 w 1290484"/>
              <a:gd name="connsiteY71" fmla="*/ 280220 h 1437968"/>
              <a:gd name="connsiteX72" fmla="*/ 1039761 w 1290484"/>
              <a:gd name="connsiteY72" fmla="*/ 280220 h 1437968"/>
              <a:gd name="connsiteX73" fmla="*/ 1025013 w 1290484"/>
              <a:gd name="connsiteY73" fmla="*/ 250723 h 1437968"/>
              <a:gd name="connsiteX74" fmla="*/ 1002890 w 1290484"/>
              <a:gd name="connsiteY74" fmla="*/ 213852 h 1437968"/>
              <a:gd name="connsiteX75" fmla="*/ 988142 w 1290484"/>
              <a:gd name="connsiteY75" fmla="*/ 169607 h 1437968"/>
              <a:gd name="connsiteX76" fmla="*/ 973393 w 1290484"/>
              <a:gd name="connsiteY76" fmla="*/ 147484 h 1437968"/>
              <a:gd name="connsiteX77" fmla="*/ 929148 w 1290484"/>
              <a:gd name="connsiteY77" fmla="*/ 147484 h 1437968"/>
              <a:gd name="connsiteX78" fmla="*/ 921774 w 1290484"/>
              <a:gd name="connsiteY78" fmla="*/ 176981 h 1437968"/>
              <a:gd name="connsiteX79" fmla="*/ 914400 w 1290484"/>
              <a:gd name="connsiteY79" fmla="*/ 206478 h 1437968"/>
              <a:gd name="connsiteX80" fmla="*/ 862781 w 1290484"/>
              <a:gd name="connsiteY80" fmla="*/ 221226 h 1437968"/>
              <a:gd name="connsiteX81" fmla="*/ 862781 w 1290484"/>
              <a:gd name="connsiteY81" fmla="*/ 221226 h 1437968"/>
              <a:gd name="connsiteX82" fmla="*/ 892277 w 1290484"/>
              <a:gd name="connsiteY82" fmla="*/ 324465 h 1437968"/>
              <a:gd name="connsiteX83" fmla="*/ 877529 w 1290484"/>
              <a:gd name="connsiteY83" fmla="*/ 346587 h 1437968"/>
              <a:gd name="connsiteX84" fmla="*/ 877529 w 1290484"/>
              <a:gd name="connsiteY84" fmla="*/ 346587 h 1437968"/>
              <a:gd name="connsiteX85" fmla="*/ 818535 w 1290484"/>
              <a:gd name="connsiteY85" fmla="*/ 398207 h 1437968"/>
              <a:gd name="connsiteX86" fmla="*/ 796413 w 1290484"/>
              <a:gd name="connsiteY86" fmla="*/ 427704 h 1437968"/>
              <a:gd name="connsiteX87" fmla="*/ 796413 w 1290484"/>
              <a:gd name="connsiteY87" fmla="*/ 464575 h 1437968"/>
              <a:gd name="connsiteX88" fmla="*/ 796413 w 1290484"/>
              <a:gd name="connsiteY88" fmla="*/ 464575 h 1437968"/>
              <a:gd name="connsiteX89" fmla="*/ 848032 w 1290484"/>
              <a:gd name="connsiteY89" fmla="*/ 486697 h 1437968"/>
              <a:gd name="connsiteX90" fmla="*/ 848032 w 1290484"/>
              <a:gd name="connsiteY90" fmla="*/ 553065 h 1437968"/>
              <a:gd name="connsiteX91" fmla="*/ 848032 w 1290484"/>
              <a:gd name="connsiteY91" fmla="*/ 553065 h 1437968"/>
              <a:gd name="connsiteX92" fmla="*/ 707922 w 1290484"/>
              <a:gd name="connsiteY92" fmla="*/ 619433 h 1437968"/>
              <a:gd name="connsiteX93" fmla="*/ 663677 w 1290484"/>
              <a:gd name="connsiteY93" fmla="*/ 604684 h 1437968"/>
              <a:gd name="connsiteX94" fmla="*/ 597310 w 1290484"/>
              <a:gd name="connsiteY94" fmla="*/ 560439 h 1437968"/>
              <a:gd name="connsiteX95" fmla="*/ 575187 w 1290484"/>
              <a:gd name="connsiteY95" fmla="*/ 523568 h 1437968"/>
              <a:gd name="connsiteX96" fmla="*/ 575187 w 1290484"/>
              <a:gd name="connsiteY96" fmla="*/ 523568 h 1437968"/>
              <a:gd name="connsiteX97" fmla="*/ 604684 w 1290484"/>
              <a:gd name="connsiteY97" fmla="*/ 442452 h 1437968"/>
              <a:gd name="connsiteX98" fmla="*/ 567813 w 1290484"/>
              <a:gd name="connsiteY98" fmla="*/ 412955 h 1437968"/>
              <a:gd name="connsiteX99" fmla="*/ 538316 w 1290484"/>
              <a:gd name="connsiteY99" fmla="*/ 353962 h 1437968"/>
              <a:gd name="connsiteX100" fmla="*/ 494071 w 1290484"/>
              <a:gd name="connsiteY100" fmla="*/ 272846 h 1437968"/>
              <a:gd name="connsiteX101" fmla="*/ 442451 w 1290484"/>
              <a:gd name="connsiteY101" fmla="*/ 280220 h 1437968"/>
              <a:gd name="connsiteX102" fmla="*/ 390832 w 1290484"/>
              <a:gd name="connsiteY102" fmla="*/ 221226 h 1437968"/>
              <a:gd name="connsiteX103" fmla="*/ 361335 w 1290484"/>
              <a:gd name="connsiteY103" fmla="*/ 132736 h 1437968"/>
              <a:gd name="connsiteX104" fmla="*/ 339213 w 1290484"/>
              <a:gd name="connsiteY104" fmla="*/ 103239 h 1437968"/>
              <a:gd name="connsiteX105" fmla="*/ 309716 w 1290484"/>
              <a:gd name="connsiteY105" fmla="*/ 125362 h 1437968"/>
              <a:gd name="connsiteX106" fmla="*/ 309716 w 1290484"/>
              <a:gd name="connsiteY106" fmla="*/ 125362 h 1437968"/>
              <a:gd name="connsiteX107" fmla="*/ 294968 w 1290484"/>
              <a:gd name="connsiteY107" fmla="*/ 199104 h 1437968"/>
              <a:gd name="connsiteX108" fmla="*/ 287593 w 1290484"/>
              <a:gd name="connsiteY108" fmla="*/ 206478 h 1437968"/>
              <a:gd name="connsiteX109" fmla="*/ 258097 w 1290484"/>
              <a:gd name="connsiteY109" fmla="*/ 191729 h 1437968"/>
              <a:gd name="connsiteX110" fmla="*/ 250722 w 1290484"/>
              <a:gd name="connsiteY110" fmla="*/ 117987 h 1437968"/>
              <a:gd name="connsiteX111" fmla="*/ 206477 w 1290484"/>
              <a:gd name="connsiteY111" fmla="*/ 0 h 1437968"/>
              <a:gd name="connsiteX112" fmla="*/ 88490 w 1290484"/>
              <a:gd name="connsiteY112" fmla="*/ 110613 h 1437968"/>
              <a:gd name="connsiteX113" fmla="*/ 110613 w 1290484"/>
              <a:gd name="connsiteY113" fmla="*/ 199104 h 143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290484" h="1437968">
                <a:moveTo>
                  <a:pt x="110613" y="199104"/>
                </a:moveTo>
                <a:lnTo>
                  <a:pt x="110613" y="272846"/>
                </a:lnTo>
                <a:lnTo>
                  <a:pt x="176981" y="331839"/>
                </a:lnTo>
                <a:lnTo>
                  <a:pt x="199103" y="353962"/>
                </a:lnTo>
                <a:lnTo>
                  <a:pt x="184355" y="420329"/>
                </a:lnTo>
                <a:lnTo>
                  <a:pt x="154858" y="457200"/>
                </a:lnTo>
                <a:lnTo>
                  <a:pt x="176981" y="508820"/>
                </a:lnTo>
                <a:lnTo>
                  <a:pt x="154858" y="538317"/>
                </a:lnTo>
                <a:lnTo>
                  <a:pt x="140110" y="567813"/>
                </a:lnTo>
                <a:lnTo>
                  <a:pt x="147484" y="604684"/>
                </a:lnTo>
                <a:lnTo>
                  <a:pt x="125361" y="663678"/>
                </a:lnTo>
                <a:lnTo>
                  <a:pt x="81116" y="656304"/>
                </a:lnTo>
                <a:lnTo>
                  <a:pt x="14748" y="766917"/>
                </a:lnTo>
                <a:lnTo>
                  <a:pt x="0" y="818536"/>
                </a:lnTo>
                <a:lnTo>
                  <a:pt x="0" y="914400"/>
                </a:lnTo>
                <a:lnTo>
                  <a:pt x="110613" y="877529"/>
                </a:lnTo>
                <a:lnTo>
                  <a:pt x="147484" y="936523"/>
                </a:lnTo>
                <a:lnTo>
                  <a:pt x="169606" y="1032387"/>
                </a:lnTo>
                <a:lnTo>
                  <a:pt x="228600" y="1061884"/>
                </a:lnTo>
                <a:lnTo>
                  <a:pt x="243348" y="1128252"/>
                </a:lnTo>
                <a:lnTo>
                  <a:pt x="221226" y="1209368"/>
                </a:lnTo>
                <a:lnTo>
                  <a:pt x="221226" y="1209368"/>
                </a:lnTo>
                <a:lnTo>
                  <a:pt x="309716" y="1231491"/>
                </a:lnTo>
                <a:lnTo>
                  <a:pt x="376084" y="1319981"/>
                </a:lnTo>
                <a:lnTo>
                  <a:pt x="412955" y="1334729"/>
                </a:lnTo>
                <a:lnTo>
                  <a:pt x="494071" y="1275736"/>
                </a:lnTo>
                <a:lnTo>
                  <a:pt x="523568" y="1312607"/>
                </a:lnTo>
                <a:lnTo>
                  <a:pt x="516193" y="1378975"/>
                </a:lnTo>
                <a:lnTo>
                  <a:pt x="597310" y="1437968"/>
                </a:lnTo>
                <a:lnTo>
                  <a:pt x="612058" y="1401097"/>
                </a:lnTo>
                <a:lnTo>
                  <a:pt x="589935" y="1319981"/>
                </a:lnTo>
                <a:lnTo>
                  <a:pt x="612058" y="1305233"/>
                </a:lnTo>
                <a:lnTo>
                  <a:pt x="612058" y="1268362"/>
                </a:lnTo>
                <a:lnTo>
                  <a:pt x="582561" y="1253613"/>
                </a:lnTo>
                <a:lnTo>
                  <a:pt x="575187" y="1216742"/>
                </a:lnTo>
                <a:lnTo>
                  <a:pt x="626806" y="1165123"/>
                </a:lnTo>
                <a:lnTo>
                  <a:pt x="626806" y="1165123"/>
                </a:lnTo>
                <a:lnTo>
                  <a:pt x="730045" y="1157749"/>
                </a:lnTo>
                <a:lnTo>
                  <a:pt x="759542" y="1150375"/>
                </a:lnTo>
                <a:lnTo>
                  <a:pt x="862781" y="1179871"/>
                </a:lnTo>
                <a:lnTo>
                  <a:pt x="884903" y="1150375"/>
                </a:lnTo>
                <a:lnTo>
                  <a:pt x="943897" y="1194620"/>
                </a:lnTo>
                <a:lnTo>
                  <a:pt x="1017639" y="1143000"/>
                </a:lnTo>
                <a:lnTo>
                  <a:pt x="1091381" y="1150375"/>
                </a:lnTo>
                <a:lnTo>
                  <a:pt x="1098755" y="1098755"/>
                </a:lnTo>
                <a:lnTo>
                  <a:pt x="1143000" y="1054510"/>
                </a:lnTo>
                <a:lnTo>
                  <a:pt x="1238864" y="1047136"/>
                </a:lnTo>
                <a:lnTo>
                  <a:pt x="1283110" y="1025013"/>
                </a:lnTo>
                <a:lnTo>
                  <a:pt x="1290484" y="958646"/>
                </a:lnTo>
                <a:lnTo>
                  <a:pt x="1275735" y="936523"/>
                </a:lnTo>
                <a:lnTo>
                  <a:pt x="1150374" y="914400"/>
                </a:lnTo>
                <a:lnTo>
                  <a:pt x="1084006" y="884904"/>
                </a:lnTo>
                <a:lnTo>
                  <a:pt x="1076632" y="840658"/>
                </a:lnTo>
                <a:lnTo>
                  <a:pt x="1054510" y="811162"/>
                </a:lnTo>
                <a:lnTo>
                  <a:pt x="1076632" y="715297"/>
                </a:lnTo>
                <a:lnTo>
                  <a:pt x="1025013" y="678426"/>
                </a:lnTo>
                <a:lnTo>
                  <a:pt x="1010264" y="663678"/>
                </a:lnTo>
                <a:lnTo>
                  <a:pt x="1047135" y="553065"/>
                </a:lnTo>
                <a:lnTo>
                  <a:pt x="1047135" y="508820"/>
                </a:lnTo>
                <a:lnTo>
                  <a:pt x="1025013" y="494071"/>
                </a:lnTo>
                <a:lnTo>
                  <a:pt x="973393" y="508820"/>
                </a:lnTo>
                <a:lnTo>
                  <a:pt x="936522" y="494071"/>
                </a:lnTo>
                <a:lnTo>
                  <a:pt x="929148" y="427704"/>
                </a:lnTo>
                <a:lnTo>
                  <a:pt x="973393" y="361336"/>
                </a:lnTo>
                <a:lnTo>
                  <a:pt x="1054510" y="368710"/>
                </a:lnTo>
                <a:lnTo>
                  <a:pt x="1120877" y="376084"/>
                </a:lnTo>
                <a:lnTo>
                  <a:pt x="1165122" y="353962"/>
                </a:lnTo>
                <a:lnTo>
                  <a:pt x="1179871" y="309717"/>
                </a:lnTo>
                <a:lnTo>
                  <a:pt x="1165122" y="265471"/>
                </a:lnTo>
                <a:lnTo>
                  <a:pt x="1150374" y="243349"/>
                </a:lnTo>
                <a:lnTo>
                  <a:pt x="1128251" y="258097"/>
                </a:lnTo>
                <a:lnTo>
                  <a:pt x="1084006" y="280220"/>
                </a:lnTo>
                <a:lnTo>
                  <a:pt x="1039761" y="280220"/>
                </a:lnTo>
                <a:lnTo>
                  <a:pt x="1025013" y="250723"/>
                </a:lnTo>
                <a:lnTo>
                  <a:pt x="1002890" y="213852"/>
                </a:lnTo>
                <a:lnTo>
                  <a:pt x="988142" y="169607"/>
                </a:lnTo>
                <a:lnTo>
                  <a:pt x="973393" y="147484"/>
                </a:lnTo>
                <a:lnTo>
                  <a:pt x="929148" y="147484"/>
                </a:lnTo>
                <a:lnTo>
                  <a:pt x="921774" y="176981"/>
                </a:lnTo>
                <a:lnTo>
                  <a:pt x="914400" y="206478"/>
                </a:lnTo>
                <a:lnTo>
                  <a:pt x="862781" y="221226"/>
                </a:lnTo>
                <a:lnTo>
                  <a:pt x="862781" y="221226"/>
                </a:lnTo>
                <a:lnTo>
                  <a:pt x="892277" y="324465"/>
                </a:lnTo>
                <a:lnTo>
                  <a:pt x="877529" y="346587"/>
                </a:lnTo>
                <a:lnTo>
                  <a:pt x="877529" y="346587"/>
                </a:lnTo>
                <a:lnTo>
                  <a:pt x="818535" y="398207"/>
                </a:lnTo>
                <a:lnTo>
                  <a:pt x="796413" y="427704"/>
                </a:lnTo>
                <a:lnTo>
                  <a:pt x="796413" y="464575"/>
                </a:lnTo>
                <a:lnTo>
                  <a:pt x="796413" y="464575"/>
                </a:lnTo>
                <a:lnTo>
                  <a:pt x="848032" y="486697"/>
                </a:lnTo>
                <a:lnTo>
                  <a:pt x="848032" y="553065"/>
                </a:lnTo>
                <a:lnTo>
                  <a:pt x="848032" y="553065"/>
                </a:lnTo>
                <a:lnTo>
                  <a:pt x="707922" y="619433"/>
                </a:lnTo>
                <a:lnTo>
                  <a:pt x="663677" y="604684"/>
                </a:lnTo>
                <a:lnTo>
                  <a:pt x="597310" y="560439"/>
                </a:lnTo>
                <a:lnTo>
                  <a:pt x="575187" y="523568"/>
                </a:lnTo>
                <a:lnTo>
                  <a:pt x="575187" y="523568"/>
                </a:lnTo>
                <a:lnTo>
                  <a:pt x="604684" y="442452"/>
                </a:lnTo>
                <a:lnTo>
                  <a:pt x="567813" y="412955"/>
                </a:lnTo>
                <a:lnTo>
                  <a:pt x="538316" y="353962"/>
                </a:lnTo>
                <a:lnTo>
                  <a:pt x="494071" y="272846"/>
                </a:lnTo>
                <a:lnTo>
                  <a:pt x="442451" y="280220"/>
                </a:lnTo>
                <a:lnTo>
                  <a:pt x="390832" y="221226"/>
                </a:lnTo>
                <a:lnTo>
                  <a:pt x="361335" y="132736"/>
                </a:lnTo>
                <a:lnTo>
                  <a:pt x="339213" y="103239"/>
                </a:lnTo>
                <a:lnTo>
                  <a:pt x="309716" y="125362"/>
                </a:lnTo>
                <a:lnTo>
                  <a:pt x="309716" y="125362"/>
                </a:lnTo>
                <a:lnTo>
                  <a:pt x="294968" y="199104"/>
                </a:lnTo>
                <a:lnTo>
                  <a:pt x="287593" y="206478"/>
                </a:lnTo>
                <a:lnTo>
                  <a:pt x="258097" y="191729"/>
                </a:lnTo>
                <a:lnTo>
                  <a:pt x="250722" y="117987"/>
                </a:lnTo>
                <a:lnTo>
                  <a:pt x="206477" y="0"/>
                </a:lnTo>
                <a:lnTo>
                  <a:pt x="88490" y="110613"/>
                </a:lnTo>
                <a:lnTo>
                  <a:pt x="110613" y="199104"/>
                </a:lnTo>
                <a:close/>
              </a:path>
            </a:pathLst>
          </a:custGeom>
          <a:solidFill>
            <a:schemeClr val="bg2">
              <a:lumMod val="75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任意多边形 73"/>
          <p:cNvSpPr/>
          <p:nvPr/>
        </p:nvSpPr>
        <p:spPr>
          <a:xfrm>
            <a:off x="2720313" y="2215763"/>
            <a:ext cx="1347580" cy="876277"/>
          </a:xfrm>
          <a:custGeom>
            <a:avLst/>
            <a:gdLst>
              <a:gd name="connsiteX0" fmla="*/ 162232 w 2846438"/>
              <a:gd name="connsiteY0" fmla="*/ 191730 h 1850923"/>
              <a:gd name="connsiteX1" fmla="*/ 103238 w 2846438"/>
              <a:gd name="connsiteY1" fmla="*/ 258097 h 1850923"/>
              <a:gd name="connsiteX2" fmla="*/ 103238 w 2846438"/>
              <a:gd name="connsiteY2" fmla="*/ 331839 h 1850923"/>
              <a:gd name="connsiteX3" fmla="*/ 125361 w 2846438"/>
              <a:gd name="connsiteY3" fmla="*/ 427704 h 1850923"/>
              <a:gd name="connsiteX4" fmla="*/ 132735 w 2846438"/>
              <a:gd name="connsiteY4" fmla="*/ 530942 h 1850923"/>
              <a:gd name="connsiteX5" fmla="*/ 125361 w 2846438"/>
              <a:gd name="connsiteY5" fmla="*/ 575188 h 1850923"/>
              <a:gd name="connsiteX6" fmla="*/ 58993 w 2846438"/>
              <a:gd name="connsiteY6" fmla="*/ 516194 h 1850923"/>
              <a:gd name="connsiteX7" fmla="*/ 14748 w 2846438"/>
              <a:gd name="connsiteY7" fmla="*/ 508820 h 1850923"/>
              <a:gd name="connsiteX8" fmla="*/ 14748 w 2846438"/>
              <a:gd name="connsiteY8" fmla="*/ 508820 h 1850923"/>
              <a:gd name="connsiteX9" fmla="*/ 29496 w 2846438"/>
              <a:gd name="connsiteY9" fmla="*/ 656304 h 1850923"/>
              <a:gd name="connsiteX10" fmla="*/ 14748 w 2846438"/>
              <a:gd name="connsiteY10" fmla="*/ 700549 h 1850923"/>
              <a:gd name="connsiteX11" fmla="*/ 14748 w 2846438"/>
              <a:gd name="connsiteY11" fmla="*/ 700549 h 1850923"/>
              <a:gd name="connsiteX12" fmla="*/ 0 w 2846438"/>
              <a:gd name="connsiteY12" fmla="*/ 752168 h 1850923"/>
              <a:gd name="connsiteX13" fmla="*/ 140109 w 2846438"/>
              <a:gd name="connsiteY13" fmla="*/ 796413 h 1850923"/>
              <a:gd name="connsiteX14" fmla="*/ 199103 w 2846438"/>
              <a:gd name="connsiteY14" fmla="*/ 929149 h 1850923"/>
              <a:gd name="connsiteX15" fmla="*/ 199103 w 2846438"/>
              <a:gd name="connsiteY15" fmla="*/ 973394 h 1850923"/>
              <a:gd name="connsiteX16" fmla="*/ 280219 w 2846438"/>
              <a:gd name="connsiteY16" fmla="*/ 1047136 h 1850923"/>
              <a:gd name="connsiteX17" fmla="*/ 398206 w 2846438"/>
              <a:gd name="connsiteY17" fmla="*/ 988142 h 1850923"/>
              <a:gd name="connsiteX18" fmla="*/ 486696 w 2846438"/>
              <a:gd name="connsiteY18" fmla="*/ 1106130 h 1850923"/>
              <a:gd name="connsiteX19" fmla="*/ 553064 w 2846438"/>
              <a:gd name="connsiteY19" fmla="*/ 1150375 h 1850923"/>
              <a:gd name="connsiteX20" fmla="*/ 575187 w 2846438"/>
              <a:gd name="connsiteY20" fmla="*/ 1216742 h 1850923"/>
              <a:gd name="connsiteX21" fmla="*/ 685800 w 2846438"/>
              <a:gd name="connsiteY21" fmla="*/ 1224117 h 1850923"/>
              <a:gd name="connsiteX22" fmla="*/ 722671 w 2846438"/>
              <a:gd name="connsiteY22" fmla="*/ 1334730 h 1850923"/>
              <a:gd name="connsiteX23" fmla="*/ 803787 w 2846438"/>
              <a:gd name="connsiteY23" fmla="*/ 1393723 h 1850923"/>
              <a:gd name="connsiteX24" fmla="*/ 877529 w 2846438"/>
              <a:gd name="connsiteY24" fmla="*/ 1430594 h 1850923"/>
              <a:gd name="connsiteX25" fmla="*/ 907026 w 2846438"/>
              <a:gd name="connsiteY25" fmla="*/ 1526459 h 1850923"/>
              <a:gd name="connsiteX26" fmla="*/ 1017638 w 2846438"/>
              <a:gd name="connsiteY26" fmla="*/ 1504336 h 1850923"/>
              <a:gd name="connsiteX27" fmla="*/ 1120877 w 2846438"/>
              <a:gd name="connsiteY27" fmla="*/ 1592826 h 1850923"/>
              <a:gd name="connsiteX28" fmla="*/ 1275735 w 2846438"/>
              <a:gd name="connsiteY28" fmla="*/ 1548581 h 1850923"/>
              <a:gd name="connsiteX29" fmla="*/ 1305232 w 2846438"/>
              <a:gd name="connsiteY29" fmla="*/ 1570704 h 1850923"/>
              <a:gd name="connsiteX30" fmla="*/ 1290484 w 2846438"/>
              <a:gd name="connsiteY30" fmla="*/ 1651820 h 1850923"/>
              <a:gd name="connsiteX31" fmla="*/ 1327355 w 2846438"/>
              <a:gd name="connsiteY31" fmla="*/ 1703439 h 1850923"/>
              <a:gd name="connsiteX32" fmla="*/ 1356851 w 2846438"/>
              <a:gd name="connsiteY32" fmla="*/ 1681317 h 1850923"/>
              <a:gd name="connsiteX33" fmla="*/ 1356851 w 2846438"/>
              <a:gd name="connsiteY33" fmla="*/ 1681317 h 1850923"/>
              <a:gd name="connsiteX34" fmla="*/ 1371600 w 2846438"/>
              <a:gd name="connsiteY34" fmla="*/ 1614949 h 1850923"/>
              <a:gd name="connsiteX35" fmla="*/ 1423219 w 2846438"/>
              <a:gd name="connsiteY35" fmla="*/ 1570704 h 1850923"/>
              <a:gd name="connsiteX36" fmla="*/ 1452716 w 2846438"/>
              <a:gd name="connsiteY36" fmla="*/ 1548581 h 1850923"/>
              <a:gd name="connsiteX37" fmla="*/ 1504335 w 2846438"/>
              <a:gd name="connsiteY37" fmla="*/ 1548581 h 1850923"/>
              <a:gd name="connsiteX38" fmla="*/ 1585451 w 2846438"/>
              <a:gd name="connsiteY38" fmla="*/ 1607575 h 1850923"/>
              <a:gd name="connsiteX39" fmla="*/ 1688690 w 2846438"/>
              <a:gd name="connsiteY39" fmla="*/ 1651820 h 1850923"/>
              <a:gd name="connsiteX40" fmla="*/ 1688690 w 2846438"/>
              <a:gd name="connsiteY40" fmla="*/ 1651820 h 1850923"/>
              <a:gd name="connsiteX41" fmla="*/ 1710813 w 2846438"/>
              <a:gd name="connsiteY41" fmla="*/ 1696065 h 1850923"/>
              <a:gd name="connsiteX42" fmla="*/ 1762432 w 2846438"/>
              <a:gd name="connsiteY42" fmla="*/ 1725562 h 1850923"/>
              <a:gd name="connsiteX43" fmla="*/ 1784555 w 2846438"/>
              <a:gd name="connsiteY43" fmla="*/ 1725562 h 1850923"/>
              <a:gd name="connsiteX44" fmla="*/ 1747684 w 2846438"/>
              <a:gd name="connsiteY44" fmla="*/ 1806678 h 1850923"/>
              <a:gd name="connsiteX45" fmla="*/ 1777180 w 2846438"/>
              <a:gd name="connsiteY45" fmla="*/ 1850923 h 1850923"/>
              <a:gd name="connsiteX46" fmla="*/ 1917290 w 2846438"/>
              <a:gd name="connsiteY46" fmla="*/ 1828800 h 1850923"/>
              <a:gd name="connsiteX47" fmla="*/ 2027903 w 2846438"/>
              <a:gd name="connsiteY47" fmla="*/ 1828800 h 1850923"/>
              <a:gd name="connsiteX48" fmla="*/ 2027903 w 2846438"/>
              <a:gd name="connsiteY48" fmla="*/ 1828800 h 1850923"/>
              <a:gd name="connsiteX49" fmla="*/ 2064774 w 2846438"/>
              <a:gd name="connsiteY49" fmla="*/ 1769807 h 1850923"/>
              <a:gd name="connsiteX50" fmla="*/ 2064774 w 2846438"/>
              <a:gd name="connsiteY50" fmla="*/ 1769807 h 1850923"/>
              <a:gd name="connsiteX51" fmla="*/ 2138516 w 2846438"/>
              <a:gd name="connsiteY51" fmla="*/ 1747684 h 1850923"/>
              <a:gd name="connsiteX52" fmla="*/ 2182761 w 2846438"/>
              <a:gd name="connsiteY52" fmla="*/ 1710813 h 1850923"/>
              <a:gd name="connsiteX53" fmla="*/ 2263877 w 2846438"/>
              <a:gd name="connsiteY53" fmla="*/ 1681317 h 1850923"/>
              <a:gd name="connsiteX54" fmla="*/ 2308122 w 2846438"/>
              <a:gd name="connsiteY54" fmla="*/ 1622323 h 1850923"/>
              <a:gd name="connsiteX55" fmla="*/ 2344993 w 2846438"/>
              <a:gd name="connsiteY55" fmla="*/ 1629697 h 1850923"/>
              <a:gd name="connsiteX56" fmla="*/ 2381864 w 2846438"/>
              <a:gd name="connsiteY56" fmla="*/ 1659194 h 1850923"/>
              <a:gd name="connsiteX57" fmla="*/ 2440858 w 2846438"/>
              <a:gd name="connsiteY57" fmla="*/ 1673942 h 1850923"/>
              <a:gd name="connsiteX58" fmla="*/ 2492477 w 2846438"/>
              <a:gd name="connsiteY58" fmla="*/ 1732936 h 1850923"/>
              <a:gd name="connsiteX59" fmla="*/ 2536722 w 2846438"/>
              <a:gd name="connsiteY59" fmla="*/ 1710813 h 1850923"/>
              <a:gd name="connsiteX60" fmla="*/ 2544096 w 2846438"/>
              <a:gd name="connsiteY60" fmla="*/ 1651820 h 1850923"/>
              <a:gd name="connsiteX61" fmla="*/ 2573593 w 2846438"/>
              <a:gd name="connsiteY61" fmla="*/ 1637071 h 1850923"/>
              <a:gd name="connsiteX62" fmla="*/ 2632587 w 2846438"/>
              <a:gd name="connsiteY62" fmla="*/ 1644446 h 1850923"/>
              <a:gd name="connsiteX63" fmla="*/ 2669458 w 2846438"/>
              <a:gd name="connsiteY63" fmla="*/ 1703439 h 1850923"/>
              <a:gd name="connsiteX64" fmla="*/ 2706329 w 2846438"/>
              <a:gd name="connsiteY64" fmla="*/ 1703439 h 1850923"/>
              <a:gd name="connsiteX65" fmla="*/ 2743200 w 2846438"/>
              <a:gd name="connsiteY65" fmla="*/ 1659194 h 1850923"/>
              <a:gd name="connsiteX66" fmla="*/ 2743200 w 2846438"/>
              <a:gd name="connsiteY66" fmla="*/ 1629697 h 1850923"/>
              <a:gd name="connsiteX67" fmla="*/ 2735826 w 2846438"/>
              <a:gd name="connsiteY67" fmla="*/ 1578078 h 1850923"/>
              <a:gd name="connsiteX68" fmla="*/ 2757948 w 2846438"/>
              <a:gd name="connsiteY68" fmla="*/ 1541207 h 1850923"/>
              <a:gd name="connsiteX69" fmla="*/ 2816942 w 2846438"/>
              <a:gd name="connsiteY69" fmla="*/ 1570704 h 1850923"/>
              <a:gd name="connsiteX70" fmla="*/ 2839064 w 2846438"/>
              <a:gd name="connsiteY70" fmla="*/ 1504336 h 1850923"/>
              <a:gd name="connsiteX71" fmla="*/ 2794819 w 2846438"/>
              <a:gd name="connsiteY71" fmla="*/ 1430594 h 1850923"/>
              <a:gd name="connsiteX72" fmla="*/ 2809567 w 2846438"/>
              <a:gd name="connsiteY72" fmla="*/ 1378975 h 1850923"/>
              <a:gd name="connsiteX73" fmla="*/ 2846438 w 2846438"/>
              <a:gd name="connsiteY73" fmla="*/ 1349478 h 1850923"/>
              <a:gd name="connsiteX74" fmla="*/ 2809567 w 2846438"/>
              <a:gd name="connsiteY74" fmla="*/ 1224117 h 1850923"/>
              <a:gd name="connsiteX75" fmla="*/ 2809567 w 2846438"/>
              <a:gd name="connsiteY75" fmla="*/ 1224117 h 1850923"/>
              <a:gd name="connsiteX76" fmla="*/ 2802193 w 2846438"/>
              <a:gd name="connsiteY76" fmla="*/ 1157749 h 1850923"/>
              <a:gd name="connsiteX77" fmla="*/ 2713703 w 2846438"/>
              <a:gd name="connsiteY77" fmla="*/ 1054510 h 1850923"/>
              <a:gd name="connsiteX78" fmla="*/ 2713703 w 2846438"/>
              <a:gd name="connsiteY78" fmla="*/ 1054510 h 1850923"/>
              <a:gd name="connsiteX79" fmla="*/ 2610464 w 2846438"/>
              <a:gd name="connsiteY79" fmla="*/ 958646 h 1850923"/>
              <a:gd name="connsiteX80" fmla="*/ 2514600 w 2846438"/>
              <a:gd name="connsiteY80" fmla="*/ 1106130 h 1850923"/>
              <a:gd name="connsiteX81" fmla="*/ 2455606 w 2846438"/>
              <a:gd name="connsiteY81" fmla="*/ 1061884 h 1850923"/>
              <a:gd name="connsiteX82" fmla="*/ 2433484 w 2846438"/>
              <a:gd name="connsiteY82" fmla="*/ 1054510 h 1850923"/>
              <a:gd name="connsiteX83" fmla="*/ 2389238 w 2846438"/>
              <a:gd name="connsiteY83" fmla="*/ 1098755 h 1850923"/>
              <a:gd name="connsiteX84" fmla="*/ 2359742 w 2846438"/>
              <a:gd name="connsiteY84" fmla="*/ 1061884 h 1850923"/>
              <a:gd name="connsiteX85" fmla="*/ 2322871 w 2846438"/>
              <a:gd name="connsiteY85" fmla="*/ 973394 h 1850923"/>
              <a:gd name="connsiteX86" fmla="*/ 2300748 w 2846438"/>
              <a:gd name="connsiteY86" fmla="*/ 921775 h 1850923"/>
              <a:gd name="connsiteX87" fmla="*/ 2249129 w 2846438"/>
              <a:gd name="connsiteY87" fmla="*/ 892278 h 1850923"/>
              <a:gd name="connsiteX88" fmla="*/ 2212258 w 2846438"/>
              <a:gd name="connsiteY88" fmla="*/ 877530 h 1850923"/>
              <a:gd name="connsiteX89" fmla="*/ 2057400 w 2846438"/>
              <a:gd name="connsiteY89" fmla="*/ 892278 h 1850923"/>
              <a:gd name="connsiteX90" fmla="*/ 1968909 w 2846438"/>
              <a:gd name="connsiteY90" fmla="*/ 855407 h 1850923"/>
              <a:gd name="connsiteX91" fmla="*/ 1924664 w 2846438"/>
              <a:gd name="connsiteY91" fmla="*/ 818536 h 1850923"/>
              <a:gd name="connsiteX92" fmla="*/ 1873045 w 2846438"/>
              <a:gd name="connsiteY92" fmla="*/ 818536 h 1850923"/>
              <a:gd name="connsiteX93" fmla="*/ 1806677 w 2846438"/>
              <a:gd name="connsiteY93" fmla="*/ 737420 h 1850923"/>
              <a:gd name="connsiteX94" fmla="*/ 1740309 w 2846438"/>
              <a:gd name="connsiteY94" fmla="*/ 730046 h 1850923"/>
              <a:gd name="connsiteX95" fmla="*/ 1673942 w 2846438"/>
              <a:gd name="connsiteY95" fmla="*/ 715297 h 1850923"/>
              <a:gd name="connsiteX96" fmla="*/ 1607574 w 2846438"/>
              <a:gd name="connsiteY96" fmla="*/ 582562 h 1850923"/>
              <a:gd name="connsiteX97" fmla="*/ 1592826 w 2846438"/>
              <a:gd name="connsiteY97" fmla="*/ 501446 h 1850923"/>
              <a:gd name="connsiteX98" fmla="*/ 1578077 w 2846438"/>
              <a:gd name="connsiteY98" fmla="*/ 420330 h 1850923"/>
              <a:gd name="connsiteX99" fmla="*/ 1600200 w 2846438"/>
              <a:gd name="connsiteY99" fmla="*/ 376084 h 1850923"/>
              <a:gd name="connsiteX100" fmla="*/ 1600200 w 2846438"/>
              <a:gd name="connsiteY100" fmla="*/ 376084 h 1850923"/>
              <a:gd name="connsiteX101" fmla="*/ 1637071 w 2846438"/>
              <a:gd name="connsiteY101" fmla="*/ 280220 h 1850923"/>
              <a:gd name="connsiteX102" fmla="*/ 1622322 w 2846438"/>
              <a:gd name="connsiteY102" fmla="*/ 184355 h 1850923"/>
              <a:gd name="connsiteX103" fmla="*/ 1548580 w 2846438"/>
              <a:gd name="connsiteY103" fmla="*/ 0 h 1850923"/>
              <a:gd name="connsiteX104" fmla="*/ 243348 w 2846438"/>
              <a:gd name="connsiteY104" fmla="*/ 0 h 1850923"/>
              <a:gd name="connsiteX105" fmla="*/ 162232 w 2846438"/>
              <a:gd name="connsiteY105" fmla="*/ 191730 h 1850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846438" h="1850923">
                <a:moveTo>
                  <a:pt x="162232" y="191730"/>
                </a:moveTo>
                <a:lnTo>
                  <a:pt x="103238" y="258097"/>
                </a:lnTo>
                <a:lnTo>
                  <a:pt x="103238" y="331839"/>
                </a:lnTo>
                <a:lnTo>
                  <a:pt x="125361" y="427704"/>
                </a:lnTo>
                <a:lnTo>
                  <a:pt x="132735" y="530942"/>
                </a:lnTo>
                <a:lnTo>
                  <a:pt x="125361" y="575188"/>
                </a:lnTo>
                <a:lnTo>
                  <a:pt x="58993" y="516194"/>
                </a:lnTo>
                <a:lnTo>
                  <a:pt x="14748" y="508820"/>
                </a:lnTo>
                <a:lnTo>
                  <a:pt x="14748" y="508820"/>
                </a:lnTo>
                <a:lnTo>
                  <a:pt x="29496" y="656304"/>
                </a:lnTo>
                <a:lnTo>
                  <a:pt x="14748" y="700549"/>
                </a:lnTo>
                <a:lnTo>
                  <a:pt x="14748" y="700549"/>
                </a:lnTo>
                <a:lnTo>
                  <a:pt x="0" y="752168"/>
                </a:lnTo>
                <a:lnTo>
                  <a:pt x="140109" y="796413"/>
                </a:lnTo>
                <a:lnTo>
                  <a:pt x="199103" y="929149"/>
                </a:lnTo>
                <a:lnTo>
                  <a:pt x="199103" y="973394"/>
                </a:lnTo>
                <a:lnTo>
                  <a:pt x="280219" y="1047136"/>
                </a:lnTo>
                <a:lnTo>
                  <a:pt x="398206" y="988142"/>
                </a:lnTo>
                <a:lnTo>
                  <a:pt x="486696" y="1106130"/>
                </a:lnTo>
                <a:lnTo>
                  <a:pt x="553064" y="1150375"/>
                </a:lnTo>
                <a:lnTo>
                  <a:pt x="575187" y="1216742"/>
                </a:lnTo>
                <a:lnTo>
                  <a:pt x="685800" y="1224117"/>
                </a:lnTo>
                <a:lnTo>
                  <a:pt x="722671" y="1334730"/>
                </a:lnTo>
                <a:lnTo>
                  <a:pt x="803787" y="1393723"/>
                </a:lnTo>
                <a:lnTo>
                  <a:pt x="877529" y="1430594"/>
                </a:lnTo>
                <a:lnTo>
                  <a:pt x="907026" y="1526459"/>
                </a:lnTo>
                <a:lnTo>
                  <a:pt x="1017638" y="1504336"/>
                </a:lnTo>
                <a:lnTo>
                  <a:pt x="1120877" y="1592826"/>
                </a:lnTo>
                <a:lnTo>
                  <a:pt x="1275735" y="1548581"/>
                </a:lnTo>
                <a:lnTo>
                  <a:pt x="1305232" y="1570704"/>
                </a:lnTo>
                <a:lnTo>
                  <a:pt x="1290484" y="1651820"/>
                </a:lnTo>
                <a:lnTo>
                  <a:pt x="1327355" y="1703439"/>
                </a:lnTo>
                <a:lnTo>
                  <a:pt x="1356851" y="1681317"/>
                </a:lnTo>
                <a:lnTo>
                  <a:pt x="1356851" y="1681317"/>
                </a:lnTo>
                <a:lnTo>
                  <a:pt x="1371600" y="1614949"/>
                </a:lnTo>
                <a:lnTo>
                  <a:pt x="1423219" y="1570704"/>
                </a:lnTo>
                <a:lnTo>
                  <a:pt x="1452716" y="1548581"/>
                </a:lnTo>
                <a:lnTo>
                  <a:pt x="1504335" y="1548581"/>
                </a:lnTo>
                <a:lnTo>
                  <a:pt x="1585451" y="1607575"/>
                </a:lnTo>
                <a:lnTo>
                  <a:pt x="1688690" y="1651820"/>
                </a:lnTo>
                <a:lnTo>
                  <a:pt x="1688690" y="1651820"/>
                </a:lnTo>
                <a:lnTo>
                  <a:pt x="1710813" y="1696065"/>
                </a:lnTo>
                <a:lnTo>
                  <a:pt x="1762432" y="1725562"/>
                </a:lnTo>
                <a:lnTo>
                  <a:pt x="1784555" y="1725562"/>
                </a:lnTo>
                <a:lnTo>
                  <a:pt x="1747684" y="1806678"/>
                </a:lnTo>
                <a:lnTo>
                  <a:pt x="1777180" y="1850923"/>
                </a:lnTo>
                <a:lnTo>
                  <a:pt x="1917290" y="1828800"/>
                </a:lnTo>
                <a:lnTo>
                  <a:pt x="2027903" y="1828800"/>
                </a:lnTo>
                <a:lnTo>
                  <a:pt x="2027903" y="1828800"/>
                </a:lnTo>
                <a:lnTo>
                  <a:pt x="2064774" y="1769807"/>
                </a:lnTo>
                <a:lnTo>
                  <a:pt x="2064774" y="1769807"/>
                </a:lnTo>
                <a:lnTo>
                  <a:pt x="2138516" y="1747684"/>
                </a:lnTo>
                <a:lnTo>
                  <a:pt x="2182761" y="1710813"/>
                </a:lnTo>
                <a:lnTo>
                  <a:pt x="2263877" y="1681317"/>
                </a:lnTo>
                <a:lnTo>
                  <a:pt x="2308122" y="1622323"/>
                </a:lnTo>
                <a:lnTo>
                  <a:pt x="2344993" y="1629697"/>
                </a:lnTo>
                <a:lnTo>
                  <a:pt x="2381864" y="1659194"/>
                </a:lnTo>
                <a:lnTo>
                  <a:pt x="2440858" y="1673942"/>
                </a:lnTo>
                <a:lnTo>
                  <a:pt x="2492477" y="1732936"/>
                </a:lnTo>
                <a:lnTo>
                  <a:pt x="2536722" y="1710813"/>
                </a:lnTo>
                <a:lnTo>
                  <a:pt x="2544096" y="1651820"/>
                </a:lnTo>
                <a:lnTo>
                  <a:pt x="2573593" y="1637071"/>
                </a:lnTo>
                <a:lnTo>
                  <a:pt x="2632587" y="1644446"/>
                </a:lnTo>
                <a:lnTo>
                  <a:pt x="2669458" y="1703439"/>
                </a:lnTo>
                <a:lnTo>
                  <a:pt x="2706329" y="1703439"/>
                </a:lnTo>
                <a:lnTo>
                  <a:pt x="2743200" y="1659194"/>
                </a:lnTo>
                <a:lnTo>
                  <a:pt x="2743200" y="1629697"/>
                </a:lnTo>
                <a:lnTo>
                  <a:pt x="2735826" y="1578078"/>
                </a:lnTo>
                <a:lnTo>
                  <a:pt x="2757948" y="1541207"/>
                </a:lnTo>
                <a:lnTo>
                  <a:pt x="2816942" y="1570704"/>
                </a:lnTo>
                <a:lnTo>
                  <a:pt x="2839064" y="1504336"/>
                </a:lnTo>
                <a:lnTo>
                  <a:pt x="2794819" y="1430594"/>
                </a:lnTo>
                <a:lnTo>
                  <a:pt x="2809567" y="1378975"/>
                </a:lnTo>
                <a:lnTo>
                  <a:pt x="2846438" y="1349478"/>
                </a:lnTo>
                <a:lnTo>
                  <a:pt x="2809567" y="1224117"/>
                </a:lnTo>
                <a:lnTo>
                  <a:pt x="2809567" y="1224117"/>
                </a:lnTo>
                <a:lnTo>
                  <a:pt x="2802193" y="1157749"/>
                </a:lnTo>
                <a:lnTo>
                  <a:pt x="2713703" y="1054510"/>
                </a:lnTo>
                <a:lnTo>
                  <a:pt x="2713703" y="1054510"/>
                </a:lnTo>
                <a:lnTo>
                  <a:pt x="2610464" y="958646"/>
                </a:lnTo>
                <a:lnTo>
                  <a:pt x="2514600" y="1106130"/>
                </a:lnTo>
                <a:lnTo>
                  <a:pt x="2455606" y="1061884"/>
                </a:lnTo>
                <a:lnTo>
                  <a:pt x="2433484" y="1054510"/>
                </a:lnTo>
                <a:lnTo>
                  <a:pt x="2389238" y="1098755"/>
                </a:lnTo>
                <a:lnTo>
                  <a:pt x="2359742" y="1061884"/>
                </a:lnTo>
                <a:lnTo>
                  <a:pt x="2322871" y="973394"/>
                </a:lnTo>
                <a:lnTo>
                  <a:pt x="2300748" y="921775"/>
                </a:lnTo>
                <a:lnTo>
                  <a:pt x="2249129" y="892278"/>
                </a:lnTo>
                <a:lnTo>
                  <a:pt x="2212258" y="877530"/>
                </a:lnTo>
                <a:lnTo>
                  <a:pt x="2057400" y="892278"/>
                </a:lnTo>
                <a:lnTo>
                  <a:pt x="1968909" y="855407"/>
                </a:lnTo>
                <a:lnTo>
                  <a:pt x="1924664" y="818536"/>
                </a:lnTo>
                <a:lnTo>
                  <a:pt x="1873045" y="818536"/>
                </a:lnTo>
                <a:lnTo>
                  <a:pt x="1806677" y="737420"/>
                </a:lnTo>
                <a:lnTo>
                  <a:pt x="1740309" y="730046"/>
                </a:lnTo>
                <a:lnTo>
                  <a:pt x="1673942" y="715297"/>
                </a:lnTo>
                <a:lnTo>
                  <a:pt x="1607574" y="582562"/>
                </a:lnTo>
                <a:lnTo>
                  <a:pt x="1592826" y="501446"/>
                </a:lnTo>
                <a:lnTo>
                  <a:pt x="1578077" y="420330"/>
                </a:lnTo>
                <a:lnTo>
                  <a:pt x="1600200" y="376084"/>
                </a:lnTo>
                <a:lnTo>
                  <a:pt x="1600200" y="376084"/>
                </a:lnTo>
                <a:lnTo>
                  <a:pt x="1637071" y="280220"/>
                </a:lnTo>
                <a:lnTo>
                  <a:pt x="1622322" y="184355"/>
                </a:lnTo>
                <a:lnTo>
                  <a:pt x="1548580" y="0"/>
                </a:lnTo>
                <a:lnTo>
                  <a:pt x="243348" y="0"/>
                </a:lnTo>
                <a:lnTo>
                  <a:pt x="162232" y="191730"/>
                </a:lnTo>
                <a:close/>
              </a:path>
            </a:pathLst>
          </a:custGeom>
          <a:solidFill>
            <a:schemeClr val="bg2">
              <a:lumMod val="75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任意多边形 74"/>
          <p:cNvSpPr/>
          <p:nvPr/>
        </p:nvSpPr>
        <p:spPr>
          <a:xfrm>
            <a:off x="2584158" y="1294103"/>
            <a:ext cx="1361546" cy="1054325"/>
          </a:xfrm>
          <a:custGeom>
            <a:avLst/>
            <a:gdLst>
              <a:gd name="connsiteX0" fmla="*/ 442452 w 2875936"/>
              <a:gd name="connsiteY0" fmla="*/ 2168013 h 2227007"/>
              <a:gd name="connsiteX1" fmla="*/ 361336 w 2875936"/>
              <a:gd name="connsiteY1" fmla="*/ 2094271 h 2227007"/>
              <a:gd name="connsiteX2" fmla="*/ 353961 w 2875936"/>
              <a:gd name="connsiteY2" fmla="*/ 2072149 h 2227007"/>
              <a:gd name="connsiteX3" fmla="*/ 353961 w 2875936"/>
              <a:gd name="connsiteY3" fmla="*/ 2020529 h 2227007"/>
              <a:gd name="connsiteX4" fmla="*/ 346587 w 2875936"/>
              <a:gd name="connsiteY4" fmla="*/ 1968910 h 2227007"/>
              <a:gd name="connsiteX5" fmla="*/ 346587 w 2875936"/>
              <a:gd name="connsiteY5" fmla="*/ 1939413 h 2227007"/>
              <a:gd name="connsiteX6" fmla="*/ 346587 w 2875936"/>
              <a:gd name="connsiteY6" fmla="*/ 1939413 h 2227007"/>
              <a:gd name="connsiteX7" fmla="*/ 258097 w 2875936"/>
              <a:gd name="connsiteY7" fmla="*/ 1909917 h 2227007"/>
              <a:gd name="connsiteX8" fmla="*/ 213852 w 2875936"/>
              <a:gd name="connsiteY8" fmla="*/ 1828800 h 2227007"/>
              <a:gd name="connsiteX9" fmla="*/ 154858 w 2875936"/>
              <a:gd name="connsiteY9" fmla="*/ 1836175 h 2227007"/>
              <a:gd name="connsiteX10" fmla="*/ 154858 w 2875936"/>
              <a:gd name="connsiteY10" fmla="*/ 1836175 h 2227007"/>
              <a:gd name="connsiteX11" fmla="*/ 154858 w 2875936"/>
              <a:gd name="connsiteY11" fmla="*/ 1755058 h 2227007"/>
              <a:gd name="connsiteX12" fmla="*/ 184355 w 2875936"/>
              <a:gd name="connsiteY12" fmla="*/ 1725562 h 2227007"/>
              <a:gd name="connsiteX13" fmla="*/ 184355 w 2875936"/>
              <a:gd name="connsiteY13" fmla="*/ 1725562 h 2227007"/>
              <a:gd name="connsiteX14" fmla="*/ 95865 w 2875936"/>
              <a:gd name="connsiteY14" fmla="*/ 1614949 h 2227007"/>
              <a:gd name="connsiteX15" fmla="*/ 44245 w 2875936"/>
              <a:gd name="connsiteY15" fmla="*/ 1578078 h 2227007"/>
              <a:gd name="connsiteX16" fmla="*/ 29497 w 2875936"/>
              <a:gd name="connsiteY16" fmla="*/ 1533833 h 2227007"/>
              <a:gd name="connsiteX17" fmla="*/ 29497 w 2875936"/>
              <a:gd name="connsiteY17" fmla="*/ 1533833 h 2227007"/>
              <a:gd name="connsiteX18" fmla="*/ 103239 w 2875936"/>
              <a:gd name="connsiteY18" fmla="*/ 1496962 h 2227007"/>
              <a:gd name="connsiteX19" fmla="*/ 117987 w 2875936"/>
              <a:gd name="connsiteY19" fmla="*/ 1474839 h 2227007"/>
              <a:gd name="connsiteX20" fmla="*/ 117987 w 2875936"/>
              <a:gd name="connsiteY20" fmla="*/ 1349478 h 2227007"/>
              <a:gd name="connsiteX21" fmla="*/ 117987 w 2875936"/>
              <a:gd name="connsiteY21" fmla="*/ 1327355 h 2227007"/>
              <a:gd name="connsiteX22" fmla="*/ 66368 w 2875936"/>
              <a:gd name="connsiteY22" fmla="*/ 1290484 h 2227007"/>
              <a:gd name="connsiteX23" fmla="*/ 66368 w 2875936"/>
              <a:gd name="connsiteY23" fmla="*/ 1290484 h 2227007"/>
              <a:gd name="connsiteX24" fmla="*/ 0 w 2875936"/>
              <a:gd name="connsiteY24" fmla="*/ 1290484 h 2227007"/>
              <a:gd name="connsiteX25" fmla="*/ 0 w 2875936"/>
              <a:gd name="connsiteY25" fmla="*/ 1290484 h 2227007"/>
              <a:gd name="connsiteX26" fmla="*/ 36871 w 2875936"/>
              <a:gd name="connsiteY26" fmla="*/ 1216742 h 2227007"/>
              <a:gd name="connsiteX27" fmla="*/ 36871 w 2875936"/>
              <a:gd name="connsiteY27" fmla="*/ 1216742 h 2227007"/>
              <a:gd name="connsiteX28" fmla="*/ 0 w 2875936"/>
              <a:gd name="connsiteY28" fmla="*/ 1157749 h 2227007"/>
              <a:gd name="connsiteX29" fmla="*/ 29497 w 2875936"/>
              <a:gd name="connsiteY29" fmla="*/ 1135626 h 2227007"/>
              <a:gd name="connsiteX30" fmla="*/ 29497 w 2875936"/>
              <a:gd name="connsiteY30" fmla="*/ 1135626 h 2227007"/>
              <a:gd name="connsiteX31" fmla="*/ 88490 w 2875936"/>
              <a:gd name="connsiteY31" fmla="*/ 1069258 h 2227007"/>
              <a:gd name="connsiteX32" fmla="*/ 191729 w 2875936"/>
              <a:gd name="connsiteY32" fmla="*/ 1047136 h 2227007"/>
              <a:gd name="connsiteX33" fmla="*/ 258097 w 2875936"/>
              <a:gd name="connsiteY33" fmla="*/ 1047136 h 2227007"/>
              <a:gd name="connsiteX34" fmla="*/ 324465 w 2875936"/>
              <a:gd name="connsiteY34" fmla="*/ 995517 h 2227007"/>
              <a:gd name="connsiteX35" fmla="*/ 331839 w 2875936"/>
              <a:gd name="connsiteY35" fmla="*/ 1076633 h 2227007"/>
              <a:gd name="connsiteX36" fmla="*/ 368710 w 2875936"/>
              <a:gd name="connsiteY36" fmla="*/ 1098755 h 2227007"/>
              <a:gd name="connsiteX37" fmla="*/ 412955 w 2875936"/>
              <a:gd name="connsiteY37" fmla="*/ 1091381 h 2227007"/>
              <a:gd name="connsiteX38" fmla="*/ 442452 w 2875936"/>
              <a:gd name="connsiteY38" fmla="*/ 1076633 h 2227007"/>
              <a:gd name="connsiteX39" fmla="*/ 442452 w 2875936"/>
              <a:gd name="connsiteY39" fmla="*/ 1076633 h 2227007"/>
              <a:gd name="connsiteX40" fmla="*/ 464574 w 2875936"/>
              <a:gd name="connsiteY40" fmla="*/ 1017639 h 2227007"/>
              <a:gd name="connsiteX41" fmla="*/ 538316 w 2875936"/>
              <a:gd name="connsiteY41" fmla="*/ 1032387 h 2227007"/>
              <a:gd name="connsiteX42" fmla="*/ 575187 w 2875936"/>
              <a:gd name="connsiteY42" fmla="*/ 1002891 h 2227007"/>
              <a:gd name="connsiteX43" fmla="*/ 575187 w 2875936"/>
              <a:gd name="connsiteY43" fmla="*/ 1002891 h 2227007"/>
              <a:gd name="connsiteX44" fmla="*/ 575187 w 2875936"/>
              <a:gd name="connsiteY44" fmla="*/ 1002891 h 2227007"/>
              <a:gd name="connsiteX45" fmla="*/ 619432 w 2875936"/>
              <a:gd name="connsiteY45" fmla="*/ 973394 h 2227007"/>
              <a:gd name="connsiteX46" fmla="*/ 656303 w 2875936"/>
              <a:gd name="connsiteY46" fmla="*/ 995517 h 2227007"/>
              <a:gd name="connsiteX47" fmla="*/ 663678 w 2875936"/>
              <a:gd name="connsiteY47" fmla="*/ 1010265 h 2227007"/>
              <a:gd name="connsiteX48" fmla="*/ 730045 w 2875936"/>
              <a:gd name="connsiteY48" fmla="*/ 995517 h 2227007"/>
              <a:gd name="connsiteX49" fmla="*/ 833284 w 2875936"/>
              <a:gd name="connsiteY49" fmla="*/ 988142 h 2227007"/>
              <a:gd name="connsiteX50" fmla="*/ 936523 w 2875936"/>
              <a:gd name="connsiteY50" fmla="*/ 892278 h 2227007"/>
              <a:gd name="connsiteX51" fmla="*/ 966020 w 2875936"/>
              <a:gd name="connsiteY51" fmla="*/ 833284 h 2227007"/>
              <a:gd name="connsiteX52" fmla="*/ 966020 w 2875936"/>
              <a:gd name="connsiteY52" fmla="*/ 833284 h 2227007"/>
              <a:gd name="connsiteX53" fmla="*/ 966020 w 2875936"/>
              <a:gd name="connsiteY53" fmla="*/ 774291 h 2227007"/>
              <a:gd name="connsiteX54" fmla="*/ 1047136 w 2875936"/>
              <a:gd name="connsiteY54" fmla="*/ 744794 h 2227007"/>
              <a:gd name="connsiteX55" fmla="*/ 1061884 w 2875936"/>
              <a:gd name="connsiteY55" fmla="*/ 656304 h 2227007"/>
              <a:gd name="connsiteX56" fmla="*/ 1061884 w 2875936"/>
              <a:gd name="connsiteY56" fmla="*/ 656304 h 2227007"/>
              <a:gd name="connsiteX57" fmla="*/ 1025013 w 2875936"/>
              <a:gd name="connsiteY57" fmla="*/ 589936 h 2227007"/>
              <a:gd name="connsiteX58" fmla="*/ 1061884 w 2875936"/>
              <a:gd name="connsiteY58" fmla="*/ 516194 h 2227007"/>
              <a:gd name="connsiteX59" fmla="*/ 1061884 w 2875936"/>
              <a:gd name="connsiteY59" fmla="*/ 516194 h 2227007"/>
              <a:gd name="connsiteX60" fmla="*/ 1017639 w 2875936"/>
              <a:gd name="connsiteY60" fmla="*/ 457200 h 2227007"/>
              <a:gd name="connsiteX61" fmla="*/ 1312607 w 2875936"/>
              <a:gd name="connsiteY61" fmla="*/ 508820 h 2227007"/>
              <a:gd name="connsiteX62" fmla="*/ 1349478 w 2875936"/>
              <a:gd name="connsiteY62" fmla="*/ 494071 h 2227007"/>
              <a:gd name="connsiteX63" fmla="*/ 1334729 w 2875936"/>
              <a:gd name="connsiteY63" fmla="*/ 427704 h 2227007"/>
              <a:gd name="connsiteX64" fmla="*/ 1334729 w 2875936"/>
              <a:gd name="connsiteY64" fmla="*/ 405581 h 2227007"/>
              <a:gd name="connsiteX65" fmla="*/ 1401097 w 2875936"/>
              <a:gd name="connsiteY65" fmla="*/ 353962 h 2227007"/>
              <a:gd name="connsiteX66" fmla="*/ 1460090 w 2875936"/>
              <a:gd name="connsiteY66" fmla="*/ 206478 h 2227007"/>
              <a:gd name="connsiteX67" fmla="*/ 1555955 w 2875936"/>
              <a:gd name="connsiteY67" fmla="*/ 250723 h 2227007"/>
              <a:gd name="connsiteX68" fmla="*/ 1629697 w 2875936"/>
              <a:gd name="connsiteY68" fmla="*/ 294968 h 2227007"/>
              <a:gd name="connsiteX69" fmla="*/ 1718187 w 2875936"/>
              <a:gd name="connsiteY69" fmla="*/ 294968 h 2227007"/>
              <a:gd name="connsiteX70" fmla="*/ 1718187 w 2875936"/>
              <a:gd name="connsiteY70" fmla="*/ 294968 h 2227007"/>
              <a:gd name="connsiteX71" fmla="*/ 1791929 w 2875936"/>
              <a:gd name="connsiteY71" fmla="*/ 250723 h 2227007"/>
              <a:gd name="connsiteX72" fmla="*/ 1791929 w 2875936"/>
              <a:gd name="connsiteY72" fmla="*/ 250723 h 2227007"/>
              <a:gd name="connsiteX73" fmla="*/ 1769807 w 2875936"/>
              <a:gd name="connsiteY73" fmla="*/ 154858 h 2227007"/>
              <a:gd name="connsiteX74" fmla="*/ 1769807 w 2875936"/>
              <a:gd name="connsiteY74" fmla="*/ 154858 h 2227007"/>
              <a:gd name="connsiteX75" fmla="*/ 1828800 w 2875936"/>
              <a:gd name="connsiteY75" fmla="*/ 88491 h 2227007"/>
              <a:gd name="connsiteX76" fmla="*/ 1902542 w 2875936"/>
              <a:gd name="connsiteY76" fmla="*/ 73742 h 2227007"/>
              <a:gd name="connsiteX77" fmla="*/ 1902542 w 2875936"/>
              <a:gd name="connsiteY77" fmla="*/ 73742 h 2227007"/>
              <a:gd name="connsiteX78" fmla="*/ 1976284 w 2875936"/>
              <a:gd name="connsiteY78" fmla="*/ 51620 h 2227007"/>
              <a:gd name="connsiteX79" fmla="*/ 1976284 w 2875936"/>
              <a:gd name="connsiteY79" fmla="*/ 7375 h 2227007"/>
              <a:gd name="connsiteX80" fmla="*/ 2027903 w 2875936"/>
              <a:gd name="connsiteY80" fmla="*/ 0 h 2227007"/>
              <a:gd name="connsiteX81" fmla="*/ 2072149 w 2875936"/>
              <a:gd name="connsiteY81" fmla="*/ 7375 h 2227007"/>
              <a:gd name="connsiteX82" fmla="*/ 2072149 w 2875936"/>
              <a:gd name="connsiteY82" fmla="*/ 7375 h 2227007"/>
              <a:gd name="connsiteX83" fmla="*/ 2086897 w 2875936"/>
              <a:gd name="connsiteY83" fmla="*/ 51620 h 2227007"/>
              <a:gd name="connsiteX84" fmla="*/ 2057400 w 2875936"/>
              <a:gd name="connsiteY84" fmla="*/ 66368 h 2227007"/>
              <a:gd name="connsiteX85" fmla="*/ 2138516 w 2875936"/>
              <a:gd name="connsiteY85" fmla="*/ 191729 h 2227007"/>
              <a:gd name="connsiteX86" fmla="*/ 2256503 w 2875936"/>
              <a:gd name="connsiteY86" fmla="*/ 206478 h 2227007"/>
              <a:gd name="connsiteX87" fmla="*/ 2293374 w 2875936"/>
              <a:gd name="connsiteY87" fmla="*/ 287594 h 2227007"/>
              <a:gd name="connsiteX88" fmla="*/ 2293374 w 2875936"/>
              <a:gd name="connsiteY88" fmla="*/ 339213 h 2227007"/>
              <a:gd name="connsiteX89" fmla="*/ 2352368 w 2875936"/>
              <a:gd name="connsiteY89" fmla="*/ 442452 h 2227007"/>
              <a:gd name="connsiteX90" fmla="*/ 2330245 w 2875936"/>
              <a:gd name="connsiteY90" fmla="*/ 545691 h 2227007"/>
              <a:gd name="connsiteX91" fmla="*/ 2330245 w 2875936"/>
              <a:gd name="connsiteY91" fmla="*/ 545691 h 2227007"/>
              <a:gd name="connsiteX92" fmla="*/ 2278626 w 2875936"/>
              <a:gd name="connsiteY92" fmla="*/ 545691 h 2227007"/>
              <a:gd name="connsiteX93" fmla="*/ 2278626 w 2875936"/>
              <a:gd name="connsiteY93" fmla="*/ 634181 h 2227007"/>
              <a:gd name="connsiteX94" fmla="*/ 2286000 w 2875936"/>
              <a:gd name="connsiteY94" fmla="*/ 715297 h 2227007"/>
              <a:gd name="connsiteX95" fmla="*/ 2367116 w 2875936"/>
              <a:gd name="connsiteY95" fmla="*/ 722671 h 2227007"/>
              <a:gd name="connsiteX96" fmla="*/ 2448232 w 2875936"/>
              <a:gd name="connsiteY96" fmla="*/ 752168 h 2227007"/>
              <a:gd name="connsiteX97" fmla="*/ 2551471 w 2875936"/>
              <a:gd name="connsiteY97" fmla="*/ 774291 h 2227007"/>
              <a:gd name="connsiteX98" fmla="*/ 2573594 w 2875936"/>
              <a:gd name="connsiteY98" fmla="*/ 752168 h 2227007"/>
              <a:gd name="connsiteX99" fmla="*/ 2691581 w 2875936"/>
              <a:gd name="connsiteY99" fmla="*/ 855407 h 2227007"/>
              <a:gd name="connsiteX100" fmla="*/ 2743200 w 2875936"/>
              <a:gd name="connsiteY100" fmla="*/ 907026 h 2227007"/>
              <a:gd name="connsiteX101" fmla="*/ 2743200 w 2875936"/>
              <a:gd name="connsiteY101" fmla="*/ 907026 h 2227007"/>
              <a:gd name="connsiteX102" fmla="*/ 2809568 w 2875936"/>
              <a:gd name="connsiteY102" fmla="*/ 899652 h 2227007"/>
              <a:gd name="connsiteX103" fmla="*/ 2794820 w 2875936"/>
              <a:gd name="connsiteY103" fmla="*/ 1010265 h 2227007"/>
              <a:gd name="connsiteX104" fmla="*/ 2868561 w 2875936"/>
              <a:gd name="connsiteY104" fmla="*/ 1069258 h 2227007"/>
              <a:gd name="connsiteX105" fmla="*/ 2853813 w 2875936"/>
              <a:gd name="connsiteY105" fmla="*/ 1120878 h 2227007"/>
              <a:gd name="connsiteX106" fmla="*/ 2875936 w 2875936"/>
              <a:gd name="connsiteY106" fmla="*/ 1165123 h 2227007"/>
              <a:gd name="connsiteX107" fmla="*/ 2839065 w 2875936"/>
              <a:gd name="connsiteY107" fmla="*/ 1201994 h 2227007"/>
              <a:gd name="connsiteX108" fmla="*/ 2839065 w 2875936"/>
              <a:gd name="connsiteY108" fmla="*/ 1201994 h 2227007"/>
              <a:gd name="connsiteX109" fmla="*/ 2831690 w 2875936"/>
              <a:gd name="connsiteY109" fmla="*/ 1290484 h 2227007"/>
              <a:gd name="connsiteX110" fmla="*/ 2861187 w 2875936"/>
              <a:gd name="connsiteY110" fmla="*/ 1312607 h 2227007"/>
              <a:gd name="connsiteX111" fmla="*/ 2765323 w 2875936"/>
              <a:gd name="connsiteY111" fmla="*/ 1334729 h 2227007"/>
              <a:gd name="connsiteX112" fmla="*/ 2669458 w 2875936"/>
              <a:gd name="connsiteY112" fmla="*/ 1334729 h 2227007"/>
              <a:gd name="connsiteX113" fmla="*/ 2669458 w 2875936"/>
              <a:gd name="connsiteY113" fmla="*/ 1334729 h 2227007"/>
              <a:gd name="connsiteX114" fmla="*/ 2617839 w 2875936"/>
              <a:gd name="connsiteY114" fmla="*/ 1401097 h 2227007"/>
              <a:gd name="connsiteX115" fmla="*/ 2580968 w 2875936"/>
              <a:gd name="connsiteY115" fmla="*/ 1430594 h 2227007"/>
              <a:gd name="connsiteX116" fmla="*/ 2551471 w 2875936"/>
              <a:gd name="connsiteY116" fmla="*/ 1474839 h 2227007"/>
              <a:gd name="connsiteX117" fmla="*/ 2551471 w 2875936"/>
              <a:gd name="connsiteY117" fmla="*/ 1474839 h 2227007"/>
              <a:gd name="connsiteX118" fmla="*/ 2551471 w 2875936"/>
              <a:gd name="connsiteY118" fmla="*/ 1474839 h 2227007"/>
              <a:gd name="connsiteX119" fmla="*/ 2426110 w 2875936"/>
              <a:gd name="connsiteY119" fmla="*/ 1541207 h 2227007"/>
              <a:gd name="connsiteX120" fmla="*/ 2403987 w 2875936"/>
              <a:gd name="connsiteY120" fmla="*/ 1592826 h 2227007"/>
              <a:gd name="connsiteX121" fmla="*/ 2396613 w 2875936"/>
              <a:gd name="connsiteY121" fmla="*/ 1637071 h 2227007"/>
              <a:gd name="connsiteX122" fmla="*/ 2396613 w 2875936"/>
              <a:gd name="connsiteY122" fmla="*/ 1637071 h 2227007"/>
              <a:gd name="connsiteX123" fmla="*/ 2411361 w 2875936"/>
              <a:gd name="connsiteY123" fmla="*/ 1725562 h 2227007"/>
              <a:gd name="connsiteX124" fmla="*/ 2330245 w 2875936"/>
              <a:gd name="connsiteY124" fmla="*/ 1732936 h 2227007"/>
              <a:gd name="connsiteX125" fmla="*/ 2330245 w 2875936"/>
              <a:gd name="connsiteY125" fmla="*/ 1732936 h 2227007"/>
              <a:gd name="connsiteX126" fmla="*/ 2256503 w 2875936"/>
              <a:gd name="connsiteY126" fmla="*/ 1777181 h 2227007"/>
              <a:gd name="connsiteX127" fmla="*/ 2050026 w 2875936"/>
              <a:gd name="connsiteY127" fmla="*/ 1784555 h 2227007"/>
              <a:gd name="connsiteX128" fmla="*/ 2035278 w 2875936"/>
              <a:gd name="connsiteY128" fmla="*/ 1814052 h 2227007"/>
              <a:gd name="connsiteX129" fmla="*/ 2050026 w 2875936"/>
              <a:gd name="connsiteY129" fmla="*/ 1850923 h 2227007"/>
              <a:gd name="connsiteX130" fmla="*/ 2050026 w 2875936"/>
              <a:gd name="connsiteY130" fmla="*/ 1850923 h 2227007"/>
              <a:gd name="connsiteX131" fmla="*/ 2079523 w 2875936"/>
              <a:gd name="connsiteY131" fmla="*/ 1932039 h 2227007"/>
              <a:gd name="connsiteX132" fmla="*/ 2145890 w 2875936"/>
              <a:gd name="connsiteY132" fmla="*/ 2005781 h 2227007"/>
              <a:gd name="connsiteX133" fmla="*/ 2145890 w 2875936"/>
              <a:gd name="connsiteY133" fmla="*/ 2020529 h 2227007"/>
              <a:gd name="connsiteX134" fmla="*/ 2145890 w 2875936"/>
              <a:gd name="connsiteY134" fmla="*/ 2050026 h 2227007"/>
              <a:gd name="connsiteX135" fmla="*/ 2145890 w 2875936"/>
              <a:gd name="connsiteY135" fmla="*/ 2050026 h 2227007"/>
              <a:gd name="connsiteX136" fmla="*/ 2079523 w 2875936"/>
              <a:gd name="connsiteY136" fmla="*/ 2109020 h 2227007"/>
              <a:gd name="connsiteX137" fmla="*/ 2079523 w 2875936"/>
              <a:gd name="connsiteY137" fmla="*/ 2109020 h 2227007"/>
              <a:gd name="connsiteX138" fmla="*/ 2109020 w 2875936"/>
              <a:gd name="connsiteY138" fmla="*/ 2160639 h 2227007"/>
              <a:gd name="connsiteX139" fmla="*/ 2109020 w 2875936"/>
              <a:gd name="connsiteY139" fmla="*/ 2160639 h 2227007"/>
              <a:gd name="connsiteX140" fmla="*/ 2086897 w 2875936"/>
              <a:gd name="connsiteY140" fmla="*/ 2212258 h 2227007"/>
              <a:gd name="connsiteX141" fmla="*/ 2042652 w 2875936"/>
              <a:gd name="connsiteY141" fmla="*/ 2227007 h 2227007"/>
              <a:gd name="connsiteX142" fmla="*/ 2042652 w 2875936"/>
              <a:gd name="connsiteY142" fmla="*/ 2227007 h 2227007"/>
              <a:gd name="connsiteX143" fmla="*/ 1991032 w 2875936"/>
              <a:gd name="connsiteY143" fmla="*/ 2175387 h 2227007"/>
              <a:gd name="connsiteX144" fmla="*/ 1991032 w 2875936"/>
              <a:gd name="connsiteY144" fmla="*/ 2175387 h 2227007"/>
              <a:gd name="connsiteX145" fmla="*/ 1902542 w 2875936"/>
              <a:gd name="connsiteY145" fmla="*/ 2204884 h 2227007"/>
              <a:gd name="connsiteX146" fmla="*/ 1902542 w 2875936"/>
              <a:gd name="connsiteY146" fmla="*/ 2204884 h 2227007"/>
              <a:gd name="connsiteX147" fmla="*/ 1902542 w 2875936"/>
              <a:gd name="connsiteY147" fmla="*/ 2204884 h 2227007"/>
              <a:gd name="connsiteX148" fmla="*/ 1836174 w 2875936"/>
              <a:gd name="connsiteY148" fmla="*/ 2131142 h 2227007"/>
              <a:gd name="connsiteX149" fmla="*/ 1799303 w 2875936"/>
              <a:gd name="connsiteY149" fmla="*/ 2101646 h 2227007"/>
              <a:gd name="connsiteX150" fmla="*/ 1762432 w 2875936"/>
              <a:gd name="connsiteY150" fmla="*/ 2064775 h 2227007"/>
              <a:gd name="connsiteX151" fmla="*/ 1703439 w 2875936"/>
              <a:gd name="connsiteY151" fmla="*/ 2072149 h 2227007"/>
              <a:gd name="connsiteX152" fmla="*/ 1607574 w 2875936"/>
              <a:gd name="connsiteY152" fmla="*/ 2086897 h 2227007"/>
              <a:gd name="connsiteX153" fmla="*/ 1555955 w 2875936"/>
              <a:gd name="connsiteY153" fmla="*/ 2064775 h 2227007"/>
              <a:gd name="connsiteX154" fmla="*/ 1555955 w 2875936"/>
              <a:gd name="connsiteY154" fmla="*/ 2064775 h 2227007"/>
              <a:gd name="connsiteX155" fmla="*/ 1519084 w 2875936"/>
              <a:gd name="connsiteY155" fmla="*/ 2057400 h 2227007"/>
              <a:gd name="connsiteX156" fmla="*/ 1430594 w 2875936"/>
              <a:gd name="connsiteY156" fmla="*/ 2116394 h 2227007"/>
              <a:gd name="connsiteX157" fmla="*/ 1408471 w 2875936"/>
              <a:gd name="connsiteY157" fmla="*/ 2153265 h 2227007"/>
              <a:gd name="connsiteX158" fmla="*/ 1327355 w 2875936"/>
              <a:gd name="connsiteY158" fmla="*/ 2131142 h 2227007"/>
              <a:gd name="connsiteX159" fmla="*/ 1327355 w 2875936"/>
              <a:gd name="connsiteY159" fmla="*/ 2131142 h 2227007"/>
              <a:gd name="connsiteX160" fmla="*/ 1260987 w 2875936"/>
              <a:gd name="connsiteY160" fmla="*/ 2123768 h 2227007"/>
              <a:gd name="connsiteX161" fmla="*/ 1150374 w 2875936"/>
              <a:gd name="connsiteY161" fmla="*/ 2182762 h 2227007"/>
              <a:gd name="connsiteX162" fmla="*/ 1076632 w 2875936"/>
              <a:gd name="connsiteY162" fmla="*/ 2168013 h 2227007"/>
              <a:gd name="connsiteX163" fmla="*/ 1002890 w 2875936"/>
              <a:gd name="connsiteY163" fmla="*/ 2131142 h 2227007"/>
              <a:gd name="connsiteX164" fmla="*/ 1002890 w 2875936"/>
              <a:gd name="connsiteY164" fmla="*/ 2101646 h 2227007"/>
              <a:gd name="connsiteX165" fmla="*/ 1010265 w 2875936"/>
              <a:gd name="connsiteY165" fmla="*/ 2057400 h 2227007"/>
              <a:gd name="connsiteX166" fmla="*/ 973394 w 2875936"/>
              <a:gd name="connsiteY166" fmla="*/ 2050026 h 2227007"/>
              <a:gd name="connsiteX167" fmla="*/ 936523 w 2875936"/>
              <a:gd name="connsiteY167" fmla="*/ 2072149 h 2227007"/>
              <a:gd name="connsiteX168" fmla="*/ 936523 w 2875936"/>
              <a:gd name="connsiteY168" fmla="*/ 2072149 h 2227007"/>
              <a:gd name="connsiteX169" fmla="*/ 840658 w 2875936"/>
              <a:gd name="connsiteY169" fmla="*/ 2131142 h 2227007"/>
              <a:gd name="connsiteX170" fmla="*/ 796413 w 2875936"/>
              <a:gd name="connsiteY170" fmla="*/ 2131142 h 2227007"/>
              <a:gd name="connsiteX171" fmla="*/ 774290 w 2875936"/>
              <a:gd name="connsiteY171" fmla="*/ 2064775 h 2227007"/>
              <a:gd name="connsiteX172" fmla="*/ 774290 w 2875936"/>
              <a:gd name="connsiteY172" fmla="*/ 2064775 h 2227007"/>
              <a:gd name="connsiteX173" fmla="*/ 685800 w 2875936"/>
              <a:gd name="connsiteY173" fmla="*/ 2042652 h 2227007"/>
              <a:gd name="connsiteX174" fmla="*/ 612058 w 2875936"/>
              <a:gd name="connsiteY174" fmla="*/ 2072149 h 2227007"/>
              <a:gd name="connsiteX175" fmla="*/ 612058 w 2875936"/>
              <a:gd name="connsiteY175" fmla="*/ 2072149 h 2227007"/>
              <a:gd name="connsiteX176" fmla="*/ 582561 w 2875936"/>
              <a:gd name="connsiteY176" fmla="*/ 2153265 h 2227007"/>
              <a:gd name="connsiteX0-1" fmla="*/ 442452 w 2875936"/>
              <a:gd name="connsiteY0-2" fmla="*/ 2168013 h 2227007"/>
              <a:gd name="connsiteX1-3" fmla="*/ 361336 w 2875936"/>
              <a:gd name="connsiteY1-4" fmla="*/ 2094271 h 2227007"/>
              <a:gd name="connsiteX2-5" fmla="*/ 353961 w 2875936"/>
              <a:gd name="connsiteY2-6" fmla="*/ 2072149 h 2227007"/>
              <a:gd name="connsiteX3-7" fmla="*/ 353961 w 2875936"/>
              <a:gd name="connsiteY3-8" fmla="*/ 2020529 h 2227007"/>
              <a:gd name="connsiteX4-9" fmla="*/ 346587 w 2875936"/>
              <a:gd name="connsiteY4-10" fmla="*/ 1968910 h 2227007"/>
              <a:gd name="connsiteX5-11" fmla="*/ 346587 w 2875936"/>
              <a:gd name="connsiteY5-12" fmla="*/ 1939413 h 2227007"/>
              <a:gd name="connsiteX6-13" fmla="*/ 346587 w 2875936"/>
              <a:gd name="connsiteY6-14" fmla="*/ 1939413 h 2227007"/>
              <a:gd name="connsiteX7-15" fmla="*/ 258097 w 2875936"/>
              <a:gd name="connsiteY7-16" fmla="*/ 1909917 h 2227007"/>
              <a:gd name="connsiteX8-17" fmla="*/ 213852 w 2875936"/>
              <a:gd name="connsiteY8-18" fmla="*/ 1828800 h 2227007"/>
              <a:gd name="connsiteX9-19" fmla="*/ 154858 w 2875936"/>
              <a:gd name="connsiteY9-20" fmla="*/ 1836175 h 2227007"/>
              <a:gd name="connsiteX10-21" fmla="*/ 154858 w 2875936"/>
              <a:gd name="connsiteY10-22" fmla="*/ 1836175 h 2227007"/>
              <a:gd name="connsiteX11-23" fmla="*/ 154858 w 2875936"/>
              <a:gd name="connsiteY11-24" fmla="*/ 1755058 h 2227007"/>
              <a:gd name="connsiteX12-25" fmla="*/ 184355 w 2875936"/>
              <a:gd name="connsiteY12-26" fmla="*/ 1725562 h 2227007"/>
              <a:gd name="connsiteX13-27" fmla="*/ 184355 w 2875936"/>
              <a:gd name="connsiteY13-28" fmla="*/ 1725562 h 2227007"/>
              <a:gd name="connsiteX14-29" fmla="*/ 95865 w 2875936"/>
              <a:gd name="connsiteY14-30" fmla="*/ 1614949 h 2227007"/>
              <a:gd name="connsiteX15-31" fmla="*/ 44245 w 2875936"/>
              <a:gd name="connsiteY15-32" fmla="*/ 1578078 h 2227007"/>
              <a:gd name="connsiteX16-33" fmla="*/ 29497 w 2875936"/>
              <a:gd name="connsiteY16-34" fmla="*/ 1533833 h 2227007"/>
              <a:gd name="connsiteX17-35" fmla="*/ 29497 w 2875936"/>
              <a:gd name="connsiteY17-36" fmla="*/ 1533833 h 2227007"/>
              <a:gd name="connsiteX18-37" fmla="*/ 103239 w 2875936"/>
              <a:gd name="connsiteY18-38" fmla="*/ 1496962 h 2227007"/>
              <a:gd name="connsiteX19-39" fmla="*/ 117987 w 2875936"/>
              <a:gd name="connsiteY19-40" fmla="*/ 1474839 h 2227007"/>
              <a:gd name="connsiteX20-41" fmla="*/ 117987 w 2875936"/>
              <a:gd name="connsiteY20-42" fmla="*/ 1349478 h 2227007"/>
              <a:gd name="connsiteX21-43" fmla="*/ 117987 w 2875936"/>
              <a:gd name="connsiteY21-44" fmla="*/ 1327355 h 2227007"/>
              <a:gd name="connsiteX22-45" fmla="*/ 66368 w 2875936"/>
              <a:gd name="connsiteY22-46" fmla="*/ 1290484 h 2227007"/>
              <a:gd name="connsiteX23-47" fmla="*/ 66368 w 2875936"/>
              <a:gd name="connsiteY23-48" fmla="*/ 1290484 h 2227007"/>
              <a:gd name="connsiteX24-49" fmla="*/ 0 w 2875936"/>
              <a:gd name="connsiteY24-50" fmla="*/ 1290484 h 2227007"/>
              <a:gd name="connsiteX25-51" fmla="*/ 0 w 2875936"/>
              <a:gd name="connsiteY25-52" fmla="*/ 1290484 h 2227007"/>
              <a:gd name="connsiteX26-53" fmla="*/ 36871 w 2875936"/>
              <a:gd name="connsiteY26-54" fmla="*/ 1216742 h 2227007"/>
              <a:gd name="connsiteX27-55" fmla="*/ 36871 w 2875936"/>
              <a:gd name="connsiteY27-56" fmla="*/ 1216742 h 2227007"/>
              <a:gd name="connsiteX28-57" fmla="*/ 0 w 2875936"/>
              <a:gd name="connsiteY28-58" fmla="*/ 1157749 h 2227007"/>
              <a:gd name="connsiteX29-59" fmla="*/ 29497 w 2875936"/>
              <a:gd name="connsiteY29-60" fmla="*/ 1135626 h 2227007"/>
              <a:gd name="connsiteX30-61" fmla="*/ 29497 w 2875936"/>
              <a:gd name="connsiteY30-62" fmla="*/ 1135626 h 2227007"/>
              <a:gd name="connsiteX31-63" fmla="*/ 88490 w 2875936"/>
              <a:gd name="connsiteY31-64" fmla="*/ 1069258 h 2227007"/>
              <a:gd name="connsiteX32-65" fmla="*/ 191729 w 2875936"/>
              <a:gd name="connsiteY32-66" fmla="*/ 1047136 h 2227007"/>
              <a:gd name="connsiteX33-67" fmla="*/ 258097 w 2875936"/>
              <a:gd name="connsiteY33-68" fmla="*/ 1047136 h 2227007"/>
              <a:gd name="connsiteX34-69" fmla="*/ 324465 w 2875936"/>
              <a:gd name="connsiteY34-70" fmla="*/ 995517 h 2227007"/>
              <a:gd name="connsiteX35-71" fmla="*/ 331839 w 2875936"/>
              <a:gd name="connsiteY35-72" fmla="*/ 1076633 h 2227007"/>
              <a:gd name="connsiteX36-73" fmla="*/ 368710 w 2875936"/>
              <a:gd name="connsiteY36-74" fmla="*/ 1098755 h 2227007"/>
              <a:gd name="connsiteX37-75" fmla="*/ 412955 w 2875936"/>
              <a:gd name="connsiteY37-76" fmla="*/ 1091381 h 2227007"/>
              <a:gd name="connsiteX38-77" fmla="*/ 442452 w 2875936"/>
              <a:gd name="connsiteY38-78" fmla="*/ 1076633 h 2227007"/>
              <a:gd name="connsiteX39-79" fmla="*/ 442452 w 2875936"/>
              <a:gd name="connsiteY39-80" fmla="*/ 1076633 h 2227007"/>
              <a:gd name="connsiteX40-81" fmla="*/ 464574 w 2875936"/>
              <a:gd name="connsiteY40-82" fmla="*/ 1017639 h 2227007"/>
              <a:gd name="connsiteX41-83" fmla="*/ 538316 w 2875936"/>
              <a:gd name="connsiteY41-84" fmla="*/ 1032387 h 2227007"/>
              <a:gd name="connsiteX42-85" fmla="*/ 575187 w 2875936"/>
              <a:gd name="connsiteY42-86" fmla="*/ 1002891 h 2227007"/>
              <a:gd name="connsiteX43-87" fmla="*/ 575187 w 2875936"/>
              <a:gd name="connsiteY43-88" fmla="*/ 1002891 h 2227007"/>
              <a:gd name="connsiteX44-89" fmla="*/ 575187 w 2875936"/>
              <a:gd name="connsiteY44-90" fmla="*/ 1002891 h 2227007"/>
              <a:gd name="connsiteX45-91" fmla="*/ 619432 w 2875936"/>
              <a:gd name="connsiteY45-92" fmla="*/ 973394 h 2227007"/>
              <a:gd name="connsiteX46-93" fmla="*/ 656303 w 2875936"/>
              <a:gd name="connsiteY46-94" fmla="*/ 995517 h 2227007"/>
              <a:gd name="connsiteX47-95" fmla="*/ 663678 w 2875936"/>
              <a:gd name="connsiteY47-96" fmla="*/ 1010265 h 2227007"/>
              <a:gd name="connsiteX48-97" fmla="*/ 730045 w 2875936"/>
              <a:gd name="connsiteY48-98" fmla="*/ 995517 h 2227007"/>
              <a:gd name="connsiteX49-99" fmla="*/ 833284 w 2875936"/>
              <a:gd name="connsiteY49-100" fmla="*/ 988142 h 2227007"/>
              <a:gd name="connsiteX50-101" fmla="*/ 936523 w 2875936"/>
              <a:gd name="connsiteY50-102" fmla="*/ 892278 h 2227007"/>
              <a:gd name="connsiteX51-103" fmla="*/ 966020 w 2875936"/>
              <a:gd name="connsiteY51-104" fmla="*/ 833284 h 2227007"/>
              <a:gd name="connsiteX52-105" fmla="*/ 966020 w 2875936"/>
              <a:gd name="connsiteY52-106" fmla="*/ 833284 h 2227007"/>
              <a:gd name="connsiteX53-107" fmla="*/ 966020 w 2875936"/>
              <a:gd name="connsiteY53-108" fmla="*/ 774291 h 2227007"/>
              <a:gd name="connsiteX54-109" fmla="*/ 1047136 w 2875936"/>
              <a:gd name="connsiteY54-110" fmla="*/ 744794 h 2227007"/>
              <a:gd name="connsiteX55-111" fmla="*/ 1061884 w 2875936"/>
              <a:gd name="connsiteY55-112" fmla="*/ 656304 h 2227007"/>
              <a:gd name="connsiteX56-113" fmla="*/ 1061884 w 2875936"/>
              <a:gd name="connsiteY56-114" fmla="*/ 656304 h 2227007"/>
              <a:gd name="connsiteX57-115" fmla="*/ 1025013 w 2875936"/>
              <a:gd name="connsiteY57-116" fmla="*/ 589936 h 2227007"/>
              <a:gd name="connsiteX58-117" fmla="*/ 1061884 w 2875936"/>
              <a:gd name="connsiteY58-118" fmla="*/ 516194 h 2227007"/>
              <a:gd name="connsiteX59-119" fmla="*/ 1061884 w 2875936"/>
              <a:gd name="connsiteY59-120" fmla="*/ 516194 h 2227007"/>
              <a:gd name="connsiteX60-121" fmla="*/ 1017639 w 2875936"/>
              <a:gd name="connsiteY60-122" fmla="*/ 457200 h 2227007"/>
              <a:gd name="connsiteX61-123" fmla="*/ 1312607 w 2875936"/>
              <a:gd name="connsiteY61-124" fmla="*/ 508820 h 2227007"/>
              <a:gd name="connsiteX62-125" fmla="*/ 1349478 w 2875936"/>
              <a:gd name="connsiteY62-126" fmla="*/ 494071 h 2227007"/>
              <a:gd name="connsiteX63-127" fmla="*/ 1334729 w 2875936"/>
              <a:gd name="connsiteY63-128" fmla="*/ 427704 h 2227007"/>
              <a:gd name="connsiteX64-129" fmla="*/ 1334729 w 2875936"/>
              <a:gd name="connsiteY64-130" fmla="*/ 405581 h 2227007"/>
              <a:gd name="connsiteX65-131" fmla="*/ 1401097 w 2875936"/>
              <a:gd name="connsiteY65-132" fmla="*/ 353962 h 2227007"/>
              <a:gd name="connsiteX66-133" fmla="*/ 1460090 w 2875936"/>
              <a:gd name="connsiteY66-134" fmla="*/ 206478 h 2227007"/>
              <a:gd name="connsiteX67-135" fmla="*/ 1555955 w 2875936"/>
              <a:gd name="connsiteY67-136" fmla="*/ 250723 h 2227007"/>
              <a:gd name="connsiteX68-137" fmla="*/ 1629697 w 2875936"/>
              <a:gd name="connsiteY68-138" fmla="*/ 294968 h 2227007"/>
              <a:gd name="connsiteX69-139" fmla="*/ 1718187 w 2875936"/>
              <a:gd name="connsiteY69-140" fmla="*/ 294968 h 2227007"/>
              <a:gd name="connsiteX70-141" fmla="*/ 1718187 w 2875936"/>
              <a:gd name="connsiteY70-142" fmla="*/ 294968 h 2227007"/>
              <a:gd name="connsiteX71-143" fmla="*/ 1791929 w 2875936"/>
              <a:gd name="connsiteY71-144" fmla="*/ 250723 h 2227007"/>
              <a:gd name="connsiteX72-145" fmla="*/ 1791929 w 2875936"/>
              <a:gd name="connsiteY72-146" fmla="*/ 250723 h 2227007"/>
              <a:gd name="connsiteX73-147" fmla="*/ 1769807 w 2875936"/>
              <a:gd name="connsiteY73-148" fmla="*/ 154858 h 2227007"/>
              <a:gd name="connsiteX74-149" fmla="*/ 1769807 w 2875936"/>
              <a:gd name="connsiteY74-150" fmla="*/ 154858 h 2227007"/>
              <a:gd name="connsiteX75-151" fmla="*/ 1828800 w 2875936"/>
              <a:gd name="connsiteY75-152" fmla="*/ 88491 h 2227007"/>
              <a:gd name="connsiteX76-153" fmla="*/ 1902542 w 2875936"/>
              <a:gd name="connsiteY76-154" fmla="*/ 73742 h 2227007"/>
              <a:gd name="connsiteX77-155" fmla="*/ 1902542 w 2875936"/>
              <a:gd name="connsiteY77-156" fmla="*/ 73742 h 2227007"/>
              <a:gd name="connsiteX78-157" fmla="*/ 1976284 w 2875936"/>
              <a:gd name="connsiteY78-158" fmla="*/ 51620 h 2227007"/>
              <a:gd name="connsiteX79-159" fmla="*/ 1976284 w 2875936"/>
              <a:gd name="connsiteY79-160" fmla="*/ 7375 h 2227007"/>
              <a:gd name="connsiteX80-161" fmla="*/ 2027903 w 2875936"/>
              <a:gd name="connsiteY80-162" fmla="*/ 0 h 2227007"/>
              <a:gd name="connsiteX81-163" fmla="*/ 2072149 w 2875936"/>
              <a:gd name="connsiteY81-164" fmla="*/ 7375 h 2227007"/>
              <a:gd name="connsiteX82-165" fmla="*/ 2072149 w 2875936"/>
              <a:gd name="connsiteY82-166" fmla="*/ 7375 h 2227007"/>
              <a:gd name="connsiteX83-167" fmla="*/ 2086897 w 2875936"/>
              <a:gd name="connsiteY83-168" fmla="*/ 51620 h 2227007"/>
              <a:gd name="connsiteX84-169" fmla="*/ 2057400 w 2875936"/>
              <a:gd name="connsiteY84-170" fmla="*/ 66368 h 2227007"/>
              <a:gd name="connsiteX85-171" fmla="*/ 2138516 w 2875936"/>
              <a:gd name="connsiteY85-172" fmla="*/ 191729 h 2227007"/>
              <a:gd name="connsiteX86-173" fmla="*/ 2256503 w 2875936"/>
              <a:gd name="connsiteY86-174" fmla="*/ 206478 h 2227007"/>
              <a:gd name="connsiteX87-175" fmla="*/ 2293374 w 2875936"/>
              <a:gd name="connsiteY87-176" fmla="*/ 287594 h 2227007"/>
              <a:gd name="connsiteX88-177" fmla="*/ 2293374 w 2875936"/>
              <a:gd name="connsiteY88-178" fmla="*/ 339213 h 2227007"/>
              <a:gd name="connsiteX89-179" fmla="*/ 2352368 w 2875936"/>
              <a:gd name="connsiteY89-180" fmla="*/ 442452 h 2227007"/>
              <a:gd name="connsiteX90-181" fmla="*/ 2330245 w 2875936"/>
              <a:gd name="connsiteY90-182" fmla="*/ 545691 h 2227007"/>
              <a:gd name="connsiteX91-183" fmla="*/ 2330245 w 2875936"/>
              <a:gd name="connsiteY91-184" fmla="*/ 545691 h 2227007"/>
              <a:gd name="connsiteX92-185" fmla="*/ 2278626 w 2875936"/>
              <a:gd name="connsiteY92-186" fmla="*/ 545691 h 2227007"/>
              <a:gd name="connsiteX93-187" fmla="*/ 2278626 w 2875936"/>
              <a:gd name="connsiteY93-188" fmla="*/ 634181 h 2227007"/>
              <a:gd name="connsiteX94-189" fmla="*/ 2286000 w 2875936"/>
              <a:gd name="connsiteY94-190" fmla="*/ 715297 h 2227007"/>
              <a:gd name="connsiteX95-191" fmla="*/ 2367116 w 2875936"/>
              <a:gd name="connsiteY95-192" fmla="*/ 722671 h 2227007"/>
              <a:gd name="connsiteX96-193" fmla="*/ 2448232 w 2875936"/>
              <a:gd name="connsiteY96-194" fmla="*/ 752168 h 2227007"/>
              <a:gd name="connsiteX97-195" fmla="*/ 2551471 w 2875936"/>
              <a:gd name="connsiteY97-196" fmla="*/ 774291 h 2227007"/>
              <a:gd name="connsiteX98-197" fmla="*/ 2573594 w 2875936"/>
              <a:gd name="connsiteY98-198" fmla="*/ 752168 h 2227007"/>
              <a:gd name="connsiteX99-199" fmla="*/ 2691581 w 2875936"/>
              <a:gd name="connsiteY99-200" fmla="*/ 855407 h 2227007"/>
              <a:gd name="connsiteX100-201" fmla="*/ 2743200 w 2875936"/>
              <a:gd name="connsiteY100-202" fmla="*/ 907026 h 2227007"/>
              <a:gd name="connsiteX101-203" fmla="*/ 2743200 w 2875936"/>
              <a:gd name="connsiteY101-204" fmla="*/ 907026 h 2227007"/>
              <a:gd name="connsiteX102-205" fmla="*/ 2809568 w 2875936"/>
              <a:gd name="connsiteY102-206" fmla="*/ 899652 h 2227007"/>
              <a:gd name="connsiteX103-207" fmla="*/ 2794820 w 2875936"/>
              <a:gd name="connsiteY103-208" fmla="*/ 1010265 h 2227007"/>
              <a:gd name="connsiteX104-209" fmla="*/ 2868561 w 2875936"/>
              <a:gd name="connsiteY104-210" fmla="*/ 1069258 h 2227007"/>
              <a:gd name="connsiteX105-211" fmla="*/ 2853813 w 2875936"/>
              <a:gd name="connsiteY105-212" fmla="*/ 1120878 h 2227007"/>
              <a:gd name="connsiteX106-213" fmla="*/ 2875936 w 2875936"/>
              <a:gd name="connsiteY106-214" fmla="*/ 1165123 h 2227007"/>
              <a:gd name="connsiteX107-215" fmla="*/ 2839065 w 2875936"/>
              <a:gd name="connsiteY107-216" fmla="*/ 1201994 h 2227007"/>
              <a:gd name="connsiteX108-217" fmla="*/ 2839065 w 2875936"/>
              <a:gd name="connsiteY108-218" fmla="*/ 1201994 h 2227007"/>
              <a:gd name="connsiteX109-219" fmla="*/ 2831690 w 2875936"/>
              <a:gd name="connsiteY109-220" fmla="*/ 1290484 h 2227007"/>
              <a:gd name="connsiteX110-221" fmla="*/ 2861187 w 2875936"/>
              <a:gd name="connsiteY110-222" fmla="*/ 1312607 h 2227007"/>
              <a:gd name="connsiteX111-223" fmla="*/ 2765323 w 2875936"/>
              <a:gd name="connsiteY111-224" fmla="*/ 1334729 h 2227007"/>
              <a:gd name="connsiteX112-225" fmla="*/ 2669458 w 2875936"/>
              <a:gd name="connsiteY112-226" fmla="*/ 1334729 h 2227007"/>
              <a:gd name="connsiteX113-227" fmla="*/ 2669458 w 2875936"/>
              <a:gd name="connsiteY113-228" fmla="*/ 1334729 h 2227007"/>
              <a:gd name="connsiteX114-229" fmla="*/ 2617839 w 2875936"/>
              <a:gd name="connsiteY114-230" fmla="*/ 1401097 h 2227007"/>
              <a:gd name="connsiteX115-231" fmla="*/ 2580968 w 2875936"/>
              <a:gd name="connsiteY115-232" fmla="*/ 1430594 h 2227007"/>
              <a:gd name="connsiteX116-233" fmla="*/ 2551471 w 2875936"/>
              <a:gd name="connsiteY116-234" fmla="*/ 1474839 h 2227007"/>
              <a:gd name="connsiteX117-235" fmla="*/ 2551471 w 2875936"/>
              <a:gd name="connsiteY117-236" fmla="*/ 1474839 h 2227007"/>
              <a:gd name="connsiteX118-237" fmla="*/ 2551471 w 2875936"/>
              <a:gd name="connsiteY118-238" fmla="*/ 1474839 h 2227007"/>
              <a:gd name="connsiteX119-239" fmla="*/ 2426110 w 2875936"/>
              <a:gd name="connsiteY119-240" fmla="*/ 1541207 h 2227007"/>
              <a:gd name="connsiteX120-241" fmla="*/ 2403987 w 2875936"/>
              <a:gd name="connsiteY120-242" fmla="*/ 1592826 h 2227007"/>
              <a:gd name="connsiteX121-243" fmla="*/ 2396613 w 2875936"/>
              <a:gd name="connsiteY121-244" fmla="*/ 1637071 h 2227007"/>
              <a:gd name="connsiteX122-245" fmla="*/ 2396613 w 2875936"/>
              <a:gd name="connsiteY122-246" fmla="*/ 1637071 h 2227007"/>
              <a:gd name="connsiteX123-247" fmla="*/ 2411361 w 2875936"/>
              <a:gd name="connsiteY123-248" fmla="*/ 1725562 h 2227007"/>
              <a:gd name="connsiteX124-249" fmla="*/ 2330245 w 2875936"/>
              <a:gd name="connsiteY124-250" fmla="*/ 1732936 h 2227007"/>
              <a:gd name="connsiteX125-251" fmla="*/ 2330245 w 2875936"/>
              <a:gd name="connsiteY125-252" fmla="*/ 1732936 h 2227007"/>
              <a:gd name="connsiteX126-253" fmla="*/ 2256503 w 2875936"/>
              <a:gd name="connsiteY126-254" fmla="*/ 1777181 h 2227007"/>
              <a:gd name="connsiteX127-255" fmla="*/ 2050026 w 2875936"/>
              <a:gd name="connsiteY127-256" fmla="*/ 1784555 h 2227007"/>
              <a:gd name="connsiteX128-257" fmla="*/ 2035278 w 2875936"/>
              <a:gd name="connsiteY128-258" fmla="*/ 1814052 h 2227007"/>
              <a:gd name="connsiteX129-259" fmla="*/ 2050026 w 2875936"/>
              <a:gd name="connsiteY129-260" fmla="*/ 1850923 h 2227007"/>
              <a:gd name="connsiteX130-261" fmla="*/ 2050026 w 2875936"/>
              <a:gd name="connsiteY130-262" fmla="*/ 1850923 h 2227007"/>
              <a:gd name="connsiteX131-263" fmla="*/ 2079523 w 2875936"/>
              <a:gd name="connsiteY131-264" fmla="*/ 1932039 h 2227007"/>
              <a:gd name="connsiteX132-265" fmla="*/ 2145890 w 2875936"/>
              <a:gd name="connsiteY132-266" fmla="*/ 2005781 h 2227007"/>
              <a:gd name="connsiteX133-267" fmla="*/ 2145890 w 2875936"/>
              <a:gd name="connsiteY133-268" fmla="*/ 2020529 h 2227007"/>
              <a:gd name="connsiteX134-269" fmla="*/ 2145890 w 2875936"/>
              <a:gd name="connsiteY134-270" fmla="*/ 2050026 h 2227007"/>
              <a:gd name="connsiteX135-271" fmla="*/ 2145890 w 2875936"/>
              <a:gd name="connsiteY135-272" fmla="*/ 2050026 h 2227007"/>
              <a:gd name="connsiteX136-273" fmla="*/ 2079523 w 2875936"/>
              <a:gd name="connsiteY136-274" fmla="*/ 2109020 h 2227007"/>
              <a:gd name="connsiteX137-275" fmla="*/ 2079523 w 2875936"/>
              <a:gd name="connsiteY137-276" fmla="*/ 2109020 h 2227007"/>
              <a:gd name="connsiteX138-277" fmla="*/ 2109020 w 2875936"/>
              <a:gd name="connsiteY138-278" fmla="*/ 2160639 h 2227007"/>
              <a:gd name="connsiteX139-279" fmla="*/ 2109020 w 2875936"/>
              <a:gd name="connsiteY139-280" fmla="*/ 2160639 h 2227007"/>
              <a:gd name="connsiteX140-281" fmla="*/ 2086897 w 2875936"/>
              <a:gd name="connsiteY140-282" fmla="*/ 2212258 h 2227007"/>
              <a:gd name="connsiteX141-283" fmla="*/ 2042652 w 2875936"/>
              <a:gd name="connsiteY141-284" fmla="*/ 2227007 h 2227007"/>
              <a:gd name="connsiteX142-285" fmla="*/ 2042652 w 2875936"/>
              <a:gd name="connsiteY142-286" fmla="*/ 2227007 h 2227007"/>
              <a:gd name="connsiteX143-287" fmla="*/ 1991032 w 2875936"/>
              <a:gd name="connsiteY143-288" fmla="*/ 2175387 h 2227007"/>
              <a:gd name="connsiteX144-289" fmla="*/ 1991032 w 2875936"/>
              <a:gd name="connsiteY144-290" fmla="*/ 2175387 h 2227007"/>
              <a:gd name="connsiteX145-291" fmla="*/ 1902542 w 2875936"/>
              <a:gd name="connsiteY145-292" fmla="*/ 2204884 h 2227007"/>
              <a:gd name="connsiteX146-293" fmla="*/ 1902542 w 2875936"/>
              <a:gd name="connsiteY146-294" fmla="*/ 2204884 h 2227007"/>
              <a:gd name="connsiteX147-295" fmla="*/ 1902542 w 2875936"/>
              <a:gd name="connsiteY147-296" fmla="*/ 2204884 h 2227007"/>
              <a:gd name="connsiteX148-297" fmla="*/ 1836174 w 2875936"/>
              <a:gd name="connsiteY148-298" fmla="*/ 2131142 h 2227007"/>
              <a:gd name="connsiteX149-299" fmla="*/ 1799303 w 2875936"/>
              <a:gd name="connsiteY149-300" fmla="*/ 2101646 h 2227007"/>
              <a:gd name="connsiteX150-301" fmla="*/ 1762432 w 2875936"/>
              <a:gd name="connsiteY150-302" fmla="*/ 2064775 h 2227007"/>
              <a:gd name="connsiteX151-303" fmla="*/ 1703439 w 2875936"/>
              <a:gd name="connsiteY151-304" fmla="*/ 2072149 h 2227007"/>
              <a:gd name="connsiteX152-305" fmla="*/ 1607574 w 2875936"/>
              <a:gd name="connsiteY152-306" fmla="*/ 2086897 h 2227007"/>
              <a:gd name="connsiteX153-307" fmla="*/ 1555955 w 2875936"/>
              <a:gd name="connsiteY153-308" fmla="*/ 2064775 h 2227007"/>
              <a:gd name="connsiteX154-309" fmla="*/ 1555955 w 2875936"/>
              <a:gd name="connsiteY154-310" fmla="*/ 2064775 h 2227007"/>
              <a:gd name="connsiteX155-311" fmla="*/ 1519084 w 2875936"/>
              <a:gd name="connsiteY155-312" fmla="*/ 2057400 h 2227007"/>
              <a:gd name="connsiteX156-313" fmla="*/ 1430594 w 2875936"/>
              <a:gd name="connsiteY156-314" fmla="*/ 2116394 h 2227007"/>
              <a:gd name="connsiteX157-315" fmla="*/ 1408471 w 2875936"/>
              <a:gd name="connsiteY157-316" fmla="*/ 2153265 h 2227007"/>
              <a:gd name="connsiteX158-317" fmla="*/ 1327355 w 2875936"/>
              <a:gd name="connsiteY158-318" fmla="*/ 2131142 h 2227007"/>
              <a:gd name="connsiteX159-319" fmla="*/ 1327355 w 2875936"/>
              <a:gd name="connsiteY159-320" fmla="*/ 2131142 h 2227007"/>
              <a:gd name="connsiteX160-321" fmla="*/ 1260987 w 2875936"/>
              <a:gd name="connsiteY160-322" fmla="*/ 2123768 h 2227007"/>
              <a:gd name="connsiteX161-323" fmla="*/ 1150374 w 2875936"/>
              <a:gd name="connsiteY161-324" fmla="*/ 2182762 h 2227007"/>
              <a:gd name="connsiteX162-325" fmla="*/ 1076632 w 2875936"/>
              <a:gd name="connsiteY162-326" fmla="*/ 2168013 h 2227007"/>
              <a:gd name="connsiteX163-327" fmla="*/ 1002890 w 2875936"/>
              <a:gd name="connsiteY163-328" fmla="*/ 2131142 h 2227007"/>
              <a:gd name="connsiteX164-329" fmla="*/ 1002890 w 2875936"/>
              <a:gd name="connsiteY164-330" fmla="*/ 2101646 h 2227007"/>
              <a:gd name="connsiteX165-331" fmla="*/ 1010265 w 2875936"/>
              <a:gd name="connsiteY165-332" fmla="*/ 2057400 h 2227007"/>
              <a:gd name="connsiteX166-333" fmla="*/ 973394 w 2875936"/>
              <a:gd name="connsiteY166-334" fmla="*/ 2050026 h 2227007"/>
              <a:gd name="connsiteX167-335" fmla="*/ 936523 w 2875936"/>
              <a:gd name="connsiteY167-336" fmla="*/ 2072149 h 2227007"/>
              <a:gd name="connsiteX168-337" fmla="*/ 936523 w 2875936"/>
              <a:gd name="connsiteY168-338" fmla="*/ 2072149 h 2227007"/>
              <a:gd name="connsiteX169-339" fmla="*/ 840658 w 2875936"/>
              <a:gd name="connsiteY169-340" fmla="*/ 2131142 h 2227007"/>
              <a:gd name="connsiteX170-341" fmla="*/ 796413 w 2875936"/>
              <a:gd name="connsiteY170-342" fmla="*/ 2131142 h 2227007"/>
              <a:gd name="connsiteX171-343" fmla="*/ 774290 w 2875936"/>
              <a:gd name="connsiteY171-344" fmla="*/ 2064775 h 2227007"/>
              <a:gd name="connsiteX172-345" fmla="*/ 774290 w 2875936"/>
              <a:gd name="connsiteY172-346" fmla="*/ 2064775 h 2227007"/>
              <a:gd name="connsiteX173-347" fmla="*/ 685800 w 2875936"/>
              <a:gd name="connsiteY173-348" fmla="*/ 2042652 h 2227007"/>
              <a:gd name="connsiteX174-349" fmla="*/ 612058 w 2875936"/>
              <a:gd name="connsiteY174-350" fmla="*/ 2072149 h 2227007"/>
              <a:gd name="connsiteX175-351" fmla="*/ 612058 w 2875936"/>
              <a:gd name="connsiteY175-352" fmla="*/ 2072149 h 2227007"/>
              <a:gd name="connsiteX176-353" fmla="*/ 435078 w 2875936"/>
              <a:gd name="connsiteY176-354" fmla="*/ 2168013 h 2227007"/>
              <a:gd name="connsiteX0-355" fmla="*/ 442452 w 2875936"/>
              <a:gd name="connsiteY0-356" fmla="*/ 2168013 h 2227007"/>
              <a:gd name="connsiteX1-357" fmla="*/ 361336 w 2875936"/>
              <a:gd name="connsiteY1-358" fmla="*/ 2094271 h 2227007"/>
              <a:gd name="connsiteX2-359" fmla="*/ 353961 w 2875936"/>
              <a:gd name="connsiteY2-360" fmla="*/ 2072149 h 2227007"/>
              <a:gd name="connsiteX3-361" fmla="*/ 353961 w 2875936"/>
              <a:gd name="connsiteY3-362" fmla="*/ 2020529 h 2227007"/>
              <a:gd name="connsiteX4-363" fmla="*/ 346587 w 2875936"/>
              <a:gd name="connsiteY4-364" fmla="*/ 1968910 h 2227007"/>
              <a:gd name="connsiteX5-365" fmla="*/ 346587 w 2875936"/>
              <a:gd name="connsiteY5-366" fmla="*/ 1939413 h 2227007"/>
              <a:gd name="connsiteX6-367" fmla="*/ 346587 w 2875936"/>
              <a:gd name="connsiteY6-368" fmla="*/ 1939413 h 2227007"/>
              <a:gd name="connsiteX7-369" fmla="*/ 258097 w 2875936"/>
              <a:gd name="connsiteY7-370" fmla="*/ 1909917 h 2227007"/>
              <a:gd name="connsiteX8-371" fmla="*/ 213852 w 2875936"/>
              <a:gd name="connsiteY8-372" fmla="*/ 1828800 h 2227007"/>
              <a:gd name="connsiteX9-373" fmla="*/ 154858 w 2875936"/>
              <a:gd name="connsiteY9-374" fmla="*/ 1836175 h 2227007"/>
              <a:gd name="connsiteX10-375" fmla="*/ 154858 w 2875936"/>
              <a:gd name="connsiteY10-376" fmla="*/ 1836175 h 2227007"/>
              <a:gd name="connsiteX11-377" fmla="*/ 154858 w 2875936"/>
              <a:gd name="connsiteY11-378" fmla="*/ 1755058 h 2227007"/>
              <a:gd name="connsiteX12-379" fmla="*/ 184355 w 2875936"/>
              <a:gd name="connsiteY12-380" fmla="*/ 1725562 h 2227007"/>
              <a:gd name="connsiteX13-381" fmla="*/ 184355 w 2875936"/>
              <a:gd name="connsiteY13-382" fmla="*/ 1725562 h 2227007"/>
              <a:gd name="connsiteX14-383" fmla="*/ 95865 w 2875936"/>
              <a:gd name="connsiteY14-384" fmla="*/ 1614949 h 2227007"/>
              <a:gd name="connsiteX15-385" fmla="*/ 44245 w 2875936"/>
              <a:gd name="connsiteY15-386" fmla="*/ 1578078 h 2227007"/>
              <a:gd name="connsiteX16-387" fmla="*/ 29497 w 2875936"/>
              <a:gd name="connsiteY16-388" fmla="*/ 1533833 h 2227007"/>
              <a:gd name="connsiteX17-389" fmla="*/ 29497 w 2875936"/>
              <a:gd name="connsiteY17-390" fmla="*/ 1533833 h 2227007"/>
              <a:gd name="connsiteX18-391" fmla="*/ 103239 w 2875936"/>
              <a:gd name="connsiteY18-392" fmla="*/ 1496962 h 2227007"/>
              <a:gd name="connsiteX19-393" fmla="*/ 117987 w 2875936"/>
              <a:gd name="connsiteY19-394" fmla="*/ 1474839 h 2227007"/>
              <a:gd name="connsiteX20-395" fmla="*/ 117987 w 2875936"/>
              <a:gd name="connsiteY20-396" fmla="*/ 1349478 h 2227007"/>
              <a:gd name="connsiteX21-397" fmla="*/ 117987 w 2875936"/>
              <a:gd name="connsiteY21-398" fmla="*/ 1327355 h 2227007"/>
              <a:gd name="connsiteX22-399" fmla="*/ 66368 w 2875936"/>
              <a:gd name="connsiteY22-400" fmla="*/ 1290484 h 2227007"/>
              <a:gd name="connsiteX23-401" fmla="*/ 66368 w 2875936"/>
              <a:gd name="connsiteY23-402" fmla="*/ 1290484 h 2227007"/>
              <a:gd name="connsiteX24-403" fmla="*/ 0 w 2875936"/>
              <a:gd name="connsiteY24-404" fmla="*/ 1290484 h 2227007"/>
              <a:gd name="connsiteX25-405" fmla="*/ 0 w 2875936"/>
              <a:gd name="connsiteY25-406" fmla="*/ 1290484 h 2227007"/>
              <a:gd name="connsiteX26-407" fmla="*/ 36871 w 2875936"/>
              <a:gd name="connsiteY26-408" fmla="*/ 1216742 h 2227007"/>
              <a:gd name="connsiteX27-409" fmla="*/ 36871 w 2875936"/>
              <a:gd name="connsiteY27-410" fmla="*/ 1216742 h 2227007"/>
              <a:gd name="connsiteX28-411" fmla="*/ 0 w 2875936"/>
              <a:gd name="connsiteY28-412" fmla="*/ 1157749 h 2227007"/>
              <a:gd name="connsiteX29-413" fmla="*/ 29497 w 2875936"/>
              <a:gd name="connsiteY29-414" fmla="*/ 1135626 h 2227007"/>
              <a:gd name="connsiteX30-415" fmla="*/ 29497 w 2875936"/>
              <a:gd name="connsiteY30-416" fmla="*/ 1135626 h 2227007"/>
              <a:gd name="connsiteX31-417" fmla="*/ 88490 w 2875936"/>
              <a:gd name="connsiteY31-418" fmla="*/ 1069258 h 2227007"/>
              <a:gd name="connsiteX32-419" fmla="*/ 191729 w 2875936"/>
              <a:gd name="connsiteY32-420" fmla="*/ 1047136 h 2227007"/>
              <a:gd name="connsiteX33-421" fmla="*/ 258097 w 2875936"/>
              <a:gd name="connsiteY33-422" fmla="*/ 1047136 h 2227007"/>
              <a:gd name="connsiteX34-423" fmla="*/ 324465 w 2875936"/>
              <a:gd name="connsiteY34-424" fmla="*/ 995517 h 2227007"/>
              <a:gd name="connsiteX35-425" fmla="*/ 331839 w 2875936"/>
              <a:gd name="connsiteY35-426" fmla="*/ 1076633 h 2227007"/>
              <a:gd name="connsiteX36-427" fmla="*/ 368710 w 2875936"/>
              <a:gd name="connsiteY36-428" fmla="*/ 1098755 h 2227007"/>
              <a:gd name="connsiteX37-429" fmla="*/ 412955 w 2875936"/>
              <a:gd name="connsiteY37-430" fmla="*/ 1091381 h 2227007"/>
              <a:gd name="connsiteX38-431" fmla="*/ 442452 w 2875936"/>
              <a:gd name="connsiteY38-432" fmla="*/ 1076633 h 2227007"/>
              <a:gd name="connsiteX39-433" fmla="*/ 442452 w 2875936"/>
              <a:gd name="connsiteY39-434" fmla="*/ 1076633 h 2227007"/>
              <a:gd name="connsiteX40-435" fmla="*/ 464574 w 2875936"/>
              <a:gd name="connsiteY40-436" fmla="*/ 1017639 h 2227007"/>
              <a:gd name="connsiteX41-437" fmla="*/ 538316 w 2875936"/>
              <a:gd name="connsiteY41-438" fmla="*/ 1032387 h 2227007"/>
              <a:gd name="connsiteX42-439" fmla="*/ 575187 w 2875936"/>
              <a:gd name="connsiteY42-440" fmla="*/ 1002891 h 2227007"/>
              <a:gd name="connsiteX43-441" fmla="*/ 575187 w 2875936"/>
              <a:gd name="connsiteY43-442" fmla="*/ 1002891 h 2227007"/>
              <a:gd name="connsiteX44-443" fmla="*/ 575187 w 2875936"/>
              <a:gd name="connsiteY44-444" fmla="*/ 1002891 h 2227007"/>
              <a:gd name="connsiteX45-445" fmla="*/ 619432 w 2875936"/>
              <a:gd name="connsiteY45-446" fmla="*/ 973394 h 2227007"/>
              <a:gd name="connsiteX46-447" fmla="*/ 656303 w 2875936"/>
              <a:gd name="connsiteY46-448" fmla="*/ 995517 h 2227007"/>
              <a:gd name="connsiteX47-449" fmla="*/ 663678 w 2875936"/>
              <a:gd name="connsiteY47-450" fmla="*/ 1010265 h 2227007"/>
              <a:gd name="connsiteX48-451" fmla="*/ 730045 w 2875936"/>
              <a:gd name="connsiteY48-452" fmla="*/ 995517 h 2227007"/>
              <a:gd name="connsiteX49-453" fmla="*/ 833284 w 2875936"/>
              <a:gd name="connsiteY49-454" fmla="*/ 988142 h 2227007"/>
              <a:gd name="connsiteX50-455" fmla="*/ 936523 w 2875936"/>
              <a:gd name="connsiteY50-456" fmla="*/ 892278 h 2227007"/>
              <a:gd name="connsiteX51-457" fmla="*/ 966020 w 2875936"/>
              <a:gd name="connsiteY51-458" fmla="*/ 833284 h 2227007"/>
              <a:gd name="connsiteX52-459" fmla="*/ 966020 w 2875936"/>
              <a:gd name="connsiteY52-460" fmla="*/ 833284 h 2227007"/>
              <a:gd name="connsiteX53-461" fmla="*/ 966020 w 2875936"/>
              <a:gd name="connsiteY53-462" fmla="*/ 774291 h 2227007"/>
              <a:gd name="connsiteX54-463" fmla="*/ 1047136 w 2875936"/>
              <a:gd name="connsiteY54-464" fmla="*/ 744794 h 2227007"/>
              <a:gd name="connsiteX55-465" fmla="*/ 1061884 w 2875936"/>
              <a:gd name="connsiteY55-466" fmla="*/ 656304 h 2227007"/>
              <a:gd name="connsiteX56-467" fmla="*/ 1061884 w 2875936"/>
              <a:gd name="connsiteY56-468" fmla="*/ 656304 h 2227007"/>
              <a:gd name="connsiteX57-469" fmla="*/ 1025013 w 2875936"/>
              <a:gd name="connsiteY57-470" fmla="*/ 589936 h 2227007"/>
              <a:gd name="connsiteX58-471" fmla="*/ 1061884 w 2875936"/>
              <a:gd name="connsiteY58-472" fmla="*/ 516194 h 2227007"/>
              <a:gd name="connsiteX59-473" fmla="*/ 1061884 w 2875936"/>
              <a:gd name="connsiteY59-474" fmla="*/ 516194 h 2227007"/>
              <a:gd name="connsiteX60-475" fmla="*/ 1017639 w 2875936"/>
              <a:gd name="connsiteY60-476" fmla="*/ 457200 h 2227007"/>
              <a:gd name="connsiteX61-477" fmla="*/ 1312607 w 2875936"/>
              <a:gd name="connsiteY61-478" fmla="*/ 508820 h 2227007"/>
              <a:gd name="connsiteX62-479" fmla="*/ 1349478 w 2875936"/>
              <a:gd name="connsiteY62-480" fmla="*/ 494071 h 2227007"/>
              <a:gd name="connsiteX63-481" fmla="*/ 1334729 w 2875936"/>
              <a:gd name="connsiteY63-482" fmla="*/ 427704 h 2227007"/>
              <a:gd name="connsiteX64-483" fmla="*/ 1334729 w 2875936"/>
              <a:gd name="connsiteY64-484" fmla="*/ 405581 h 2227007"/>
              <a:gd name="connsiteX65-485" fmla="*/ 1401097 w 2875936"/>
              <a:gd name="connsiteY65-486" fmla="*/ 353962 h 2227007"/>
              <a:gd name="connsiteX66-487" fmla="*/ 1460090 w 2875936"/>
              <a:gd name="connsiteY66-488" fmla="*/ 206478 h 2227007"/>
              <a:gd name="connsiteX67-489" fmla="*/ 1555955 w 2875936"/>
              <a:gd name="connsiteY67-490" fmla="*/ 250723 h 2227007"/>
              <a:gd name="connsiteX68-491" fmla="*/ 1629697 w 2875936"/>
              <a:gd name="connsiteY68-492" fmla="*/ 294968 h 2227007"/>
              <a:gd name="connsiteX69-493" fmla="*/ 1718187 w 2875936"/>
              <a:gd name="connsiteY69-494" fmla="*/ 294968 h 2227007"/>
              <a:gd name="connsiteX70-495" fmla="*/ 1718187 w 2875936"/>
              <a:gd name="connsiteY70-496" fmla="*/ 294968 h 2227007"/>
              <a:gd name="connsiteX71-497" fmla="*/ 1791929 w 2875936"/>
              <a:gd name="connsiteY71-498" fmla="*/ 250723 h 2227007"/>
              <a:gd name="connsiteX72-499" fmla="*/ 1791929 w 2875936"/>
              <a:gd name="connsiteY72-500" fmla="*/ 250723 h 2227007"/>
              <a:gd name="connsiteX73-501" fmla="*/ 1769807 w 2875936"/>
              <a:gd name="connsiteY73-502" fmla="*/ 154858 h 2227007"/>
              <a:gd name="connsiteX74-503" fmla="*/ 1769807 w 2875936"/>
              <a:gd name="connsiteY74-504" fmla="*/ 154858 h 2227007"/>
              <a:gd name="connsiteX75-505" fmla="*/ 1828800 w 2875936"/>
              <a:gd name="connsiteY75-506" fmla="*/ 88491 h 2227007"/>
              <a:gd name="connsiteX76-507" fmla="*/ 1902542 w 2875936"/>
              <a:gd name="connsiteY76-508" fmla="*/ 73742 h 2227007"/>
              <a:gd name="connsiteX77-509" fmla="*/ 1902542 w 2875936"/>
              <a:gd name="connsiteY77-510" fmla="*/ 73742 h 2227007"/>
              <a:gd name="connsiteX78-511" fmla="*/ 1976284 w 2875936"/>
              <a:gd name="connsiteY78-512" fmla="*/ 51620 h 2227007"/>
              <a:gd name="connsiteX79-513" fmla="*/ 1976284 w 2875936"/>
              <a:gd name="connsiteY79-514" fmla="*/ 7375 h 2227007"/>
              <a:gd name="connsiteX80-515" fmla="*/ 2027903 w 2875936"/>
              <a:gd name="connsiteY80-516" fmla="*/ 0 h 2227007"/>
              <a:gd name="connsiteX81-517" fmla="*/ 2072149 w 2875936"/>
              <a:gd name="connsiteY81-518" fmla="*/ 7375 h 2227007"/>
              <a:gd name="connsiteX82-519" fmla="*/ 2072149 w 2875936"/>
              <a:gd name="connsiteY82-520" fmla="*/ 7375 h 2227007"/>
              <a:gd name="connsiteX83-521" fmla="*/ 2086897 w 2875936"/>
              <a:gd name="connsiteY83-522" fmla="*/ 51620 h 2227007"/>
              <a:gd name="connsiteX84-523" fmla="*/ 2057400 w 2875936"/>
              <a:gd name="connsiteY84-524" fmla="*/ 66368 h 2227007"/>
              <a:gd name="connsiteX85-525" fmla="*/ 2138516 w 2875936"/>
              <a:gd name="connsiteY85-526" fmla="*/ 191729 h 2227007"/>
              <a:gd name="connsiteX86-527" fmla="*/ 2256503 w 2875936"/>
              <a:gd name="connsiteY86-528" fmla="*/ 206478 h 2227007"/>
              <a:gd name="connsiteX87-529" fmla="*/ 2293374 w 2875936"/>
              <a:gd name="connsiteY87-530" fmla="*/ 287594 h 2227007"/>
              <a:gd name="connsiteX88-531" fmla="*/ 2293374 w 2875936"/>
              <a:gd name="connsiteY88-532" fmla="*/ 339213 h 2227007"/>
              <a:gd name="connsiteX89-533" fmla="*/ 2352368 w 2875936"/>
              <a:gd name="connsiteY89-534" fmla="*/ 442452 h 2227007"/>
              <a:gd name="connsiteX90-535" fmla="*/ 2330245 w 2875936"/>
              <a:gd name="connsiteY90-536" fmla="*/ 545691 h 2227007"/>
              <a:gd name="connsiteX91-537" fmla="*/ 2330245 w 2875936"/>
              <a:gd name="connsiteY91-538" fmla="*/ 545691 h 2227007"/>
              <a:gd name="connsiteX92-539" fmla="*/ 2278626 w 2875936"/>
              <a:gd name="connsiteY92-540" fmla="*/ 545691 h 2227007"/>
              <a:gd name="connsiteX93-541" fmla="*/ 2278626 w 2875936"/>
              <a:gd name="connsiteY93-542" fmla="*/ 634181 h 2227007"/>
              <a:gd name="connsiteX94-543" fmla="*/ 2286000 w 2875936"/>
              <a:gd name="connsiteY94-544" fmla="*/ 715297 h 2227007"/>
              <a:gd name="connsiteX95-545" fmla="*/ 2367116 w 2875936"/>
              <a:gd name="connsiteY95-546" fmla="*/ 722671 h 2227007"/>
              <a:gd name="connsiteX96-547" fmla="*/ 2448232 w 2875936"/>
              <a:gd name="connsiteY96-548" fmla="*/ 752168 h 2227007"/>
              <a:gd name="connsiteX97-549" fmla="*/ 2551471 w 2875936"/>
              <a:gd name="connsiteY97-550" fmla="*/ 774291 h 2227007"/>
              <a:gd name="connsiteX98-551" fmla="*/ 2573594 w 2875936"/>
              <a:gd name="connsiteY98-552" fmla="*/ 752168 h 2227007"/>
              <a:gd name="connsiteX99-553" fmla="*/ 2691581 w 2875936"/>
              <a:gd name="connsiteY99-554" fmla="*/ 855407 h 2227007"/>
              <a:gd name="connsiteX100-555" fmla="*/ 2743200 w 2875936"/>
              <a:gd name="connsiteY100-556" fmla="*/ 907026 h 2227007"/>
              <a:gd name="connsiteX101-557" fmla="*/ 2743200 w 2875936"/>
              <a:gd name="connsiteY101-558" fmla="*/ 907026 h 2227007"/>
              <a:gd name="connsiteX102-559" fmla="*/ 2809568 w 2875936"/>
              <a:gd name="connsiteY102-560" fmla="*/ 899652 h 2227007"/>
              <a:gd name="connsiteX103-561" fmla="*/ 2794820 w 2875936"/>
              <a:gd name="connsiteY103-562" fmla="*/ 1010265 h 2227007"/>
              <a:gd name="connsiteX104-563" fmla="*/ 2868561 w 2875936"/>
              <a:gd name="connsiteY104-564" fmla="*/ 1069258 h 2227007"/>
              <a:gd name="connsiteX105-565" fmla="*/ 2853813 w 2875936"/>
              <a:gd name="connsiteY105-566" fmla="*/ 1120878 h 2227007"/>
              <a:gd name="connsiteX106-567" fmla="*/ 2875936 w 2875936"/>
              <a:gd name="connsiteY106-568" fmla="*/ 1165123 h 2227007"/>
              <a:gd name="connsiteX107-569" fmla="*/ 2839065 w 2875936"/>
              <a:gd name="connsiteY107-570" fmla="*/ 1201994 h 2227007"/>
              <a:gd name="connsiteX108-571" fmla="*/ 2839065 w 2875936"/>
              <a:gd name="connsiteY108-572" fmla="*/ 1201994 h 2227007"/>
              <a:gd name="connsiteX109-573" fmla="*/ 2831690 w 2875936"/>
              <a:gd name="connsiteY109-574" fmla="*/ 1290484 h 2227007"/>
              <a:gd name="connsiteX110-575" fmla="*/ 2861187 w 2875936"/>
              <a:gd name="connsiteY110-576" fmla="*/ 1312607 h 2227007"/>
              <a:gd name="connsiteX111-577" fmla="*/ 2765323 w 2875936"/>
              <a:gd name="connsiteY111-578" fmla="*/ 1334729 h 2227007"/>
              <a:gd name="connsiteX112-579" fmla="*/ 2669458 w 2875936"/>
              <a:gd name="connsiteY112-580" fmla="*/ 1334729 h 2227007"/>
              <a:gd name="connsiteX113-581" fmla="*/ 2669458 w 2875936"/>
              <a:gd name="connsiteY113-582" fmla="*/ 1334729 h 2227007"/>
              <a:gd name="connsiteX114-583" fmla="*/ 2617839 w 2875936"/>
              <a:gd name="connsiteY114-584" fmla="*/ 1401097 h 2227007"/>
              <a:gd name="connsiteX115-585" fmla="*/ 2580968 w 2875936"/>
              <a:gd name="connsiteY115-586" fmla="*/ 1430594 h 2227007"/>
              <a:gd name="connsiteX116-587" fmla="*/ 2551471 w 2875936"/>
              <a:gd name="connsiteY116-588" fmla="*/ 1474839 h 2227007"/>
              <a:gd name="connsiteX117-589" fmla="*/ 2551471 w 2875936"/>
              <a:gd name="connsiteY117-590" fmla="*/ 1474839 h 2227007"/>
              <a:gd name="connsiteX118-591" fmla="*/ 2551471 w 2875936"/>
              <a:gd name="connsiteY118-592" fmla="*/ 1474839 h 2227007"/>
              <a:gd name="connsiteX119-593" fmla="*/ 2426110 w 2875936"/>
              <a:gd name="connsiteY119-594" fmla="*/ 1541207 h 2227007"/>
              <a:gd name="connsiteX120-595" fmla="*/ 2403987 w 2875936"/>
              <a:gd name="connsiteY120-596" fmla="*/ 1592826 h 2227007"/>
              <a:gd name="connsiteX121-597" fmla="*/ 2396613 w 2875936"/>
              <a:gd name="connsiteY121-598" fmla="*/ 1637071 h 2227007"/>
              <a:gd name="connsiteX122-599" fmla="*/ 2396613 w 2875936"/>
              <a:gd name="connsiteY122-600" fmla="*/ 1637071 h 2227007"/>
              <a:gd name="connsiteX123-601" fmla="*/ 2411361 w 2875936"/>
              <a:gd name="connsiteY123-602" fmla="*/ 1725562 h 2227007"/>
              <a:gd name="connsiteX124-603" fmla="*/ 2330245 w 2875936"/>
              <a:gd name="connsiteY124-604" fmla="*/ 1732936 h 2227007"/>
              <a:gd name="connsiteX125-605" fmla="*/ 2330245 w 2875936"/>
              <a:gd name="connsiteY125-606" fmla="*/ 1732936 h 2227007"/>
              <a:gd name="connsiteX126-607" fmla="*/ 2256503 w 2875936"/>
              <a:gd name="connsiteY126-608" fmla="*/ 1777181 h 2227007"/>
              <a:gd name="connsiteX127-609" fmla="*/ 2050026 w 2875936"/>
              <a:gd name="connsiteY127-610" fmla="*/ 1784555 h 2227007"/>
              <a:gd name="connsiteX128-611" fmla="*/ 2035278 w 2875936"/>
              <a:gd name="connsiteY128-612" fmla="*/ 1814052 h 2227007"/>
              <a:gd name="connsiteX129-613" fmla="*/ 2050026 w 2875936"/>
              <a:gd name="connsiteY129-614" fmla="*/ 1850923 h 2227007"/>
              <a:gd name="connsiteX130-615" fmla="*/ 2050026 w 2875936"/>
              <a:gd name="connsiteY130-616" fmla="*/ 1850923 h 2227007"/>
              <a:gd name="connsiteX131-617" fmla="*/ 2079523 w 2875936"/>
              <a:gd name="connsiteY131-618" fmla="*/ 1932039 h 2227007"/>
              <a:gd name="connsiteX132-619" fmla="*/ 2145890 w 2875936"/>
              <a:gd name="connsiteY132-620" fmla="*/ 2005781 h 2227007"/>
              <a:gd name="connsiteX133-621" fmla="*/ 2145890 w 2875936"/>
              <a:gd name="connsiteY133-622" fmla="*/ 2020529 h 2227007"/>
              <a:gd name="connsiteX134-623" fmla="*/ 2145890 w 2875936"/>
              <a:gd name="connsiteY134-624" fmla="*/ 2050026 h 2227007"/>
              <a:gd name="connsiteX135-625" fmla="*/ 2145890 w 2875936"/>
              <a:gd name="connsiteY135-626" fmla="*/ 2050026 h 2227007"/>
              <a:gd name="connsiteX136-627" fmla="*/ 2079523 w 2875936"/>
              <a:gd name="connsiteY136-628" fmla="*/ 2109020 h 2227007"/>
              <a:gd name="connsiteX137-629" fmla="*/ 2079523 w 2875936"/>
              <a:gd name="connsiteY137-630" fmla="*/ 2109020 h 2227007"/>
              <a:gd name="connsiteX138-631" fmla="*/ 2109020 w 2875936"/>
              <a:gd name="connsiteY138-632" fmla="*/ 2160639 h 2227007"/>
              <a:gd name="connsiteX139-633" fmla="*/ 2109020 w 2875936"/>
              <a:gd name="connsiteY139-634" fmla="*/ 2160639 h 2227007"/>
              <a:gd name="connsiteX140-635" fmla="*/ 2086897 w 2875936"/>
              <a:gd name="connsiteY140-636" fmla="*/ 2212258 h 2227007"/>
              <a:gd name="connsiteX141-637" fmla="*/ 2042652 w 2875936"/>
              <a:gd name="connsiteY141-638" fmla="*/ 2227007 h 2227007"/>
              <a:gd name="connsiteX142-639" fmla="*/ 2042652 w 2875936"/>
              <a:gd name="connsiteY142-640" fmla="*/ 2227007 h 2227007"/>
              <a:gd name="connsiteX143-641" fmla="*/ 1991032 w 2875936"/>
              <a:gd name="connsiteY143-642" fmla="*/ 2175387 h 2227007"/>
              <a:gd name="connsiteX144-643" fmla="*/ 1991032 w 2875936"/>
              <a:gd name="connsiteY144-644" fmla="*/ 2175387 h 2227007"/>
              <a:gd name="connsiteX145-645" fmla="*/ 1902542 w 2875936"/>
              <a:gd name="connsiteY145-646" fmla="*/ 2204884 h 2227007"/>
              <a:gd name="connsiteX146-647" fmla="*/ 1902542 w 2875936"/>
              <a:gd name="connsiteY146-648" fmla="*/ 2204884 h 2227007"/>
              <a:gd name="connsiteX147-649" fmla="*/ 1902542 w 2875936"/>
              <a:gd name="connsiteY147-650" fmla="*/ 2204884 h 2227007"/>
              <a:gd name="connsiteX148-651" fmla="*/ 1836174 w 2875936"/>
              <a:gd name="connsiteY148-652" fmla="*/ 2131142 h 2227007"/>
              <a:gd name="connsiteX149-653" fmla="*/ 1799303 w 2875936"/>
              <a:gd name="connsiteY149-654" fmla="*/ 2101646 h 2227007"/>
              <a:gd name="connsiteX150-655" fmla="*/ 1762432 w 2875936"/>
              <a:gd name="connsiteY150-656" fmla="*/ 2064775 h 2227007"/>
              <a:gd name="connsiteX151-657" fmla="*/ 1703439 w 2875936"/>
              <a:gd name="connsiteY151-658" fmla="*/ 2072149 h 2227007"/>
              <a:gd name="connsiteX152-659" fmla="*/ 1607574 w 2875936"/>
              <a:gd name="connsiteY152-660" fmla="*/ 2086897 h 2227007"/>
              <a:gd name="connsiteX153-661" fmla="*/ 1555955 w 2875936"/>
              <a:gd name="connsiteY153-662" fmla="*/ 2064775 h 2227007"/>
              <a:gd name="connsiteX154-663" fmla="*/ 1555955 w 2875936"/>
              <a:gd name="connsiteY154-664" fmla="*/ 2064775 h 2227007"/>
              <a:gd name="connsiteX155-665" fmla="*/ 1519084 w 2875936"/>
              <a:gd name="connsiteY155-666" fmla="*/ 2057400 h 2227007"/>
              <a:gd name="connsiteX156-667" fmla="*/ 1430594 w 2875936"/>
              <a:gd name="connsiteY156-668" fmla="*/ 2116394 h 2227007"/>
              <a:gd name="connsiteX157-669" fmla="*/ 1408471 w 2875936"/>
              <a:gd name="connsiteY157-670" fmla="*/ 2153265 h 2227007"/>
              <a:gd name="connsiteX158-671" fmla="*/ 1327355 w 2875936"/>
              <a:gd name="connsiteY158-672" fmla="*/ 2131142 h 2227007"/>
              <a:gd name="connsiteX159-673" fmla="*/ 1327355 w 2875936"/>
              <a:gd name="connsiteY159-674" fmla="*/ 2131142 h 2227007"/>
              <a:gd name="connsiteX160-675" fmla="*/ 1260987 w 2875936"/>
              <a:gd name="connsiteY160-676" fmla="*/ 2123768 h 2227007"/>
              <a:gd name="connsiteX161-677" fmla="*/ 1150374 w 2875936"/>
              <a:gd name="connsiteY161-678" fmla="*/ 2182762 h 2227007"/>
              <a:gd name="connsiteX162-679" fmla="*/ 1076632 w 2875936"/>
              <a:gd name="connsiteY162-680" fmla="*/ 2168013 h 2227007"/>
              <a:gd name="connsiteX163-681" fmla="*/ 1002890 w 2875936"/>
              <a:gd name="connsiteY163-682" fmla="*/ 2131142 h 2227007"/>
              <a:gd name="connsiteX164-683" fmla="*/ 1002890 w 2875936"/>
              <a:gd name="connsiteY164-684" fmla="*/ 2101646 h 2227007"/>
              <a:gd name="connsiteX165-685" fmla="*/ 1010265 w 2875936"/>
              <a:gd name="connsiteY165-686" fmla="*/ 2057400 h 2227007"/>
              <a:gd name="connsiteX166-687" fmla="*/ 973394 w 2875936"/>
              <a:gd name="connsiteY166-688" fmla="*/ 2050026 h 2227007"/>
              <a:gd name="connsiteX167-689" fmla="*/ 936523 w 2875936"/>
              <a:gd name="connsiteY167-690" fmla="*/ 2072149 h 2227007"/>
              <a:gd name="connsiteX168-691" fmla="*/ 936523 w 2875936"/>
              <a:gd name="connsiteY168-692" fmla="*/ 2072149 h 2227007"/>
              <a:gd name="connsiteX169-693" fmla="*/ 840658 w 2875936"/>
              <a:gd name="connsiteY169-694" fmla="*/ 2131142 h 2227007"/>
              <a:gd name="connsiteX170-695" fmla="*/ 796413 w 2875936"/>
              <a:gd name="connsiteY170-696" fmla="*/ 2131142 h 2227007"/>
              <a:gd name="connsiteX171-697" fmla="*/ 774290 w 2875936"/>
              <a:gd name="connsiteY171-698" fmla="*/ 2064775 h 2227007"/>
              <a:gd name="connsiteX172-699" fmla="*/ 774290 w 2875936"/>
              <a:gd name="connsiteY172-700" fmla="*/ 2064775 h 2227007"/>
              <a:gd name="connsiteX173-701" fmla="*/ 685800 w 2875936"/>
              <a:gd name="connsiteY173-702" fmla="*/ 2042652 h 2227007"/>
              <a:gd name="connsiteX174-703" fmla="*/ 612058 w 2875936"/>
              <a:gd name="connsiteY174-704" fmla="*/ 2072149 h 2227007"/>
              <a:gd name="connsiteX175-705" fmla="*/ 612058 w 2875936"/>
              <a:gd name="connsiteY175-706" fmla="*/ 2072149 h 2227007"/>
              <a:gd name="connsiteX176-707" fmla="*/ 435078 w 2875936"/>
              <a:gd name="connsiteY176-708" fmla="*/ 2168013 h 2227007"/>
              <a:gd name="connsiteX0-709" fmla="*/ 442452 w 2875936"/>
              <a:gd name="connsiteY0-710" fmla="*/ 2168013 h 2227007"/>
              <a:gd name="connsiteX1-711" fmla="*/ 361336 w 2875936"/>
              <a:gd name="connsiteY1-712" fmla="*/ 2094271 h 2227007"/>
              <a:gd name="connsiteX2-713" fmla="*/ 353961 w 2875936"/>
              <a:gd name="connsiteY2-714" fmla="*/ 2072149 h 2227007"/>
              <a:gd name="connsiteX3-715" fmla="*/ 353961 w 2875936"/>
              <a:gd name="connsiteY3-716" fmla="*/ 2020529 h 2227007"/>
              <a:gd name="connsiteX4-717" fmla="*/ 346587 w 2875936"/>
              <a:gd name="connsiteY4-718" fmla="*/ 1968910 h 2227007"/>
              <a:gd name="connsiteX5-719" fmla="*/ 346587 w 2875936"/>
              <a:gd name="connsiteY5-720" fmla="*/ 1939413 h 2227007"/>
              <a:gd name="connsiteX6-721" fmla="*/ 346587 w 2875936"/>
              <a:gd name="connsiteY6-722" fmla="*/ 1939413 h 2227007"/>
              <a:gd name="connsiteX7-723" fmla="*/ 258097 w 2875936"/>
              <a:gd name="connsiteY7-724" fmla="*/ 1909917 h 2227007"/>
              <a:gd name="connsiteX8-725" fmla="*/ 213852 w 2875936"/>
              <a:gd name="connsiteY8-726" fmla="*/ 1828800 h 2227007"/>
              <a:gd name="connsiteX9-727" fmla="*/ 154858 w 2875936"/>
              <a:gd name="connsiteY9-728" fmla="*/ 1836175 h 2227007"/>
              <a:gd name="connsiteX10-729" fmla="*/ 154858 w 2875936"/>
              <a:gd name="connsiteY10-730" fmla="*/ 1836175 h 2227007"/>
              <a:gd name="connsiteX11-731" fmla="*/ 154858 w 2875936"/>
              <a:gd name="connsiteY11-732" fmla="*/ 1755058 h 2227007"/>
              <a:gd name="connsiteX12-733" fmla="*/ 184355 w 2875936"/>
              <a:gd name="connsiteY12-734" fmla="*/ 1725562 h 2227007"/>
              <a:gd name="connsiteX13-735" fmla="*/ 184355 w 2875936"/>
              <a:gd name="connsiteY13-736" fmla="*/ 1725562 h 2227007"/>
              <a:gd name="connsiteX14-737" fmla="*/ 95865 w 2875936"/>
              <a:gd name="connsiteY14-738" fmla="*/ 1614949 h 2227007"/>
              <a:gd name="connsiteX15-739" fmla="*/ 44245 w 2875936"/>
              <a:gd name="connsiteY15-740" fmla="*/ 1578078 h 2227007"/>
              <a:gd name="connsiteX16-741" fmla="*/ 29497 w 2875936"/>
              <a:gd name="connsiteY16-742" fmla="*/ 1533833 h 2227007"/>
              <a:gd name="connsiteX17-743" fmla="*/ 29497 w 2875936"/>
              <a:gd name="connsiteY17-744" fmla="*/ 1533833 h 2227007"/>
              <a:gd name="connsiteX18-745" fmla="*/ 103239 w 2875936"/>
              <a:gd name="connsiteY18-746" fmla="*/ 1496962 h 2227007"/>
              <a:gd name="connsiteX19-747" fmla="*/ 117987 w 2875936"/>
              <a:gd name="connsiteY19-748" fmla="*/ 1474839 h 2227007"/>
              <a:gd name="connsiteX20-749" fmla="*/ 117987 w 2875936"/>
              <a:gd name="connsiteY20-750" fmla="*/ 1349478 h 2227007"/>
              <a:gd name="connsiteX21-751" fmla="*/ 117987 w 2875936"/>
              <a:gd name="connsiteY21-752" fmla="*/ 1327355 h 2227007"/>
              <a:gd name="connsiteX22-753" fmla="*/ 66368 w 2875936"/>
              <a:gd name="connsiteY22-754" fmla="*/ 1290484 h 2227007"/>
              <a:gd name="connsiteX23-755" fmla="*/ 66368 w 2875936"/>
              <a:gd name="connsiteY23-756" fmla="*/ 1290484 h 2227007"/>
              <a:gd name="connsiteX24-757" fmla="*/ 0 w 2875936"/>
              <a:gd name="connsiteY24-758" fmla="*/ 1290484 h 2227007"/>
              <a:gd name="connsiteX25-759" fmla="*/ 0 w 2875936"/>
              <a:gd name="connsiteY25-760" fmla="*/ 1290484 h 2227007"/>
              <a:gd name="connsiteX26-761" fmla="*/ 36871 w 2875936"/>
              <a:gd name="connsiteY26-762" fmla="*/ 1216742 h 2227007"/>
              <a:gd name="connsiteX27-763" fmla="*/ 36871 w 2875936"/>
              <a:gd name="connsiteY27-764" fmla="*/ 1216742 h 2227007"/>
              <a:gd name="connsiteX28-765" fmla="*/ 0 w 2875936"/>
              <a:gd name="connsiteY28-766" fmla="*/ 1157749 h 2227007"/>
              <a:gd name="connsiteX29-767" fmla="*/ 29497 w 2875936"/>
              <a:gd name="connsiteY29-768" fmla="*/ 1135626 h 2227007"/>
              <a:gd name="connsiteX30-769" fmla="*/ 29497 w 2875936"/>
              <a:gd name="connsiteY30-770" fmla="*/ 1135626 h 2227007"/>
              <a:gd name="connsiteX31-771" fmla="*/ 88490 w 2875936"/>
              <a:gd name="connsiteY31-772" fmla="*/ 1069258 h 2227007"/>
              <a:gd name="connsiteX32-773" fmla="*/ 191729 w 2875936"/>
              <a:gd name="connsiteY32-774" fmla="*/ 1047136 h 2227007"/>
              <a:gd name="connsiteX33-775" fmla="*/ 258097 w 2875936"/>
              <a:gd name="connsiteY33-776" fmla="*/ 1047136 h 2227007"/>
              <a:gd name="connsiteX34-777" fmla="*/ 324465 w 2875936"/>
              <a:gd name="connsiteY34-778" fmla="*/ 995517 h 2227007"/>
              <a:gd name="connsiteX35-779" fmla="*/ 331839 w 2875936"/>
              <a:gd name="connsiteY35-780" fmla="*/ 1076633 h 2227007"/>
              <a:gd name="connsiteX36-781" fmla="*/ 368710 w 2875936"/>
              <a:gd name="connsiteY36-782" fmla="*/ 1098755 h 2227007"/>
              <a:gd name="connsiteX37-783" fmla="*/ 412955 w 2875936"/>
              <a:gd name="connsiteY37-784" fmla="*/ 1091381 h 2227007"/>
              <a:gd name="connsiteX38-785" fmla="*/ 442452 w 2875936"/>
              <a:gd name="connsiteY38-786" fmla="*/ 1076633 h 2227007"/>
              <a:gd name="connsiteX39-787" fmla="*/ 442452 w 2875936"/>
              <a:gd name="connsiteY39-788" fmla="*/ 1076633 h 2227007"/>
              <a:gd name="connsiteX40-789" fmla="*/ 464574 w 2875936"/>
              <a:gd name="connsiteY40-790" fmla="*/ 1017639 h 2227007"/>
              <a:gd name="connsiteX41-791" fmla="*/ 538316 w 2875936"/>
              <a:gd name="connsiteY41-792" fmla="*/ 1032387 h 2227007"/>
              <a:gd name="connsiteX42-793" fmla="*/ 575187 w 2875936"/>
              <a:gd name="connsiteY42-794" fmla="*/ 1002891 h 2227007"/>
              <a:gd name="connsiteX43-795" fmla="*/ 575187 w 2875936"/>
              <a:gd name="connsiteY43-796" fmla="*/ 1002891 h 2227007"/>
              <a:gd name="connsiteX44-797" fmla="*/ 575187 w 2875936"/>
              <a:gd name="connsiteY44-798" fmla="*/ 1002891 h 2227007"/>
              <a:gd name="connsiteX45-799" fmla="*/ 619432 w 2875936"/>
              <a:gd name="connsiteY45-800" fmla="*/ 973394 h 2227007"/>
              <a:gd name="connsiteX46-801" fmla="*/ 656303 w 2875936"/>
              <a:gd name="connsiteY46-802" fmla="*/ 995517 h 2227007"/>
              <a:gd name="connsiteX47-803" fmla="*/ 663678 w 2875936"/>
              <a:gd name="connsiteY47-804" fmla="*/ 1010265 h 2227007"/>
              <a:gd name="connsiteX48-805" fmla="*/ 730045 w 2875936"/>
              <a:gd name="connsiteY48-806" fmla="*/ 995517 h 2227007"/>
              <a:gd name="connsiteX49-807" fmla="*/ 833284 w 2875936"/>
              <a:gd name="connsiteY49-808" fmla="*/ 988142 h 2227007"/>
              <a:gd name="connsiteX50-809" fmla="*/ 936523 w 2875936"/>
              <a:gd name="connsiteY50-810" fmla="*/ 892278 h 2227007"/>
              <a:gd name="connsiteX51-811" fmla="*/ 966020 w 2875936"/>
              <a:gd name="connsiteY51-812" fmla="*/ 833284 h 2227007"/>
              <a:gd name="connsiteX52-813" fmla="*/ 966020 w 2875936"/>
              <a:gd name="connsiteY52-814" fmla="*/ 833284 h 2227007"/>
              <a:gd name="connsiteX53-815" fmla="*/ 966020 w 2875936"/>
              <a:gd name="connsiteY53-816" fmla="*/ 774291 h 2227007"/>
              <a:gd name="connsiteX54-817" fmla="*/ 1047136 w 2875936"/>
              <a:gd name="connsiteY54-818" fmla="*/ 744794 h 2227007"/>
              <a:gd name="connsiteX55-819" fmla="*/ 1061884 w 2875936"/>
              <a:gd name="connsiteY55-820" fmla="*/ 656304 h 2227007"/>
              <a:gd name="connsiteX56-821" fmla="*/ 1061884 w 2875936"/>
              <a:gd name="connsiteY56-822" fmla="*/ 656304 h 2227007"/>
              <a:gd name="connsiteX57-823" fmla="*/ 1025013 w 2875936"/>
              <a:gd name="connsiteY57-824" fmla="*/ 589936 h 2227007"/>
              <a:gd name="connsiteX58-825" fmla="*/ 1061884 w 2875936"/>
              <a:gd name="connsiteY58-826" fmla="*/ 516194 h 2227007"/>
              <a:gd name="connsiteX59-827" fmla="*/ 1061884 w 2875936"/>
              <a:gd name="connsiteY59-828" fmla="*/ 516194 h 2227007"/>
              <a:gd name="connsiteX60-829" fmla="*/ 1017639 w 2875936"/>
              <a:gd name="connsiteY60-830" fmla="*/ 457200 h 2227007"/>
              <a:gd name="connsiteX61-831" fmla="*/ 1312607 w 2875936"/>
              <a:gd name="connsiteY61-832" fmla="*/ 508820 h 2227007"/>
              <a:gd name="connsiteX62-833" fmla="*/ 1349478 w 2875936"/>
              <a:gd name="connsiteY62-834" fmla="*/ 494071 h 2227007"/>
              <a:gd name="connsiteX63-835" fmla="*/ 1334729 w 2875936"/>
              <a:gd name="connsiteY63-836" fmla="*/ 427704 h 2227007"/>
              <a:gd name="connsiteX64-837" fmla="*/ 1334729 w 2875936"/>
              <a:gd name="connsiteY64-838" fmla="*/ 405581 h 2227007"/>
              <a:gd name="connsiteX65-839" fmla="*/ 1401097 w 2875936"/>
              <a:gd name="connsiteY65-840" fmla="*/ 353962 h 2227007"/>
              <a:gd name="connsiteX66-841" fmla="*/ 1460090 w 2875936"/>
              <a:gd name="connsiteY66-842" fmla="*/ 206478 h 2227007"/>
              <a:gd name="connsiteX67-843" fmla="*/ 1555955 w 2875936"/>
              <a:gd name="connsiteY67-844" fmla="*/ 250723 h 2227007"/>
              <a:gd name="connsiteX68-845" fmla="*/ 1629697 w 2875936"/>
              <a:gd name="connsiteY68-846" fmla="*/ 294968 h 2227007"/>
              <a:gd name="connsiteX69-847" fmla="*/ 1718187 w 2875936"/>
              <a:gd name="connsiteY69-848" fmla="*/ 294968 h 2227007"/>
              <a:gd name="connsiteX70-849" fmla="*/ 1718187 w 2875936"/>
              <a:gd name="connsiteY70-850" fmla="*/ 294968 h 2227007"/>
              <a:gd name="connsiteX71-851" fmla="*/ 1791929 w 2875936"/>
              <a:gd name="connsiteY71-852" fmla="*/ 250723 h 2227007"/>
              <a:gd name="connsiteX72-853" fmla="*/ 1791929 w 2875936"/>
              <a:gd name="connsiteY72-854" fmla="*/ 250723 h 2227007"/>
              <a:gd name="connsiteX73-855" fmla="*/ 1769807 w 2875936"/>
              <a:gd name="connsiteY73-856" fmla="*/ 154858 h 2227007"/>
              <a:gd name="connsiteX74-857" fmla="*/ 1769807 w 2875936"/>
              <a:gd name="connsiteY74-858" fmla="*/ 154858 h 2227007"/>
              <a:gd name="connsiteX75-859" fmla="*/ 1828800 w 2875936"/>
              <a:gd name="connsiteY75-860" fmla="*/ 88491 h 2227007"/>
              <a:gd name="connsiteX76-861" fmla="*/ 1902542 w 2875936"/>
              <a:gd name="connsiteY76-862" fmla="*/ 73742 h 2227007"/>
              <a:gd name="connsiteX77-863" fmla="*/ 1902542 w 2875936"/>
              <a:gd name="connsiteY77-864" fmla="*/ 73742 h 2227007"/>
              <a:gd name="connsiteX78-865" fmla="*/ 1976284 w 2875936"/>
              <a:gd name="connsiteY78-866" fmla="*/ 51620 h 2227007"/>
              <a:gd name="connsiteX79-867" fmla="*/ 1976284 w 2875936"/>
              <a:gd name="connsiteY79-868" fmla="*/ 7375 h 2227007"/>
              <a:gd name="connsiteX80-869" fmla="*/ 2027903 w 2875936"/>
              <a:gd name="connsiteY80-870" fmla="*/ 0 h 2227007"/>
              <a:gd name="connsiteX81-871" fmla="*/ 2072149 w 2875936"/>
              <a:gd name="connsiteY81-872" fmla="*/ 7375 h 2227007"/>
              <a:gd name="connsiteX82-873" fmla="*/ 2072149 w 2875936"/>
              <a:gd name="connsiteY82-874" fmla="*/ 7375 h 2227007"/>
              <a:gd name="connsiteX83-875" fmla="*/ 2086897 w 2875936"/>
              <a:gd name="connsiteY83-876" fmla="*/ 51620 h 2227007"/>
              <a:gd name="connsiteX84-877" fmla="*/ 2057400 w 2875936"/>
              <a:gd name="connsiteY84-878" fmla="*/ 66368 h 2227007"/>
              <a:gd name="connsiteX85-879" fmla="*/ 2138516 w 2875936"/>
              <a:gd name="connsiteY85-880" fmla="*/ 191729 h 2227007"/>
              <a:gd name="connsiteX86-881" fmla="*/ 2256503 w 2875936"/>
              <a:gd name="connsiteY86-882" fmla="*/ 206478 h 2227007"/>
              <a:gd name="connsiteX87-883" fmla="*/ 2293374 w 2875936"/>
              <a:gd name="connsiteY87-884" fmla="*/ 287594 h 2227007"/>
              <a:gd name="connsiteX88-885" fmla="*/ 2293374 w 2875936"/>
              <a:gd name="connsiteY88-886" fmla="*/ 339213 h 2227007"/>
              <a:gd name="connsiteX89-887" fmla="*/ 2352368 w 2875936"/>
              <a:gd name="connsiteY89-888" fmla="*/ 442452 h 2227007"/>
              <a:gd name="connsiteX90-889" fmla="*/ 2330245 w 2875936"/>
              <a:gd name="connsiteY90-890" fmla="*/ 545691 h 2227007"/>
              <a:gd name="connsiteX91-891" fmla="*/ 2330245 w 2875936"/>
              <a:gd name="connsiteY91-892" fmla="*/ 545691 h 2227007"/>
              <a:gd name="connsiteX92-893" fmla="*/ 2278626 w 2875936"/>
              <a:gd name="connsiteY92-894" fmla="*/ 545691 h 2227007"/>
              <a:gd name="connsiteX93-895" fmla="*/ 2278626 w 2875936"/>
              <a:gd name="connsiteY93-896" fmla="*/ 634181 h 2227007"/>
              <a:gd name="connsiteX94-897" fmla="*/ 2286000 w 2875936"/>
              <a:gd name="connsiteY94-898" fmla="*/ 715297 h 2227007"/>
              <a:gd name="connsiteX95-899" fmla="*/ 2367116 w 2875936"/>
              <a:gd name="connsiteY95-900" fmla="*/ 722671 h 2227007"/>
              <a:gd name="connsiteX96-901" fmla="*/ 2448232 w 2875936"/>
              <a:gd name="connsiteY96-902" fmla="*/ 752168 h 2227007"/>
              <a:gd name="connsiteX97-903" fmla="*/ 2551471 w 2875936"/>
              <a:gd name="connsiteY97-904" fmla="*/ 774291 h 2227007"/>
              <a:gd name="connsiteX98-905" fmla="*/ 2573594 w 2875936"/>
              <a:gd name="connsiteY98-906" fmla="*/ 752168 h 2227007"/>
              <a:gd name="connsiteX99-907" fmla="*/ 2691581 w 2875936"/>
              <a:gd name="connsiteY99-908" fmla="*/ 855407 h 2227007"/>
              <a:gd name="connsiteX100-909" fmla="*/ 2743200 w 2875936"/>
              <a:gd name="connsiteY100-910" fmla="*/ 907026 h 2227007"/>
              <a:gd name="connsiteX101-911" fmla="*/ 2743200 w 2875936"/>
              <a:gd name="connsiteY101-912" fmla="*/ 907026 h 2227007"/>
              <a:gd name="connsiteX102-913" fmla="*/ 2809568 w 2875936"/>
              <a:gd name="connsiteY102-914" fmla="*/ 899652 h 2227007"/>
              <a:gd name="connsiteX103-915" fmla="*/ 2794820 w 2875936"/>
              <a:gd name="connsiteY103-916" fmla="*/ 1010265 h 2227007"/>
              <a:gd name="connsiteX104-917" fmla="*/ 2868561 w 2875936"/>
              <a:gd name="connsiteY104-918" fmla="*/ 1069258 h 2227007"/>
              <a:gd name="connsiteX105-919" fmla="*/ 2853813 w 2875936"/>
              <a:gd name="connsiteY105-920" fmla="*/ 1120878 h 2227007"/>
              <a:gd name="connsiteX106-921" fmla="*/ 2875936 w 2875936"/>
              <a:gd name="connsiteY106-922" fmla="*/ 1165123 h 2227007"/>
              <a:gd name="connsiteX107-923" fmla="*/ 2839065 w 2875936"/>
              <a:gd name="connsiteY107-924" fmla="*/ 1201994 h 2227007"/>
              <a:gd name="connsiteX108-925" fmla="*/ 2839065 w 2875936"/>
              <a:gd name="connsiteY108-926" fmla="*/ 1201994 h 2227007"/>
              <a:gd name="connsiteX109-927" fmla="*/ 2831690 w 2875936"/>
              <a:gd name="connsiteY109-928" fmla="*/ 1290484 h 2227007"/>
              <a:gd name="connsiteX110-929" fmla="*/ 2861187 w 2875936"/>
              <a:gd name="connsiteY110-930" fmla="*/ 1312607 h 2227007"/>
              <a:gd name="connsiteX111-931" fmla="*/ 2765323 w 2875936"/>
              <a:gd name="connsiteY111-932" fmla="*/ 1334729 h 2227007"/>
              <a:gd name="connsiteX112-933" fmla="*/ 2669458 w 2875936"/>
              <a:gd name="connsiteY112-934" fmla="*/ 1334729 h 2227007"/>
              <a:gd name="connsiteX113-935" fmla="*/ 2669458 w 2875936"/>
              <a:gd name="connsiteY113-936" fmla="*/ 1334729 h 2227007"/>
              <a:gd name="connsiteX114-937" fmla="*/ 2617839 w 2875936"/>
              <a:gd name="connsiteY114-938" fmla="*/ 1401097 h 2227007"/>
              <a:gd name="connsiteX115-939" fmla="*/ 2580968 w 2875936"/>
              <a:gd name="connsiteY115-940" fmla="*/ 1430594 h 2227007"/>
              <a:gd name="connsiteX116-941" fmla="*/ 2551471 w 2875936"/>
              <a:gd name="connsiteY116-942" fmla="*/ 1474839 h 2227007"/>
              <a:gd name="connsiteX117-943" fmla="*/ 2551471 w 2875936"/>
              <a:gd name="connsiteY117-944" fmla="*/ 1474839 h 2227007"/>
              <a:gd name="connsiteX118-945" fmla="*/ 2551471 w 2875936"/>
              <a:gd name="connsiteY118-946" fmla="*/ 1474839 h 2227007"/>
              <a:gd name="connsiteX119-947" fmla="*/ 2426110 w 2875936"/>
              <a:gd name="connsiteY119-948" fmla="*/ 1541207 h 2227007"/>
              <a:gd name="connsiteX120-949" fmla="*/ 2403987 w 2875936"/>
              <a:gd name="connsiteY120-950" fmla="*/ 1592826 h 2227007"/>
              <a:gd name="connsiteX121-951" fmla="*/ 2396613 w 2875936"/>
              <a:gd name="connsiteY121-952" fmla="*/ 1637071 h 2227007"/>
              <a:gd name="connsiteX122-953" fmla="*/ 2396613 w 2875936"/>
              <a:gd name="connsiteY122-954" fmla="*/ 1637071 h 2227007"/>
              <a:gd name="connsiteX123-955" fmla="*/ 2411361 w 2875936"/>
              <a:gd name="connsiteY123-956" fmla="*/ 1725562 h 2227007"/>
              <a:gd name="connsiteX124-957" fmla="*/ 2330245 w 2875936"/>
              <a:gd name="connsiteY124-958" fmla="*/ 1732936 h 2227007"/>
              <a:gd name="connsiteX125-959" fmla="*/ 2330245 w 2875936"/>
              <a:gd name="connsiteY125-960" fmla="*/ 1732936 h 2227007"/>
              <a:gd name="connsiteX126-961" fmla="*/ 2256503 w 2875936"/>
              <a:gd name="connsiteY126-962" fmla="*/ 1777181 h 2227007"/>
              <a:gd name="connsiteX127-963" fmla="*/ 2050026 w 2875936"/>
              <a:gd name="connsiteY127-964" fmla="*/ 1784555 h 2227007"/>
              <a:gd name="connsiteX128-965" fmla="*/ 2035278 w 2875936"/>
              <a:gd name="connsiteY128-966" fmla="*/ 1814052 h 2227007"/>
              <a:gd name="connsiteX129-967" fmla="*/ 2050026 w 2875936"/>
              <a:gd name="connsiteY129-968" fmla="*/ 1850923 h 2227007"/>
              <a:gd name="connsiteX130-969" fmla="*/ 2050026 w 2875936"/>
              <a:gd name="connsiteY130-970" fmla="*/ 1850923 h 2227007"/>
              <a:gd name="connsiteX131-971" fmla="*/ 2079523 w 2875936"/>
              <a:gd name="connsiteY131-972" fmla="*/ 1932039 h 2227007"/>
              <a:gd name="connsiteX132-973" fmla="*/ 2145890 w 2875936"/>
              <a:gd name="connsiteY132-974" fmla="*/ 2005781 h 2227007"/>
              <a:gd name="connsiteX133-975" fmla="*/ 2145890 w 2875936"/>
              <a:gd name="connsiteY133-976" fmla="*/ 2020529 h 2227007"/>
              <a:gd name="connsiteX134-977" fmla="*/ 2145890 w 2875936"/>
              <a:gd name="connsiteY134-978" fmla="*/ 2050026 h 2227007"/>
              <a:gd name="connsiteX135-979" fmla="*/ 2145890 w 2875936"/>
              <a:gd name="connsiteY135-980" fmla="*/ 2050026 h 2227007"/>
              <a:gd name="connsiteX136-981" fmla="*/ 2079523 w 2875936"/>
              <a:gd name="connsiteY136-982" fmla="*/ 2109020 h 2227007"/>
              <a:gd name="connsiteX137-983" fmla="*/ 2079523 w 2875936"/>
              <a:gd name="connsiteY137-984" fmla="*/ 2109020 h 2227007"/>
              <a:gd name="connsiteX138-985" fmla="*/ 2109020 w 2875936"/>
              <a:gd name="connsiteY138-986" fmla="*/ 2160639 h 2227007"/>
              <a:gd name="connsiteX139-987" fmla="*/ 2109020 w 2875936"/>
              <a:gd name="connsiteY139-988" fmla="*/ 2160639 h 2227007"/>
              <a:gd name="connsiteX140-989" fmla="*/ 2086897 w 2875936"/>
              <a:gd name="connsiteY140-990" fmla="*/ 2212258 h 2227007"/>
              <a:gd name="connsiteX141-991" fmla="*/ 2042652 w 2875936"/>
              <a:gd name="connsiteY141-992" fmla="*/ 2227007 h 2227007"/>
              <a:gd name="connsiteX142-993" fmla="*/ 2042652 w 2875936"/>
              <a:gd name="connsiteY142-994" fmla="*/ 2227007 h 2227007"/>
              <a:gd name="connsiteX143-995" fmla="*/ 1991032 w 2875936"/>
              <a:gd name="connsiteY143-996" fmla="*/ 2175387 h 2227007"/>
              <a:gd name="connsiteX144-997" fmla="*/ 1991032 w 2875936"/>
              <a:gd name="connsiteY144-998" fmla="*/ 2175387 h 2227007"/>
              <a:gd name="connsiteX145-999" fmla="*/ 1902542 w 2875936"/>
              <a:gd name="connsiteY145-1000" fmla="*/ 2204884 h 2227007"/>
              <a:gd name="connsiteX146-1001" fmla="*/ 1902542 w 2875936"/>
              <a:gd name="connsiteY146-1002" fmla="*/ 2204884 h 2227007"/>
              <a:gd name="connsiteX147-1003" fmla="*/ 1902542 w 2875936"/>
              <a:gd name="connsiteY147-1004" fmla="*/ 2204884 h 2227007"/>
              <a:gd name="connsiteX148-1005" fmla="*/ 1836174 w 2875936"/>
              <a:gd name="connsiteY148-1006" fmla="*/ 2131142 h 2227007"/>
              <a:gd name="connsiteX149-1007" fmla="*/ 1799303 w 2875936"/>
              <a:gd name="connsiteY149-1008" fmla="*/ 2101646 h 2227007"/>
              <a:gd name="connsiteX150-1009" fmla="*/ 1762432 w 2875936"/>
              <a:gd name="connsiteY150-1010" fmla="*/ 2064775 h 2227007"/>
              <a:gd name="connsiteX151-1011" fmla="*/ 1703439 w 2875936"/>
              <a:gd name="connsiteY151-1012" fmla="*/ 2072149 h 2227007"/>
              <a:gd name="connsiteX152-1013" fmla="*/ 1607574 w 2875936"/>
              <a:gd name="connsiteY152-1014" fmla="*/ 2086897 h 2227007"/>
              <a:gd name="connsiteX153-1015" fmla="*/ 1555955 w 2875936"/>
              <a:gd name="connsiteY153-1016" fmla="*/ 2064775 h 2227007"/>
              <a:gd name="connsiteX154-1017" fmla="*/ 1555955 w 2875936"/>
              <a:gd name="connsiteY154-1018" fmla="*/ 2064775 h 2227007"/>
              <a:gd name="connsiteX155-1019" fmla="*/ 1519084 w 2875936"/>
              <a:gd name="connsiteY155-1020" fmla="*/ 2057400 h 2227007"/>
              <a:gd name="connsiteX156-1021" fmla="*/ 1430594 w 2875936"/>
              <a:gd name="connsiteY156-1022" fmla="*/ 2116394 h 2227007"/>
              <a:gd name="connsiteX157-1023" fmla="*/ 1408471 w 2875936"/>
              <a:gd name="connsiteY157-1024" fmla="*/ 2153265 h 2227007"/>
              <a:gd name="connsiteX158-1025" fmla="*/ 1327355 w 2875936"/>
              <a:gd name="connsiteY158-1026" fmla="*/ 2131142 h 2227007"/>
              <a:gd name="connsiteX159-1027" fmla="*/ 1327355 w 2875936"/>
              <a:gd name="connsiteY159-1028" fmla="*/ 2131142 h 2227007"/>
              <a:gd name="connsiteX160-1029" fmla="*/ 1260987 w 2875936"/>
              <a:gd name="connsiteY160-1030" fmla="*/ 2123768 h 2227007"/>
              <a:gd name="connsiteX161-1031" fmla="*/ 1150374 w 2875936"/>
              <a:gd name="connsiteY161-1032" fmla="*/ 2182762 h 2227007"/>
              <a:gd name="connsiteX162-1033" fmla="*/ 1076632 w 2875936"/>
              <a:gd name="connsiteY162-1034" fmla="*/ 2168013 h 2227007"/>
              <a:gd name="connsiteX163-1035" fmla="*/ 1002890 w 2875936"/>
              <a:gd name="connsiteY163-1036" fmla="*/ 2131142 h 2227007"/>
              <a:gd name="connsiteX164-1037" fmla="*/ 1002890 w 2875936"/>
              <a:gd name="connsiteY164-1038" fmla="*/ 2101646 h 2227007"/>
              <a:gd name="connsiteX165-1039" fmla="*/ 1010265 w 2875936"/>
              <a:gd name="connsiteY165-1040" fmla="*/ 2057400 h 2227007"/>
              <a:gd name="connsiteX166-1041" fmla="*/ 973394 w 2875936"/>
              <a:gd name="connsiteY166-1042" fmla="*/ 2050026 h 2227007"/>
              <a:gd name="connsiteX167-1043" fmla="*/ 936523 w 2875936"/>
              <a:gd name="connsiteY167-1044" fmla="*/ 2072149 h 2227007"/>
              <a:gd name="connsiteX168-1045" fmla="*/ 936523 w 2875936"/>
              <a:gd name="connsiteY168-1046" fmla="*/ 2072149 h 2227007"/>
              <a:gd name="connsiteX169-1047" fmla="*/ 840658 w 2875936"/>
              <a:gd name="connsiteY169-1048" fmla="*/ 2131142 h 2227007"/>
              <a:gd name="connsiteX170-1049" fmla="*/ 796413 w 2875936"/>
              <a:gd name="connsiteY170-1050" fmla="*/ 2131142 h 2227007"/>
              <a:gd name="connsiteX171-1051" fmla="*/ 774290 w 2875936"/>
              <a:gd name="connsiteY171-1052" fmla="*/ 2064775 h 2227007"/>
              <a:gd name="connsiteX172-1053" fmla="*/ 774290 w 2875936"/>
              <a:gd name="connsiteY172-1054" fmla="*/ 2064775 h 2227007"/>
              <a:gd name="connsiteX173-1055" fmla="*/ 685800 w 2875936"/>
              <a:gd name="connsiteY173-1056" fmla="*/ 2042652 h 2227007"/>
              <a:gd name="connsiteX174-1057" fmla="*/ 612058 w 2875936"/>
              <a:gd name="connsiteY174-1058" fmla="*/ 2072149 h 2227007"/>
              <a:gd name="connsiteX175-1059" fmla="*/ 612058 w 2875936"/>
              <a:gd name="connsiteY175-1060" fmla="*/ 2072149 h 2227007"/>
              <a:gd name="connsiteX176-1061" fmla="*/ 575187 w 2875936"/>
              <a:gd name="connsiteY176-1062" fmla="*/ 2168013 h 2227007"/>
              <a:gd name="connsiteX177" fmla="*/ 435078 w 2875936"/>
              <a:gd name="connsiteY177" fmla="*/ 2168013 h 2227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 ang="0">
                <a:pos x="connsiteX173-347" y="connsiteY173-348"/>
              </a:cxn>
              <a:cxn ang="0">
                <a:pos x="connsiteX174-349" y="connsiteY174-350"/>
              </a:cxn>
              <a:cxn ang="0">
                <a:pos x="connsiteX175-351" y="connsiteY175-352"/>
              </a:cxn>
              <a:cxn ang="0">
                <a:pos x="connsiteX176-353" y="connsiteY176-354"/>
              </a:cxn>
              <a:cxn ang="0">
                <a:pos x="connsiteX177" y="connsiteY177"/>
              </a:cxn>
            </a:cxnLst>
            <a:rect l="l" t="t" r="r" b="b"/>
            <a:pathLst>
              <a:path w="2875936" h="2227007">
                <a:moveTo>
                  <a:pt x="442452" y="2168013"/>
                </a:moveTo>
                <a:lnTo>
                  <a:pt x="361336" y="2094271"/>
                </a:lnTo>
                <a:lnTo>
                  <a:pt x="353961" y="2072149"/>
                </a:lnTo>
                <a:lnTo>
                  <a:pt x="353961" y="2020529"/>
                </a:lnTo>
                <a:lnTo>
                  <a:pt x="346587" y="1968910"/>
                </a:lnTo>
                <a:lnTo>
                  <a:pt x="346587" y="1939413"/>
                </a:lnTo>
                <a:lnTo>
                  <a:pt x="346587" y="1939413"/>
                </a:lnTo>
                <a:lnTo>
                  <a:pt x="258097" y="1909917"/>
                </a:lnTo>
                <a:lnTo>
                  <a:pt x="213852" y="1828800"/>
                </a:lnTo>
                <a:lnTo>
                  <a:pt x="154858" y="1836175"/>
                </a:lnTo>
                <a:lnTo>
                  <a:pt x="154858" y="1836175"/>
                </a:lnTo>
                <a:lnTo>
                  <a:pt x="154858" y="1755058"/>
                </a:lnTo>
                <a:lnTo>
                  <a:pt x="184355" y="1725562"/>
                </a:lnTo>
                <a:lnTo>
                  <a:pt x="184355" y="1725562"/>
                </a:lnTo>
                <a:lnTo>
                  <a:pt x="95865" y="1614949"/>
                </a:lnTo>
                <a:lnTo>
                  <a:pt x="44245" y="1578078"/>
                </a:lnTo>
                <a:lnTo>
                  <a:pt x="29497" y="1533833"/>
                </a:lnTo>
                <a:lnTo>
                  <a:pt x="29497" y="1533833"/>
                </a:lnTo>
                <a:lnTo>
                  <a:pt x="103239" y="1496962"/>
                </a:lnTo>
                <a:lnTo>
                  <a:pt x="117987" y="1474839"/>
                </a:lnTo>
                <a:lnTo>
                  <a:pt x="117987" y="1349478"/>
                </a:lnTo>
                <a:lnTo>
                  <a:pt x="117987" y="1327355"/>
                </a:lnTo>
                <a:lnTo>
                  <a:pt x="66368" y="1290484"/>
                </a:lnTo>
                <a:lnTo>
                  <a:pt x="66368" y="1290484"/>
                </a:lnTo>
                <a:lnTo>
                  <a:pt x="0" y="1290484"/>
                </a:lnTo>
                <a:lnTo>
                  <a:pt x="0" y="1290484"/>
                </a:lnTo>
                <a:lnTo>
                  <a:pt x="36871" y="1216742"/>
                </a:lnTo>
                <a:lnTo>
                  <a:pt x="36871" y="1216742"/>
                </a:lnTo>
                <a:lnTo>
                  <a:pt x="0" y="1157749"/>
                </a:lnTo>
                <a:lnTo>
                  <a:pt x="29497" y="1135626"/>
                </a:lnTo>
                <a:lnTo>
                  <a:pt x="29497" y="1135626"/>
                </a:lnTo>
                <a:lnTo>
                  <a:pt x="88490" y="1069258"/>
                </a:lnTo>
                <a:lnTo>
                  <a:pt x="191729" y="1047136"/>
                </a:lnTo>
                <a:lnTo>
                  <a:pt x="258097" y="1047136"/>
                </a:lnTo>
                <a:lnTo>
                  <a:pt x="324465" y="995517"/>
                </a:lnTo>
                <a:lnTo>
                  <a:pt x="331839" y="1076633"/>
                </a:lnTo>
                <a:lnTo>
                  <a:pt x="368710" y="1098755"/>
                </a:lnTo>
                <a:lnTo>
                  <a:pt x="412955" y="1091381"/>
                </a:lnTo>
                <a:lnTo>
                  <a:pt x="442452" y="1076633"/>
                </a:lnTo>
                <a:lnTo>
                  <a:pt x="442452" y="1076633"/>
                </a:lnTo>
                <a:lnTo>
                  <a:pt x="464574" y="1017639"/>
                </a:lnTo>
                <a:lnTo>
                  <a:pt x="538316" y="1032387"/>
                </a:lnTo>
                <a:lnTo>
                  <a:pt x="575187" y="1002891"/>
                </a:lnTo>
                <a:lnTo>
                  <a:pt x="575187" y="1002891"/>
                </a:lnTo>
                <a:lnTo>
                  <a:pt x="575187" y="1002891"/>
                </a:lnTo>
                <a:lnTo>
                  <a:pt x="619432" y="973394"/>
                </a:lnTo>
                <a:lnTo>
                  <a:pt x="656303" y="995517"/>
                </a:lnTo>
                <a:lnTo>
                  <a:pt x="663678" y="1010265"/>
                </a:lnTo>
                <a:lnTo>
                  <a:pt x="730045" y="995517"/>
                </a:lnTo>
                <a:lnTo>
                  <a:pt x="833284" y="988142"/>
                </a:lnTo>
                <a:lnTo>
                  <a:pt x="936523" y="892278"/>
                </a:lnTo>
                <a:lnTo>
                  <a:pt x="966020" y="833284"/>
                </a:lnTo>
                <a:lnTo>
                  <a:pt x="966020" y="833284"/>
                </a:lnTo>
                <a:lnTo>
                  <a:pt x="966020" y="774291"/>
                </a:lnTo>
                <a:lnTo>
                  <a:pt x="1047136" y="744794"/>
                </a:lnTo>
                <a:lnTo>
                  <a:pt x="1061884" y="656304"/>
                </a:lnTo>
                <a:lnTo>
                  <a:pt x="1061884" y="656304"/>
                </a:lnTo>
                <a:lnTo>
                  <a:pt x="1025013" y="589936"/>
                </a:lnTo>
                <a:lnTo>
                  <a:pt x="1061884" y="516194"/>
                </a:lnTo>
                <a:lnTo>
                  <a:pt x="1061884" y="516194"/>
                </a:lnTo>
                <a:lnTo>
                  <a:pt x="1017639" y="457200"/>
                </a:lnTo>
                <a:lnTo>
                  <a:pt x="1312607" y="508820"/>
                </a:lnTo>
                <a:lnTo>
                  <a:pt x="1349478" y="494071"/>
                </a:lnTo>
                <a:lnTo>
                  <a:pt x="1334729" y="427704"/>
                </a:lnTo>
                <a:lnTo>
                  <a:pt x="1334729" y="405581"/>
                </a:lnTo>
                <a:lnTo>
                  <a:pt x="1401097" y="353962"/>
                </a:lnTo>
                <a:lnTo>
                  <a:pt x="1460090" y="206478"/>
                </a:lnTo>
                <a:lnTo>
                  <a:pt x="1555955" y="250723"/>
                </a:lnTo>
                <a:lnTo>
                  <a:pt x="1629697" y="294968"/>
                </a:lnTo>
                <a:lnTo>
                  <a:pt x="1718187" y="294968"/>
                </a:lnTo>
                <a:lnTo>
                  <a:pt x="1718187" y="294968"/>
                </a:lnTo>
                <a:lnTo>
                  <a:pt x="1791929" y="250723"/>
                </a:lnTo>
                <a:lnTo>
                  <a:pt x="1791929" y="250723"/>
                </a:lnTo>
                <a:lnTo>
                  <a:pt x="1769807" y="154858"/>
                </a:lnTo>
                <a:lnTo>
                  <a:pt x="1769807" y="154858"/>
                </a:lnTo>
                <a:lnTo>
                  <a:pt x="1828800" y="88491"/>
                </a:lnTo>
                <a:lnTo>
                  <a:pt x="1902542" y="73742"/>
                </a:lnTo>
                <a:lnTo>
                  <a:pt x="1902542" y="73742"/>
                </a:lnTo>
                <a:lnTo>
                  <a:pt x="1976284" y="51620"/>
                </a:lnTo>
                <a:lnTo>
                  <a:pt x="1976284" y="7375"/>
                </a:lnTo>
                <a:lnTo>
                  <a:pt x="2027903" y="0"/>
                </a:lnTo>
                <a:lnTo>
                  <a:pt x="2072149" y="7375"/>
                </a:lnTo>
                <a:lnTo>
                  <a:pt x="2072149" y="7375"/>
                </a:lnTo>
                <a:lnTo>
                  <a:pt x="2086897" y="51620"/>
                </a:lnTo>
                <a:lnTo>
                  <a:pt x="2057400" y="66368"/>
                </a:lnTo>
                <a:lnTo>
                  <a:pt x="2138516" y="191729"/>
                </a:lnTo>
                <a:lnTo>
                  <a:pt x="2256503" y="206478"/>
                </a:lnTo>
                <a:lnTo>
                  <a:pt x="2293374" y="287594"/>
                </a:lnTo>
                <a:lnTo>
                  <a:pt x="2293374" y="339213"/>
                </a:lnTo>
                <a:lnTo>
                  <a:pt x="2352368" y="442452"/>
                </a:lnTo>
                <a:lnTo>
                  <a:pt x="2330245" y="545691"/>
                </a:lnTo>
                <a:lnTo>
                  <a:pt x="2330245" y="545691"/>
                </a:lnTo>
                <a:lnTo>
                  <a:pt x="2278626" y="545691"/>
                </a:lnTo>
                <a:lnTo>
                  <a:pt x="2278626" y="634181"/>
                </a:lnTo>
                <a:lnTo>
                  <a:pt x="2286000" y="715297"/>
                </a:lnTo>
                <a:lnTo>
                  <a:pt x="2367116" y="722671"/>
                </a:lnTo>
                <a:lnTo>
                  <a:pt x="2448232" y="752168"/>
                </a:lnTo>
                <a:lnTo>
                  <a:pt x="2551471" y="774291"/>
                </a:lnTo>
                <a:lnTo>
                  <a:pt x="2573594" y="752168"/>
                </a:lnTo>
                <a:lnTo>
                  <a:pt x="2691581" y="855407"/>
                </a:lnTo>
                <a:lnTo>
                  <a:pt x="2743200" y="907026"/>
                </a:lnTo>
                <a:lnTo>
                  <a:pt x="2743200" y="907026"/>
                </a:lnTo>
                <a:lnTo>
                  <a:pt x="2809568" y="899652"/>
                </a:lnTo>
                <a:lnTo>
                  <a:pt x="2794820" y="1010265"/>
                </a:lnTo>
                <a:lnTo>
                  <a:pt x="2868561" y="1069258"/>
                </a:lnTo>
                <a:lnTo>
                  <a:pt x="2853813" y="1120878"/>
                </a:lnTo>
                <a:lnTo>
                  <a:pt x="2875936" y="1165123"/>
                </a:lnTo>
                <a:lnTo>
                  <a:pt x="2839065" y="1201994"/>
                </a:lnTo>
                <a:lnTo>
                  <a:pt x="2839065" y="1201994"/>
                </a:lnTo>
                <a:lnTo>
                  <a:pt x="2831690" y="1290484"/>
                </a:lnTo>
                <a:lnTo>
                  <a:pt x="2861187" y="1312607"/>
                </a:lnTo>
                <a:lnTo>
                  <a:pt x="2765323" y="1334729"/>
                </a:lnTo>
                <a:lnTo>
                  <a:pt x="2669458" y="1334729"/>
                </a:lnTo>
                <a:lnTo>
                  <a:pt x="2669458" y="1334729"/>
                </a:lnTo>
                <a:lnTo>
                  <a:pt x="2617839" y="1401097"/>
                </a:lnTo>
                <a:lnTo>
                  <a:pt x="2580968" y="1430594"/>
                </a:lnTo>
                <a:lnTo>
                  <a:pt x="2551471" y="1474839"/>
                </a:lnTo>
                <a:lnTo>
                  <a:pt x="2551471" y="1474839"/>
                </a:lnTo>
                <a:lnTo>
                  <a:pt x="2551471" y="1474839"/>
                </a:lnTo>
                <a:lnTo>
                  <a:pt x="2426110" y="1541207"/>
                </a:lnTo>
                <a:lnTo>
                  <a:pt x="2403987" y="1592826"/>
                </a:lnTo>
                <a:lnTo>
                  <a:pt x="2396613" y="1637071"/>
                </a:lnTo>
                <a:lnTo>
                  <a:pt x="2396613" y="1637071"/>
                </a:lnTo>
                <a:lnTo>
                  <a:pt x="2411361" y="1725562"/>
                </a:lnTo>
                <a:lnTo>
                  <a:pt x="2330245" y="1732936"/>
                </a:lnTo>
                <a:lnTo>
                  <a:pt x="2330245" y="1732936"/>
                </a:lnTo>
                <a:lnTo>
                  <a:pt x="2256503" y="1777181"/>
                </a:lnTo>
                <a:lnTo>
                  <a:pt x="2050026" y="1784555"/>
                </a:lnTo>
                <a:lnTo>
                  <a:pt x="2035278" y="1814052"/>
                </a:lnTo>
                <a:lnTo>
                  <a:pt x="2050026" y="1850923"/>
                </a:lnTo>
                <a:lnTo>
                  <a:pt x="2050026" y="1850923"/>
                </a:lnTo>
                <a:lnTo>
                  <a:pt x="2079523" y="1932039"/>
                </a:lnTo>
                <a:lnTo>
                  <a:pt x="2145890" y="2005781"/>
                </a:lnTo>
                <a:lnTo>
                  <a:pt x="2145890" y="2020529"/>
                </a:lnTo>
                <a:lnTo>
                  <a:pt x="2145890" y="2050026"/>
                </a:lnTo>
                <a:lnTo>
                  <a:pt x="2145890" y="2050026"/>
                </a:lnTo>
                <a:lnTo>
                  <a:pt x="2079523" y="2109020"/>
                </a:lnTo>
                <a:lnTo>
                  <a:pt x="2079523" y="2109020"/>
                </a:lnTo>
                <a:lnTo>
                  <a:pt x="2109020" y="2160639"/>
                </a:lnTo>
                <a:lnTo>
                  <a:pt x="2109020" y="2160639"/>
                </a:lnTo>
                <a:lnTo>
                  <a:pt x="2086897" y="2212258"/>
                </a:lnTo>
                <a:lnTo>
                  <a:pt x="2042652" y="2227007"/>
                </a:lnTo>
                <a:lnTo>
                  <a:pt x="2042652" y="2227007"/>
                </a:lnTo>
                <a:lnTo>
                  <a:pt x="1991032" y="2175387"/>
                </a:lnTo>
                <a:lnTo>
                  <a:pt x="1991032" y="2175387"/>
                </a:lnTo>
                <a:lnTo>
                  <a:pt x="1902542" y="2204884"/>
                </a:lnTo>
                <a:lnTo>
                  <a:pt x="1902542" y="2204884"/>
                </a:lnTo>
                <a:lnTo>
                  <a:pt x="1902542" y="2204884"/>
                </a:lnTo>
                <a:lnTo>
                  <a:pt x="1836174" y="2131142"/>
                </a:lnTo>
                <a:lnTo>
                  <a:pt x="1799303" y="2101646"/>
                </a:lnTo>
                <a:lnTo>
                  <a:pt x="1762432" y="2064775"/>
                </a:lnTo>
                <a:lnTo>
                  <a:pt x="1703439" y="2072149"/>
                </a:lnTo>
                <a:lnTo>
                  <a:pt x="1607574" y="2086897"/>
                </a:lnTo>
                <a:lnTo>
                  <a:pt x="1555955" y="2064775"/>
                </a:lnTo>
                <a:lnTo>
                  <a:pt x="1555955" y="2064775"/>
                </a:lnTo>
                <a:lnTo>
                  <a:pt x="1519084" y="2057400"/>
                </a:lnTo>
                <a:lnTo>
                  <a:pt x="1430594" y="2116394"/>
                </a:lnTo>
                <a:lnTo>
                  <a:pt x="1408471" y="2153265"/>
                </a:lnTo>
                <a:lnTo>
                  <a:pt x="1327355" y="2131142"/>
                </a:lnTo>
                <a:lnTo>
                  <a:pt x="1327355" y="2131142"/>
                </a:lnTo>
                <a:lnTo>
                  <a:pt x="1260987" y="2123768"/>
                </a:lnTo>
                <a:lnTo>
                  <a:pt x="1150374" y="2182762"/>
                </a:lnTo>
                <a:lnTo>
                  <a:pt x="1076632" y="2168013"/>
                </a:lnTo>
                <a:lnTo>
                  <a:pt x="1002890" y="2131142"/>
                </a:lnTo>
                <a:lnTo>
                  <a:pt x="1002890" y="2101646"/>
                </a:lnTo>
                <a:lnTo>
                  <a:pt x="1010265" y="2057400"/>
                </a:lnTo>
                <a:lnTo>
                  <a:pt x="973394" y="2050026"/>
                </a:lnTo>
                <a:lnTo>
                  <a:pt x="936523" y="2072149"/>
                </a:lnTo>
                <a:lnTo>
                  <a:pt x="936523" y="2072149"/>
                </a:lnTo>
                <a:lnTo>
                  <a:pt x="840658" y="2131142"/>
                </a:lnTo>
                <a:lnTo>
                  <a:pt x="796413" y="2131142"/>
                </a:lnTo>
                <a:lnTo>
                  <a:pt x="774290" y="2064775"/>
                </a:lnTo>
                <a:lnTo>
                  <a:pt x="774290" y="2064775"/>
                </a:lnTo>
                <a:lnTo>
                  <a:pt x="685800" y="2042652"/>
                </a:lnTo>
                <a:lnTo>
                  <a:pt x="612058" y="2072149"/>
                </a:lnTo>
                <a:lnTo>
                  <a:pt x="612058" y="2072149"/>
                </a:lnTo>
                <a:cubicBezTo>
                  <a:pt x="605913" y="2088126"/>
                  <a:pt x="604684" y="2152036"/>
                  <a:pt x="575187" y="2168013"/>
                </a:cubicBezTo>
                <a:cubicBezTo>
                  <a:pt x="545690" y="2183990"/>
                  <a:pt x="454742" y="2160639"/>
                  <a:pt x="435078" y="2168013"/>
                </a:cubicBezTo>
              </a:path>
            </a:pathLst>
          </a:custGeom>
          <a:solidFill>
            <a:schemeClr val="bg2">
              <a:lumMod val="75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任意多边形 75"/>
          <p:cNvSpPr/>
          <p:nvPr/>
        </p:nvSpPr>
        <p:spPr>
          <a:xfrm>
            <a:off x="4723711" y="3668079"/>
            <a:ext cx="166347" cy="144300"/>
          </a:xfrm>
          <a:custGeom>
            <a:avLst/>
            <a:gdLst>
              <a:gd name="connsiteX0" fmla="*/ 131234 w 351367"/>
              <a:gd name="connsiteY0" fmla="*/ 304800 h 304800"/>
              <a:gd name="connsiteX1" fmla="*/ 76200 w 351367"/>
              <a:gd name="connsiteY1" fmla="*/ 275167 h 304800"/>
              <a:gd name="connsiteX2" fmla="*/ 38100 w 351367"/>
              <a:gd name="connsiteY2" fmla="*/ 275167 h 304800"/>
              <a:gd name="connsiteX3" fmla="*/ 4234 w 351367"/>
              <a:gd name="connsiteY3" fmla="*/ 258233 h 304800"/>
              <a:gd name="connsiteX4" fmla="*/ 4234 w 351367"/>
              <a:gd name="connsiteY4" fmla="*/ 258233 h 304800"/>
              <a:gd name="connsiteX5" fmla="*/ 8467 w 351367"/>
              <a:gd name="connsiteY5" fmla="*/ 211667 h 304800"/>
              <a:gd name="connsiteX6" fmla="*/ 8467 w 351367"/>
              <a:gd name="connsiteY6" fmla="*/ 211667 h 304800"/>
              <a:gd name="connsiteX7" fmla="*/ 0 w 351367"/>
              <a:gd name="connsiteY7" fmla="*/ 139700 h 304800"/>
              <a:gd name="connsiteX8" fmla="*/ 8467 w 351367"/>
              <a:gd name="connsiteY8" fmla="*/ 118533 h 304800"/>
              <a:gd name="connsiteX9" fmla="*/ 8467 w 351367"/>
              <a:gd name="connsiteY9" fmla="*/ 118533 h 304800"/>
              <a:gd name="connsiteX10" fmla="*/ 63500 w 351367"/>
              <a:gd name="connsiteY10" fmla="*/ 105833 h 304800"/>
              <a:gd name="connsiteX11" fmla="*/ 67734 w 351367"/>
              <a:gd name="connsiteY11" fmla="*/ 88900 h 304800"/>
              <a:gd name="connsiteX12" fmla="*/ 59267 w 351367"/>
              <a:gd name="connsiteY12" fmla="*/ 59267 h 304800"/>
              <a:gd name="connsiteX13" fmla="*/ 59267 w 351367"/>
              <a:gd name="connsiteY13" fmla="*/ 59267 h 304800"/>
              <a:gd name="connsiteX14" fmla="*/ 93134 w 351367"/>
              <a:gd name="connsiteY14" fmla="*/ 38100 h 304800"/>
              <a:gd name="connsiteX15" fmla="*/ 122767 w 351367"/>
              <a:gd name="connsiteY15" fmla="*/ 50800 h 304800"/>
              <a:gd name="connsiteX16" fmla="*/ 156634 w 351367"/>
              <a:gd name="connsiteY16" fmla="*/ 38100 h 304800"/>
              <a:gd name="connsiteX17" fmla="*/ 182034 w 351367"/>
              <a:gd name="connsiteY17" fmla="*/ 12700 h 304800"/>
              <a:gd name="connsiteX18" fmla="*/ 182034 w 351367"/>
              <a:gd name="connsiteY18" fmla="*/ 0 h 304800"/>
              <a:gd name="connsiteX19" fmla="*/ 237067 w 351367"/>
              <a:gd name="connsiteY19" fmla="*/ 4233 h 304800"/>
              <a:gd name="connsiteX20" fmla="*/ 292100 w 351367"/>
              <a:gd name="connsiteY20" fmla="*/ 4233 h 304800"/>
              <a:gd name="connsiteX21" fmla="*/ 292100 w 351367"/>
              <a:gd name="connsiteY21" fmla="*/ 4233 h 304800"/>
              <a:gd name="connsiteX22" fmla="*/ 351367 w 351367"/>
              <a:gd name="connsiteY22" fmla="*/ 16933 h 304800"/>
              <a:gd name="connsiteX23" fmla="*/ 351367 w 351367"/>
              <a:gd name="connsiteY23" fmla="*/ 16933 h 304800"/>
              <a:gd name="connsiteX24" fmla="*/ 351367 w 351367"/>
              <a:gd name="connsiteY24" fmla="*/ 84667 h 304800"/>
              <a:gd name="connsiteX25" fmla="*/ 325967 w 351367"/>
              <a:gd name="connsiteY25" fmla="*/ 93133 h 304800"/>
              <a:gd name="connsiteX26" fmla="*/ 300567 w 351367"/>
              <a:gd name="connsiteY26" fmla="*/ 118533 h 304800"/>
              <a:gd name="connsiteX27" fmla="*/ 283634 w 351367"/>
              <a:gd name="connsiteY27" fmla="*/ 169333 h 304800"/>
              <a:gd name="connsiteX28" fmla="*/ 287867 w 351367"/>
              <a:gd name="connsiteY28" fmla="*/ 215900 h 304800"/>
              <a:gd name="connsiteX29" fmla="*/ 287867 w 351367"/>
              <a:gd name="connsiteY29" fmla="*/ 215900 h 304800"/>
              <a:gd name="connsiteX30" fmla="*/ 245534 w 351367"/>
              <a:gd name="connsiteY30" fmla="*/ 220133 h 304800"/>
              <a:gd name="connsiteX31" fmla="*/ 207434 w 351367"/>
              <a:gd name="connsiteY31" fmla="*/ 237067 h 304800"/>
              <a:gd name="connsiteX32" fmla="*/ 131234 w 351367"/>
              <a:gd name="connsiteY32" fmla="*/ 3048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1367" h="304800">
                <a:moveTo>
                  <a:pt x="131234" y="304800"/>
                </a:moveTo>
                <a:lnTo>
                  <a:pt x="76200" y="275167"/>
                </a:lnTo>
                <a:lnTo>
                  <a:pt x="38100" y="275167"/>
                </a:lnTo>
                <a:lnTo>
                  <a:pt x="4234" y="258233"/>
                </a:lnTo>
                <a:lnTo>
                  <a:pt x="4234" y="258233"/>
                </a:lnTo>
                <a:lnTo>
                  <a:pt x="8467" y="211667"/>
                </a:lnTo>
                <a:lnTo>
                  <a:pt x="8467" y="211667"/>
                </a:lnTo>
                <a:lnTo>
                  <a:pt x="0" y="139700"/>
                </a:lnTo>
                <a:lnTo>
                  <a:pt x="8467" y="118533"/>
                </a:lnTo>
                <a:lnTo>
                  <a:pt x="8467" y="118533"/>
                </a:lnTo>
                <a:lnTo>
                  <a:pt x="63500" y="105833"/>
                </a:lnTo>
                <a:lnTo>
                  <a:pt x="67734" y="88900"/>
                </a:lnTo>
                <a:lnTo>
                  <a:pt x="59267" y="59267"/>
                </a:lnTo>
                <a:lnTo>
                  <a:pt x="59267" y="59267"/>
                </a:lnTo>
                <a:lnTo>
                  <a:pt x="93134" y="38100"/>
                </a:lnTo>
                <a:lnTo>
                  <a:pt x="122767" y="50800"/>
                </a:lnTo>
                <a:lnTo>
                  <a:pt x="156634" y="38100"/>
                </a:lnTo>
                <a:lnTo>
                  <a:pt x="182034" y="12700"/>
                </a:lnTo>
                <a:lnTo>
                  <a:pt x="182034" y="0"/>
                </a:lnTo>
                <a:lnTo>
                  <a:pt x="237067" y="4233"/>
                </a:lnTo>
                <a:lnTo>
                  <a:pt x="292100" y="4233"/>
                </a:lnTo>
                <a:lnTo>
                  <a:pt x="292100" y="4233"/>
                </a:lnTo>
                <a:lnTo>
                  <a:pt x="351367" y="16933"/>
                </a:lnTo>
                <a:lnTo>
                  <a:pt x="351367" y="16933"/>
                </a:lnTo>
                <a:lnTo>
                  <a:pt x="351367" y="84667"/>
                </a:lnTo>
                <a:lnTo>
                  <a:pt x="325967" y="93133"/>
                </a:lnTo>
                <a:lnTo>
                  <a:pt x="300567" y="118533"/>
                </a:lnTo>
                <a:lnTo>
                  <a:pt x="283634" y="169333"/>
                </a:lnTo>
                <a:lnTo>
                  <a:pt x="287867" y="215900"/>
                </a:lnTo>
                <a:lnTo>
                  <a:pt x="287867" y="215900"/>
                </a:lnTo>
                <a:lnTo>
                  <a:pt x="245534" y="220133"/>
                </a:lnTo>
                <a:lnTo>
                  <a:pt x="207434" y="237067"/>
                </a:lnTo>
                <a:lnTo>
                  <a:pt x="131234" y="304800"/>
                </a:lnTo>
                <a:close/>
              </a:path>
            </a:pathLst>
          </a:custGeom>
          <a:solidFill>
            <a:schemeClr val="bg2">
              <a:lumMod val="60000"/>
              <a:lumOff val="4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任意多边形 76"/>
          <p:cNvSpPr/>
          <p:nvPr/>
        </p:nvSpPr>
        <p:spPr>
          <a:xfrm>
            <a:off x="5326967" y="2772213"/>
            <a:ext cx="282589" cy="268559"/>
          </a:xfrm>
          <a:custGeom>
            <a:avLst/>
            <a:gdLst>
              <a:gd name="connsiteX0" fmla="*/ 67733 w 596900"/>
              <a:gd name="connsiteY0" fmla="*/ 397933 h 567267"/>
              <a:gd name="connsiteX1" fmla="*/ 148166 w 596900"/>
              <a:gd name="connsiteY1" fmla="*/ 406400 h 567267"/>
              <a:gd name="connsiteX2" fmla="*/ 148166 w 596900"/>
              <a:gd name="connsiteY2" fmla="*/ 406400 h 567267"/>
              <a:gd name="connsiteX3" fmla="*/ 177800 w 596900"/>
              <a:gd name="connsiteY3" fmla="*/ 444500 h 567267"/>
              <a:gd name="connsiteX4" fmla="*/ 190500 w 596900"/>
              <a:gd name="connsiteY4" fmla="*/ 486833 h 567267"/>
              <a:gd name="connsiteX5" fmla="*/ 190500 w 596900"/>
              <a:gd name="connsiteY5" fmla="*/ 516467 h 567267"/>
              <a:gd name="connsiteX6" fmla="*/ 211666 w 596900"/>
              <a:gd name="connsiteY6" fmla="*/ 537633 h 567267"/>
              <a:gd name="connsiteX7" fmla="*/ 266700 w 596900"/>
              <a:gd name="connsiteY7" fmla="*/ 567267 h 567267"/>
              <a:gd name="connsiteX8" fmla="*/ 304800 w 596900"/>
              <a:gd name="connsiteY8" fmla="*/ 563033 h 567267"/>
              <a:gd name="connsiteX9" fmla="*/ 304800 w 596900"/>
              <a:gd name="connsiteY9" fmla="*/ 563033 h 567267"/>
              <a:gd name="connsiteX10" fmla="*/ 359833 w 596900"/>
              <a:gd name="connsiteY10" fmla="*/ 533400 h 567267"/>
              <a:gd name="connsiteX11" fmla="*/ 402166 w 596900"/>
              <a:gd name="connsiteY11" fmla="*/ 529167 h 567267"/>
              <a:gd name="connsiteX12" fmla="*/ 427566 w 596900"/>
              <a:gd name="connsiteY12" fmla="*/ 546100 h 567267"/>
              <a:gd name="connsiteX13" fmla="*/ 444500 w 596900"/>
              <a:gd name="connsiteY13" fmla="*/ 486833 h 567267"/>
              <a:gd name="connsiteX14" fmla="*/ 436033 w 596900"/>
              <a:gd name="connsiteY14" fmla="*/ 465667 h 567267"/>
              <a:gd name="connsiteX15" fmla="*/ 436033 w 596900"/>
              <a:gd name="connsiteY15" fmla="*/ 431800 h 567267"/>
              <a:gd name="connsiteX16" fmla="*/ 436033 w 596900"/>
              <a:gd name="connsiteY16" fmla="*/ 431800 h 567267"/>
              <a:gd name="connsiteX17" fmla="*/ 486833 w 596900"/>
              <a:gd name="connsiteY17" fmla="*/ 364067 h 567267"/>
              <a:gd name="connsiteX18" fmla="*/ 486833 w 596900"/>
              <a:gd name="connsiteY18" fmla="*/ 364067 h 567267"/>
              <a:gd name="connsiteX19" fmla="*/ 546100 w 596900"/>
              <a:gd name="connsiteY19" fmla="*/ 389467 h 567267"/>
              <a:gd name="connsiteX20" fmla="*/ 546100 w 596900"/>
              <a:gd name="connsiteY20" fmla="*/ 389467 h 567267"/>
              <a:gd name="connsiteX21" fmla="*/ 563033 w 596900"/>
              <a:gd name="connsiteY21" fmla="*/ 351367 h 567267"/>
              <a:gd name="connsiteX22" fmla="*/ 546100 w 596900"/>
              <a:gd name="connsiteY22" fmla="*/ 304800 h 567267"/>
              <a:gd name="connsiteX23" fmla="*/ 546100 w 596900"/>
              <a:gd name="connsiteY23" fmla="*/ 304800 h 567267"/>
              <a:gd name="connsiteX24" fmla="*/ 558800 w 596900"/>
              <a:gd name="connsiteY24" fmla="*/ 245533 h 567267"/>
              <a:gd name="connsiteX25" fmla="*/ 558800 w 596900"/>
              <a:gd name="connsiteY25" fmla="*/ 215900 h 567267"/>
              <a:gd name="connsiteX26" fmla="*/ 520700 w 596900"/>
              <a:gd name="connsiteY26" fmla="*/ 211667 h 567267"/>
              <a:gd name="connsiteX27" fmla="*/ 524933 w 596900"/>
              <a:gd name="connsiteY27" fmla="*/ 190500 h 567267"/>
              <a:gd name="connsiteX28" fmla="*/ 584200 w 596900"/>
              <a:gd name="connsiteY28" fmla="*/ 169333 h 567267"/>
              <a:gd name="connsiteX29" fmla="*/ 596900 w 596900"/>
              <a:gd name="connsiteY29" fmla="*/ 148167 h 567267"/>
              <a:gd name="connsiteX30" fmla="*/ 596900 w 596900"/>
              <a:gd name="connsiteY30" fmla="*/ 148167 h 567267"/>
              <a:gd name="connsiteX31" fmla="*/ 584200 w 596900"/>
              <a:gd name="connsiteY31" fmla="*/ 118533 h 567267"/>
              <a:gd name="connsiteX32" fmla="*/ 584200 w 596900"/>
              <a:gd name="connsiteY32" fmla="*/ 118533 h 567267"/>
              <a:gd name="connsiteX33" fmla="*/ 563033 w 596900"/>
              <a:gd name="connsiteY33" fmla="*/ 148167 h 567267"/>
              <a:gd name="connsiteX34" fmla="*/ 529166 w 596900"/>
              <a:gd name="connsiteY34" fmla="*/ 152400 h 567267"/>
              <a:gd name="connsiteX35" fmla="*/ 512233 w 596900"/>
              <a:gd name="connsiteY35" fmla="*/ 148167 h 567267"/>
              <a:gd name="connsiteX36" fmla="*/ 512233 w 596900"/>
              <a:gd name="connsiteY36" fmla="*/ 122767 h 567267"/>
              <a:gd name="connsiteX37" fmla="*/ 537633 w 596900"/>
              <a:gd name="connsiteY37" fmla="*/ 97367 h 567267"/>
              <a:gd name="connsiteX38" fmla="*/ 537633 w 596900"/>
              <a:gd name="connsiteY38" fmla="*/ 97367 h 567267"/>
              <a:gd name="connsiteX39" fmla="*/ 579966 w 596900"/>
              <a:gd name="connsiteY39" fmla="*/ 67733 h 567267"/>
              <a:gd name="connsiteX40" fmla="*/ 588433 w 596900"/>
              <a:gd name="connsiteY40" fmla="*/ 50800 h 567267"/>
              <a:gd name="connsiteX41" fmla="*/ 588433 w 596900"/>
              <a:gd name="connsiteY41" fmla="*/ 50800 h 567267"/>
              <a:gd name="connsiteX42" fmla="*/ 529166 w 596900"/>
              <a:gd name="connsiteY42" fmla="*/ 55033 h 567267"/>
              <a:gd name="connsiteX43" fmla="*/ 512233 w 596900"/>
              <a:gd name="connsiteY43" fmla="*/ 38100 h 567267"/>
              <a:gd name="connsiteX44" fmla="*/ 512233 w 596900"/>
              <a:gd name="connsiteY44" fmla="*/ 38100 h 567267"/>
              <a:gd name="connsiteX45" fmla="*/ 436033 w 596900"/>
              <a:gd name="connsiteY45" fmla="*/ 21167 h 567267"/>
              <a:gd name="connsiteX46" fmla="*/ 423333 w 596900"/>
              <a:gd name="connsiteY46" fmla="*/ 67733 h 567267"/>
              <a:gd name="connsiteX47" fmla="*/ 423333 w 596900"/>
              <a:gd name="connsiteY47" fmla="*/ 67733 h 567267"/>
              <a:gd name="connsiteX48" fmla="*/ 381000 w 596900"/>
              <a:gd name="connsiteY48" fmla="*/ 67733 h 567267"/>
              <a:gd name="connsiteX49" fmla="*/ 359833 w 596900"/>
              <a:gd name="connsiteY49" fmla="*/ 46567 h 567267"/>
              <a:gd name="connsiteX50" fmla="*/ 359833 w 596900"/>
              <a:gd name="connsiteY50" fmla="*/ 46567 h 567267"/>
              <a:gd name="connsiteX51" fmla="*/ 309033 w 596900"/>
              <a:gd name="connsiteY51" fmla="*/ 55033 h 567267"/>
              <a:gd name="connsiteX52" fmla="*/ 283633 w 596900"/>
              <a:gd name="connsiteY52" fmla="*/ 59267 h 567267"/>
              <a:gd name="connsiteX53" fmla="*/ 283633 w 596900"/>
              <a:gd name="connsiteY53" fmla="*/ 29633 h 567267"/>
              <a:gd name="connsiteX54" fmla="*/ 283633 w 596900"/>
              <a:gd name="connsiteY54" fmla="*/ 29633 h 567267"/>
              <a:gd name="connsiteX55" fmla="*/ 169333 w 596900"/>
              <a:gd name="connsiteY55" fmla="*/ 0 h 567267"/>
              <a:gd name="connsiteX56" fmla="*/ 97366 w 596900"/>
              <a:gd name="connsiteY56" fmla="*/ 21167 h 567267"/>
              <a:gd name="connsiteX57" fmla="*/ 29633 w 596900"/>
              <a:gd name="connsiteY57" fmla="*/ 143933 h 567267"/>
              <a:gd name="connsiteX58" fmla="*/ 0 w 596900"/>
              <a:gd name="connsiteY58" fmla="*/ 266700 h 567267"/>
              <a:gd name="connsiteX59" fmla="*/ 67733 w 596900"/>
              <a:gd name="connsiteY59" fmla="*/ 397933 h 56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96900" h="567267">
                <a:moveTo>
                  <a:pt x="67733" y="397933"/>
                </a:moveTo>
                <a:lnTo>
                  <a:pt x="148166" y="406400"/>
                </a:lnTo>
                <a:lnTo>
                  <a:pt x="148166" y="406400"/>
                </a:lnTo>
                <a:lnTo>
                  <a:pt x="177800" y="444500"/>
                </a:lnTo>
                <a:lnTo>
                  <a:pt x="190500" y="486833"/>
                </a:lnTo>
                <a:lnTo>
                  <a:pt x="190500" y="516467"/>
                </a:lnTo>
                <a:lnTo>
                  <a:pt x="211666" y="537633"/>
                </a:lnTo>
                <a:lnTo>
                  <a:pt x="266700" y="567267"/>
                </a:lnTo>
                <a:lnTo>
                  <a:pt x="304800" y="563033"/>
                </a:lnTo>
                <a:lnTo>
                  <a:pt x="304800" y="563033"/>
                </a:lnTo>
                <a:lnTo>
                  <a:pt x="359833" y="533400"/>
                </a:lnTo>
                <a:lnTo>
                  <a:pt x="402166" y="529167"/>
                </a:lnTo>
                <a:lnTo>
                  <a:pt x="427566" y="546100"/>
                </a:lnTo>
                <a:lnTo>
                  <a:pt x="444500" y="486833"/>
                </a:lnTo>
                <a:lnTo>
                  <a:pt x="436033" y="465667"/>
                </a:lnTo>
                <a:lnTo>
                  <a:pt x="436033" y="431800"/>
                </a:lnTo>
                <a:lnTo>
                  <a:pt x="436033" y="431800"/>
                </a:lnTo>
                <a:lnTo>
                  <a:pt x="486833" y="364067"/>
                </a:lnTo>
                <a:lnTo>
                  <a:pt x="486833" y="364067"/>
                </a:lnTo>
                <a:lnTo>
                  <a:pt x="546100" y="389467"/>
                </a:lnTo>
                <a:lnTo>
                  <a:pt x="546100" y="389467"/>
                </a:lnTo>
                <a:lnTo>
                  <a:pt x="563033" y="351367"/>
                </a:lnTo>
                <a:lnTo>
                  <a:pt x="546100" y="304800"/>
                </a:lnTo>
                <a:lnTo>
                  <a:pt x="546100" y="304800"/>
                </a:lnTo>
                <a:lnTo>
                  <a:pt x="558800" y="245533"/>
                </a:lnTo>
                <a:lnTo>
                  <a:pt x="558800" y="215900"/>
                </a:lnTo>
                <a:lnTo>
                  <a:pt x="520700" y="211667"/>
                </a:lnTo>
                <a:lnTo>
                  <a:pt x="524933" y="190500"/>
                </a:lnTo>
                <a:lnTo>
                  <a:pt x="584200" y="169333"/>
                </a:lnTo>
                <a:lnTo>
                  <a:pt x="596900" y="148167"/>
                </a:lnTo>
                <a:lnTo>
                  <a:pt x="596900" y="148167"/>
                </a:lnTo>
                <a:lnTo>
                  <a:pt x="584200" y="118533"/>
                </a:lnTo>
                <a:lnTo>
                  <a:pt x="584200" y="118533"/>
                </a:lnTo>
                <a:lnTo>
                  <a:pt x="563033" y="148167"/>
                </a:lnTo>
                <a:lnTo>
                  <a:pt x="529166" y="152400"/>
                </a:lnTo>
                <a:lnTo>
                  <a:pt x="512233" y="148167"/>
                </a:lnTo>
                <a:lnTo>
                  <a:pt x="512233" y="122767"/>
                </a:lnTo>
                <a:lnTo>
                  <a:pt x="537633" y="97367"/>
                </a:lnTo>
                <a:lnTo>
                  <a:pt x="537633" y="97367"/>
                </a:lnTo>
                <a:lnTo>
                  <a:pt x="579966" y="67733"/>
                </a:lnTo>
                <a:lnTo>
                  <a:pt x="588433" y="50800"/>
                </a:lnTo>
                <a:lnTo>
                  <a:pt x="588433" y="50800"/>
                </a:lnTo>
                <a:lnTo>
                  <a:pt x="529166" y="55033"/>
                </a:lnTo>
                <a:lnTo>
                  <a:pt x="512233" y="38100"/>
                </a:lnTo>
                <a:lnTo>
                  <a:pt x="512233" y="38100"/>
                </a:lnTo>
                <a:lnTo>
                  <a:pt x="436033" y="21167"/>
                </a:lnTo>
                <a:lnTo>
                  <a:pt x="423333" y="67733"/>
                </a:lnTo>
                <a:lnTo>
                  <a:pt x="423333" y="67733"/>
                </a:lnTo>
                <a:lnTo>
                  <a:pt x="381000" y="67733"/>
                </a:lnTo>
                <a:lnTo>
                  <a:pt x="359833" y="46567"/>
                </a:lnTo>
                <a:lnTo>
                  <a:pt x="359833" y="46567"/>
                </a:lnTo>
                <a:lnTo>
                  <a:pt x="309033" y="55033"/>
                </a:lnTo>
                <a:lnTo>
                  <a:pt x="283633" y="59267"/>
                </a:lnTo>
                <a:lnTo>
                  <a:pt x="283633" y="29633"/>
                </a:lnTo>
                <a:lnTo>
                  <a:pt x="283633" y="29633"/>
                </a:lnTo>
                <a:lnTo>
                  <a:pt x="169333" y="0"/>
                </a:lnTo>
                <a:lnTo>
                  <a:pt x="97366" y="21167"/>
                </a:lnTo>
                <a:lnTo>
                  <a:pt x="29633" y="143933"/>
                </a:lnTo>
                <a:lnTo>
                  <a:pt x="0" y="266700"/>
                </a:lnTo>
                <a:lnTo>
                  <a:pt x="67733" y="397933"/>
                </a:lnTo>
                <a:close/>
              </a:path>
            </a:pathLst>
          </a:custGeom>
          <a:solidFill>
            <a:schemeClr val="bg2">
              <a:lumMod val="75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4" name="Text Box 11"/>
          <p:cNvSpPr txBox="1">
            <a:spLocks noChangeArrowheads="1"/>
          </p:cNvSpPr>
          <p:nvPr/>
        </p:nvSpPr>
        <p:spPr bwMode="auto">
          <a:xfrm>
            <a:off x="6710527" y="1655855"/>
            <a:ext cx="1868369" cy="258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请在这里输入组要内容请在这里输入组请在这里输入组要内容请在这里输入组要内容请在这里输入组要内容请在这里输入组要内容请在这里输入组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请在这里输入组要内容请在这里输入组要内容请在这里输入组要内容请在这里输入组要内容请在这里输入组要内容请在这里输入组</a:t>
            </a:r>
          </a:p>
          <a:p>
            <a:pPr algn="just" defTabSz="685800">
              <a:lnSpc>
                <a:spcPts val="1500"/>
              </a:lnSpc>
              <a:buClr>
                <a:srgbClr val="0070C0"/>
              </a:buClr>
            </a:pPr>
            <a:endParaRPr lang="zh-CN" altLang="en-US" sz="800" dirty="0">
              <a:solidFill>
                <a:srgbClr val="FFFFFF"/>
              </a:solidFill>
              <a:latin typeface="微软雅黑" panose="020B0503020204020204" pitchFamily="34" charset="-122"/>
              <a:ea typeface="微软雅黑" panose="020B0503020204020204" pitchFamily="34" charset="-122"/>
            </a:endParaRPr>
          </a:p>
          <a:p>
            <a:pPr algn="just" defTabSz="685800">
              <a:lnSpc>
                <a:spcPts val="1500"/>
              </a:lnSpc>
              <a:buClr>
                <a:srgbClr val="0070C0"/>
              </a:buClr>
            </a:pPr>
            <a:endParaRPr lang="zh-CN" altLang="en-US" sz="800" dirty="0">
              <a:solidFill>
                <a:srgbClr val="FFFFFF"/>
              </a:solidFill>
              <a:latin typeface="微软雅黑" panose="020B0503020204020204" pitchFamily="34" charset="-122"/>
              <a:ea typeface="微软雅黑" panose="020B0503020204020204" pitchFamily="34" charset="-122"/>
            </a:endParaRPr>
          </a:p>
        </p:txBody>
      </p:sp>
      <p:grpSp>
        <p:nvGrpSpPr>
          <p:cNvPr id="165" name="组 164"/>
          <p:cNvGrpSpPr/>
          <p:nvPr/>
        </p:nvGrpSpPr>
        <p:grpSpPr>
          <a:xfrm>
            <a:off x="-249690" y="-138118"/>
            <a:ext cx="2924995" cy="5610703"/>
            <a:chOff x="-3536164" y="202031"/>
            <a:chExt cx="4097600" cy="4218888"/>
          </a:xfrm>
        </p:grpSpPr>
        <p:grpSp>
          <p:nvGrpSpPr>
            <p:cNvPr id="166" name="Group 20"/>
            <p:cNvGrpSpPr/>
            <p:nvPr/>
          </p:nvGrpSpPr>
          <p:grpSpPr bwMode="auto">
            <a:xfrm>
              <a:off x="-3536164" y="202031"/>
              <a:ext cx="4097600" cy="4218888"/>
              <a:chOff x="975" y="300"/>
              <a:chExt cx="3447" cy="4037"/>
            </a:xfrm>
          </p:grpSpPr>
          <p:pic>
            <p:nvPicPr>
              <p:cNvPr id="168"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69"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67" name="Picture 23" descr="T3"/>
            <p:cNvPicPr>
              <a:picLocks noChangeAspect="1" noChangeArrowheads="1"/>
            </p:cNvPicPr>
            <p:nvPr/>
          </p:nvPicPr>
          <p:blipFill rotWithShape="1">
            <a:blip r:embed="rId7">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70" name="直线连接符 169"/>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171" name="组 170"/>
          <p:cNvGrpSpPr/>
          <p:nvPr/>
        </p:nvGrpSpPr>
        <p:grpSpPr>
          <a:xfrm>
            <a:off x="295008" y="1089514"/>
            <a:ext cx="1747830" cy="396000"/>
            <a:chOff x="295008" y="1089514"/>
            <a:chExt cx="1747830" cy="396000"/>
          </a:xfrm>
        </p:grpSpPr>
        <p:sp>
          <p:nvSpPr>
            <p:cNvPr id="172"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3"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4"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5" name="矩形 174"/>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6"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3" name="组 182"/>
          <p:cNvGrpSpPr/>
          <p:nvPr/>
        </p:nvGrpSpPr>
        <p:grpSpPr>
          <a:xfrm>
            <a:off x="-128082" y="-259337"/>
            <a:ext cx="2519774" cy="1043796"/>
            <a:chOff x="-128082" y="-259337"/>
            <a:chExt cx="2519774" cy="1043796"/>
          </a:xfrm>
        </p:grpSpPr>
        <p:sp>
          <p:nvSpPr>
            <p:cNvPr id="184" name="椭圆 183"/>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文本框 184"/>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86" name="组 185"/>
          <p:cNvGrpSpPr/>
          <p:nvPr/>
        </p:nvGrpSpPr>
        <p:grpSpPr>
          <a:xfrm>
            <a:off x="295008" y="187029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2" name="组 191"/>
          <p:cNvGrpSpPr/>
          <p:nvPr/>
        </p:nvGrpSpPr>
        <p:grpSpPr>
          <a:xfrm>
            <a:off x="295008" y="2658271"/>
            <a:ext cx="1747830" cy="396000"/>
            <a:chOff x="295008" y="1089514"/>
            <a:chExt cx="1747830" cy="396000"/>
          </a:xfrm>
        </p:grpSpPr>
        <p:sp>
          <p:nvSpPr>
            <p:cNvPr id="193"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94"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95"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6" name="矩形 195"/>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7"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8" name="组 197"/>
          <p:cNvGrpSpPr/>
          <p:nvPr/>
        </p:nvGrpSpPr>
        <p:grpSpPr>
          <a:xfrm>
            <a:off x="295008" y="3458536"/>
            <a:ext cx="1747830" cy="396000"/>
            <a:chOff x="295008" y="1089514"/>
            <a:chExt cx="1747830" cy="396000"/>
          </a:xfrm>
        </p:grpSpPr>
        <p:sp>
          <p:nvSpPr>
            <p:cNvPr id="199"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200"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201"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202" name="矩形 201"/>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3"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8" name="文本框 147"/>
          <p:cNvSpPr txBox="1"/>
          <p:nvPr/>
        </p:nvSpPr>
        <p:spPr>
          <a:xfrm>
            <a:off x="6710527" y="1438162"/>
            <a:ext cx="1141728" cy="276999"/>
          </a:xfrm>
          <a:prstGeom prst="rect">
            <a:avLst/>
          </a:prstGeom>
          <a:noFill/>
        </p:spPr>
        <p:txBody>
          <a:bodyPr wrap="square" rtlCol="0">
            <a:spAutoFit/>
          </a:bodyPr>
          <a:lstStyle/>
          <a:p>
            <a:pPr algn="dist"/>
            <a:r>
              <a:rPr kumimoji="1" lang="en-US"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7" name="组 86"/>
          <p:cNvGrpSpPr>
            <a:grpSpLocks noChangeAspect="1"/>
          </p:cNvGrpSpPr>
          <p:nvPr/>
        </p:nvGrpSpPr>
        <p:grpSpPr>
          <a:xfrm>
            <a:off x="1939980" y="1231838"/>
            <a:ext cx="360000" cy="139654"/>
            <a:chOff x="4041159" y="1376400"/>
            <a:chExt cx="612485" cy="237600"/>
          </a:xfrm>
        </p:grpSpPr>
        <p:sp>
          <p:nvSpPr>
            <p:cNvPr id="88" name="燕尾形 87"/>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燕尾形 88"/>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9" name="燕尾形 108"/>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燕尾形 109"/>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燕尾形 110"/>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Scale>
                                      <p:cBhvr>
                                        <p:cTn id="7"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6"/>
                                        </p:tgtEl>
                                        <p:attrNameLst>
                                          <p:attrName>ppt_x</p:attrName>
                                          <p:attrName>ppt_y</p:attrName>
                                        </p:attrNameLst>
                                      </p:cBhvr>
                                    </p:animMotion>
                                    <p:animEffect transition="in" filter="fade">
                                      <p:cBhvr>
                                        <p:cTn id="9" dur="1000"/>
                                        <p:tgtEl>
                                          <p:spTgt spid="96"/>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Scale>
                                      <p:cBhvr>
                                        <p:cTn id="12"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97"/>
                                        </p:tgtEl>
                                        <p:attrNameLst>
                                          <p:attrName>ppt_x</p:attrName>
                                          <p:attrName>ppt_y</p:attrName>
                                        </p:attrNameLst>
                                      </p:cBhvr>
                                    </p:animMotion>
                                    <p:animEffect transition="in" filter="fade">
                                      <p:cBhvr>
                                        <p:cTn id="14" dur="1000"/>
                                        <p:tgtEl>
                                          <p:spTgt spid="97"/>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98"/>
                                        </p:tgtEl>
                                        <p:attrNameLst>
                                          <p:attrName>style.visibility</p:attrName>
                                        </p:attrNameLst>
                                      </p:cBhvr>
                                      <p:to>
                                        <p:strVal val="visible"/>
                                      </p:to>
                                    </p:set>
                                    <p:animScale>
                                      <p:cBhvr>
                                        <p:cTn id="17" dur="1000" decel="50000" fill="hold">
                                          <p:stCondLst>
                                            <p:cond delay="0"/>
                                          </p:stCondLst>
                                        </p:cTn>
                                        <p:tgtEl>
                                          <p:spTgt spid="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98"/>
                                        </p:tgtEl>
                                        <p:attrNameLst>
                                          <p:attrName>ppt_x</p:attrName>
                                          <p:attrName>ppt_y</p:attrName>
                                        </p:attrNameLst>
                                      </p:cBhvr>
                                    </p:animMotion>
                                    <p:animEffect transition="in" filter="fade">
                                      <p:cBhvr>
                                        <p:cTn id="19" dur="1000"/>
                                        <p:tgtEl>
                                          <p:spTgt spid="98"/>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Scale>
                                      <p:cBhvr>
                                        <p:cTn id="22"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9"/>
                                        </p:tgtEl>
                                        <p:attrNameLst>
                                          <p:attrName>ppt_x</p:attrName>
                                          <p:attrName>ppt_y</p:attrName>
                                        </p:attrNameLst>
                                      </p:cBhvr>
                                    </p:animMotion>
                                    <p:animEffect transition="in" filter="fade">
                                      <p:cBhvr>
                                        <p:cTn id="24" dur="1000"/>
                                        <p:tgtEl>
                                          <p:spTgt spid="99"/>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100"/>
                                        </p:tgtEl>
                                        <p:attrNameLst>
                                          <p:attrName>style.visibility</p:attrName>
                                        </p:attrNameLst>
                                      </p:cBhvr>
                                      <p:to>
                                        <p:strVal val="visible"/>
                                      </p:to>
                                    </p:set>
                                    <p:animScale>
                                      <p:cBhvr>
                                        <p:cTn id="27" dur="1000" decel="50000" fill="hold">
                                          <p:stCondLst>
                                            <p:cond delay="0"/>
                                          </p:stCondLst>
                                        </p:cTn>
                                        <p:tgtEl>
                                          <p:spTgt spid="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0"/>
                                        </p:tgtEl>
                                        <p:attrNameLst>
                                          <p:attrName>ppt_x</p:attrName>
                                          <p:attrName>ppt_y</p:attrName>
                                        </p:attrNameLst>
                                      </p:cBhvr>
                                    </p:animMotion>
                                    <p:animEffect transition="in" filter="fade">
                                      <p:cBhvr>
                                        <p:cTn id="29" dur="1000"/>
                                        <p:tgtEl>
                                          <p:spTgt spid="100"/>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Scale>
                                      <p:cBhvr>
                                        <p:cTn id="32" dur="1000" decel="50000" fill="hold">
                                          <p:stCondLst>
                                            <p:cond delay="0"/>
                                          </p:stCondLst>
                                        </p:cTn>
                                        <p:tgtEl>
                                          <p:spTgt spid="1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01"/>
                                        </p:tgtEl>
                                        <p:attrNameLst>
                                          <p:attrName>ppt_x</p:attrName>
                                          <p:attrName>ppt_y</p:attrName>
                                        </p:attrNameLst>
                                      </p:cBhvr>
                                    </p:animMotion>
                                    <p:animEffect transition="in" filter="fade">
                                      <p:cBhvr>
                                        <p:cTn id="34" dur="1000"/>
                                        <p:tgtEl>
                                          <p:spTgt spid="101"/>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Scale>
                                      <p:cBhvr>
                                        <p:cTn id="37"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02"/>
                                        </p:tgtEl>
                                        <p:attrNameLst>
                                          <p:attrName>ppt_x</p:attrName>
                                          <p:attrName>ppt_y</p:attrName>
                                        </p:attrNameLst>
                                      </p:cBhvr>
                                    </p:animMotion>
                                    <p:animEffect transition="in" filter="fade">
                                      <p:cBhvr>
                                        <p:cTn id="39" dur="1000"/>
                                        <p:tgtEl>
                                          <p:spTgt spid="102"/>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Scale>
                                      <p:cBhvr>
                                        <p:cTn id="42"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03"/>
                                        </p:tgtEl>
                                        <p:attrNameLst>
                                          <p:attrName>ppt_x</p:attrName>
                                          <p:attrName>ppt_y</p:attrName>
                                        </p:attrNameLst>
                                      </p:cBhvr>
                                    </p:animMotion>
                                    <p:animEffect transition="in" filter="fade">
                                      <p:cBhvr>
                                        <p:cTn id="44" dur="1000"/>
                                        <p:tgtEl>
                                          <p:spTgt spid="103"/>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104"/>
                                        </p:tgtEl>
                                        <p:attrNameLst>
                                          <p:attrName>style.visibility</p:attrName>
                                        </p:attrNameLst>
                                      </p:cBhvr>
                                      <p:to>
                                        <p:strVal val="visible"/>
                                      </p:to>
                                    </p:set>
                                    <p:animScale>
                                      <p:cBhvr>
                                        <p:cTn id="47" dur="1000" decel="50000" fill="hold">
                                          <p:stCondLst>
                                            <p:cond delay="0"/>
                                          </p:stCondLst>
                                        </p:cTn>
                                        <p:tgtEl>
                                          <p:spTgt spid="1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04"/>
                                        </p:tgtEl>
                                        <p:attrNameLst>
                                          <p:attrName>ppt_x</p:attrName>
                                          <p:attrName>ppt_y</p:attrName>
                                        </p:attrNameLst>
                                      </p:cBhvr>
                                    </p:animMotion>
                                    <p:animEffect transition="in" filter="fade">
                                      <p:cBhvr>
                                        <p:cTn id="49" dur="1000"/>
                                        <p:tgtEl>
                                          <p:spTgt spid="104"/>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05"/>
                                        </p:tgtEl>
                                        <p:attrNameLst>
                                          <p:attrName>style.visibility</p:attrName>
                                        </p:attrNameLst>
                                      </p:cBhvr>
                                      <p:to>
                                        <p:strVal val="visible"/>
                                      </p:to>
                                    </p:set>
                                    <p:animScale>
                                      <p:cBhvr>
                                        <p:cTn id="52" dur="1000" decel="50000" fill="hold">
                                          <p:stCondLst>
                                            <p:cond delay="0"/>
                                          </p:stCondLst>
                                        </p:cTn>
                                        <p:tgtEl>
                                          <p:spTgt spid="10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05"/>
                                        </p:tgtEl>
                                        <p:attrNameLst>
                                          <p:attrName>ppt_x</p:attrName>
                                          <p:attrName>ppt_y</p:attrName>
                                        </p:attrNameLst>
                                      </p:cBhvr>
                                    </p:animMotion>
                                    <p:animEffect transition="in" filter="fade">
                                      <p:cBhvr>
                                        <p:cTn id="54" dur="1000"/>
                                        <p:tgtEl>
                                          <p:spTgt spid="105"/>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06"/>
                                        </p:tgtEl>
                                        <p:attrNameLst>
                                          <p:attrName>style.visibility</p:attrName>
                                        </p:attrNameLst>
                                      </p:cBhvr>
                                      <p:to>
                                        <p:strVal val="visible"/>
                                      </p:to>
                                    </p:set>
                                    <p:animScale>
                                      <p:cBhvr>
                                        <p:cTn id="57" dur="1000" decel="50000" fill="hold">
                                          <p:stCondLst>
                                            <p:cond delay="0"/>
                                          </p:stCondLst>
                                        </p:cTn>
                                        <p:tgtEl>
                                          <p:spTgt spid="1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06"/>
                                        </p:tgtEl>
                                        <p:attrNameLst>
                                          <p:attrName>ppt_x</p:attrName>
                                          <p:attrName>ppt_y</p:attrName>
                                        </p:attrNameLst>
                                      </p:cBhvr>
                                    </p:animMotion>
                                    <p:animEffect transition="in" filter="fade">
                                      <p:cBhvr>
                                        <p:cTn id="59" dur="1000"/>
                                        <p:tgtEl>
                                          <p:spTgt spid="106"/>
                                        </p:tgtEl>
                                      </p:cBhvr>
                                    </p:animEffect>
                                  </p:childTnLst>
                                </p:cTn>
                              </p:par>
                              <p:par>
                                <p:cTn id="60" presetID="52" presetClass="entr" presetSubtype="0" fill="hold" grpId="0" nodeType="withEffect">
                                  <p:stCondLst>
                                    <p:cond delay="0"/>
                                  </p:stCondLst>
                                  <p:childTnLst>
                                    <p:set>
                                      <p:cBhvr>
                                        <p:cTn id="61" dur="1" fill="hold">
                                          <p:stCondLst>
                                            <p:cond delay="0"/>
                                          </p:stCondLst>
                                        </p:cTn>
                                        <p:tgtEl>
                                          <p:spTgt spid="107"/>
                                        </p:tgtEl>
                                        <p:attrNameLst>
                                          <p:attrName>style.visibility</p:attrName>
                                        </p:attrNameLst>
                                      </p:cBhvr>
                                      <p:to>
                                        <p:strVal val="visible"/>
                                      </p:to>
                                    </p:set>
                                    <p:animScale>
                                      <p:cBhvr>
                                        <p:cTn id="62" dur="1000" decel="50000" fill="hold">
                                          <p:stCondLst>
                                            <p:cond delay="0"/>
                                          </p:stCondLst>
                                        </p:cTn>
                                        <p:tgtEl>
                                          <p:spTgt spid="1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107"/>
                                        </p:tgtEl>
                                        <p:attrNameLst>
                                          <p:attrName>ppt_x</p:attrName>
                                          <p:attrName>ppt_y</p:attrName>
                                        </p:attrNameLst>
                                      </p:cBhvr>
                                    </p:animMotion>
                                    <p:animEffect transition="in" filter="fade">
                                      <p:cBhvr>
                                        <p:cTn id="64" dur="1000"/>
                                        <p:tgtEl>
                                          <p:spTgt spid="107"/>
                                        </p:tgtEl>
                                      </p:cBhvr>
                                    </p:animEffect>
                                  </p:childTnLst>
                                </p:cTn>
                              </p:par>
                              <p:par>
                                <p:cTn id="65" presetID="52" presetClass="entr" presetSubtype="0"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Scale>
                                      <p:cBhvr>
                                        <p:cTn id="67"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108"/>
                                        </p:tgtEl>
                                        <p:attrNameLst>
                                          <p:attrName>ppt_x</p:attrName>
                                          <p:attrName>ppt_y</p:attrName>
                                        </p:attrNameLst>
                                      </p:cBhvr>
                                    </p:animMotion>
                                    <p:animEffect transition="in" filter="fade">
                                      <p:cBhvr>
                                        <p:cTn id="69" dur="1000"/>
                                        <p:tgtEl>
                                          <p:spTgt spid="108"/>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115"/>
                                        </p:tgtEl>
                                        <p:attrNameLst>
                                          <p:attrName>style.visibility</p:attrName>
                                        </p:attrNameLst>
                                      </p:cBhvr>
                                      <p:to>
                                        <p:strVal val="visible"/>
                                      </p:to>
                                    </p:set>
                                    <p:animScale>
                                      <p:cBhvr>
                                        <p:cTn id="72" dur="1000" decel="50000" fill="hold">
                                          <p:stCondLst>
                                            <p:cond delay="0"/>
                                          </p:stCondLst>
                                        </p:cTn>
                                        <p:tgtEl>
                                          <p:spTgt spid="1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115"/>
                                        </p:tgtEl>
                                        <p:attrNameLst>
                                          <p:attrName>ppt_x</p:attrName>
                                          <p:attrName>ppt_y</p:attrName>
                                        </p:attrNameLst>
                                      </p:cBhvr>
                                    </p:animMotion>
                                    <p:animEffect transition="in" filter="fade">
                                      <p:cBhvr>
                                        <p:cTn id="74" dur="1000"/>
                                        <p:tgtEl>
                                          <p:spTgt spid="115"/>
                                        </p:tgtEl>
                                      </p:cBhvr>
                                    </p:animEffect>
                                  </p:childTnLst>
                                </p:cTn>
                              </p:par>
                              <p:par>
                                <p:cTn id="75" presetID="52" presetClass="entr" presetSubtype="0" fill="hold" grpId="0" nodeType="withEffect">
                                  <p:stCondLst>
                                    <p:cond delay="0"/>
                                  </p:stCondLst>
                                  <p:childTnLst>
                                    <p:set>
                                      <p:cBhvr>
                                        <p:cTn id="76" dur="1" fill="hold">
                                          <p:stCondLst>
                                            <p:cond delay="0"/>
                                          </p:stCondLst>
                                        </p:cTn>
                                        <p:tgtEl>
                                          <p:spTgt spid="116"/>
                                        </p:tgtEl>
                                        <p:attrNameLst>
                                          <p:attrName>style.visibility</p:attrName>
                                        </p:attrNameLst>
                                      </p:cBhvr>
                                      <p:to>
                                        <p:strVal val="visible"/>
                                      </p:to>
                                    </p:set>
                                    <p:animScale>
                                      <p:cBhvr>
                                        <p:cTn id="77" dur="1000" decel="50000" fill="hold">
                                          <p:stCondLst>
                                            <p:cond delay="0"/>
                                          </p:stCondLst>
                                        </p:cTn>
                                        <p:tgtEl>
                                          <p:spTgt spid="1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16"/>
                                        </p:tgtEl>
                                        <p:attrNameLst>
                                          <p:attrName>ppt_x</p:attrName>
                                          <p:attrName>ppt_y</p:attrName>
                                        </p:attrNameLst>
                                      </p:cBhvr>
                                    </p:animMotion>
                                    <p:animEffect transition="in" filter="fade">
                                      <p:cBhvr>
                                        <p:cTn id="79" dur="1000"/>
                                        <p:tgtEl>
                                          <p:spTgt spid="116"/>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117"/>
                                        </p:tgtEl>
                                        <p:attrNameLst>
                                          <p:attrName>style.visibility</p:attrName>
                                        </p:attrNameLst>
                                      </p:cBhvr>
                                      <p:to>
                                        <p:strVal val="visible"/>
                                      </p:to>
                                    </p:set>
                                    <p:animScale>
                                      <p:cBhvr>
                                        <p:cTn id="82"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17"/>
                                        </p:tgtEl>
                                        <p:attrNameLst>
                                          <p:attrName>ppt_x</p:attrName>
                                          <p:attrName>ppt_y</p:attrName>
                                        </p:attrNameLst>
                                      </p:cBhvr>
                                    </p:animMotion>
                                    <p:animEffect transition="in" filter="fade">
                                      <p:cBhvr>
                                        <p:cTn id="84" dur="1000"/>
                                        <p:tgtEl>
                                          <p:spTgt spid="117"/>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118"/>
                                        </p:tgtEl>
                                        <p:attrNameLst>
                                          <p:attrName>style.visibility</p:attrName>
                                        </p:attrNameLst>
                                      </p:cBhvr>
                                      <p:to>
                                        <p:strVal val="visible"/>
                                      </p:to>
                                    </p:set>
                                    <p:animScale>
                                      <p:cBhvr>
                                        <p:cTn id="87" dur="1000" decel="50000" fill="hold">
                                          <p:stCondLst>
                                            <p:cond delay="0"/>
                                          </p:stCondLst>
                                        </p:cTn>
                                        <p:tgtEl>
                                          <p:spTgt spid="1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118"/>
                                        </p:tgtEl>
                                        <p:attrNameLst>
                                          <p:attrName>ppt_x</p:attrName>
                                          <p:attrName>ppt_y</p:attrName>
                                        </p:attrNameLst>
                                      </p:cBhvr>
                                    </p:animMotion>
                                    <p:animEffect transition="in" filter="fade">
                                      <p:cBhvr>
                                        <p:cTn id="89" dur="1000"/>
                                        <p:tgtEl>
                                          <p:spTgt spid="118"/>
                                        </p:tgtEl>
                                      </p:cBhvr>
                                    </p:animEffect>
                                  </p:childTnLst>
                                </p:cTn>
                              </p:par>
                              <p:par>
                                <p:cTn id="90" presetID="52" presetClass="entr" presetSubtype="0" fill="hold" grpId="0" nodeType="withEffect">
                                  <p:stCondLst>
                                    <p:cond delay="0"/>
                                  </p:stCondLst>
                                  <p:childTnLst>
                                    <p:set>
                                      <p:cBhvr>
                                        <p:cTn id="91" dur="1" fill="hold">
                                          <p:stCondLst>
                                            <p:cond delay="0"/>
                                          </p:stCondLst>
                                        </p:cTn>
                                        <p:tgtEl>
                                          <p:spTgt spid="119"/>
                                        </p:tgtEl>
                                        <p:attrNameLst>
                                          <p:attrName>style.visibility</p:attrName>
                                        </p:attrNameLst>
                                      </p:cBhvr>
                                      <p:to>
                                        <p:strVal val="visible"/>
                                      </p:to>
                                    </p:set>
                                    <p:animScale>
                                      <p:cBhvr>
                                        <p:cTn id="92" dur="1000" decel="50000" fill="hold">
                                          <p:stCondLst>
                                            <p:cond delay="0"/>
                                          </p:stCondLst>
                                        </p:cTn>
                                        <p:tgtEl>
                                          <p:spTgt spid="1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3" dur="1000" decel="50000" fill="hold">
                                          <p:stCondLst>
                                            <p:cond delay="0"/>
                                          </p:stCondLst>
                                        </p:cTn>
                                        <p:tgtEl>
                                          <p:spTgt spid="119"/>
                                        </p:tgtEl>
                                        <p:attrNameLst>
                                          <p:attrName>ppt_x</p:attrName>
                                          <p:attrName>ppt_y</p:attrName>
                                        </p:attrNameLst>
                                      </p:cBhvr>
                                    </p:animMotion>
                                    <p:animEffect transition="in" filter="fade">
                                      <p:cBhvr>
                                        <p:cTn id="94" dur="1000"/>
                                        <p:tgtEl>
                                          <p:spTgt spid="119"/>
                                        </p:tgtEl>
                                      </p:cBhvr>
                                    </p:animEffect>
                                  </p:childTnLst>
                                </p:cTn>
                              </p:par>
                              <p:par>
                                <p:cTn id="95" presetID="52" presetClass="entr" presetSubtype="0" fill="hold" grpId="0" nodeType="withEffect">
                                  <p:stCondLst>
                                    <p:cond delay="0"/>
                                  </p:stCondLst>
                                  <p:childTnLst>
                                    <p:set>
                                      <p:cBhvr>
                                        <p:cTn id="96" dur="1" fill="hold">
                                          <p:stCondLst>
                                            <p:cond delay="0"/>
                                          </p:stCondLst>
                                        </p:cTn>
                                        <p:tgtEl>
                                          <p:spTgt spid="120"/>
                                        </p:tgtEl>
                                        <p:attrNameLst>
                                          <p:attrName>style.visibility</p:attrName>
                                        </p:attrNameLst>
                                      </p:cBhvr>
                                      <p:to>
                                        <p:strVal val="visible"/>
                                      </p:to>
                                    </p:set>
                                    <p:animScale>
                                      <p:cBhvr>
                                        <p:cTn id="97" dur="1000" decel="50000" fill="hold">
                                          <p:stCondLst>
                                            <p:cond delay="0"/>
                                          </p:stCondLst>
                                        </p:cTn>
                                        <p:tgtEl>
                                          <p:spTgt spid="1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120"/>
                                        </p:tgtEl>
                                        <p:attrNameLst>
                                          <p:attrName>ppt_x</p:attrName>
                                          <p:attrName>ppt_y</p:attrName>
                                        </p:attrNameLst>
                                      </p:cBhvr>
                                    </p:animMotion>
                                    <p:animEffect transition="in" filter="fade">
                                      <p:cBhvr>
                                        <p:cTn id="99" dur="1000"/>
                                        <p:tgtEl>
                                          <p:spTgt spid="120"/>
                                        </p:tgtEl>
                                      </p:cBhvr>
                                    </p:animEffect>
                                  </p:childTnLst>
                                </p:cTn>
                              </p:par>
                              <p:par>
                                <p:cTn id="100" presetID="52" presetClass="entr" presetSubtype="0" fill="hold" grpId="0" nodeType="withEffect">
                                  <p:stCondLst>
                                    <p:cond delay="0"/>
                                  </p:stCondLst>
                                  <p:childTnLst>
                                    <p:set>
                                      <p:cBhvr>
                                        <p:cTn id="101" dur="1" fill="hold">
                                          <p:stCondLst>
                                            <p:cond delay="0"/>
                                          </p:stCondLst>
                                        </p:cTn>
                                        <p:tgtEl>
                                          <p:spTgt spid="127"/>
                                        </p:tgtEl>
                                        <p:attrNameLst>
                                          <p:attrName>style.visibility</p:attrName>
                                        </p:attrNameLst>
                                      </p:cBhvr>
                                      <p:to>
                                        <p:strVal val="visible"/>
                                      </p:to>
                                    </p:set>
                                    <p:animScale>
                                      <p:cBhvr>
                                        <p:cTn id="102" dur="1000" decel="50000" fill="hold">
                                          <p:stCondLst>
                                            <p:cond delay="0"/>
                                          </p:stCondLst>
                                        </p:cTn>
                                        <p:tgtEl>
                                          <p:spTgt spid="1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3" dur="1000" decel="50000" fill="hold">
                                          <p:stCondLst>
                                            <p:cond delay="0"/>
                                          </p:stCondLst>
                                        </p:cTn>
                                        <p:tgtEl>
                                          <p:spTgt spid="127"/>
                                        </p:tgtEl>
                                        <p:attrNameLst>
                                          <p:attrName>ppt_x</p:attrName>
                                          <p:attrName>ppt_y</p:attrName>
                                        </p:attrNameLst>
                                      </p:cBhvr>
                                    </p:animMotion>
                                    <p:animEffect transition="in" filter="fade">
                                      <p:cBhvr>
                                        <p:cTn id="104" dur="1000"/>
                                        <p:tgtEl>
                                          <p:spTgt spid="127"/>
                                        </p:tgtEl>
                                      </p:cBhvr>
                                    </p:animEffect>
                                  </p:childTnLst>
                                </p:cTn>
                              </p:par>
                              <p:par>
                                <p:cTn id="105" presetID="52" presetClass="entr" presetSubtype="0" fill="hold" grpId="0" nodeType="withEffect">
                                  <p:stCondLst>
                                    <p:cond delay="0"/>
                                  </p:stCondLst>
                                  <p:childTnLst>
                                    <p:set>
                                      <p:cBhvr>
                                        <p:cTn id="106" dur="1" fill="hold">
                                          <p:stCondLst>
                                            <p:cond delay="0"/>
                                          </p:stCondLst>
                                        </p:cTn>
                                        <p:tgtEl>
                                          <p:spTgt spid="128"/>
                                        </p:tgtEl>
                                        <p:attrNameLst>
                                          <p:attrName>style.visibility</p:attrName>
                                        </p:attrNameLst>
                                      </p:cBhvr>
                                      <p:to>
                                        <p:strVal val="visible"/>
                                      </p:to>
                                    </p:set>
                                    <p:animScale>
                                      <p:cBhvr>
                                        <p:cTn id="107" dur="1000" decel="50000" fill="hold">
                                          <p:stCondLst>
                                            <p:cond delay="0"/>
                                          </p:stCondLst>
                                        </p:cTn>
                                        <p:tgtEl>
                                          <p:spTgt spid="1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128"/>
                                        </p:tgtEl>
                                        <p:attrNameLst>
                                          <p:attrName>ppt_x</p:attrName>
                                          <p:attrName>ppt_y</p:attrName>
                                        </p:attrNameLst>
                                      </p:cBhvr>
                                    </p:animMotion>
                                    <p:animEffect transition="in" filter="fade">
                                      <p:cBhvr>
                                        <p:cTn id="109" dur="1000"/>
                                        <p:tgtEl>
                                          <p:spTgt spid="128"/>
                                        </p:tgtEl>
                                      </p:cBhvr>
                                    </p:animEffect>
                                  </p:childTnLst>
                                </p:cTn>
                              </p:par>
                              <p:par>
                                <p:cTn id="110" presetID="52" presetClass="entr" presetSubtype="0" fill="hold" grpId="0" nodeType="withEffect">
                                  <p:stCondLst>
                                    <p:cond delay="0"/>
                                  </p:stCondLst>
                                  <p:childTnLst>
                                    <p:set>
                                      <p:cBhvr>
                                        <p:cTn id="111" dur="1" fill="hold">
                                          <p:stCondLst>
                                            <p:cond delay="0"/>
                                          </p:stCondLst>
                                        </p:cTn>
                                        <p:tgtEl>
                                          <p:spTgt spid="129"/>
                                        </p:tgtEl>
                                        <p:attrNameLst>
                                          <p:attrName>style.visibility</p:attrName>
                                        </p:attrNameLst>
                                      </p:cBhvr>
                                      <p:to>
                                        <p:strVal val="visible"/>
                                      </p:to>
                                    </p:set>
                                    <p:animScale>
                                      <p:cBhvr>
                                        <p:cTn id="112" dur="1000" decel="50000" fill="hold">
                                          <p:stCondLst>
                                            <p:cond delay="0"/>
                                          </p:stCondLst>
                                        </p:cTn>
                                        <p:tgtEl>
                                          <p:spTgt spid="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129"/>
                                        </p:tgtEl>
                                        <p:attrNameLst>
                                          <p:attrName>ppt_x</p:attrName>
                                          <p:attrName>ppt_y</p:attrName>
                                        </p:attrNameLst>
                                      </p:cBhvr>
                                    </p:animMotion>
                                    <p:animEffect transition="in" filter="fade">
                                      <p:cBhvr>
                                        <p:cTn id="114" dur="1000"/>
                                        <p:tgtEl>
                                          <p:spTgt spid="129"/>
                                        </p:tgtEl>
                                      </p:cBhvr>
                                    </p:animEffect>
                                  </p:childTnLst>
                                </p:cTn>
                              </p:par>
                              <p:par>
                                <p:cTn id="115" presetID="52" presetClass="entr" presetSubtype="0" fill="hold" grpId="0" nodeType="withEffect">
                                  <p:stCondLst>
                                    <p:cond delay="0"/>
                                  </p:stCondLst>
                                  <p:childTnLst>
                                    <p:set>
                                      <p:cBhvr>
                                        <p:cTn id="116" dur="1" fill="hold">
                                          <p:stCondLst>
                                            <p:cond delay="0"/>
                                          </p:stCondLst>
                                        </p:cTn>
                                        <p:tgtEl>
                                          <p:spTgt spid="130"/>
                                        </p:tgtEl>
                                        <p:attrNameLst>
                                          <p:attrName>style.visibility</p:attrName>
                                        </p:attrNameLst>
                                      </p:cBhvr>
                                      <p:to>
                                        <p:strVal val="visible"/>
                                      </p:to>
                                    </p:set>
                                    <p:animScale>
                                      <p:cBhvr>
                                        <p:cTn id="117" dur="10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130"/>
                                        </p:tgtEl>
                                        <p:attrNameLst>
                                          <p:attrName>ppt_x</p:attrName>
                                          <p:attrName>ppt_y</p:attrName>
                                        </p:attrNameLst>
                                      </p:cBhvr>
                                    </p:animMotion>
                                    <p:animEffect transition="in" filter="fade">
                                      <p:cBhvr>
                                        <p:cTn id="119" dur="1000"/>
                                        <p:tgtEl>
                                          <p:spTgt spid="130"/>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131"/>
                                        </p:tgtEl>
                                        <p:attrNameLst>
                                          <p:attrName>style.visibility</p:attrName>
                                        </p:attrNameLst>
                                      </p:cBhvr>
                                      <p:to>
                                        <p:strVal val="visible"/>
                                      </p:to>
                                    </p:set>
                                    <p:animScale>
                                      <p:cBhvr>
                                        <p:cTn id="122" dur="1000" decel="50000" fill="hold">
                                          <p:stCondLst>
                                            <p:cond delay="0"/>
                                          </p:stCondLst>
                                        </p:cTn>
                                        <p:tgtEl>
                                          <p:spTgt spid="1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131"/>
                                        </p:tgtEl>
                                        <p:attrNameLst>
                                          <p:attrName>ppt_x</p:attrName>
                                          <p:attrName>ppt_y</p:attrName>
                                        </p:attrNameLst>
                                      </p:cBhvr>
                                    </p:animMotion>
                                    <p:animEffect transition="in" filter="fade">
                                      <p:cBhvr>
                                        <p:cTn id="124" dur="1000"/>
                                        <p:tgtEl>
                                          <p:spTgt spid="131"/>
                                        </p:tgtEl>
                                      </p:cBhvr>
                                    </p:animEffect>
                                  </p:childTnLst>
                                </p:cTn>
                              </p:par>
                              <p:par>
                                <p:cTn id="125" presetID="52" presetClass="entr" presetSubtype="0" fill="hold" grpId="0" nodeType="withEffect">
                                  <p:stCondLst>
                                    <p:cond delay="0"/>
                                  </p:stCondLst>
                                  <p:childTnLst>
                                    <p:set>
                                      <p:cBhvr>
                                        <p:cTn id="126" dur="1" fill="hold">
                                          <p:stCondLst>
                                            <p:cond delay="0"/>
                                          </p:stCondLst>
                                        </p:cTn>
                                        <p:tgtEl>
                                          <p:spTgt spid="132"/>
                                        </p:tgtEl>
                                        <p:attrNameLst>
                                          <p:attrName>style.visibility</p:attrName>
                                        </p:attrNameLst>
                                      </p:cBhvr>
                                      <p:to>
                                        <p:strVal val="visible"/>
                                      </p:to>
                                    </p:set>
                                    <p:animScale>
                                      <p:cBhvr>
                                        <p:cTn id="127" dur="10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132"/>
                                        </p:tgtEl>
                                        <p:attrNameLst>
                                          <p:attrName>ppt_x</p:attrName>
                                          <p:attrName>ppt_y</p:attrName>
                                        </p:attrNameLst>
                                      </p:cBhvr>
                                    </p:animMotion>
                                    <p:animEffect transition="in" filter="fade">
                                      <p:cBhvr>
                                        <p:cTn id="129" dur="1000"/>
                                        <p:tgtEl>
                                          <p:spTgt spid="132"/>
                                        </p:tgtEl>
                                      </p:cBhvr>
                                    </p:animEffect>
                                  </p:childTnLst>
                                </p:cTn>
                              </p:par>
                              <p:par>
                                <p:cTn id="130" presetID="52" presetClass="entr" presetSubtype="0" fill="hold" grpId="0" nodeType="withEffect">
                                  <p:stCondLst>
                                    <p:cond delay="0"/>
                                  </p:stCondLst>
                                  <p:childTnLst>
                                    <p:set>
                                      <p:cBhvr>
                                        <p:cTn id="131" dur="1" fill="hold">
                                          <p:stCondLst>
                                            <p:cond delay="0"/>
                                          </p:stCondLst>
                                        </p:cTn>
                                        <p:tgtEl>
                                          <p:spTgt spid="139"/>
                                        </p:tgtEl>
                                        <p:attrNameLst>
                                          <p:attrName>style.visibility</p:attrName>
                                        </p:attrNameLst>
                                      </p:cBhvr>
                                      <p:to>
                                        <p:strVal val="visible"/>
                                      </p:to>
                                    </p:set>
                                    <p:animScale>
                                      <p:cBhvr>
                                        <p:cTn id="132" dur="1000" decel="50000" fill="hold">
                                          <p:stCondLst>
                                            <p:cond delay="0"/>
                                          </p:stCondLst>
                                        </p:cTn>
                                        <p:tgtEl>
                                          <p:spTgt spid="1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139"/>
                                        </p:tgtEl>
                                        <p:attrNameLst>
                                          <p:attrName>ppt_x</p:attrName>
                                          <p:attrName>ppt_y</p:attrName>
                                        </p:attrNameLst>
                                      </p:cBhvr>
                                    </p:animMotion>
                                    <p:animEffect transition="in" filter="fade">
                                      <p:cBhvr>
                                        <p:cTn id="134" dur="1000"/>
                                        <p:tgtEl>
                                          <p:spTgt spid="139"/>
                                        </p:tgtEl>
                                      </p:cBhvr>
                                    </p:animEffect>
                                  </p:childTnLst>
                                </p:cTn>
                              </p:par>
                              <p:par>
                                <p:cTn id="135" presetID="52" presetClass="entr" presetSubtype="0" fill="hold" grpId="0" nodeType="withEffect">
                                  <p:stCondLst>
                                    <p:cond delay="0"/>
                                  </p:stCondLst>
                                  <p:childTnLst>
                                    <p:set>
                                      <p:cBhvr>
                                        <p:cTn id="136" dur="1" fill="hold">
                                          <p:stCondLst>
                                            <p:cond delay="0"/>
                                          </p:stCondLst>
                                        </p:cTn>
                                        <p:tgtEl>
                                          <p:spTgt spid="140"/>
                                        </p:tgtEl>
                                        <p:attrNameLst>
                                          <p:attrName>style.visibility</p:attrName>
                                        </p:attrNameLst>
                                      </p:cBhvr>
                                      <p:to>
                                        <p:strVal val="visible"/>
                                      </p:to>
                                    </p:set>
                                    <p:animScale>
                                      <p:cBhvr>
                                        <p:cTn id="137" dur="1000" decel="50000" fill="hold">
                                          <p:stCondLst>
                                            <p:cond delay="0"/>
                                          </p:stCondLst>
                                        </p:cTn>
                                        <p:tgtEl>
                                          <p:spTgt spid="1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140"/>
                                        </p:tgtEl>
                                        <p:attrNameLst>
                                          <p:attrName>ppt_x</p:attrName>
                                          <p:attrName>ppt_y</p:attrName>
                                        </p:attrNameLst>
                                      </p:cBhvr>
                                    </p:animMotion>
                                    <p:animEffect transition="in" filter="fade">
                                      <p:cBhvr>
                                        <p:cTn id="139" dur="1000"/>
                                        <p:tgtEl>
                                          <p:spTgt spid="140"/>
                                        </p:tgtEl>
                                      </p:cBhvr>
                                    </p:animEffect>
                                  </p:childTnLst>
                                </p:cTn>
                              </p:par>
                              <p:par>
                                <p:cTn id="140" presetID="52" presetClass="entr" presetSubtype="0" fill="hold" grpId="0" nodeType="withEffect">
                                  <p:stCondLst>
                                    <p:cond delay="0"/>
                                  </p:stCondLst>
                                  <p:childTnLst>
                                    <p:set>
                                      <p:cBhvr>
                                        <p:cTn id="141" dur="1" fill="hold">
                                          <p:stCondLst>
                                            <p:cond delay="0"/>
                                          </p:stCondLst>
                                        </p:cTn>
                                        <p:tgtEl>
                                          <p:spTgt spid="141"/>
                                        </p:tgtEl>
                                        <p:attrNameLst>
                                          <p:attrName>style.visibility</p:attrName>
                                        </p:attrNameLst>
                                      </p:cBhvr>
                                      <p:to>
                                        <p:strVal val="visible"/>
                                      </p:to>
                                    </p:set>
                                    <p:animScale>
                                      <p:cBhvr>
                                        <p:cTn id="142"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141"/>
                                        </p:tgtEl>
                                        <p:attrNameLst>
                                          <p:attrName>ppt_x</p:attrName>
                                          <p:attrName>ppt_y</p:attrName>
                                        </p:attrNameLst>
                                      </p:cBhvr>
                                    </p:animMotion>
                                    <p:animEffect transition="in" filter="fade">
                                      <p:cBhvr>
                                        <p:cTn id="144" dur="1000"/>
                                        <p:tgtEl>
                                          <p:spTgt spid="141"/>
                                        </p:tgtEl>
                                      </p:cBhvr>
                                    </p:animEffect>
                                  </p:childTnLst>
                                </p:cTn>
                              </p:par>
                              <p:par>
                                <p:cTn id="145" presetID="52" presetClass="entr" presetSubtype="0" fill="hold" grpId="0" nodeType="withEffect">
                                  <p:stCondLst>
                                    <p:cond delay="0"/>
                                  </p:stCondLst>
                                  <p:childTnLst>
                                    <p:set>
                                      <p:cBhvr>
                                        <p:cTn id="146" dur="1" fill="hold">
                                          <p:stCondLst>
                                            <p:cond delay="0"/>
                                          </p:stCondLst>
                                        </p:cTn>
                                        <p:tgtEl>
                                          <p:spTgt spid="142"/>
                                        </p:tgtEl>
                                        <p:attrNameLst>
                                          <p:attrName>style.visibility</p:attrName>
                                        </p:attrNameLst>
                                      </p:cBhvr>
                                      <p:to>
                                        <p:strVal val="visible"/>
                                      </p:to>
                                    </p:set>
                                    <p:animScale>
                                      <p:cBhvr>
                                        <p:cTn id="147" dur="1000" decel="50000" fill="hold">
                                          <p:stCondLst>
                                            <p:cond delay="0"/>
                                          </p:stCondLst>
                                        </p:cTn>
                                        <p:tgtEl>
                                          <p:spTgt spid="1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142"/>
                                        </p:tgtEl>
                                        <p:attrNameLst>
                                          <p:attrName>ppt_x</p:attrName>
                                          <p:attrName>ppt_y</p:attrName>
                                        </p:attrNameLst>
                                      </p:cBhvr>
                                    </p:animMotion>
                                    <p:animEffect transition="in" filter="fade">
                                      <p:cBhvr>
                                        <p:cTn id="149" dur="1000"/>
                                        <p:tgtEl>
                                          <p:spTgt spid="142"/>
                                        </p:tgtEl>
                                      </p:cBhvr>
                                    </p:animEffect>
                                  </p:childTnLst>
                                </p:cTn>
                              </p:par>
                              <p:par>
                                <p:cTn id="150" presetID="52" presetClass="entr" presetSubtype="0" fill="hold" grpId="0" nodeType="withEffect">
                                  <p:stCondLst>
                                    <p:cond delay="0"/>
                                  </p:stCondLst>
                                  <p:childTnLst>
                                    <p:set>
                                      <p:cBhvr>
                                        <p:cTn id="151" dur="1" fill="hold">
                                          <p:stCondLst>
                                            <p:cond delay="0"/>
                                          </p:stCondLst>
                                        </p:cTn>
                                        <p:tgtEl>
                                          <p:spTgt spid="143"/>
                                        </p:tgtEl>
                                        <p:attrNameLst>
                                          <p:attrName>style.visibility</p:attrName>
                                        </p:attrNameLst>
                                      </p:cBhvr>
                                      <p:to>
                                        <p:strVal val="visible"/>
                                      </p:to>
                                    </p:set>
                                    <p:animScale>
                                      <p:cBhvr>
                                        <p:cTn id="152" dur="1000" decel="50000" fill="hold">
                                          <p:stCondLst>
                                            <p:cond delay="0"/>
                                          </p:stCondLst>
                                        </p:cTn>
                                        <p:tgtEl>
                                          <p:spTgt spid="1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143"/>
                                        </p:tgtEl>
                                        <p:attrNameLst>
                                          <p:attrName>ppt_x</p:attrName>
                                          <p:attrName>ppt_y</p:attrName>
                                        </p:attrNameLst>
                                      </p:cBhvr>
                                    </p:animMotion>
                                    <p:animEffect transition="in" filter="fade">
                                      <p:cBhvr>
                                        <p:cTn id="154" dur="1000"/>
                                        <p:tgtEl>
                                          <p:spTgt spid="143"/>
                                        </p:tgtEl>
                                      </p:cBhvr>
                                    </p:animEffect>
                                  </p:childTnLst>
                                </p:cTn>
                              </p:par>
                            </p:childTnLst>
                          </p:cTn>
                        </p:par>
                        <p:par>
                          <p:cTn id="155" fill="hold">
                            <p:stCondLst>
                              <p:cond delay="1000"/>
                            </p:stCondLst>
                            <p:childTnLst>
                              <p:par>
                                <p:cTn id="156" presetID="12" presetClass="entr" presetSubtype="8" fill="hold" grpId="0" nodeType="afterEffect">
                                  <p:stCondLst>
                                    <p:cond delay="0"/>
                                  </p:stCondLst>
                                  <p:childTnLst>
                                    <p:set>
                                      <p:cBhvr>
                                        <p:cTn id="157" dur="1" fill="hold">
                                          <p:stCondLst>
                                            <p:cond delay="0"/>
                                          </p:stCondLst>
                                        </p:cTn>
                                        <p:tgtEl>
                                          <p:spTgt spid="91"/>
                                        </p:tgtEl>
                                        <p:attrNameLst>
                                          <p:attrName>style.visibility</p:attrName>
                                        </p:attrNameLst>
                                      </p:cBhvr>
                                      <p:to>
                                        <p:strVal val="visible"/>
                                      </p:to>
                                    </p:set>
                                    <p:anim calcmode="lin" valueType="num">
                                      <p:cBhvr additive="base">
                                        <p:cTn id="158" dur="500"/>
                                        <p:tgtEl>
                                          <p:spTgt spid="91"/>
                                        </p:tgtEl>
                                        <p:attrNameLst>
                                          <p:attrName>ppt_x</p:attrName>
                                        </p:attrNameLst>
                                      </p:cBhvr>
                                      <p:tavLst>
                                        <p:tav tm="0">
                                          <p:val>
                                            <p:strVal val="#ppt_x-#ppt_w*1.125000"/>
                                          </p:val>
                                        </p:tav>
                                        <p:tav tm="100000">
                                          <p:val>
                                            <p:strVal val="#ppt_x"/>
                                          </p:val>
                                        </p:tav>
                                      </p:tavLst>
                                    </p:anim>
                                    <p:animEffect transition="in" filter="wipe(right)">
                                      <p:cBhvr>
                                        <p:cTn id="159" dur="500"/>
                                        <p:tgtEl>
                                          <p:spTgt spid="91"/>
                                        </p:tgtEl>
                                      </p:cBhvr>
                                    </p:animEffect>
                                  </p:childTnLst>
                                </p:cTn>
                              </p:par>
                              <p:par>
                                <p:cTn id="160" presetID="12" presetClass="entr" presetSubtype="8" fill="hold" grpId="0" nodeType="withEffect">
                                  <p:stCondLst>
                                    <p:cond delay="0"/>
                                  </p:stCondLst>
                                  <p:childTnLst>
                                    <p:set>
                                      <p:cBhvr>
                                        <p:cTn id="161" dur="1" fill="hold">
                                          <p:stCondLst>
                                            <p:cond delay="0"/>
                                          </p:stCondLst>
                                        </p:cTn>
                                        <p:tgtEl>
                                          <p:spTgt spid="90"/>
                                        </p:tgtEl>
                                        <p:attrNameLst>
                                          <p:attrName>style.visibility</p:attrName>
                                        </p:attrNameLst>
                                      </p:cBhvr>
                                      <p:to>
                                        <p:strVal val="visible"/>
                                      </p:to>
                                    </p:set>
                                    <p:anim calcmode="lin" valueType="num">
                                      <p:cBhvr additive="base">
                                        <p:cTn id="162" dur="500"/>
                                        <p:tgtEl>
                                          <p:spTgt spid="90"/>
                                        </p:tgtEl>
                                        <p:attrNameLst>
                                          <p:attrName>ppt_x</p:attrName>
                                        </p:attrNameLst>
                                      </p:cBhvr>
                                      <p:tavLst>
                                        <p:tav tm="0">
                                          <p:val>
                                            <p:strVal val="#ppt_x-#ppt_w*1.125000"/>
                                          </p:val>
                                        </p:tav>
                                        <p:tav tm="100000">
                                          <p:val>
                                            <p:strVal val="#ppt_x"/>
                                          </p:val>
                                        </p:tav>
                                      </p:tavLst>
                                    </p:anim>
                                    <p:animEffect transition="in" filter="wipe(right)">
                                      <p:cBhvr>
                                        <p:cTn id="163" dur="500"/>
                                        <p:tgtEl>
                                          <p:spTgt spid="90"/>
                                        </p:tgtEl>
                                      </p:cBhvr>
                                    </p:animEffect>
                                  </p:childTnLst>
                                </p:cTn>
                              </p:par>
                            </p:childTnLst>
                          </p:cTn>
                        </p:par>
                        <p:par>
                          <p:cTn id="164" fill="hold">
                            <p:stCondLst>
                              <p:cond delay="1500"/>
                            </p:stCondLst>
                            <p:childTnLst>
                              <p:par>
                                <p:cTn id="165" presetID="9" presetClass="entr" presetSubtype="0" fill="hold" grpId="0" nodeType="afterEffect">
                                  <p:stCondLst>
                                    <p:cond delay="0"/>
                                  </p:stCondLst>
                                  <p:childTnLst>
                                    <p:set>
                                      <p:cBhvr>
                                        <p:cTn id="166" dur="1" fill="hold">
                                          <p:stCondLst>
                                            <p:cond delay="0"/>
                                          </p:stCondLst>
                                        </p:cTn>
                                        <p:tgtEl>
                                          <p:spTgt spid="92"/>
                                        </p:tgtEl>
                                        <p:attrNameLst>
                                          <p:attrName>style.visibility</p:attrName>
                                        </p:attrNameLst>
                                      </p:cBhvr>
                                      <p:to>
                                        <p:strVal val="visible"/>
                                      </p:to>
                                    </p:set>
                                    <p:animEffect transition="in" filter="dissolve">
                                      <p:cBhvr>
                                        <p:cTn id="167" dur="500"/>
                                        <p:tgtEl>
                                          <p:spTgt spid="92"/>
                                        </p:tgtEl>
                                      </p:cBhvr>
                                    </p:animEffect>
                                  </p:childTnLst>
                                </p:cTn>
                              </p:par>
                              <p:par>
                                <p:cTn id="168" presetID="9" presetClass="entr" presetSubtype="0" fill="hold" grpId="0" nodeType="withEffect">
                                  <p:stCondLst>
                                    <p:cond delay="0"/>
                                  </p:stCondLst>
                                  <p:childTnLst>
                                    <p:set>
                                      <p:cBhvr>
                                        <p:cTn id="169" dur="1" fill="hold">
                                          <p:stCondLst>
                                            <p:cond delay="0"/>
                                          </p:stCondLst>
                                        </p:cTn>
                                        <p:tgtEl>
                                          <p:spTgt spid="93"/>
                                        </p:tgtEl>
                                        <p:attrNameLst>
                                          <p:attrName>style.visibility</p:attrName>
                                        </p:attrNameLst>
                                      </p:cBhvr>
                                      <p:to>
                                        <p:strVal val="visible"/>
                                      </p:to>
                                    </p:set>
                                    <p:animEffect transition="in" filter="dissolve">
                                      <p:cBhvr>
                                        <p:cTn id="170" dur="500"/>
                                        <p:tgtEl>
                                          <p:spTgt spid="93"/>
                                        </p:tgtEl>
                                      </p:cBhvr>
                                    </p:animEffect>
                                  </p:childTnLst>
                                </p:cTn>
                              </p:par>
                              <p:par>
                                <p:cTn id="171" presetID="12" presetClass="entr" presetSubtype="8" fill="hold" grpId="0" nodeType="withEffect">
                                  <p:stCondLst>
                                    <p:cond delay="0"/>
                                  </p:stCondLst>
                                  <p:childTnLst>
                                    <p:set>
                                      <p:cBhvr>
                                        <p:cTn id="172" dur="1" fill="hold">
                                          <p:stCondLst>
                                            <p:cond delay="0"/>
                                          </p:stCondLst>
                                        </p:cTn>
                                        <p:tgtEl>
                                          <p:spTgt spid="94"/>
                                        </p:tgtEl>
                                        <p:attrNameLst>
                                          <p:attrName>style.visibility</p:attrName>
                                        </p:attrNameLst>
                                      </p:cBhvr>
                                      <p:to>
                                        <p:strVal val="visible"/>
                                      </p:to>
                                    </p:set>
                                    <p:anim calcmode="lin" valueType="num">
                                      <p:cBhvr additive="base">
                                        <p:cTn id="173" dur="500"/>
                                        <p:tgtEl>
                                          <p:spTgt spid="94"/>
                                        </p:tgtEl>
                                        <p:attrNameLst>
                                          <p:attrName>ppt_x</p:attrName>
                                        </p:attrNameLst>
                                      </p:cBhvr>
                                      <p:tavLst>
                                        <p:tav tm="0">
                                          <p:val>
                                            <p:strVal val="#ppt_x-#ppt_w*1.125000"/>
                                          </p:val>
                                        </p:tav>
                                        <p:tav tm="100000">
                                          <p:val>
                                            <p:strVal val="#ppt_x"/>
                                          </p:val>
                                        </p:tav>
                                      </p:tavLst>
                                    </p:anim>
                                    <p:animEffect transition="in" filter="wipe(right)">
                                      <p:cBhvr>
                                        <p:cTn id="174" dur="500"/>
                                        <p:tgtEl>
                                          <p:spTgt spid="94"/>
                                        </p:tgtEl>
                                      </p:cBhvr>
                                    </p:animEffect>
                                  </p:childTnLst>
                                </p:cTn>
                              </p:par>
                              <p:par>
                                <p:cTn id="175" presetID="9" presetClass="entr" presetSubtype="0" fill="hold" grpId="0" nodeType="withEffect">
                                  <p:stCondLst>
                                    <p:cond delay="0"/>
                                  </p:stCondLst>
                                  <p:childTnLst>
                                    <p:set>
                                      <p:cBhvr>
                                        <p:cTn id="176" dur="1" fill="hold">
                                          <p:stCondLst>
                                            <p:cond delay="0"/>
                                          </p:stCondLst>
                                        </p:cTn>
                                        <p:tgtEl>
                                          <p:spTgt spid="95"/>
                                        </p:tgtEl>
                                        <p:attrNameLst>
                                          <p:attrName>style.visibility</p:attrName>
                                        </p:attrNameLst>
                                      </p:cBhvr>
                                      <p:to>
                                        <p:strVal val="visible"/>
                                      </p:to>
                                    </p:set>
                                    <p:animEffect transition="in" filter="dissolve">
                                      <p:cBhvr>
                                        <p:cTn id="177" dur="500"/>
                                        <p:tgtEl>
                                          <p:spTgt spid="95"/>
                                        </p:tgtEl>
                                      </p:cBhvr>
                                    </p:animEffect>
                                  </p:childTnLst>
                                </p:cTn>
                              </p:par>
                              <p:par>
                                <p:cTn id="178" presetID="2" presetClass="entr" presetSubtype="2" accel="50000" decel="50000" fill="hold" nodeType="withEffect">
                                  <p:stCondLst>
                                    <p:cond delay="0"/>
                                  </p:stCondLst>
                                  <p:childTnLst>
                                    <p:set>
                                      <p:cBhvr>
                                        <p:cTn id="179" dur="1" fill="hold">
                                          <p:stCondLst>
                                            <p:cond delay="0"/>
                                          </p:stCondLst>
                                        </p:cTn>
                                        <p:tgtEl>
                                          <p:spTgt spid="204"/>
                                        </p:tgtEl>
                                        <p:attrNameLst>
                                          <p:attrName>style.visibility</p:attrName>
                                        </p:attrNameLst>
                                      </p:cBhvr>
                                      <p:to>
                                        <p:strVal val="visible"/>
                                      </p:to>
                                    </p:set>
                                    <p:anim calcmode="lin" valueType="num">
                                      <p:cBhvr additive="base">
                                        <p:cTn id="180" dur="800" fill="hold"/>
                                        <p:tgtEl>
                                          <p:spTgt spid="204"/>
                                        </p:tgtEl>
                                        <p:attrNameLst>
                                          <p:attrName>ppt_x</p:attrName>
                                        </p:attrNameLst>
                                      </p:cBhvr>
                                      <p:tavLst>
                                        <p:tav tm="0">
                                          <p:val>
                                            <p:strVal val="1+#ppt_w/2"/>
                                          </p:val>
                                        </p:tav>
                                        <p:tav tm="100000">
                                          <p:val>
                                            <p:strVal val="#ppt_x"/>
                                          </p:val>
                                        </p:tav>
                                      </p:tavLst>
                                    </p:anim>
                                    <p:anim calcmode="lin" valueType="num">
                                      <p:cBhvr additive="base">
                                        <p:cTn id="181" dur="800" fill="hold"/>
                                        <p:tgtEl>
                                          <p:spTgt spid="204"/>
                                        </p:tgtEl>
                                        <p:attrNameLst>
                                          <p:attrName>ppt_y</p:attrName>
                                        </p:attrNameLst>
                                      </p:cBhvr>
                                      <p:tavLst>
                                        <p:tav tm="0">
                                          <p:val>
                                            <p:strVal val="#ppt_y"/>
                                          </p:val>
                                        </p:tav>
                                        <p:tav tm="100000">
                                          <p:val>
                                            <p:strVal val="#ppt_y"/>
                                          </p:val>
                                        </p:tav>
                                      </p:tavLst>
                                    </p:anim>
                                  </p:childTnLst>
                                </p:cTn>
                              </p:par>
                            </p:childTnLst>
                          </p:cTn>
                        </p:par>
                        <p:par>
                          <p:cTn id="182" fill="hold">
                            <p:stCondLst>
                              <p:cond delay="2000"/>
                            </p:stCondLst>
                            <p:childTnLst>
                              <p:par>
                                <p:cTn id="183" presetID="26" presetClass="emph" presetSubtype="0" fill="hold" nodeType="afterEffect">
                                  <p:stCondLst>
                                    <p:cond delay="0"/>
                                  </p:stCondLst>
                                  <p:childTnLst>
                                    <p:animEffect transition="out" filter="fade">
                                      <p:cBhvr>
                                        <p:cTn id="184" dur="500" tmFilter="0, 0; .2, .5; .8, .5; 1, 0"/>
                                        <p:tgtEl>
                                          <p:spTgt spid="204"/>
                                        </p:tgtEl>
                                      </p:cBhvr>
                                    </p:animEffect>
                                    <p:animScale>
                                      <p:cBhvr>
                                        <p:cTn id="185" dur="250" autoRev="1" fill="hold"/>
                                        <p:tgtEl>
                                          <p:spTgt spid="204"/>
                                        </p:tgtEl>
                                      </p:cBhvr>
                                      <p:by x="105000" y="105000"/>
                                    </p:animScale>
                                  </p:childTnLst>
                                </p:cTn>
                              </p:par>
                            </p:childTnLst>
                          </p:cTn>
                        </p:par>
                        <p:par>
                          <p:cTn id="186" fill="hold">
                            <p:stCondLst>
                              <p:cond delay="2500"/>
                            </p:stCondLst>
                            <p:childTnLst>
                              <p:par>
                                <p:cTn id="187" presetID="14" presetClass="entr" presetSubtype="10" fill="hold" grpId="0" nodeType="afterEffect">
                                  <p:stCondLst>
                                    <p:cond delay="200"/>
                                  </p:stCondLst>
                                  <p:childTnLst>
                                    <p:set>
                                      <p:cBhvr>
                                        <p:cTn id="188" dur="1" fill="hold">
                                          <p:stCondLst>
                                            <p:cond delay="0"/>
                                          </p:stCondLst>
                                        </p:cTn>
                                        <p:tgtEl>
                                          <p:spTgt spid="144"/>
                                        </p:tgtEl>
                                        <p:attrNameLst>
                                          <p:attrName>style.visibility</p:attrName>
                                        </p:attrNameLst>
                                      </p:cBhvr>
                                      <p:to>
                                        <p:strVal val="visible"/>
                                      </p:to>
                                    </p:set>
                                    <p:animEffect transition="in" filter="randombar(horizontal)">
                                      <p:cBhvr>
                                        <p:cTn id="189" dur="500"/>
                                        <p:tgtEl>
                                          <p:spTgt spid="144"/>
                                        </p:tgtEl>
                                      </p:cBhvr>
                                    </p:animEffect>
                                  </p:childTnLst>
                                </p:cTn>
                              </p:par>
                              <p:par>
                                <p:cTn id="190" presetID="14" presetClass="entr" presetSubtype="10" fill="hold" grpId="0" nodeType="withEffect">
                                  <p:stCondLst>
                                    <p:cond delay="0"/>
                                  </p:stCondLst>
                                  <p:childTnLst>
                                    <p:set>
                                      <p:cBhvr>
                                        <p:cTn id="191" dur="1" fill="hold">
                                          <p:stCondLst>
                                            <p:cond delay="0"/>
                                          </p:stCondLst>
                                        </p:cTn>
                                        <p:tgtEl>
                                          <p:spTgt spid="148"/>
                                        </p:tgtEl>
                                        <p:attrNameLst>
                                          <p:attrName>style.visibility</p:attrName>
                                        </p:attrNameLst>
                                      </p:cBhvr>
                                      <p:to>
                                        <p:strVal val="visible"/>
                                      </p:to>
                                    </p:set>
                                    <p:animEffect transition="in" filter="randombar(horizontal)">
                                      <p:cBhvr>
                                        <p:cTn id="192"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p:bldP spid="93" grpId="0"/>
      <p:bldP spid="94" grpId="0" animBg="1"/>
      <p:bldP spid="95" grpId="0"/>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15" grpId="0" animBg="1"/>
      <p:bldP spid="116" grpId="0" animBg="1"/>
      <p:bldP spid="117" grpId="0" animBg="1"/>
      <p:bldP spid="118" grpId="0" animBg="1"/>
      <p:bldP spid="119" grpId="0" animBg="1"/>
      <p:bldP spid="120" grpId="0" animBg="1"/>
      <p:bldP spid="127" grpId="0" animBg="1"/>
      <p:bldP spid="128" grpId="0" animBg="1"/>
      <p:bldP spid="129" grpId="0" animBg="1"/>
      <p:bldP spid="130" grpId="0" animBg="1"/>
      <p:bldP spid="131" grpId="0" animBg="1"/>
      <p:bldP spid="132" grpId="0" animBg="1"/>
      <p:bldP spid="139" grpId="0" animBg="1"/>
      <p:bldP spid="140" grpId="0" animBg="1"/>
      <p:bldP spid="141" grpId="0" animBg="1"/>
      <p:bldP spid="142" grpId="0" animBg="1"/>
      <p:bldP spid="143" grpId="0" animBg="1"/>
      <p:bldP spid="144" grpId="0"/>
      <p:bldP spid="1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7" name="椭圆 19"/>
          <p:cNvSpPr>
            <a:spLocks noChangeArrowheads="1"/>
          </p:cNvSpPr>
          <p:nvPr/>
        </p:nvSpPr>
        <p:spPr bwMode="auto">
          <a:xfrm>
            <a:off x="5128359" y="1056967"/>
            <a:ext cx="2267531" cy="2267840"/>
          </a:xfrm>
          <a:prstGeom prst="ellipse">
            <a:avLst/>
          </a:prstGeom>
          <a:solidFill>
            <a:srgbClr val="A8D3FF"/>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8" name="椭圆 20"/>
          <p:cNvSpPr>
            <a:spLocks noChangeArrowheads="1"/>
          </p:cNvSpPr>
          <p:nvPr/>
        </p:nvSpPr>
        <p:spPr bwMode="auto">
          <a:xfrm>
            <a:off x="4151406" y="1056967"/>
            <a:ext cx="2267531" cy="2267840"/>
          </a:xfrm>
          <a:prstGeom prst="ellipse">
            <a:avLst/>
          </a:prstGeom>
          <a:solidFill>
            <a:srgbClr val="0079FF"/>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 name="组合 2"/>
          <p:cNvGrpSpPr/>
          <p:nvPr/>
        </p:nvGrpSpPr>
        <p:grpSpPr>
          <a:xfrm>
            <a:off x="3246362" y="1247112"/>
            <a:ext cx="1376363" cy="1960562"/>
            <a:chOff x="2786245" y="1781340"/>
            <a:chExt cx="1376363" cy="1960562"/>
          </a:xfrm>
        </p:grpSpPr>
        <p:sp>
          <p:nvSpPr>
            <p:cNvPr id="69" name="任意多边形 21"/>
            <p:cNvSpPr>
              <a:spLocks noChangeArrowheads="1"/>
            </p:cNvSpPr>
            <p:nvPr/>
          </p:nvSpPr>
          <p:spPr bwMode="auto">
            <a:xfrm rot="8017354">
              <a:off x="3356952" y="2382208"/>
              <a:ext cx="820738" cy="790575"/>
            </a:xfrm>
            <a:custGeom>
              <a:avLst/>
              <a:gdLst>
                <a:gd name="T0" fmla="*/ 819965 w 821512"/>
                <a:gd name="T1" fmla="*/ 0 h 790885"/>
                <a:gd name="T2" fmla="*/ 819965 w 821512"/>
                <a:gd name="T3" fmla="*/ 309451 h 790885"/>
                <a:gd name="T4" fmla="*/ 748767 w 821512"/>
                <a:gd name="T5" fmla="*/ 316636 h 790885"/>
                <a:gd name="T6" fmla="*/ 281654 w 821512"/>
                <a:gd name="T7" fmla="*/ 784262 h 790885"/>
                <a:gd name="T8" fmla="*/ 281050 w 821512"/>
                <a:gd name="T9" fmla="*/ 790265 h 790885"/>
                <a:gd name="T10" fmla="*/ 0 w 821512"/>
                <a:gd name="T11" fmla="*/ 773552 h 790885"/>
                <a:gd name="T12" fmla="*/ 819965 w 821512"/>
                <a:gd name="T13" fmla="*/ 0 h 790885"/>
                <a:gd name="T14" fmla="*/ 0 60000 65536"/>
                <a:gd name="T15" fmla="*/ 0 60000 65536"/>
                <a:gd name="T16" fmla="*/ 0 60000 65536"/>
                <a:gd name="T17" fmla="*/ 0 60000 65536"/>
                <a:gd name="T18" fmla="*/ 0 60000 65536"/>
                <a:gd name="T19" fmla="*/ 0 60000 65536"/>
                <a:gd name="T20" fmla="*/ 0 60000 65536"/>
                <a:gd name="T21" fmla="*/ 0 w 821512"/>
                <a:gd name="T22" fmla="*/ 0 h 790885"/>
                <a:gd name="T23" fmla="*/ 821512 w 821512"/>
                <a:gd name="T24" fmla="*/ 790885 h 7908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0079FF"/>
            </a:solidFill>
            <a:ln w="12700" cap="flat" cmpd="sng">
              <a:noFill/>
              <a:bevel/>
            </a:ln>
          </p:spPr>
          <p:txBody>
            <a:bodyPr anchor="ctr"/>
            <a:lstStyle/>
            <a:p>
              <a:endParaRPr lang="zh-CN" altLang="en-US"/>
            </a:p>
          </p:txBody>
        </p:sp>
        <p:sp>
          <p:nvSpPr>
            <p:cNvPr id="70" name="任意多边形 22"/>
            <p:cNvSpPr>
              <a:spLocks noChangeArrowheads="1"/>
            </p:cNvSpPr>
            <p:nvPr/>
          </p:nvSpPr>
          <p:spPr bwMode="auto">
            <a:xfrm rot="13330867">
              <a:off x="2786245" y="2951327"/>
              <a:ext cx="820738" cy="790575"/>
            </a:xfrm>
            <a:custGeom>
              <a:avLst/>
              <a:gdLst>
                <a:gd name="T0" fmla="*/ 819965 w 821512"/>
                <a:gd name="T1" fmla="*/ 0 h 790885"/>
                <a:gd name="T2" fmla="*/ 819965 w 821512"/>
                <a:gd name="T3" fmla="*/ 309451 h 790885"/>
                <a:gd name="T4" fmla="*/ 748767 w 821512"/>
                <a:gd name="T5" fmla="*/ 316636 h 790885"/>
                <a:gd name="T6" fmla="*/ 281654 w 821512"/>
                <a:gd name="T7" fmla="*/ 784262 h 790885"/>
                <a:gd name="T8" fmla="*/ 281050 w 821512"/>
                <a:gd name="T9" fmla="*/ 790265 h 790885"/>
                <a:gd name="T10" fmla="*/ 0 w 821512"/>
                <a:gd name="T11" fmla="*/ 773552 h 790885"/>
                <a:gd name="T12" fmla="*/ 819965 w 821512"/>
                <a:gd name="T13" fmla="*/ 0 h 790885"/>
                <a:gd name="T14" fmla="*/ 0 60000 65536"/>
                <a:gd name="T15" fmla="*/ 0 60000 65536"/>
                <a:gd name="T16" fmla="*/ 0 60000 65536"/>
                <a:gd name="T17" fmla="*/ 0 60000 65536"/>
                <a:gd name="T18" fmla="*/ 0 60000 65536"/>
                <a:gd name="T19" fmla="*/ 0 60000 65536"/>
                <a:gd name="T20" fmla="*/ 0 60000 65536"/>
                <a:gd name="T21" fmla="*/ 0 w 821512"/>
                <a:gd name="T22" fmla="*/ 0 h 790885"/>
                <a:gd name="T23" fmla="*/ 821512 w 821512"/>
                <a:gd name="T24" fmla="*/ 790885 h 7908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A8D3F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71" name="任意多边形 23"/>
            <p:cNvSpPr>
              <a:spLocks noChangeArrowheads="1"/>
            </p:cNvSpPr>
            <p:nvPr/>
          </p:nvSpPr>
          <p:spPr bwMode="auto">
            <a:xfrm rot="2853042">
              <a:off x="2808470" y="1797215"/>
              <a:ext cx="822325" cy="790575"/>
            </a:xfrm>
            <a:custGeom>
              <a:avLst/>
              <a:gdLst>
                <a:gd name="T0" fmla="*/ 823139 w 821512"/>
                <a:gd name="T1" fmla="*/ 0 h 790885"/>
                <a:gd name="T2" fmla="*/ 823139 w 821512"/>
                <a:gd name="T3" fmla="*/ 309451 h 790885"/>
                <a:gd name="T4" fmla="*/ 751665 w 821512"/>
                <a:gd name="T5" fmla="*/ 316636 h 790885"/>
                <a:gd name="T6" fmla="*/ 282745 w 821512"/>
                <a:gd name="T7" fmla="*/ 784262 h 790885"/>
                <a:gd name="T8" fmla="*/ 282138 w 821512"/>
                <a:gd name="T9" fmla="*/ 790265 h 790885"/>
                <a:gd name="T10" fmla="*/ 0 w 821512"/>
                <a:gd name="T11" fmla="*/ 773552 h 790885"/>
                <a:gd name="T12" fmla="*/ 823139 w 821512"/>
                <a:gd name="T13" fmla="*/ 0 h 790885"/>
                <a:gd name="T14" fmla="*/ 0 60000 65536"/>
                <a:gd name="T15" fmla="*/ 0 60000 65536"/>
                <a:gd name="T16" fmla="*/ 0 60000 65536"/>
                <a:gd name="T17" fmla="*/ 0 60000 65536"/>
                <a:gd name="T18" fmla="*/ 0 60000 65536"/>
                <a:gd name="T19" fmla="*/ 0 60000 65536"/>
                <a:gd name="T20" fmla="*/ 0 60000 65536"/>
                <a:gd name="T21" fmla="*/ 0 w 821512"/>
                <a:gd name="T22" fmla="*/ 0 h 790885"/>
                <a:gd name="T23" fmla="*/ 821512 w 821512"/>
                <a:gd name="T24" fmla="*/ 790885 h 7908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A8D3F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grpSp>
      <p:grpSp>
        <p:nvGrpSpPr>
          <p:cNvPr id="5" name="组合 4"/>
          <p:cNvGrpSpPr/>
          <p:nvPr/>
        </p:nvGrpSpPr>
        <p:grpSpPr>
          <a:xfrm>
            <a:off x="6907138" y="1252674"/>
            <a:ext cx="1363662" cy="1863725"/>
            <a:chOff x="7477308" y="1865477"/>
            <a:chExt cx="1363662" cy="1863725"/>
          </a:xfrm>
        </p:grpSpPr>
        <p:sp>
          <p:nvSpPr>
            <p:cNvPr id="72" name="任意多边形 24"/>
            <p:cNvSpPr>
              <a:spLocks noChangeArrowheads="1"/>
            </p:cNvSpPr>
            <p:nvPr/>
          </p:nvSpPr>
          <p:spPr bwMode="auto">
            <a:xfrm rot="18918821">
              <a:off x="7477308" y="2367127"/>
              <a:ext cx="820737" cy="790575"/>
            </a:xfrm>
            <a:custGeom>
              <a:avLst/>
              <a:gdLst>
                <a:gd name="T0" fmla="*/ 819963 w 821512"/>
                <a:gd name="T1" fmla="*/ 0 h 790885"/>
                <a:gd name="T2" fmla="*/ 819963 w 821512"/>
                <a:gd name="T3" fmla="*/ 309451 h 790885"/>
                <a:gd name="T4" fmla="*/ 748765 w 821512"/>
                <a:gd name="T5" fmla="*/ 316636 h 790885"/>
                <a:gd name="T6" fmla="*/ 281654 w 821512"/>
                <a:gd name="T7" fmla="*/ 784262 h 790885"/>
                <a:gd name="T8" fmla="*/ 281049 w 821512"/>
                <a:gd name="T9" fmla="*/ 790265 h 790885"/>
                <a:gd name="T10" fmla="*/ 0 w 821512"/>
                <a:gd name="T11" fmla="*/ 773552 h 790885"/>
                <a:gd name="T12" fmla="*/ 819963 w 821512"/>
                <a:gd name="T13" fmla="*/ 0 h 790885"/>
                <a:gd name="T14" fmla="*/ 0 60000 65536"/>
                <a:gd name="T15" fmla="*/ 0 60000 65536"/>
                <a:gd name="T16" fmla="*/ 0 60000 65536"/>
                <a:gd name="T17" fmla="*/ 0 60000 65536"/>
                <a:gd name="T18" fmla="*/ 0 60000 65536"/>
                <a:gd name="T19" fmla="*/ 0 60000 65536"/>
                <a:gd name="T20" fmla="*/ 0 60000 65536"/>
                <a:gd name="T21" fmla="*/ 0 w 821512"/>
                <a:gd name="T22" fmla="*/ 0 h 790885"/>
                <a:gd name="T23" fmla="*/ 821512 w 821512"/>
                <a:gd name="T24" fmla="*/ 790885 h 7908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A8D3F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73" name="任意多边形 25"/>
            <p:cNvSpPr>
              <a:spLocks noChangeArrowheads="1"/>
            </p:cNvSpPr>
            <p:nvPr/>
          </p:nvSpPr>
          <p:spPr bwMode="auto">
            <a:xfrm rot="13330867">
              <a:off x="8018645" y="2938627"/>
              <a:ext cx="822325" cy="790575"/>
            </a:xfrm>
            <a:custGeom>
              <a:avLst/>
              <a:gdLst>
                <a:gd name="T0" fmla="*/ 823139 w 821512"/>
                <a:gd name="T1" fmla="*/ 0 h 790885"/>
                <a:gd name="T2" fmla="*/ 823139 w 821512"/>
                <a:gd name="T3" fmla="*/ 309451 h 790885"/>
                <a:gd name="T4" fmla="*/ 751665 w 821512"/>
                <a:gd name="T5" fmla="*/ 316636 h 790885"/>
                <a:gd name="T6" fmla="*/ 282745 w 821512"/>
                <a:gd name="T7" fmla="*/ 784262 h 790885"/>
                <a:gd name="T8" fmla="*/ 282138 w 821512"/>
                <a:gd name="T9" fmla="*/ 790265 h 790885"/>
                <a:gd name="T10" fmla="*/ 0 w 821512"/>
                <a:gd name="T11" fmla="*/ 773552 h 790885"/>
                <a:gd name="T12" fmla="*/ 823139 w 821512"/>
                <a:gd name="T13" fmla="*/ 0 h 790885"/>
                <a:gd name="T14" fmla="*/ 0 60000 65536"/>
                <a:gd name="T15" fmla="*/ 0 60000 65536"/>
                <a:gd name="T16" fmla="*/ 0 60000 65536"/>
                <a:gd name="T17" fmla="*/ 0 60000 65536"/>
                <a:gd name="T18" fmla="*/ 0 60000 65536"/>
                <a:gd name="T19" fmla="*/ 0 60000 65536"/>
                <a:gd name="T20" fmla="*/ 0 60000 65536"/>
                <a:gd name="T21" fmla="*/ 0 w 821512"/>
                <a:gd name="T22" fmla="*/ 0 h 790885"/>
                <a:gd name="T23" fmla="*/ 821512 w 821512"/>
                <a:gd name="T24" fmla="*/ 790885 h 7908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0079F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74" name="任意多边形 26"/>
            <p:cNvSpPr>
              <a:spLocks noChangeArrowheads="1"/>
            </p:cNvSpPr>
            <p:nvPr/>
          </p:nvSpPr>
          <p:spPr bwMode="auto">
            <a:xfrm rot="2853042">
              <a:off x="8028170" y="1881352"/>
              <a:ext cx="822325" cy="790575"/>
            </a:xfrm>
            <a:custGeom>
              <a:avLst/>
              <a:gdLst>
                <a:gd name="T0" fmla="*/ 823139 w 821512"/>
                <a:gd name="T1" fmla="*/ 0 h 790885"/>
                <a:gd name="T2" fmla="*/ 823139 w 821512"/>
                <a:gd name="T3" fmla="*/ 309451 h 790885"/>
                <a:gd name="T4" fmla="*/ 751665 w 821512"/>
                <a:gd name="T5" fmla="*/ 316636 h 790885"/>
                <a:gd name="T6" fmla="*/ 282745 w 821512"/>
                <a:gd name="T7" fmla="*/ 784262 h 790885"/>
                <a:gd name="T8" fmla="*/ 282138 w 821512"/>
                <a:gd name="T9" fmla="*/ 790265 h 790885"/>
                <a:gd name="T10" fmla="*/ 0 w 821512"/>
                <a:gd name="T11" fmla="*/ 773552 h 790885"/>
                <a:gd name="T12" fmla="*/ 823139 w 821512"/>
                <a:gd name="T13" fmla="*/ 0 h 790885"/>
                <a:gd name="T14" fmla="*/ 0 60000 65536"/>
                <a:gd name="T15" fmla="*/ 0 60000 65536"/>
                <a:gd name="T16" fmla="*/ 0 60000 65536"/>
                <a:gd name="T17" fmla="*/ 0 60000 65536"/>
                <a:gd name="T18" fmla="*/ 0 60000 65536"/>
                <a:gd name="T19" fmla="*/ 0 60000 65536"/>
                <a:gd name="T20" fmla="*/ 0 60000 65536"/>
                <a:gd name="T21" fmla="*/ 0 w 821512"/>
                <a:gd name="T22" fmla="*/ 0 h 790885"/>
                <a:gd name="T23" fmla="*/ 821512 w 821512"/>
                <a:gd name="T24" fmla="*/ 790885 h 7908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0079F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grpSp>
      <p:sp>
        <p:nvSpPr>
          <p:cNvPr id="75" name="文本框 36"/>
          <p:cNvSpPr txBox="1"/>
          <p:nvPr/>
        </p:nvSpPr>
        <p:spPr>
          <a:xfrm>
            <a:off x="2634124" y="2000100"/>
            <a:ext cx="1133734" cy="461663"/>
          </a:xfrm>
          <a:prstGeom prst="rect">
            <a:avLst/>
          </a:prstGeom>
          <a:noFill/>
        </p:spPr>
        <p:txBody>
          <a:bodyPr wrap="square" lIns="91438" tIns="45719" rIns="91438" bIns="45719" rtlCol="0">
            <a:spAutoFit/>
          </a:bodyPr>
          <a:lstStyle/>
          <a:p>
            <a:pPr algn="dist"/>
            <a:r>
              <a:rPr kumimoji="1" lang="en-US" altLang="en-US" sz="120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a:t>
            </a:r>
            <a:r>
              <a:rPr kumimoji="1" lang="zh-CN"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内容</a:t>
            </a:r>
            <a:r>
              <a:rPr kumimoji="1" lang="en-US" altLang="en-US" sz="120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6" name="文本框 36"/>
          <p:cNvSpPr txBox="1"/>
          <p:nvPr/>
        </p:nvSpPr>
        <p:spPr>
          <a:xfrm>
            <a:off x="7637924" y="2000100"/>
            <a:ext cx="1133734" cy="461663"/>
          </a:xfrm>
          <a:prstGeom prst="rect">
            <a:avLst/>
          </a:prstGeom>
          <a:noFill/>
        </p:spPr>
        <p:txBody>
          <a:bodyPr wrap="square" lIns="91438" tIns="45719" rIns="91438" bIns="45719" rtlCol="0">
            <a:spAutoFit/>
          </a:bodyPr>
          <a:lstStyle/>
          <a:p>
            <a:pPr algn="dist"/>
            <a:r>
              <a:rPr kumimoji="1" lang="en-US" altLang="en-US" sz="120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a:t>
            </a:r>
            <a:r>
              <a:rPr kumimoji="1" lang="zh-CN" altLang="en-US" sz="12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内容</a:t>
            </a:r>
            <a:r>
              <a:rPr kumimoji="1" lang="en-US" altLang="en-US" sz="120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标题</a:t>
            </a:r>
            <a:endParaRPr kumimoji="1" lang="zh-CN" alt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7" name="Text Box 11"/>
          <p:cNvSpPr txBox="1">
            <a:spLocks noChangeArrowheads="1"/>
          </p:cNvSpPr>
          <p:nvPr/>
        </p:nvSpPr>
        <p:spPr bwMode="auto">
          <a:xfrm>
            <a:off x="2830682" y="3624264"/>
            <a:ext cx="5767218" cy="645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a:t>
            </a:r>
            <a:r>
              <a:rPr lang="zh-CN" altLang="en-US" sz="800" dirty="0" smtClean="0">
                <a:solidFill>
                  <a:srgbClr val="FFFFFF"/>
                </a:solidFill>
                <a:latin typeface="微软雅黑" panose="020B0503020204020204" pitchFamily="34" charset="-122"/>
                <a:ea typeface="微软雅黑" panose="020B0503020204020204" pitchFamily="34" charset="-122"/>
              </a:rPr>
              <a:t>这</a:t>
            </a:r>
            <a:endParaRPr lang="zh-CN" altLang="en-US" sz="800" dirty="0">
              <a:solidFill>
                <a:srgbClr val="FFFFFF"/>
              </a:solidFill>
              <a:latin typeface="微软雅黑" panose="020B0503020204020204" pitchFamily="34" charset="-122"/>
              <a:ea typeface="微软雅黑" panose="020B0503020204020204" pitchFamily="34" charset="-122"/>
            </a:endParaRPr>
          </a:p>
        </p:txBody>
      </p:sp>
      <p:cxnSp>
        <p:nvCxnSpPr>
          <p:cNvPr id="78" name="Straight Connector 134"/>
          <p:cNvCxnSpPr/>
          <p:nvPr/>
        </p:nvCxnSpPr>
        <p:spPr>
          <a:xfrm>
            <a:off x="2971800" y="3497264"/>
            <a:ext cx="5491945" cy="4290"/>
          </a:xfrm>
          <a:prstGeom prst="line">
            <a:avLst/>
          </a:prstGeom>
          <a:ln w="9525">
            <a:solidFill>
              <a:srgbClr val="00B4FF"/>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直线连接符 79"/>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61" name="组 60"/>
          <p:cNvGrpSpPr>
            <a:grpSpLocks noChangeAspect="1"/>
          </p:cNvGrpSpPr>
          <p:nvPr/>
        </p:nvGrpSpPr>
        <p:grpSpPr>
          <a:xfrm>
            <a:off x="1939980" y="1231838"/>
            <a:ext cx="360000" cy="139654"/>
            <a:chOff x="4041159" y="1376400"/>
            <a:chExt cx="612485" cy="237600"/>
          </a:xfrm>
        </p:grpSpPr>
        <p:sp>
          <p:nvSpPr>
            <p:cNvPr id="62" name="燕尾形 61"/>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燕尾形 78"/>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anim calcmode="lin" valueType="num">
                                      <p:cBhvr>
                                        <p:cTn id="13" dur="1000" fill="hold"/>
                                        <p:tgtEl>
                                          <p:spTgt spid="67"/>
                                        </p:tgtEl>
                                        <p:attrNameLst>
                                          <p:attrName>ppt_x</p:attrName>
                                        </p:attrNameLst>
                                      </p:cBhvr>
                                      <p:tavLst>
                                        <p:tav tm="0">
                                          <p:val>
                                            <p:strVal val="#ppt_x"/>
                                          </p:val>
                                        </p:tav>
                                        <p:tav tm="100000">
                                          <p:val>
                                            <p:strVal val="#ppt_x"/>
                                          </p:val>
                                        </p:tav>
                                      </p:tavLst>
                                    </p:anim>
                                    <p:anim calcmode="lin" valueType="num">
                                      <p:cBhvr>
                                        <p:cTn id="14" dur="1000" fill="hold"/>
                                        <p:tgtEl>
                                          <p:spTgt spid="6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right)">
                                      <p:cBhvr>
                                        <p:cTn id="18" dur="5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75"/>
                                        </p:tgtEl>
                                        <p:attrNameLst>
                                          <p:attrName>style.visibility</p:attrName>
                                        </p:attrNameLst>
                                      </p:cBhvr>
                                      <p:to>
                                        <p:strVal val="visible"/>
                                      </p:to>
                                    </p:set>
                                    <p:animEffect transition="in" filter="fade">
                                      <p:cBhvr>
                                        <p:cTn id="25" dur="500"/>
                                        <p:tgtEl>
                                          <p:spTgt spid="7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fade">
                                      <p:cBhvr>
                                        <p:cTn id="28" dur="500"/>
                                        <p:tgtEl>
                                          <p:spTgt spid="76"/>
                                        </p:tgtEl>
                                      </p:cBhvr>
                                    </p:animEffect>
                                  </p:childTnLst>
                                </p:cTn>
                              </p:par>
                            </p:childTnLst>
                          </p:cTn>
                        </p:par>
                        <p:par>
                          <p:cTn id="29" fill="hold">
                            <p:stCondLst>
                              <p:cond delay="2000"/>
                            </p:stCondLst>
                            <p:childTnLst>
                              <p:par>
                                <p:cTn id="30" presetID="16" presetClass="entr" presetSubtype="37"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barn(outVertical)">
                                      <p:cBhvr>
                                        <p:cTn id="32" dur="500"/>
                                        <p:tgtEl>
                                          <p:spTgt spid="78"/>
                                        </p:tgtEl>
                                      </p:cBhvr>
                                    </p:animEffect>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77"/>
                                        </p:tgtEl>
                                        <p:attrNameLst>
                                          <p:attrName>style.visibility</p:attrName>
                                        </p:attrNameLst>
                                      </p:cBhvr>
                                      <p:to>
                                        <p:strVal val="visible"/>
                                      </p:to>
                                    </p:set>
                                    <p:animEffect transition="in" filter="randombar(horizontal)">
                                      <p:cBhvr>
                                        <p:cTn id="3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75" grpId="0"/>
      <p:bldP spid="76" grpId="0"/>
      <p:bldP spid="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biantia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35" name="图片 34" descr="biantia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815" y="4587359"/>
            <a:ext cx="9144000" cy="573024"/>
          </a:xfrm>
          <a:prstGeom prst="rect">
            <a:avLst/>
          </a:prstGeom>
        </p:spPr>
      </p:pic>
      <p:grpSp>
        <p:nvGrpSpPr>
          <p:cNvPr id="77" name="组 76"/>
          <p:cNvGrpSpPr/>
          <p:nvPr/>
        </p:nvGrpSpPr>
        <p:grpSpPr>
          <a:xfrm>
            <a:off x="-249690" y="-138118"/>
            <a:ext cx="2924995" cy="5610703"/>
            <a:chOff x="-3536164" y="202031"/>
            <a:chExt cx="4097600" cy="4218888"/>
          </a:xfrm>
        </p:grpSpPr>
        <p:grpSp>
          <p:nvGrpSpPr>
            <p:cNvPr id="78" name="Group 20"/>
            <p:cNvGrpSpPr/>
            <p:nvPr/>
          </p:nvGrpSpPr>
          <p:grpSpPr bwMode="auto">
            <a:xfrm>
              <a:off x="-3536164" y="202031"/>
              <a:ext cx="4097600" cy="4218888"/>
              <a:chOff x="975" y="300"/>
              <a:chExt cx="3447" cy="4037"/>
            </a:xfrm>
          </p:grpSpPr>
          <p:pic>
            <p:nvPicPr>
              <p:cNvPr id="80" name="Picture 21" descr="T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2" descr="T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79" name="Picture 23" descr="T3"/>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2" name="直线连接符 81"/>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83" name="组 82"/>
          <p:cNvGrpSpPr/>
          <p:nvPr/>
        </p:nvGrpSpPr>
        <p:grpSpPr>
          <a:xfrm>
            <a:off x="295008" y="1089514"/>
            <a:ext cx="1747830" cy="396000"/>
            <a:chOff x="295008" y="1089514"/>
            <a:chExt cx="1747830" cy="396000"/>
          </a:xfrm>
        </p:grpSpPr>
        <p:sp>
          <p:nvSpPr>
            <p:cNvPr id="84"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85"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86"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87" name="矩形 86"/>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5" name="组 94"/>
          <p:cNvGrpSpPr/>
          <p:nvPr/>
        </p:nvGrpSpPr>
        <p:grpSpPr>
          <a:xfrm>
            <a:off x="-128082" y="-259337"/>
            <a:ext cx="2519774" cy="1043796"/>
            <a:chOff x="-128082" y="-259337"/>
            <a:chExt cx="2519774" cy="1043796"/>
          </a:xfrm>
        </p:grpSpPr>
        <p:sp>
          <p:nvSpPr>
            <p:cNvPr id="96" name="椭圆 9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98" name="组 97"/>
          <p:cNvGrpSpPr/>
          <p:nvPr/>
        </p:nvGrpSpPr>
        <p:grpSpPr>
          <a:xfrm>
            <a:off x="295008" y="1870296"/>
            <a:ext cx="1747830" cy="396000"/>
            <a:chOff x="295008" y="1089514"/>
            <a:chExt cx="1747830" cy="396000"/>
          </a:xfrm>
        </p:grpSpPr>
        <p:sp>
          <p:nvSpPr>
            <p:cNvPr id="99"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00"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01"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02" name="矩形 101"/>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3"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4" name="组 103"/>
          <p:cNvGrpSpPr/>
          <p:nvPr/>
        </p:nvGrpSpPr>
        <p:grpSpPr>
          <a:xfrm>
            <a:off x="295008" y="2658271"/>
            <a:ext cx="1747830" cy="396000"/>
            <a:chOff x="295008" y="1089514"/>
            <a:chExt cx="1747830" cy="396000"/>
          </a:xfrm>
        </p:grpSpPr>
        <p:sp>
          <p:nvSpPr>
            <p:cNvPr id="10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0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0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0" name="组 109"/>
          <p:cNvGrpSpPr/>
          <p:nvPr/>
        </p:nvGrpSpPr>
        <p:grpSpPr>
          <a:xfrm>
            <a:off x="295008" y="3458536"/>
            <a:ext cx="1747830" cy="396000"/>
            <a:chOff x="295008" y="1089514"/>
            <a:chExt cx="1747830" cy="396000"/>
          </a:xfrm>
        </p:grpSpPr>
        <p:sp>
          <p:nvSpPr>
            <p:cNvPr id="11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1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1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14" name="矩形 113"/>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5"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1"/>
          <p:cNvGrpSpPr/>
          <p:nvPr/>
        </p:nvGrpSpPr>
        <p:grpSpPr>
          <a:xfrm>
            <a:off x="2466972" y="930962"/>
            <a:ext cx="4206218" cy="2093053"/>
            <a:chOff x="2805035" y="923165"/>
            <a:chExt cx="5819028" cy="2895601"/>
          </a:xfrm>
        </p:grpSpPr>
        <p:grpSp>
          <p:nvGrpSpPr>
            <p:cNvPr id="116" name="Group 341"/>
            <p:cNvGrpSpPr/>
            <p:nvPr/>
          </p:nvGrpSpPr>
          <p:grpSpPr>
            <a:xfrm>
              <a:off x="5250758" y="2147573"/>
              <a:ext cx="1110006" cy="1241414"/>
              <a:chOff x="4097338" y="2217738"/>
              <a:chExt cx="1139825" cy="1274763"/>
            </a:xfrm>
            <a:solidFill>
              <a:schemeClr val="tx1">
                <a:lumMod val="85000"/>
                <a:lumOff val="15000"/>
              </a:schemeClr>
            </a:solidFill>
          </p:grpSpPr>
          <p:sp>
            <p:nvSpPr>
              <p:cNvPr id="148" name="Freeform 5"/>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ln>
            </p:spPr>
            <p:txBody>
              <a:bodyPr vert="horz" wrap="square" lIns="91440" tIns="45720" rIns="91440" bIns="45720" numCol="1" anchor="t" anchorCtr="0" compatLnSpc="1"/>
              <a:lstStyle/>
              <a:p>
                <a:endParaRPr lang="en-US"/>
              </a:p>
            </p:txBody>
          </p:sp>
          <p:sp>
            <p:nvSpPr>
              <p:cNvPr id="149" name="Freeform 6"/>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solidFill>
                <a:srgbClr val="00B4FF"/>
              </a:solidFill>
              <a:ln w="9525">
                <a:noFill/>
                <a:round/>
              </a:ln>
            </p:spPr>
            <p:txBody>
              <a:bodyPr vert="horz" wrap="square" lIns="91440" tIns="45720" rIns="91440" bIns="45720" numCol="1" anchor="t" anchorCtr="0" compatLnSpc="1"/>
              <a:lstStyle/>
              <a:p>
                <a:endParaRPr lang="en-US"/>
              </a:p>
            </p:txBody>
          </p:sp>
        </p:grpSp>
        <p:grpSp>
          <p:nvGrpSpPr>
            <p:cNvPr id="150" name="Group 274"/>
            <p:cNvGrpSpPr/>
            <p:nvPr/>
          </p:nvGrpSpPr>
          <p:grpSpPr>
            <a:xfrm>
              <a:off x="4211867" y="2592812"/>
              <a:ext cx="759071" cy="1225954"/>
              <a:chOff x="3030538" y="2674938"/>
              <a:chExt cx="779463" cy="1258888"/>
            </a:xfrm>
            <a:solidFill>
              <a:schemeClr val="bg1">
                <a:lumMod val="50000"/>
              </a:schemeClr>
            </a:solidFill>
          </p:grpSpPr>
          <p:sp>
            <p:nvSpPr>
              <p:cNvPr id="151" name="Freeform 22"/>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ln>
            </p:spPr>
            <p:txBody>
              <a:bodyPr vert="horz" wrap="square" lIns="91440" tIns="45720" rIns="91440" bIns="45720" numCol="1" anchor="t" anchorCtr="0" compatLnSpc="1"/>
              <a:lstStyle/>
              <a:p>
                <a:endParaRPr lang="en-US"/>
              </a:p>
            </p:txBody>
          </p:sp>
          <p:sp>
            <p:nvSpPr>
              <p:cNvPr id="152" name="Freeform 23"/>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solidFill>
                <a:srgbClr val="A8D3FF"/>
              </a:solidFill>
              <a:ln w="9525">
                <a:noFill/>
                <a:round/>
              </a:ln>
            </p:spPr>
            <p:txBody>
              <a:bodyPr vert="horz" wrap="square" lIns="91440" tIns="45720" rIns="91440" bIns="45720" numCol="1" anchor="t" anchorCtr="0" compatLnSpc="1"/>
              <a:lstStyle/>
              <a:p>
                <a:endParaRPr lang="en-US"/>
              </a:p>
            </p:txBody>
          </p:sp>
        </p:grpSp>
        <p:sp>
          <p:nvSpPr>
            <p:cNvPr id="153" name="Freeform 30"/>
            <p:cNvSpPr/>
            <p:nvPr/>
          </p:nvSpPr>
          <p:spPr bwMode="auto">
            <a:xfrm>
              <a:off x="5742140" y="1802821"/>
              <a:ext cx="6184" cy="7730"/>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solidFill>
              <a:srgbClr val="70C4E5"/>
            </a:solidFill>
            <a:ln w="9525">
              <a:noFill/>
              <a:round/>
            </a:ln>
          </p:spPr>
          <p:txBody>
            <a:bodyPr vert="horz" wrap="square" lIns="91440" tIns="45720" rIns="91440" bIns="45720" numCol="1" anchor="t" anchorCtr="0" compatLnSpc="1"/>
            <a:lstStyle/>
            <a:p>
              <a:endParaRPr lang="en-US"/>
            </a:p>
          </p:txBody>
        </p:sp>
        <p:sp>
          <p:nvSpPr>
            <p:cNvPr id="154" name="Freeform 163"/>
            <p:cNvSpPr/>
            <p:nvPr/>
          </p:nvSpPr>
          <p:spPr bwMode="auto">
            <a:xfrm>
              <a:off x="5980219" y="1110227"/>
              <a:ext cx="27827" cy="24736"/>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solidFill>
              <a:srgbClr val="70C4E5"/>
            </a:solidFill>
            <a:ln w="9525">
              <a:noFill/>
              <a:round/>
            </a:ln>
          </p:spPr>
          <p:txBody>
            <a:bodyPr vert="horz" wrap="square" lIns="91440" tIns="45720" rIns="91440" bIns="45720" numCol="1" anchor="t" anchorCtr="0" compatLnSpc="1"/>
            <a:lstStyle/>
            <a:p>
              <a:endParaRPr lang="en-US"/>
            </a:p>
          </p:txBody>
        </p:sp>
        <p:grpSp>
          <p:nvGrpSpPr>
            <p:cNvPr id="155" name="Group 277"/>
            <p:cNvGrpSpPr/>
            <p:nvPr/>
          </p:nvGrpSpPr>
          <p:grpSpPr>
            <a:xfrm>
              <a:off x="2805035" y="923165"/>
              <a:ext cx="2523022" cy="1757767"/>
              <a:chOff x="1585913" y="960438"/>
              <a:chExt cx="2590800" cy="1804987"/>
            </a:xfrm>
            <a:solidFill>
              <a:srgbClr val="0079FF"/>
            </a:solidFill>
          </p:grpSpPr>
          <p:sp>
            <p:nvSpPr>
              <p:cNvPr id="156" name="Freeform 21"/>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ln>
            </p:spPr>
            <p:txBody>
              <a:bodyPr vert="horz" wrap="square" lIns="91440" tIns="45720" rIns="91440" bIns="45720" numCol="1" anchor="t" anchorCtr="0" compatLnSpc="1"/>
              <a:lstStyle/>
              <a:p>
                <a:endParaRPr lang="en-US"/>
              </a:p>
            </p:txBody>
          </p:sp>
          <p:sp>
            <p:nvSpPr>
              <p:cNvPr id="157" name="Freeform 39"/>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ln>
            </p:spPr>
            <p:txBody>
              <a:bodyPr vert="horz" wrap="square" lIns="91440" tIns="45720" rIns="91440" bIns="45720" numCol="1" anchor="t" anchorCtr="0" compatLnSpc="1"/>
              <a:lstStyle/>
              <a:p>
                <a:endParaRPr lang="en-US"/>
              </a:p>
            </p:txBody>
          </p:sp>
          <p:sp>
            <p:nvSpPr>
              <p:cNvPr id="158" name="Freeform 40"/>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ln>
            </p:spPr>
            <p:txBody>
              <a:bodyPr vert="horz" wrap="square" lIns="91440" tIns="45720" rIns="91440" bIns="45720" numCol="1" anchor="t" anchorCtr="0" compatLnSpc="1"/>
              <a:lstStyle/>
              <a:p>
                <a:endParaRPr lang="en-US"/>
              </a:p>
            </p:txBody>
          </p:sp>
          <p:sp>
            <p:nvSpPr>
              <p:cNvPr id="159" name="Freeform 41"/>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ln>
            </p:spPr>
            <p:txBody>
              <a:bodyPr vert="horz" wrap="square" lIns="91440" tIns="45720" rIns="91440" bIns="45720" numCol="1" anchor="t" anchorCtr="0" compatLnSpc="1"/>
              <a:lstStyle/>
              <a:p>
                <a:endParaRPr lang="en-US"/>
              </a:p>
            </p:txBody>
          </p:sp>
          <p:sp>
            <p:nvSpPr>
              <p:cNvPr id="160" name="Freeform 42"/>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ln>
            </p:spPr>
            <p:txBody>
              <a:bodyPr vert="horz" wrap="square" lIns="91440" tIns="45720" rIns="91440" bIns="45720" numCol="1" anchor="t" anchorCtr="0" compatLnSpc="1"/>
              <a:lstStyle/>
              <a:p>
                <a:endParaRPr lang="en-US"/>
              </a:p>
            </p:txBody>
          </p:sp>
          <p:sp>
            <p:nvSpPr>
              <p:cNvPr id="161" name="Freeform 43"/>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ln>
            </p:spPr>
            <p:txBody>
              <a:bodyPr vert="horz" wrap="square" lIns="91440" tIns="45720" rIns="91440" bIns="45720" numCol="1" anchor="t" anchorCtr="0" compatLnSpc="1"/>
              <a:lstStyle/>
              <a:p>
                <a:endParaRPr lang="en-US"/>
              </a:p>
            </p:txBody>
          </p:sp>
          <p:sp>
            <p:nvSpPr>
              <p:cNvPr id="162" name="Freeform 44"/>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ln>
            </p:spPr>
            <p:txBody>
              <a:bodyPr vert="horz" wrap="square" lIns="91440" tIns="45720" rIns="91440" bIns="45720" numCol="1" anchor="t" anchorCtr="0" compatLnSpc="1"/>
              <a:lstStyle/>
              <a:p>
                <a:endParaRPr lang="en-US"/>
              </a:p>
            </p:txBody>
          </p:sp>
          <p:sp>
            <p:nvSpPr>
              <p:cNvPr id="163" name="Freeform 45"/>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ln>
            </p:spPr>
            <p:txBody>
              <a:bodyPr vert="horz" wrap="square" lIns="91440" tIns="45720" rIns="91440" bIns="45720" numCol="1" anchor="t" anchorCtr="0" compatLnSpc="1"/>
              <a:lstStyle/>
              <a:p>
                <a:endParaRPr lang="en-US"/>
              </a:p>
            </p:txBody>
          </p:sp>
          <p:sp>
            <p:nvSpPr>
              <p:cNvPr id="164" name="Freeform 46"/>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ln>
            </p:spPr>
            <p:txBody>
              <a:bodyPr vert="horz" wrap="square" lIns="91440" tIns="45720" rIns="91440" bIns="45720" numCol="1" anchor="t" anchorCtr="0" compatLnSpc="1"/>
              <a:lstStyle/>
              <a:p>
                <a:endParaRPr lang="en-US"/>
              </a:p>
            </p:txBody>
          </p:sp>
          <p:sp>
            <p:nvSpPr>
              <p:cNvPr id="165" name="Freeform 47"/>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ln>
            </p:spPr>
            <p:txBody>
              <a:bodyPr vert="horz" wrap="square" lIns="91440" tIns="45720" rIns="91440" bIns="45720" numCol="1" anchor="t" anchorCtr="0" compatLnSpc="1"/>
              <a:lstStyle/>
              <a:p>
                <a:endParaRPr lang="en-US"/>
              </a:p>
            </p:txBody>
          </p:sp>
          <p:sp>
            <p:nvSpPr>
              <p:cNvPr id="166" name="Freeform 48"/>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ln>
            </p:spPr>
            <p:txBody>
              <a:bodyPr vert="horz" wrap="square" lIns="91440" tIns="45720" rIns="91440" bIns="45720" numCol="1" anchor="t" anchorCtr="0" compatLnSpc="1"/>
              <a:lstStyle/>
              <a:p>
                <a:endParaRPr lang="en-US"/>
              </a:p>
            </p:txBody>
          </p:sp>
          <p:sp>
            <p:nvSpPr>
              <p:cNvPr id="167" name="Freeform 49"/>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ln>
            </p:spPr>
            <p:txBody>
              <a:bodyPr vert="horz" wrap="square" lIns="91440" tIns="45720" rIns="91440" bIns="45720" numCol="1" anchor="t" anchorCtr="0" compatLnSpc="1"/>
              <a:lstStyle/>
              <a:p>
                <a:endParaRPr lang="en-US"/>
              </a:p>
            </p:txBody>
          </p:sp>
          <p:sp>
            <p:nvSpPr>
              <p:cNvPr id="168" name="Freeform 50"/>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ln>
            </p:spPr>
            <p:txBody>
              <a:bodyPr vert="horz" wrap="square" lIns="91440" tIns="45720" rIns="91440" bIns="45720" numCol="1" anchor="t" anchorCtr="0" compatLnSpc="1"/>
              <a:lstStyle/>
              <a:p>
                <a:endParaRPr lang="en-US"/>
              </a:p>
            </p:txBody>
          </p:sp>
          <p:sp>
            <p:nvSpPr>
              <p:cNvPr id="169" name="Freeform 51"/>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ln>
            </p:spPr>
            <p:txBody>
              <a:bodyPr vert="horz" wrap="square" lIns="91440" tIns="45720" rIns="91440" bIns="45720" numCol="1" anchor="t" anchorCtr="0" compatLnSpc="1"/>
              <a:lstStyle/>
              <a:p>
                <a:endParaRPr lang="en-US"/>
              </a:p>
            </p:txBody>
          </p:sp>
          <p:sp>
            <p:nvSpPr>
              <p:cNvPr id="170" name="Freeform 52"/>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ln>
            </p:spPr>
            <p:txBody>
              <a:bodyPr vert="horz" wrap="square" lIns="91440" tIns="45720" rIns="91440" bIns="45720" numCol="1" anchor="t" anchorCtr="0" compatLnSpc="1"/>
              <a:lstStyle/>
              <a:p>
                <a:endParaRPr lang="en-US"/>
              </a:p>
            </p:txBody>
          </p:sp>
          <p:sp>
            <p:nvSpPr>
              <p:cNvPr id="171" name="Freeform 53"/>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ln>
            </p:spPr>
            <p:txBody>
              <a:bodyPr vert="horz" wrap="square" lIns="91440" tIns="45720" rIns="91440" bIns="45720" numCol="1" anchor="t" anchorCtr="0" compatLnSpc="1"/>
              <a:lstStyle/>
              <a:p>
                <a:endParaRPr lang="en-US"/>
              </a:p>
            </p:txBody>
          </p:sp>
          <p:sp>
            <p:nvSpPr>
              <p:cNvPr id="172" name="Freeform 54"/>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ln>
            </p:spPr>
            <p:txBody>
              <a:bodyPr vert="horz" wrap="square" lIns="91440" tIns="45720" rIns="91440" bIns="45720" numCol="1" anchor="t" anchorCtr="0" compatLnSpc="1"/>
              <a:lstStyle/>
              <a:p>
                <a:endParaRPr lang="en-US"/>
              </a:p>
            </p:txBody>
          </p:sp>
          <p:sp>
            <p:nvSpPr>
              <p:cNvPr id="173" name="Freeform 55"/>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ln>
            </p:spPr>
            <p:txBody>
              <a:bodyPr vert="horz" wrap="square" lIns="91440" tIns="45720" rIns="91440" bIns="45720" numCol="1" anchor="t" anchorCtr="0" compatLnSpc="1"/>
              <a:lstStyle/>
              <a:p>
                <a:endParaRPr lang="en-US"/>
              </a:p>
            </p:txBody>
          </p:sp>
          <p:sp>
            <p:nvSpPr>
              <p:cNvPr id="174" name="Freeform 56"/>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ln>
            </p:spPr>
            <p:txBody>
              <a:bodyPr vert="horz" wrap="square" lIns="91440" tIns="45720" rIns="91440" bIns="45720" numCol="1" anchor="t" anchorCtr="0" compatLnSpc="1"/>
              <a:lstStyle/>
              <a:p>
                <a:endParaRPr lang="en-US"/>
              </a:p>
            </p:txBody>
          </p:sp>
          <p:sp>
            <p:nvSpPr>
              <p:cNvPr id="175" name="Freeform 57"/>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ln>
            </p:spPr>
            <p:txBody>
              <a:bodyPr vert="horz" wrap="square" lIns="91440" tIns="45720" rIns="91440" bIns="45720" numCol="1" anchor="t" anchorCtr="0" compatLnSpc="1"/>
              <a:lstStyle/>
              <a:p>
                <a:endParaRPr lang="en-US"/>
              </a:p>
            </p:txBody>
          </p:sp>
          <p:sp>
            <p:nvSpPr>
              <p:cNvPr id="176" name="Freeform 58"/>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ln>
            </p:spPr>
            <p:txBody>
              <a:bodyPr vert="horz" wrap="square" lIns="91440" tIns="45720" rIns="91440" bIns="45720" numCol="1" anchor="t" anchorCtr="0" compatLnSpc="1"/>
              <a:lstStyle/>
              <a:p>
                <a:endParaRPr lang="en-US"/>
              </a:p>
            </p:txBody>
          </p:sp>
          <p:sp>
            <p:nvSpPr>
              <p:cNvPr id="177" name="Freeform 59"/>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ln>
            </p:spPr>
            <p:txBody>
              <a:bodyPr vert="horz" wrap="square" lIns="91440" tIns="45720" rIns="91440" bIns="45720" numCol="1" anchor="t" anchorCtr="0" compatLnSpc="1"/>
              <a:lstStyle/>
              <a:p>
                <a:endParaRPr lang="en-US"/>
              </a:p>
            </p:txBody>
          </p:sp>
          <p:sp>
            <p:nvSpPr>
              <p:cNvPr id="178" name="Freeform 60"/>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ln>
            </p:spPr>
            <p:txBody>
              <a:bodyPr vert="horz" wrap="square" lIns="91440" tIns="45720" rIns="91440" bIns="45720" numCol="1" anchor="t" anchorCtr="0" compatLnSpc="1"/>
              <a:lstStyle/>
              <a:p>
                <a:endParaRPr lang="en-US"/>
              </a:p>
            </p:txBody>
          </p:sp>
          <p:sp>
            <p:nvSpPr>
              <p:cNvPr id="179" name="Freeform 61"/>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ln>
            </p:spPr>
            <p:txBody>
              <a:bodyPr vert="horz" wrap="square" lIns="91440" tIns="45720" rIns="91440" bIns="45720" numCol="1" anchor="t" anchorCtr="0" compatLnSpc="1"/>
              <a:lstStyle/>
              <a:p>
                <a:endParaRPr lang="en-US"/>
              </a:p>
            </p:txBody>
          </p:sp>
          <p:sp>
            <p:nvSpPr>
              <p:cNvPr id="180" name="Freeform 62"/>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ln>
            </p:spPr>
            <p:txBody>
              <a:bodyPr vert="horz" wrap="square" lIns="91440" tIns="45720" rIns="91440" bIns="45720" numCol="1" anchor="t" anchorCtr="0" compatLnSpc="1"/>
              <a:lstStyle/>
              <a:p>
                <a:endParaRPr lang="en-US"/>
              </a:p>
            </p:txBody>
          </p:sp>
          <p:sp>
            <p:nvSpPr>
              <p:cNvPr id="181" name="Freeform 63"/>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ln>
            </p:spPr>
            <p:txBody>
              <a:bodyPr vert="horz" wrap="square" lIns="91440" tIns="45720" rIns="91440" bIns="45720" numCol="1" anchor="t" anchorCtr="0" compatLnSpc="1"/>
              <a:lstStyle/>
              <a:p>
                <a:endParaRPr lang="en-US"/>
              </a:p>
            </p:txBody>
          </p:sp>
          <p:sp>
            <p:nvSpPr>
              <p:cNvPr id="182" name="Freeform 64"/>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ln>
            </p:spPr>
            <p:txBody>
              <a:bodyPr vert="horz" wrap="square" lIns="91440" tIns="45720" rIns="91440" bIns="45720" numCol="1" anchor="t" anchorCtr="0" compatLnSpc="1"/>
              <a:lstStyle/>
              <a:p>
                <a:endParaRPr lang="en-US"/>
              </a:p>
            </p:txBody>
          </p:sp>
          <p:sp>
            <p:nvSpPr>
              <p:cNvPr id="183" name="Freeform 65"/>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ln>
            </p:spPr>
            <p:txBody>
              <a:bodyPr vert="horz" wrap="square" lIns="91440" tIns="45720" rIns="91440" bIns="45720" numCol="1" anchor="t" anchorCtr="0" compatLnSpc="1"/>
              <a:lstStyle/>
              <a:p>
                <a:endParaRPr lang="en-US"/>
              </a:p>
            </p:txBody>
          </p:sp>
          <p:sp>
            <p:nvSpPr>
              <p:cNvPr id="184" name="Freeform 66"/>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ln>
            </p:spPr>
            <p:txBody>
              <a:bodyPr vert="horz" wrap="square" lIns="91440" tIns="45720" rIns="91440" bIns="45720" numCol="1" anchor="t" anchorCtr="0" compatLnSpc="1"/>
              <a:lstStyle/>
              <a:p>
                <a:endParaRPr lang="en-US"/>
              </a:p>
            </p:txBody>
          </p:sp>
          <p:sp>
            <p:nvSpPr>
              <p:cNvPr id="185" name="Freeform 67"/>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ln>
            </p:spPr>
            <p:txBody>
              <a:bodyPr vert="horz" wrap="square" lIns="91440" tIns="45720" rIns="91440" bIns="45720" numCol="1" anchor="t" anchorCtr="0" compatLnSpc="1"/>
              <a:lstStyle/>
              <a:p>
                <a:endParaRPr lang="en-US"/>
              </a:p>
            </p:txBody>
          </p:sp>
          <p:sp>
            <p:nvSpPr>
              <p:cNvPr id="186" name="Freeform 68"/>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ln>
            </p:spPr>
            <p:txBody>
              <a:bodyPr vert="horz" wrap="square" lIns="91440" tIns="45720" rIns="91440" bIns="45720" numCol="1" anchor="t" anchorCtr="0" compatLnSpc="1"/>
              <a:lstStyle/>
              <a:p>
                <a:endParaRPr lang="en-US"/>
              </a:p>
            </p:txBody>
          </p:sp>
          <p:sp>
            <p:nvSpPr>
              <p:cNvPr id="187" name="Freeform 69"/>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ln>
            </p:spPr>
            <p:txBody>
              <a:bodyPr vert="horz" wrap="square" lIns="91440" tIns="45720" rIns="91440" bIns="45720" numCol="1" anchor="t" anchorCtr="0" compatLnSpc="1"/>
              <a:lstStyle/>
              <a:p>
                <a:endParaRPr lang="en-US"/>
              </a:p>
            </p:txBody>
          </p:sp>
          <p:sp>
            <p:nvSpPr>
              <p:cNvPr id="188" name="Freeform 70"/>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ln>
            </p:spPr>
            <p:txBody>
              <a:bodyPr vert="horz" wrap="square" lIns="91440" tIns="45720" rIns="91440" bIns="45720" numCol="1" anchor="t" anchorCtr="0" compatLnSpc="1"/>
              <a:lstStyle/>
              <a:p>
                <a:endParaRPr lang="en-US"/>
              </a:p>
            </p:txBody>
          </p:sp>
          <p:sp>
            <p:nvSpPr>
              <p:cNvPr id="189" name="Freeform 71"/>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ln>
            </p:spPr>
            <p:txBody>
              <a:bodyPr vert="horz" wrap="square" lIns="91440" tIns="45720" rIns="91440" bIns="45720" numCol="1" anchor="t" anchorCtr="0" compatLnSpc="1"/>
              <a:lstStyle/>
              <a:p>
                <a:endParaRPr lang="en-US"/>
              </a:p>
            </p:txBody>
          </p:sp>
          <p:sp>
            <p:nvSpPr>
              <p:cNvPr id="190" name="Freeform 72"/>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ln>
            </p:spPr>
            <p:txBody>
              <a:bodyPr vert="horz" wrap="square" lIns="91440" tIns="45720" rIns="91440" bIns="45720" numCol="1" anchor="t" anchorCtr="0" compatLnSpc="1"/>
              <a:lstStyle/>
              <a:p>
                <a:endParaRPr lang="en-US"/>
              </a:p>
            </p:txBody>
          </p:sp>
          <p:sp>
            <p:nvSpPr>
              <p:cNvPr id="191" name="Freeform 73"/>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ln>
            </p:spPr>
            <p:txBody>
              <a:bodyPr vert="horz" wrap="square" lIns="91440" tIns="45720" rIns="91440" bIns="45720" numCol="1" anchor="t" anchorCtr="0" compatLnSpc="1"/>
              <a:lstStyle/>
              <a:p>
                <a:endParaRPr lang="en-US"/>
              </a:p>
            </p:txBody>
          </p:sp>
          <p:sp>
            <p:nvSpPr>
              <p:cNvPr id="192" name="Freeform 74"/>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ln>
            </p:spPr>
            <p:txBody>
              <a:bodyPr vert="horz" wrap="square" lIns="91440" tIns="45720" rIns="91440" bIns="45720" numCol="1" anchor="t" anchorCtr="0" compatLnSpc="1"/>
              <a:lstStyle/>
              <a:p>
                <a:endParaRPr lang="en-US"/>
              </a:p>
            </p:txBody>
          </p:sp>
          <p:sp>
            <p:nvSpPr>
              <p:cNvPr id="193" name="Freeform 75"/>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ln>
            </p:spPr>
            <p:txBody>
              <a:bodyPr vert="horz" wrap="square" lIns="91440" tIns="45720" rIns="91440" bIns="45720" numCol="1" anchor="t" anchorCtr="0" compatLnSpc="1"/>
              <a:lstStyle/>
              <a:p>
                <a:endParaRPr lang="en-US"/>
              </a:p>
            </p:txBody>
          </p:sp>
          <p:sp>
            <p:nvSpPr>
              <p:cNvPr id="194" name="Freeform 76"/>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ln>
            </p:spPr>
            <p:txBody>
              <a:bodyPr vert="horz" wrap="square" lIns="91440" tIns="45720" rIns="91440" bIns="45720" numCol="1" anchor="t" anchorCtr="0" compatLnSpc="1"/>
              <a:lstStyle/>
              <a:p>
                <a:endParaRPr lang="en-US"/>
              </a:p>
            </p:txBody>
          </p:sp>
          <p:sp>
            <p:nvSpPr>
              <p:cNvPr id="195" name="Freeform 77"/>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ln>
            </p:spPr>
            <p:txBody>
              <a:bodyPr vert="horz" wrap="square" lIns="91440" tIns="45720" rIns="91440" bIns="45720" numCol="1" anchor="t" anchorCtr="0" compatLnSpc="1"/>
              <a:lstStyle/>
              <a:p>
                <a:endParaRPr lang="en-US"/>
              </a:p>
            </p:txBody>
          </p:sp>
          <p:sp>
            <p:nvSpPr>
              <p:cNvPr id="196" name="Freeform 78"/>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ln>
            </p:spPr>
            <p:txBody>
              <a:bodyPr vert="horz" wrap="square" lIns="91440" tIns="45720" rIns="91440" bIns="45720" numCol="1" anchor="t" anchorCtr="0" compatLnSpc="1"/>
              <a:lstStyle/>
              <a:p>
                <a:endParaRPr lang="en-US"/>
              </a:p>
            </p:txBody>
          </p:sp>
          <p:sp>
            <p:nvSpPr>
              <p:cNvPr id="197" name="Freeform 79"/>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ln>
            </p:spPr>
            <p:txBody>
              <a:bodyPr vert="horz" wrap="square" lIns="91440" tIns="45720" rIns="91440" bIns="45720" numCol="1" anchor="t" anchorCtr="0" compatLnSpc="1"/>
              <a:lstStyle/>
              <a:p>
                <a:endParaRPr lang="en-US"/>
              </a:p>
            </p:txBody>
          </p:sp>
          <p:sp>
            <p:nvSpPr>
              <p:cNvPr id="198" name="Freeform 80"/>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ln>
            </p:spPr>
            <p:txBody>
              <a:bodyPr vert="horz" wrap="square" lIns="91440" tIns="45720" rIns="91440" bIns="45720" numCol="1" anchor="t" anchorCtr="0" compatLnSpc="1"/>
              <a:lstStyle/>
              <a:p>
                <a:endParaRPr lang="en-US"/>
              </a:p>
            </p:txBody>
          </p:sp>
          <p:sp>
            <p:nvSpPr>
              <p:cNvPr id="199" name="Freeform 81"/>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ln>
            </p:spPr>
            <p:txBody>
              <a:bodyPr vert="horz" wrap="square" lIns="91440" tIns="45720" rIns="91440" bIns="45720" numCol="1" anchor="t" anchorCtr="0" compatLnSpc="1"/>
              <a:lstStyle/>
              <a:p>
                <a:endParaRPr lang="en-US"/>
              </a:p>
            </p:txBody>
          </p:sp>
          <p:sp>
            <p:nvSpPr>
              <p:cNvPr id="200" name="Freeform 82"/>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ln>
            </p:spPr>
            <p:txBody>
              <a:bodyPr vert="horz" wrap="square" lIns="91440" tIns="45720" rIns="91440" bIns="45720" numCol="1" anchor="t" anchorCtr="0" compatLnSpc="1"/>
              <a:lstStyle/>
              <a:p>
                <a:endParaRPr lang="en-US"/>
              </a:p>
            </p:txBody>
          </p:sp>
          <p:sp>
            <p:nvSpPr>
              <p:cNvPr id="201" name="Freeform 83"/>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ln>
            </p:spPr>
            <p:txBody>
              <a:bodyPr vert="horz" wrap="square" lIns="91440" tIns="45720" rIns="91440" bIns="45720" numCol="1" anchor="t" anchorCtr="0" compatLnSpc="1"/>
              <a:lstStyle/>
              <a:p>
                <a:endParaRPr lang="en-US"/>
              </a:p>
            </p:txBody>
          </p:sp>
          <p:sp>
            <p:nvSpPr>
              <p:cNvPr id="202" name="Freeform 84"/>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ln>
            </p:spPr>
            <p:txBody>
              <a:bodyPr vert="horz" wrap="square" lIns="91440" tIns="45720" rIns="91440" bIns="45720" numCol="1" anchor="t" anchorCtr="0" compatLnSpc="1"/>
              <a:lstStyle/>
              <a:p>
                <a:endParaRPr lang="en-US"/>
              </a:p>
            </p:txBody>
          </p:sp>
          <p:sp>
            <p:nvSpPr>
              <p:cNvPr id="203" name="Freeform 85"/>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ln>
            </p:spPr>
            <p:txBody>
              <a:bodyPr vert="horz" wrap="square" lIns="91440" tIns="45720" rIns="91440" bIns="45720" numCol="1" anchor="t" anchorCtr="0" compatLnSpc="1"/>
              <a:lstStyle/>
              <a:p>
                <a:endParaRPr lang="en-US"/>
              </a:p>
            </p:txBody>
          </p:sp>
          <p:sp>
            <p:nvSpPr>
              <p:cNvPr id="204" name="Freeform 86"/>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ln>
            </p:spPr>
            <p:txBody>
              <a:bodyPr vert="horz" wrap="square" lIns="91440" tIns="45720" rIns="91440" bIns="45720" numCol="1" anchor="t" anchorCtr="0" compatLnSpc="1"/>
              <a:lstStyle/>
              <a:p>
                <a:endParaRPr lang="en-US"/>
              </a:p>
            </p:txBody>
          </p:sp>
          <p:sp>
            <p:nvSpPr>
              <p:cNvPr id="205" name="Freeform 87"/>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ln>
            </p:spPr>
            <p:txBody>
              <a:bodyPr vert="horz" wrap="square" lIns="91440" tIns="45720" rIns="91440" bIns="45720" numCol="1" anchor="t" anchorCtr="0" compatLnSpc="1"/>
              <a:lstStyle/>
              <a:p>
                <a:endParaRPr lang="en-US"/>
              </a:p>
            </p:txBody>
          </p:sp>
          <p:sp>
            <p:nvSpPr>
              <p:cNvPr id="206" name="Freeform 88"/>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ln>
            </p:spPr>
            <p:txBody>
              <a:bodyPr vert="horz" wrap="square" lIns="91440" tIns="45720" rIns="91440" bIns="45720" numCol="1" anchor="t" anchorCtr="0" compatLnSpc="1"/>
              <a:lstStyle/>
              <a:p>
                <a:endParaRPr lang="en-US"/>
              </a:p>
            </p:txBody>
          </p:sp>
          <p:sp>
            <p:nvSpPr>
              <p:cNvPr id="207" name="Freeform 89"/>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ln>
            </p:spPr>
            <p:txBody>
              <a:bodyPr vert="horz" wrap="square" lIns="91440" tIns="45720" rIns="91440" bIns="45720" numCol="1" anchor="t" anchorCtr="0" compatLnSpc="1"/>
              <a:lstStyle/>
              <a:p>
                <a:endParaRPr lang="en-US"/>
              </a:p>
            </p:txBody>
          </p:sp>
          <p:sp>
            <p:nvSpPr>
              <p:cNvPr id="208" name="Freeform 90"/>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ln>
            </p:spPr>
            <p:txBody>
              <a:bodyPr vert="horz" wrap="square" lIns="91440" tIns="45720" rIns="91440" bIns="45720" numCol="1" anchor="t" anchorCtr="0" compatLnSpc="1"/>
              <a:lstStyle/>
              <a:p>
                <a:endParaRPr lang="en-US"/>
              </a:p>
            </p:txBody>
          </p:sp>
          <p:sp>
            <p:nvSpPr>
              <p:cNvPr id="209" name="Freeform 91"/>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ln>
            </p:spPr>
            <p:txBody>
              <a:bodyPr vert="horz" wrap="square" lIns="91440" tIns="45720" rIns="91440" bIns="45720" numCol="1" anchor="t" anchorCtr="0" compatLnSpc="1"/>
              <a:lstStyle/>
              <a:p>
                <a:endParaRPr lang="en-US"/>
              </a:p>
            </p:txBody>
          </p:sp>
          <p:sp>
            <p:nvSpPr>
              <p:cNvPr id="210" name="Freeform 92"/>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ln>
            </p:spPr>
            <p:txBody>
              <a:bodyPr vert="horz" wrap="square" lIns="91440" tIns="45720" rIns="91440" bIns="45720" numCol="1" anchor="t" anchorCtr="0" compatLnSpc="1"/>
              <a:lstStyle/>
              <a:p>
                <a:endParaRPr lang="en-US"/>
              </a:p>
            </p:txBody>
          </p:sp>
          <p:sp>
            <p:nvSpPr>
              <p:cNvPr id="211" name="Freeform 93"/>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endParaRPr lang="en-US"/>
              </a:p>
            </p:txBody>
          </p:sp>
          <p:sp>
            <p:nvSpPr>
              <p:cNvPr id="212" name="Freeform 94"/>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ln>
            </p:spPr>
            <p:txBody>
              <a:bodyPr vert="horz" wrap="square" lIns="91440" tIns="45720" rIns="91440" bIns="45720" numCol="1" anchor="t" anchorCtr="0" compatLnSpc="1"/>
              <a:lstStyle/>
              <a:p>
                <a:endParaRPr lang="en-US"/>
              </a:p>
            </p:txBody>
          </p:sp>
          <p:sp>
            <p:nvSpPr>
              <p:cNvPr id="213" name="Freeform 95"/>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ln>
            </p:spPr>
            <p:txBody>
              <a:bodyPr vert="horz" wrap="square" lIns="91440" tIns="45720" rIns="91440" bIns="45720" numCol="1" anchor="t" anchorCtr="0" compatLnSpc="1"/>
              <a:lstStyle/>
              <a:p>
                <a:endParaRPr lang="en-US"/>
              </a:p>
            </p:txBody>
          </p:sp>
          <p:sp>
            <p:nvSpPr>
              <p:cNvPr id="214" name="Freeform 96"/>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ln>
            </p:spPr>
            <p:txBody>
              <a:bodyPr vert="horz" wrap="square" lIns="91440" tIns="45720" rIns="91440" bIns="45720" numCol="1" anchor="t" anchorCtr="0" compatLnSpc="1"/>
              <a:lstStyle/>
              <a:p>
                <a:endParaRPr lang="en-US"/>
              </a:p>
            </p:txBody>
          </p:sp>
          <p:sp>
            <p:nvSpPr>
              <p:cNvPr id="215" name="Freeform 97"/>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ln>
            </p:spPr>
            <p:txBody>
              <a:bodyPr vert="horz" wrap="square" lIns="91440" tIns="45720" rIns="91440" bIns="45720" numCol="1" anchor="t" anchorCtr="0" compatLnSpc="1"/>
              <a:lstStyle/>
              <a:p>
                <a:endParaRPr lang="en-US"/>
              </a:p>
            </p:txBody>
          </p:sp>
          <p:sp>
            <p:nvSpPr>
              <p:cNvPr id="216" name="Freeform 98"/>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ln>
            </p:spPr>
            <p:txBody>
              <a:bodyPr vert="horz" wrap="square" lIns="91440" tIns="45720" rIns="91440" bIns="45720" numCol="1" anchor="t" anchorCtr="0" compatLnSpc="1"/>
              <a:lstStyle/>
              <a:p>
                <a:endParaRPr lang="en-US"/>
              </a:p>
            </p:txBody>
          </p:sp>
          <p:sp>
            <p:nvSpPr>
              <p:cNvPr id="217" name="Freeform 99"/>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ln>
            </p:spPr>
            <p:txBody>
              <a:bodyPr vert="horz" wrap="square" lIns="91440" tIns="45720" rIns="91440" bIns="45720" numCol="1" anchor="t" anchorCtr="0" compatLnSpc="1"/>
              <a:lstStyle/>
              <a:p>
                <a:endParaRPr lang="en-US"/>
              </a:p>
            </p:txBody>
          </p:sp>
          <p:sp>
            <p:nvSpPr>
              <p:cNvPr id="218" name="Freeform 100"/>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ln>
            </p:spPr>
            <p:txBody>
              <a:bodyPr vert="horz" wrap="square" lIns="91440" tIns="45720" rIns="91440" bIns="45720" numCol="1" anchor="t" anchorCtr="0" compatLnSpc="1"/>
              <a:lstStyle/>
              <a:p>
                <a:endParaRPr lang="en-US"/>
              </a:p>
            </p:txBody>
          </p:sp>
        </p:grpSp>
        <p:grpSp>
          <p:nvGrpSpPr>
            <p:cNvPr id="219" name="Group 345"/>
            <p:cNvGrpSpPr/>
            <p:nvPr/>
          </p:nvGrpSpPr>
          <p:grpSpPr>
            <a:xfrm>
              <a:off x="5369797" y="1048388"/>
              <a:ext cx="669405" cy="1125467"/>
              <a:chOff x="4219575" y="1089025"/>
              <a:chExt cx="687388" cy="1155701"/>
            </a:xfrm>
            <a:solidFill>
              <a:schemeClr val="bg2">
                <a:lumMod val="60000"/>
                <a:lumOff val="40000"/>
              </a:schemeClr>
            </a:solidFill>
          </p:grpSpPr>
          <p:sp>
            <p:nvSpPr>
              <p:cNvPr id="220" name="Freeform 36"/>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ln>
            </p:spPr>
            <p:txBody>
              <a:bodyPr vert="horz" wrap="square" lIns="91440" tIns="45720" rIns="91440" bIns="45720" numCol="1" anchor="t" anchorCtr="0" compatLnSpc="1"/>
              <a:lstStyle/>
              <a:p>
                <a:endParaRPr lang="en-US"/>
              </a:p>
            </p:txBody>
          </p:sp>
          <p:grpSp>
            <p:nvGrpSpPr>
              <p:cNvPr id="221" name="Group 343"/>
              <p:cNvGrpSpPr/>
              <p:nvPr/>
            </p:nvGrpSpPr>
            <p:grpSpPr>
              <a:xfrm>
                <a:off x="4219575" y="1089025"/>
                <a:ext cx="687388" cy="1155701"/>
                <a:chOff x="4219575" y="1089025"/>
                <a:chExt cx="687388" cy="1155701"/>
              </a:xfrm>
              <a:grpFill/>
            </p:grpSpPr>
            <p:sp>
              <p:nvSpPr>
                <p:cNvPr id="222" name="Freeform 24"/>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ln>
              </p:spPr>
              <p:txBody>
                <a:bodyPr vert="horz" wrap="square" lIns="91440" tIns="45720" rIns="91440" bIns="45720" numCol="1" anchor="t" anchorCtr="0" compatLnSpc="1"/>
                <a:lstStyle/>
                <a:p>
                  <a:endParaRPr lang="en-US"/>
                </a:p>
              </p:txBody>
            </p:sp>
            <p:sp>
              <p:nvSpPr>
                <p:cNvPr id="223" name="Freeform 25"/>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ln>
              </p:spPr>
              <p:txBody>
                <a:bodyPr vert="horz" wrap="square" lIns="91440" tIns="45720" rIns="91440" bIns="45720" numCol="1" anchor="t" anchorCtr="0" compatLnSpc="1"/>
                <a:lstStyle/>
                <a:p>
                  <a:endParaRPr lang="en-US"/>
                </a:p>
              </p:txBody>
            </p:sp>
            <p:sp>
              <p:nvSpPr>
                <p:cNvPr id="224" name="Freeform 26"/>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ln>
              </p:spPr>
              <p:txBody>
                <a:bodyPr vert="horz" wrap="square" lIns="91440" tIns="45720" rIns="91440" bIns="45720" numCol="1" anchor="t" anchorCtr="0" compatLnSpc="1"/>
                <a:lstStyle/>
                <a:p>
                  <a:endParaRPr lang="en-US"/>
                </a:p>
              </p:txBody>
            </p:sp>
            <p:sp>
              <p:nvSpPr>
                <p:cNvPr id="225" name="Freeform 27"/>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ln>
              </p:spPr>
              <p:txBody>
                <a:bodyPr vert="horz" wrap="square" lIns="91440" tIns="45720" rIns="91440" bIns="45720" numCol="1" anchor="t" anchorCtr="0" compatLnSpc="1"/>
                <a:lstStyle/>
                <a:p>
                  <a:endParaRPr lang="en-US"/>
                </a:p>
              </p:txBody>
            </p:sp>
            <p:sp>
              <p:nvSpPr>
                <p:cNvPr id="226" name="Freeform 28"/>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ln>
              </p:spPr>
              <p:txBody>
                <a:bodyPr vert="horz" wrap="square" lIns="91440" tIns="45720" rIns="91440" bIns="45720" numCol="1" anchor="t" anchorCtr="0" compatLnSpc="1"/>
                <a:lstStyle/>
                <a:p>
                  <a:endParaRPr lang="en-US"/>
                </a:p>
              </p:txBody>
            </p:sp>
            <p:sp>
              <p:nvSpPr>
                <p:cNvPr id="227" name="Freeform 29"/>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ln>
              </p:spPr>
              <p:txBody>
                <a:bodyPr vert="horz" wrap="square" lIns="91440" tIns="45720" rIns="91440" bIns="45720" numCol="1" anchor="t" anchorCtr="0" compatLnSpc="1"/>
                <a:lstStyle/>
                <a:p>
                  <a:endParaRPr lang="en-US"/>
                </a:p>
              </p:txBody>
            </p:sp>
            <p:sp>
              <p:nvSpPr>
                <p:cNvPr id="228" name="Freeform 31"/>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ln>
              </p:spPr>
              <p:txBody>
                <a:bodyPr vert="horz" wrap="square" lIns="91440" tIns="45720" rIns="91440" bIns="45720" numCol="1" anchor="t" anchorCtr="0" compatLnSpc="1"/>
                <a:lstStyle/>
                <a:p>
                  <a:endParaRPr lang="en-US"/>
                </a:p>
              </p:txBody>
            </p:sp>
            <p:sp>
              <p:nvSpPr>
                <p:cNvPr id="229" name="Freeform 32"/>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ln>
              </p:spPr>
              <p:txBody>
                <a:bodyPr vert="horz" wrap="square" lIns="91440" tIns="45720" rIns="91440" bIns="45720" numCol="1" anchor="t" anchorCtr="0" compatLnSpc="1"/>
                <a:lstStyle/>
                <a:p>
                  <a:endParaRPr lang="en-US"/>
                </a:p>
              </p:txBody>
            </p:sp>
            <p:sp>
              <p:nvSpPr>
                <p:cNvPr id="230" name="Freeform 33"/>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ln>
              </p:spPr>
              <p:txBody>
                <a:bodyPr vert="horz" wrap="square" lIns="91440" tIns="45720" rIns="91440" bIns="45720" numCol="1" anchor="t" anchorCtr="0" compatLnSpc="1"/>
                <a:lstStyle/>
                <a:p>
                  <a:endParaRPr lang="en-US"/>
                </a:p>
              </p:txBody>
            </p:sp>
            <p:sp>
              <p:nvSpPr>
                <p:cNvPr id="231" name="Freeform 34"/>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ln>
              </p:spPr>
              <p:txBody>
                <a:bodyPr vert="horz" wrap="square" lIns="91440" tIns="45720" rIns="91440" bIns="45720" numCol="1" anchor="t" anchorCtr="0" compatLnSpc="1"/>
                <a:lstStyle/>
                <a:p>
                  <a:endParaRPr lang="en-US"/>
                </a:p>
              </p:txBody>
            </p:sp>
            <p:sp>
              <p:nvSpPr>
                <p:cNvPr id="232" name="Freeform 35"/>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ln>
              </p:spPr>
              <p:txBody>
                <a:bodyPr vert="horz" wrap="square" lIns="91440" tIns="45720" rIns="91440" bIns="45720" numCol="1" anchor="t" anchorCtr="0" compatLnSpc="1"/>
                <a:lstStyle/>
                <a:p>
                  <a:endParaRPr lang="en-US"/>
                </a:p>
              </p:txBody>
            </p:sp>
            <p:sp>
              <p:nvSpPr>
                <p:cNvPr id="233" name="Freeform 37"/>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ln>
              </p:spPr>
              <p:txBody>
                <a:bodyPr vert="horz" wrap="square" lIns="91440" tIns="45720" rIns="91440" bIns="45720" numCol="1" anchor="t" anchorCtr="0" compatLnSpc="1"/>
                <a:lstStyle/>
                <a:p>
                  <a:endParaRPr lang="en-US"/>
                </a:p>
              </p:txBody>
            </p:sp>
            <p:sp>
              <p:nvSpPr>
                <p:cNvPr id="234" name="Freeform 38"/>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ln>
              </p:spPr>
              <p:txBody>
                <a:bodyPr vert="horz" wrap="square" lIns="91440" tIns="45720" rIns="91440" bIns="45720" numCol="1" anchor="t" anchorCtr="0" compatLnSpc="1"/>
                <a:lstStyle/>
                <a:p>
                  <a:endParaRPr lang="en-US"/>
                </a:p>
              </p:txBody>
            </p:sp>
          </p:grpSp>
        </p:grpSp>
        <p:grpSp>
          <p:nvGrpSpPr>
            <p:cNvPr id="235" name="Group 363"/>
            <p:cNvGrpSpPr/>
            <p:nvPr/>
          </p:nvGrpSpPr>
          <p:grpSpPr>
            <a:xfrm>
              <a:off x="7371828" y="2792241"/>
              <a:ext cx="941496" cy="822457"/>
              <a:chOff x="6275388" y="2879725"/>
              <a:chExt cx="966788" cy="844551"/>
            </a:xfrm>
            <a:solidFill>
              <a:srgbClr val="0070C0"/>
            </a:solidFill>
          </p:grpSpPr>
          <p:sp>
            <p:nvSpPr>
              <p:cNvPr id="236" name="Freeform 9"/>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ln>
            </p:spPr>
            <p:txBody>
              <a:bodyPr vert="horz" wrap="square" lIns="91440" tIns="45720" rIns="91440" bIns="45720" numCol="1" anchor="t" anchorCtr="0" compatLnSpc="1"/>
              <a:lstStyle/>
              <a:p>
                <a:endParaRPr lang="en-US"/>
              </a:p>
            </p:txBody>
          </p:sp>
          <p:grpSp>
            <p:nvGrpSpPr>
              <p:cNvPr id="237" name="Group 361"/>
              <p:cNvGrpSpPr/>
              <p:nvPr/>
            </p:nvGrpSpPr>
            <p:grpSpPr>
              <a:xfrm>
                <a:off x="6275388" y="2917825"/>
                <a:ext cx="966788" cy="806451"/>
                <a:chOff x="6275388" y="2917825"/>
                <a:chExt cx="966788" cy="806451"/>
              </a:xfrm>
              <a:grpFill/>
            </p:grpSpPr>
            <p:sp>
              <p:nvSpPr>
                <p:cNvPr id="238" name="Freeform 7"/>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ln>
              </p:spPr>
              <p:txBody>
                <a:bodyPr vert="horz" wrap="square" lIns="91440" tIns="45720" rIns="91440" bIns="45720" numCol="1" anchor="t" anchorCtr="0" compatLnSpc="1"/>
                <a:lstStyle/>
                <a:p>
                  <a:endParaRPr lang="en-US"/>
                </a:p>
              </p:txBody>
            </p:sp>
            <p:sp>
              <p:nvSpPr>
                <p:cNvPr id="239" name="Freeform 8"/>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ln>
              </p:spPr>
              <p:txBody>
                <a:bodyPr vert="horz" wrap="square" lIns="91440" tIns="45720" rIns="91440" bIns="45720" numCol="1" anchor="t" anchorCtr="0" compatLnSpc="1"/>
                <a:lstStyle/>
                <a:p>
                  <a:endParaRPr lang="en-US"/>
                </a:p>
              </p:txBody>
            </p:sp>
            <p:sp>
              <p:nvSpPr>
                <p:cNvPr id="240" name="Freeform 10"/>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ln>
              </p:spPr>
              <p:txBody>
                <a:bodyPr vert="horz" wrap="square" lIns="91440" tIns="45720" rIns="91440" bIns="45720" numCol="1" anchor="t" anchorCtr="0" compatLnSpc="1"/>
                <a:lstStyle/>
                <a:p>
                  <a:endParaRPr lang="en-US"/>
                </a:p>
              </p:txBody>
            </p:sp>
            <p:sp>
              <p:nvSpPr>
                <p:cNvPr id="241" name="Freeform 11"/>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ln>
              </p:spPr>
              <p:txBody>
                <a:bodyPr vert="horz" wrap="square" lIns="91440" tIns="45720" rIns="91440" bIns="45720" numCol="1" anchor="t" anchorCtr="0" compatLnSpc="1"/>
                <a:lstStyle/>
                <a:p>
                  <a:endParaRPr lang="en-US"/>
                </a:p>
              </p:txBody>
            </p:sp>
            <p:sp>
              <p:nvSpPr>
                <p:cNvPr id="242" name="Freeform 12"/>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ln>
              </p:spPr>
              <p:txBody>
                <a:bodyPr vert="horz" wrap="square" lIns="91440" tIns="45720" rIns="91440" bIns="45720" numCol="1" anchor="t" anchorCtr="0" compatLnSpc="1"/>
                <a:lstStyle/>
                <a:p>
                  <a:endParaRPr lang="en-US"/>
                </a:p>
              </p:txBody>
            </p:sp>
            <p:sp>
              <p:nvSpPr>
                <p:cNvPr id="243" name="Freeform 13"/>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ln>
              </p:spPr>
              <p:txBody>
                <a:bodyPr vert="horz" wrap="square" lIns="91440" tIns="45720" rIns="91440" bIns="45720" numCol="1" anchor="t" anchorCtr="0" compatLnSpc="1"/>
                <a:lstStyle/>
                <a:p>
                  <a:endParaRPr lang="en-US"/>
                </a:p>
              </p:txBody>
            </p:sp>
            <p:sp>
              <p:nvSpPr>
                <p:cNvPr id="244" name="Freeform 14"/>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ln>
              </p:spPr>
              <p:txBody>
                <a:bodyPr vert="horz" wrap="square" lIns="91440" tIns="45720" rIns="91440" bIns="45720" numCol="1" anchor="t" anchorCtr="0" compatLnSpc="1"/>
                <a:lstStyle/>
                <a:p>
                  <a:endParaRPr lang="en-US"/>
                </a:p>
              </p:txBody>
            </p:sp>
            <p:sp>
              <p:nvSpPr>
                <p:cNvPr id="245" name="Freeform 15"/>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ln>
              </p:spPr>
              <p:txBody>
                <a:bodyPr vert="horz" wrap="square" lIns="91440" tIns="45720" rIns="91440" bIns="45720" numCol="1" anchor="t" anchorCtr="0" compatLnSpc="1"/>
                <a:lstStyle/>
                <a:p>
                  <a:endParaRPr lang="en-US"/>
                </a:p>
              </p:txBody>
            </p:sp>
            <p:sp>
              <p:nvSpPr>
                <p:cNvPr id="246" name="Freeform 16"/>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247" name="Freeform 17"/>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ln>
              </p:spPr>
              <p:txBody>
                <a:bodyPr vert="horz" wrap="square" lIns="91440" tIns="45720" rIns="91440" bIns="45720" numCol="1" anchor="t" anchorCtr="0" compatLnSpc="1"/>
                <a:lstStyle/>
                <a:p>
                  <a:endParaRPr lang="en-US"/>
                </a:p>
              </p:txBody>
            </p:sp>
            <p:sp>
              <p:nvSpPr>
                <p:cNvPr id="248" name="Freeform 18"/>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ln>
              </p:spPr>
              <p:txBody>
                <a:bodyPr vert="horz" wrap="square" lIns="91440" tIns="45720" rIns="91440" bIns="45720" numCol="1" anchor="t" anchorCtr="0" compatLnSpc="1"/>
                <a:lstStyle/>
                <a:p>
                  <a:endParaRPr lang="en-US"/>
                </a:p>
              </p:txBody>
            </p:sp>
            <p:sp>
              <p:nvSpPr>
                <p:cNvPr id="249" name="Freeform 19"/>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ln>
              </p:spPr>
              <p:txBody>
                <a:bodyPr vert="horz" wrap="square" lIns="91440" tIns="45720" rIns="91440" bIns="45720" numCol="1" anchor="t" anchorCtr="0" compatLnSpc="1"/>
                <a:lstStyle/>
                <a:p>
                  <a:endParaRPr lang="en-US"/>
                </a:p>
              </p:txBody>
            </p:sp>
            <p:sp>
              <p:nvSpPr>
                <p:cNvPr id="250" name="Freeform 20"/>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ln>
              </p:spPr>
              <p:txBody>
                <a:bodyPr vert="horz" wrap="square" lIns="91440" tIns="45720" rIns="91440" bIns="45720" numCol="1" anchor="t" anchorCtr="0" compatLnSpc="1"/>
                <a:lstStyle/>
                <a:p>
                  <a:endParaRPr lang="en-US"/>
                </a:p>
              </p:txBody>
            </p:sp>
            <p:sp>
              <p:nvSpPr>
                <p:cNvPr id="251" name="Freeform 116"/>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ln>
              </p:spPr>
              <p:txBody>
                <a:bodyPr vert="horz" wrap="square" lIns="91440" tIns="45720" rIns="91440" bIns="45720" numCol="1" anchor="t" anchorCtr="0" compatLnSpc="1"/>
                <a:lstStyle/>
                <a:p>
                  <a:endParaRPr lang="en-US"/>
                </a:p>
              </p:txBody>
            </p:sp>
            <p:sp>
              <p:nvSpPr>
                <p:cNvPr id="252" name="Freeform 117"/>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ln>
              </p:spPr>
              <p:txBody>
                <a:bodyPr vert="horz" wrap="square" lIns="91440" tIns="45720" rIns="91440" bIns="45720" numCol="1" anchor="t" anchorCtr="0" compatLnSpc="1"/>
                <a:lstStyle/>
                <a:p>
                  <a:endParaRPr lang="en-US"/>
                </a:p>
              </p:txBody>
            </p:sp>
            <p:sp>
              <p:nvSpPr>
                <p:cNvPr id="253" name="Freeform 118"/>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ln>
              </p:spPr>
              <p:txBody>
                <a:bodyPr vert="horz" wrap="square" lIns="91440" tIns="45720" rIns="91440" bIns="45720" numCol="1" anchor="t" anchorCtr="0" compatLnSpc="1"/>
                <a:lstStyle/>
                <a:p>
                  <a:endParaRPr lang="en-US"/>
                </a:p>
              </p:txBody>
            </p:sp>
          </p:grpSp>
        </p:grpSp>
        <p:grpSp>
          <p:nvGrpSpPr>
            <p:cNvPr id="254" name="Group 383"/>
            <p:cNvGrpSpPr/>
            <p:nvPr/>
          </p:nvGrpSpPr>
          <p:grpSpPr>
            <a:xfrm>
              <a:off x="5850594" y="998917"/>
              <a:ext cx="2773469" cy="1960289"/>
              <a:chOff x="4713288" y="1038225"/>
              <a:chExt cx="2847975" cy="2012950"/>
            </a:xfrm>
            <a:solidFill>
              <a:srgbClr val="00FFFF"/>
            </a:solidFill>
          </p:grpSpPr>
          <p:sp>
            <p:nvSpPr>
              <p:cNvPr id="255" name="Freeform 101"/>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ln>
            </p:spPr>
            <p:txBody>
              <a:bodyPr vert="horz" wrap="square" lIns="91440" tIns="45720" rIns="91440" bIns="45720" numCol="1" anchor="t" anchorCtr="0" compatLnSpc="1"/>
              <a:lstStyle/>
              <a:p>
                <a:endParaRPr lang="en-US"/>
              </a:p>
            </p:txBody>
          </p:sp>
          <p:sp>
            <p:nvSpPr>
              <p:cNvPr id="256" name="Freeform 102"/>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ln>
            </p:spPr>
            <p:txBody>
              <a:bodyPr vert="horz" wrap="square" lIns="91440" tIns="45720" rIns="91440" bIns="45720" numCol="1" anchor="t" anchorCtr="0" compatLnSpc="1"/>
              <a:lstStyle/>
              <a:p>
                <a:endParaRPr lang="en-US"/>
              </a:p>
            </p:txBody>
          </p:sp>
          <p:sp>
            <p:nvSpPr>
              <p:cNvPr id="257" name="Freeform 103"/>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ln>
            </p:spPr>
            <p:txBody>
              <a:bodyPr vert="horz" wrap="square" lIns="91440" tIns="45720" rIns="91440" bIns="45720" numCol="1" anchor="t" anchorCtr="0" compatLnSpc="1"/>
              <a:lstStyle/>
              <a:p>
                <a:endParaRPr lang="en-US"/>
              </a:p>
            </p:txBody>
          </p:sp>
          <p:sp>
            <p:nvSpPr>
              <p:cNvPr id="258" name="Freeform 104"/>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ln>
            </p:spPr>
            <p:txBody>
              <a:bodyPr vert="horz" wrap="square" lIns="91440" tIns="45720" rIns="91440" bIns="45720" numCol="1" anchor="t" anchorCtr="0" compatLnSpc="1"/>
              <a:lstStyle/>
              <a:p>
                <a:endParaRPr lang="en-US"/>
              </a:p>
            </p:txBody>
          </p:sp>
          <p:sp>
            <p:nvSpPr>
              <p:cNvPr id="259" name="Freeform 105"/>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ln>
            </p:spPr>
            <p:txBody>
              <a:bodyPr vert="horz" wrap="square" lIns="91440" tIns="45720" rIns="91440" bIns="45720" numCol="1" anchor="t" anchorCtr="0" compatLnSpc="1"/>
              <a:lstStyle/>
              <a:p>
                <a:endParaRPr lang="en-US"/>
              </a:p>
            </p:txBody>
          </p:sp>
          <p:sp>
            <p:nvSpPr>
              <p:cNvPr id="260" name="Freeform 106"/>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ln>
            </p:spPr>
            <p:txBody>
              <a:bodyPr vert="horz" wrap="square" lIns="91440" tIns="45720" rIns="91440" bIns="45720" numCol="1" anchor="t" anchorCtr="0" compatLnSpc="1"/>
              <a:lstStyle/>
              <a:p>
                <a:endParaRPr lang="en-US"/>
              </a:p>
            </p:txBody>
          </p:sp>
          <p:sp>
            <p:nvSpPr>
              <p:cNvPr id="261" name="Freeform 107"/>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ln>
            </p:spPr>
            <p:txBody>
              <a:bodyPr vert="horz" wrap="square" lIns="91440" tIns="45720" rIns="91440" bIns="45720" numCol="1" anchor="t" anchorCtr="0" compatLnSpc="1"/>
              <a:lstStyle/>
              <a:p>
                <a:endParaRPr lang="en-US"/>
              </a:p>
            </p:txBody>
          </p:sp>
          <p:sp>
            <p:nvSpPr>
              <p:cNvPr id="262" name="Freeform 108"/>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ln>
            </p:spPr>
            <p:txBody>
              <a:bodyPr vert="horz" wrap="square" lIns="91440" tIns="45720" rIns="91440" bIns="45720" numCol="1" anchor="t" anchorCtr="0" compatLnSpc="1"/>
              <a:lstStyle/>
              <a:p>
                <a:endParaRPr lang="en-US"/>
              </a:p>
            </p:txBody>
          </p:sp>
          <p:sp>
            <p:nvSpPr>
              <p:cNvPr id="263" name="Freeform 109"/>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ln>
            </p:spPr>
            <p:txBody>
              <a:bodyPr vert="horz" wrap="square" lIns="91440" tIns="45720" rIns="91440" bIns="45720" numCol="1" anchor="t" anchorCtr="0" compatLnSpc="1"/>
              <a:lstStyle/>
              <a:p>
                <a:endParaRPr lang="en-US"/>
              </a:p>
            </p:txBody>
          </p:sp>
          <p:sp>
            <p:nvSpPr>
              <p:cNvPr id="264" name="Freeform 110"/>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ln>
            </p:spPr>
            <p:txBody>
              <a:bodyPr vert="horz" wrap="square" lIns="91440" tIns="45720" rIns="91440" bIns="45720" numCol="1" anchor="t" anchorCtr="0" compatLnSpc="1"/>
              <a:lstStyle/>
              <a:p>
                <a:endParaRPr lang="en-US"/>
              </a:p>
            </p:txBody>
          </p:sp>
          <p:sp>
            <p:nvSpPr>
              <p:cNvPr id="265" name="Freeform 111"/>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ln>
            </p:spPr>
            <p:txBody>
              <a:bodyPr vert="horz" wrap="square" lIns="91440" tIns="45720" rIns="91440" bIns="45720" numCol="1" anchor="t" anchorCtr="0" compatLnSpc="1"/>
              <a:lstStyle/>
              <a:p>
                <a:endParaRPr lang="en-US"/>
              </a:p>
            </p:txBody>
          </p:sp>
          <p:sp>
            <p:nvSpPr>
              <p:cNvPr id="266" name="Freeform 112"/>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ln>
            </p:spPr>
            <p:txBody>
              <a:bodyPr vert="horz" wrap="square" lIns="91440" tIns="45720" rIns="91440" bIns="45720" numCol="1" anchor="t" anchorCtr="0" compatLnSpc="1"/>
              <a:lstStyle/>
              <a:p>
                <a:endParaRPr lang="en-US"/>
              </a:p>
            </p:txBody>
          </p:sp>
          <p:sp>
            <p:nvSpPr>
              <p:cNvPr id="267" name="Freeform 113"/>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ln>
            </p:spPr>
            <p:txBody>
              <a:bodyPr vert="horz" wrap="square" lIns="91440" tIns="45720" rIns="91440" bIns="45720" numCol="1" anchor="t" anchorCtr="0" compatLnSpc="1"/>
              <a:lstStyle/>
              <a:p>
                <a:endParaRPr lang="en-US"/>
              </a:p>
            </p:txBody>
          </p:sp>
          <p:sp>
            <p:nvSpPr>
              <p:cNvPr id="268" name="Freeform 114"/>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ln>
            </p:spPr>
            <p:txBody>
              <a:bodyPr vert="horz" wrap="square" lIns="91440" tIns="45720" rIns="91440" bIns="45720" numCol="1" anchor="t" anchorCtr="0" compatLnSpc="1"/>
              <a:lstStyle/>
              <a:p>
                <a:endParaRPr lang="en-US"/>
              </a:p>
            </p:txBody>
          </p:sp>
          <p:sp>
            <p:nvSpPr>
              <p:cNvPr id="269" name="Freeform 115"/>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ln>
            </p:spPr>
            <p:txBody>
              <a:bodyPr vert="horz" wrap="square" lIns="91440" tIns="45720" rIns="91440" bIns="45720" numCol="1" anchor="t" anchorCtr="0" compatLnSpc="1"/>
              <a:lstStyle/>
              <a:p>
                <a:endParaRPr lang="en-US"/>
              </a:p>
            </p:txBody>
          </p:sp>
          <p:sp>
            <p:nvSpPr>
              <p:cNvPr id="270" name="Freeform 119"/>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ln>
            </p:spPr>
            <p:txBody>
              <a:bodyPr vert="horz" wrap="square" lIns="91440" tIns="45720" rIns="91440" bIns="45720" numCol="1" anchor="t" anchorCtr="0" compatLnSpc="1"/>
              <a:lstStyle/>
              <a:p>
                <a:endParaRPr lang="en-US"/>
              </a:p>
            </p:txBody>
          </p:sp>
          <p:sp>
            <p:nvSpPr>
              <p:cNvPr id="271" name="Freeform 120"/>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ln>
            </p:spPr>
            <p:txBody>
              <a:bodyPr vert="horz" wrap="square" lIns="91440" tIns="45720" rIns="91440" bIns="45720" numCol="1" anchor="t" anchorCtr="0" compatLnSpc="1"/>
              <a:lstStyle/>
              <a:p>
                <a:endParaRPr lang="en-US"/>
              </a:p>
            </p:txBody>
          </p:sp>
          <p:sp>
            <p:nvSpPr>
              <p:cNvPr id="272" name="Freeform 121"/>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ln>
            </p:spPr>
            <p:txBody>
              <a:bodyPr vert="horz" wrap="square" lIns="91440" tIns="45720" rIns="91440" bIns="45720" numCol="1" anchor="t" anchorCtr="0" compatLnSpc="1"/>
              <a:lstStyle/>
              <a:p>
                <a:endParaRPr lang="en-US"/>
              </a:p>
            </p:txBody>
          </p:sp>
          <p:sp>
            <p:nvSpPr>
              <p:cNvPr id="273" name="Freeform 122"/>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ln>
            </p:spPr>
            <p:txBody>
              <a:bodyPr vert="horz" wrap="square" lIns="91440" tIns="45720" rIns="91440" bIns="45720" numCol="1" anchor="t" anchorCtr="0" compatLnSpc="1"/>
              <a:lstStyle/>
              <a:p>
                <a:endParaRPr lang="en-US"/>
              </a:p>
            </p:txBody>
          </p:sp>
          <p:sp>
            <p:nvSpPr>
              <p:cNvPr id="274" name="Freeform 123"/>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ln>
            </p:spPr>
            <p:txBody>
              <a:bodyPr vert="horz" wrap="square" lIns="91440" tIns="45720" rIns="91440" bIns="45720" numCol="1" anchor="t" anchorCtr="0" compatLnSpc="1"/>
              <a:lstStyle/>
              <a:p>
                <a:endParaRPr lang="en-US"/>
              </a:p>
            </p:txBody>
          </p:sp>
          <p:sp>
            <p:nvSpPr>
              <p:cNvPr id="275" name="Freeform 124"/>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ln>
            </p:spPr>
            <p:txBody>
              <a:bodyPr vert="horz" wrap="square" lIns="91440" tIns="45720" rIns="91440" bIns="45720" numCol="1" anchor="t" anchorCtr="0" compatLnSpc="1"/>
              <a:lstStyle/>
              <a:p>
                <a:endParaRPr lang="en-US"/>
              </a:p>
            </p:txBody>
          </p:sp>
          <p:sp>
            <p:nvSpPr>
              <p:cNvPr id="276" name="Freeform 125"/>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ln>
            </p:spPr>
            <p:txBody>
              <a:bodyPr vert="horz" wrap="square" lIns="91440" tIns="45720" rIns="91440" bIns="45720" numCol="1" anchor="t" anchorCtr="0" compatLnSpc="1"/>
              <a:lstStyle/>
              <a:p>
                <a:endParaRPr lang="en-US"/>
              </a:p>
            </p:txBody>
          </p:sp>
          <p:sp>
            <p:nvSpPr>
              <p:cNvPr id="277" name="Freeform 126"/>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ln>
            </p:spPr>
            <p:txBody>
              <a:bodyPr vert="horz" wrap="square" lIns="91440" tIns="45720" rIns="91440" bIns="45720" numCol="1" anchor="t" anchorCtr="0" compatLnSpc="1"/>
              <a:lstStyle/>
              <a:p>
                <a:endParaRPr lang="en-US"/>
              </a:p>
            </p:txBody>
          </p:sp>
          <p:sp>
            <p:nvSpPr>
              <p:cNvPr id="278" name="Freeform 127"/>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ln>
            </p:spPr>
            <p:txBody>
              <a:bodyPr vert="horz" wrap="square" lIns="91440" tIns="45720" rIns="91440" bIns="45720" numCol="1" anchor="t" anchorCtr="0" compatLnSpc="1"/>
              <a:lstStyle/>
              <a:p>
                <a:endParaRPr lang="en-US"/>
              </a:p>
            </p:txBody>
          </p:sp>
          <p:sp>
            <p:nvSpPr>
              <p:cNvPr id="279" name="Freeform 128"/>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ln>
            </p:spPr>
            <p:txBody>
              <a:bodyPr vert="horz" wrap="square" lIns="91440" tIns="45720" rIns="91440" bIns="45720" numCol="1" anchor="t" anchorCtr="0" compatLnSpc="1"/>
              <a:lstStyle/>
              <a:p>
                <a:endParaRPr lang="en-US"/>
              </a:p>
            </p:txBody>
          </p:sp>
          <p:sp>
            <p:nvSpPr>
              <p:cNvPr id="280" name="Freeform 129"/>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ln>
            </p:spPr>
            <p:txBody>
              <a:bodyPr vert="horz" wrap="square" lIns="91440" tIns="45720" rIns="91440" bIns="45720" numCol="1" anchor="t" anchorCtr="0" compatLnSpc="1"/>
              <a:lstStyle/>
              <a:p>
                <a:endParaRPr lang="en-US"/>
              </a:p>
            </p:txBody>
          </p:sp>
          <p:sp>
            <p:nvSpPr>
              <p:cNvPr id="281" name="Freeform 130"/>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ln>
            </p:spPr>
            <p:txBody>
              <a:bodyPr vert="horz" wrap="square" lIns="91440" tIns="45720" rIns="91440" bIns="45720" numCol="1" anchor="t" anchorCtr="0" compatLnSpc="1"/>
              <a:lstStyle/>
              <a:p>
                <a:endParaRPr lang="en-US"/>
              </a:p>
            </p:txBody>
          </p:sp>
          <p:sp>
            <p:nvSpPr>
              <p:cNvPr id="282" name="Freeform 131"/>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ln>
            </p:spPr>
            <p:txBody>
              <a:bodyPr vert="horz" wrap="square" lIns="91440" tIns="45720" rIns="91440" bIns="45720" numCol="1" anchor="t" anchorCtr="0" compatLnSpc="1"/>
              <a:lstStyle/>
              <a:p>
                <a:endParaRPr lang="en-US"/>
              </a:p>
            </p:txBody>
          </p:sp>
          <p:sp>
            <p:nvSpPr>
              <p:cNvPr id="283" name="Freeform 132"/>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ln>
            </p:spPr>
            <p:txBody>
              <a:bodyPr vert="horz" wrap="square" lIns="91440" tIns="45720" rIns="91440" bIns="45720" numCol="1" anchor="t" anchorCtr="0" compatLnSpc="1"/>
              <a:lstStyle/>
              <a:p>
                <a:endParaRPr lang="en-US"/>
              </a:p>
            </p:txBody>
          </p:sp>
          <p:sp>
            <p:nvSpPr>
              <p:cNvPr id="284" name="Freeform 133"/>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ln>
            </p:spPr>
            <p:txBody>
              <a:bodyPr vert="horz" wrap="square" lIns="91440" tIns="45720" rIns="91440" bIns="45720" numCol="1" anchor="t" anchorCtr="0" compatLnSpc="1"/>
              <a:lstStyle/>
              <a:p>
                <a:endParaRPr lang="en-US"/>
              </a:p>
            </p:txBody>
          </p:sp>
          <p:sp>
            <p:nvSpPr>
              <p:cNvPr id="285" name="Freeform 134"/>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ln>
            </p:spPr>
            <p:txBody>
              <a:bodyPr vert="horz" wrap="square" lIns="91440" tIns="45720" rIns="91440" bIns="45720" numCol="1" anchor="t" anchorCtr="0" compatLnSpc="1"/>
              <a:lstStyle/>
              <a:p>
                <a:endParaRPr lang="en-US"/>
              </a:p>
            </p:txBody>
          </p:sp>
          <p:sp>
            <p:nvSpPr>
              <p:cNvPr id="286" name="Freeform 135"/>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ln>
            </p:spPr>
            <p:txBody>
              <a:bodyPr vert="horz" wrap="square" lIns="91440" tIns="45720" rIns="91440" bIns="45720" numCol="1" anchor="t" anchorCtr="0" compatLnSpc="1"/>
              <a:lstStyle/>
              <a:p>
                <a:endParaRPr lang="en-US"/>
              </a:p>
            </p:txBody>
          </p:sp>
          <p:sp>
            <p:nvSpPr>
              <p:cNvPr id="287" name="Freeform 136"/>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ln>
            </p:spPr>
            <p:txBody>
              <a:bodyPr vert="horz" wrap="square" lIns="91440" tIns="45720" rIns="91440" bIns="45720" numCol="1" anchor="t" anchorCtr="0" compatLnSpc="1"/>
              <a:lstStyle/>
              <a:p>
                <a:endParaRPr lang="en-US"/>
              </a:p>
            </p:txBody>
          </p:sp>
          <p:sp>
            <p:nvSpPr>
              <p:cNvPr id="288" name="Freeform 137"/>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ln>
            </p:spPr>
            <p:txBody>
              <a:bodyPr vert="horz" wrap="square" lIns="91440" tIns="45720" rIns="91440" bIns="45720" numCol="1" anchor="t" anchorCtr="0" compatLnSpc="1"/>
              <a:lstStyle/>
              <a:p>
                <a:endParaRPr lang="en-US"/>
              </a:p>
            </p:txBody>
          </p:sp>
          <p:sp>
            <p:nvSpPr>
              <p:cNvPr id="289" name="Freeform 138"/>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ln>
            </p:spPr>
            <p:txBody>
              <a:bodyPr vert="horz" wrap="square" lIns="91440" tIns="45720" rIns="91440" bIns="45720" numCol="1" anchor="t" anchorCtr="0" compatLnSpc="1"/>
              <a:lstStyle/>
              <a:p>
                <a:endParaRPr lang="en-US"/>
              </a:p>
            </p:txBody>
          </p:sp>
          <p:sp>
            <p:nvSpPr>
              <p:cNvPr id="290" name="Freeform 139"/>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ln>
            </p:spPr>
            <p:txBody>
              <a:bodyPr vert="horz" wrap="square" lIns="91440" tIns="45720" rIns="91440" bIns="45720" numCol="1" anchor="t" anchorCtr="0" compatLnSpc="1"/>
              <a:lstStyle/>
              <a:p>
                <a:endParaRPr lang="en-US"/>
              </a:p>
            </p:txBody>
          </p:sp>
          <p:sp>
            <p:nvSpPr>
              <p:cNvPr id="291" name="Freeform 140"/>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ln>
            </p:spPr>
            <p:txBody>
              <a:bodyPr vert="horz" wrap="square" lIns="91440" tIns="45720" rIns="91440" bIns="45720" numCol="1" anchor="t" anchorCtr="0" compatLnSpc="1"/>
              <a:lstStyle/>
              <a:p>
                <a:endParaRPr lang="en-US"/>
              </a:p>
            </p:txBody>
          </p:sp>
          <p:sp>
            <p:nvSpPr>
              <p:cNvPr id="292" name="Freeform 141"/>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ln>
            </p:spPr>
            <p:txBody>
              <a:bodyPr vert="horz" wrap="square" lIns="91440" tIns="45720" rIns="91440" bIns="45720" numCol="1" anchor="t" anchorCtr="0" compatLnSpc="1"/>
              <a:lstStyle/>
              <a:p>
                <a:endParaRPr lang="en-US"/>
              </a:p>
            </p:txBody>
          </p:sp>
          <p:sp>
            <p:nvSpPr>
              <p:cNvPr id="293" name="Freeform 142"/>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ln>
            </p:spPr>
            <p:txBody>
              <a:bodyPr vert="horz" wrap="square" lIns="91440" tIns="45720" rIns="91440" bIns="45720" numCol="1" anchor="t" anchorCtr="0" compatLnSpc="1"/>
              <a:lstStyle/>
              <a:p>
                <a:endParaRPr lang="en-US"/>
              </a:p>
            </p:txBody>
          </p:sp>
          <p:sp>
            <p:nvSpPr>
              <p:cNvPr id="294" name="Freeform 143"/>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ln>
            </p:spPr>
            <p:txBody>
              <a:bodyPr vert="horz" wrap="square" lIns="91440" tIns="45720" rIns="91440" bIns="45720" numCol="1" anchor="t" anchorCtr="0" compatLnSpc="1"/>
              <a:lstStyle/>
              <a:p>
                <a:endParaRPr lang="en-US"/>
              </a:p>
            </p:txBody>
          </p:sp>
          <p:sp>
            <p:nvSpPr>
              <p:cNvPr id="295" name="Freeform 144"/>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ln>
            </p:spPr>
            <p:txBody>
              <a:bodyPr vert="horz" wrap="square" lIns="91440" tIns="45720" rIns="91440" bIns="45720" numCol="1" anchor="t" anchorCtr="0" compatLnSpc="1"/>
              <a:lstStyle/>
              <a:p>
                <a:endParaRPr lang="en-US"/>
              </a:p>
            </p:txBody>
          </p:sp>
          <p:sp>
            <p:nvSpPr>
              <p:cNvPr id="296" name="Freeform 145"/>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ln>
            </p:spPr>
            <p:txBody>
              <a:bodyPr vert="horz" wrap="square" lIns="91440" tIns="45720" rIns="91440" bIns="45720" numCol="1" anchor="t" anchorCtr="0" compatLnSpc="1"/>
              <a:lstStyle/>
              <a:p>
                <a:endParaRPr lang="en-US"/>
              </a:p>
            </p:txBody>
          </p:sp>
          <p:sp>
            <p:nvSpPr>
              <p:cNvPr id="297" name="Freeform 146"/>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ln>
            </p:spPr>
            <p:txBody>
              <a:bodyPr vert="horz" wrap="square" lIns="91440" tIns="45720" rIns="91440" bIns="45720" numCol="1" anchor="t" anchorCtr="0" compatLnSpc="1"/>
              <a:lstStyle/>
              <a:p>
                <a:endParaRPr lang="en-US"/>
              </a:p>
            </p:txBody>
          </p:sp>
          <p:sp>
            <p:nvSpPr>
              <p:cNvPr id="298" name="Freeform 147"/>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ln>
            </p:spPr>
            <p:txBody>
              <a:bodyPr vert="horz" wrap="square" lIns="91440" tIns="45720" rIns="91440" bIns="45720" numCol="1" anchor="t" anchorCtr="0" compatLnSpc="1"/>
              <a:lstStyle/>
              <a:p>
                <a:endParaRPr lang="en-US"/>
              </a:p>
            </p:txBody>
          </p:sp>
          <p:sp>
            <p:nvSpPr>
              <p:cNvPr id="299" name="Freeform 148"/>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ln>
            </p:spPr>
            <p:txBody>
              <a:bodyPr vert="horz" wrap="square" lIns="91440" tIns="45720" rIns="91440" bIns="45720" numCol="1" anchor="t" anchorCtr="0" compatLnSpc="1"/>
              <a:lstStyle/>
              <a:p>
                <a:endParaRPr lang="en-US"/>
              </a:p>
            </p:txBody>
          </p:sp>
          <p:sp>
            <p:nvSpPr>
              <p:cNvPr id="300" name="Freeform 149"/>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ln>
            </p:spPr>
            <p:txBody>
              <a:bodyPr vert="horz" wrap="square" lIns="91440" tIns="45720" rIns="91440" bIns="45720" numCol="1" anchor="t" anchorCtr="0" compatLnSpc="1"/>
              <a:lstStyle/>
              <a:p>
                <a:endParaRPr lang="en-US"/>
              </a:p>
            </p:txBody>
          </p:sp>
          <p:sp>
            <p:nvSpPr>
              <p:cNvPr id="301" name="Freeform 150"/>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ln>
            </p:spPr>
            <p:txBody>
              <a:bodyPr vert="horz" wrap="square" lIns="91440" tIns="45720" rIns="91440" bIns="45720" numCol="1" anchor="t" anchorCtr="0" compatLnSpc="1"/>
              <a:lstStyle/>
              <a:p>
                <a:endParaRPr lang="en-US"/>
              </a:p>
            </p:txBody>
          </p:sp>
          <p:sp>
            <p:nvSpPr>
              <p:cNvPr id="302" name="Freeform 151"/>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ln>
            </p:spPr>
            <p:txBody>
              <a:bodyPr vert="horz" wrap="square" lIns="91440" tIns="45720" rIns="91440" bIns="45720" numCol="1" anchor="t" anchorCtr="0" compatLnSpc="1"/>
              <a:lstStyle/>
              <a:p>
                <a:endParaRPr lang="en-US"/>
              </a:p>
            </p:txBody>
          </p:sp>
          <p:sp>
            <p:nvSpPr>
              <p:cNvPr id="303" name="Freeform 152"/>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ln>
            </p:spPr>
            <p:txBody>
              <a:bodyPr vert="horz" wrap="square" lIns="91440" tIns="45720" rIns="91440" bIns="45720" numCol="1" anchor="t" anchorCtr="0" compatLnSpc="1"/>
              <a:lstStyle/>
              <a:p>
                <a:endParaRPr lang="en-US"/>
              </a:p>
            </p:txBody>
          </p:sp>
          <p:sp>
            <p:nvSpPr>
              <p:cNvPr id="304" name="Freeform 153"/>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ln>
            </p:spPr>
            <p:txBody>
              <a:bodyPr vert="horz" wrap="square" lIns="91440" tIns="45720" rIns="91440" bIns="45720" numCol="1" anchor="t" anchorCtr="0" compatLnSpc="1"/>
              <a:lstStyle/>
              <a:p>
                <a:endParaRPr lang="en-US"/>
              </a:p>
            </p:txBody>
          </p:sp>
          <p:sp>
            <p:nvSpPr>
              <p:cNvPr id="305" name="Freeform 154"/>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ln>
            </p:spPr>
            <p:txBody>
              <a:bodyPr vert="horz" wrap="square" lIns="91440" tIns="45720" rIns="91440" bIns="45720" numCol="1" anchor="t" anchorCtr="0" compatLnSpc="1"/>
              <a:lstStyle/>
              <a:p>
                <a:endParaRPr lang="en-US"/>
              </a:p>
            </p:txBody>
          </p:sp>
          <p:sp>
            <p:nvSpPr>
              <p:cNvPr id="306" name="Freeform 155"/>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ln>
            </p:spPr>
            <p:txBody>
              <a:bodyPr vert="horz" wrap="square" lIns="91440" tIns="45720" rIns="91440" bIns="45720" numCol="1" anchor="t" anchorCtr="0" compatLnSpc="1"/>
              <a:lstStyle/>
              <a:p>
                <a:endParaRPr lang="en-US"/>
              </a:p>
            </p:txBody>
          </p:sp>
          <p:sp>
            <p:nvSpPr>
              <p:cNvPr id="307" name="Freeform 156"/>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ln>
            </p:spPr>
            <p:txBody>
              <a:bodyPr vert="horz" wrap="square" lIns="91440" tIns="45720" rIns="91440" bIns="45720" numCol="1" anchor="t" anchorCtr="0" compatLnSpc="1"/>
              <a:lstStyle/>
              <a:p>
                <a:endParaRPr lang="en-US"/>
              </a:p>
            </p:txBody>
          </p:sp>
          <p:sp>
            <p:nvSpPr>
              <p:cNvPr id="308" name="Freeform 157"/>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ln>
            </p:spPr>
            <p:txBody>
              <a:bodyPr vert="horz" wrap="square" lIns="91440" tIns="45720" rIns="91440" bIns="45720" numCol="1" anchor="t" anchorCtr="0" compatLnSpc="1"/>
              <a:lstStyle/>
              <a:p>
                <a:endParaRPr lang="en-US"/>
              </a:p>
            </p:txBody>
          </p:sp>
          <p:sp>
            <p:nvSpPr>
              <p:cNvPr id="309" name="Freeform 158"/>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ln>
            </p:spPr>
            <p:txBody>
              <a:bodyPr vert="horz" wrap="square" lIns="91440" tIns="45720" rIns="91440" bIns="45720" numCol="1" anchor="t" anchorCtr="0" compatLnSpc="1"/>
              <a:lstStyle/>
              <a:p>
                <a:endParaRPr lang="en-US"/>
              </a:p>
            </p:txBody>
          </p:sp>
          <p:sp>
            <p:nvSpPr>
              <p:cNvPr id="310" name="Freeform 159"/>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ln>
            </p:spPr>
            <p:txBody>
              <a:bodyPr vert="horz" wrap="square" lIns="91440" tIns="45720" rIns="91440" bIns="45720" numCol="1" anchor="t" anchorCtr="0" compatLnSpc="1"/>
              <a:lstStyle/>
              <a:p>
                <a:endParaRPr lang="en-US"/>
              </a:p>
            </p:txBody>
          </p:sp>
          <p:sp>
            <p:nvSpPr>
              <p:cNvPr id="311" name="Freeform 160"/>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ln>
            </p:spPr>
            <p:txBody>
              <a:bodyPr vert="horz" wrap="square" lIns="91440" tIns="45720" rIns="91440" bIns="45720" numCol="1" anchor="t" anchorCtr="0" compatLnSpc="1"/>
              <a:lstStyle/>
              <a:p>
                <a:endParaRPr lang="en-US"/>
              </a:p>
            </p:txBody>
          </p:sp>
          <p:sp>
            <p:nvSpPr>
              <p:cNvPr id="312" name="Freeform 161"/>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ln>
            </p:spPr>
            <p:txBody>
              <a:bodyPr vert="horz" wrap="square" lIns="91440" tIns="45720" rIns="91440" bIns="45720" numCol="1" anchor="t" anchorCtr="0" compatLnSpc="1"/>
              <a:lstStyle/>
              <a:p>
                <a:endParaRPr lang="en-US"/>
              </a:p>
            </p:txBody>
          </p:sp>
          <p:sp>
            <p:nvSpPr>
              <p:cNvPr id="313" name="Freeform 162"/>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ln>
            </p:spPr>
            <p:txBody>
              <a:bodyPr vert="horz" wrap="square" lIns="91440" tIns="45720" rIns="91440" bIns="45720" numCol="1" anchor="t" anchorCtr="0" compatLnSpc="1"/>
              <a:lstStyle/>
              <a:p>
                <a:endParaRPr lang="en-US"/>
              </a:p>
            </p:txBody>
          </p:sp>
          <p:sp>
            <p:nvSpPr>
              <p:cNvPr id="314" name="Freeform 164"/>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ln>
            </p:spPr>
            <p:txBody>
              <a:bodyPr vert="horz" wrap="square" lIns="91440" tIns="45720" rIns="91440" bIns="45720" numCol="1" anchor="t" anchorCtr="0" compatLnSpc="1"/>
              <a:lstStyle/>
              <a:p>
                <a:endParaRPr lang="en-US"/>
              </a:p>
            </p:txBody>
          </p:sp>
          <p:sp>
            <p:nvSpPr>
              <p:cNvPr id="315" name="Freeform 165"/>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ln>
            </p:spPr>
            <p:txBody>
              <a:bodyPr vert="horz" wrap="square" lIns="91440" tIns="45720" rIns="91440" bIns="45720" numCol="1" anchor="t" anchorCtr="0" compatLnSpc="1"/>
              <a:lstStyle/>
              <a:p>
                <a:endParaRPr lang="en-US"/>
              </a:p>
            </p:txBody>
          </p:sp>
          <p:sp>
            <p:nvSpPr>
              <p:cNvPr id="316" name="Freeform 166"/>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ln>
            </p:spPr>
            <p:txBody>
              <a:bodyPr vert="horz" wrap="square" lIns="91440" tIns="45720" rIns="91440" bIns="45720" numCol="1" anchor="t" anchorCtr="0" compatLnSpc="1"/>
              <a:lstStyle/>
              <a:p>
                <a:endParaRPr lang="en-US"/>
              </a:p>
            </p:txBody>
          </p:sp>
          <p:sp>
            <p:nvSpPr>
              <p:cNvPr id="317" name="Freeform 167"/>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ln>
            </p:spPr>
            <p:txBody>
              <a:bodyPr vert="horz" wrap="square" lIns="91440" tIns="45720" rIns="91440" bIns="45720" numCol="1" anchor="t" anchorCtr="0" compatLnSpc="1"/>
              <a:lstStyle/>
              <a:p>
                <a:endParaRPr lang="en-US"/>
              </a:p>
            </p:txBody>
          </p:sp>
          <p:sp>
            <p:nvSpPr>
              <p:cNvPr id="318" name="Freeform 168"/>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ln>
            </p:spPr>
            <p:txBody>
              <a:bodyPr vert="horz" wrap="square" lIns="91440" tIns="45720" rIns="91440" bIns="45720" numCol="1" anchor="t" anchorCtr="0" compatLnSpc="1"/>
              <a:lstStyle/>
              <a:p>
                <a:endParaRPr lang="en-US"/>
              </a:p>
            </p:txBody>
          </p:sp>
          <p:sp>
            <p:nvSpPr>
              <p:cNvPr id="319" name="Freeform 169"/>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ln>
            </p:spPr>
            <p:txBody>
              <a:bodyPr vert="horz" wrap="square" lIns="91440" tIns="45720" rIns="91440" bIns="45720" numCol="1" anchor="t" anchorCtr="0" compatLnSpc="1"/>
              <a:lstStyle/>
              <a:p>
                <a:endParaRPr lang="en-US"/>
              </a:p>
            </p:txBody>
          </p:sp>
          <p:sp>
            <p:nvSpPr>
              <p:cNvPr id="320" name="Freeform 170"/>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321" name="Freeform 171"/>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ln>
            </p:spPr>
            <p:txBody>
              <a:bodyPr vert="horz" wrap="square" lIns="91440" tIns="45720" rIns="91440" bIns="45720" numCol="1" anchor="t" anchorCtr="0" compatLnSpc="1"/>
              <a:lstStyle/>
              <a:p>
                <a:endParaRPr lang="en-US"/>
              </a:p>
            </p:txBody>
          </p:sp>
        </p:grpSp>
      </p:grpSp>
      <p:grpSp>
        <p:nvGrpSpPr>
          <p:cNvPr id="322" name="组合 321"/>
          <p:cNvGrpSpPr/>
          <p:nvPr/>
        </p:nvGrpSpPr>
        <p:grpSpPr>
          <a:xfrm>
            <a:off x="3326700" y="3517782"/>
            <a:ext cx="806675" cy="338554"/>
            <a:chOff x="716458" y="4056580"/>
            <a:chExt cx="806675" cy="338554"/>
          </a:xfrm>
        </p:grpSpPr>
        <p:sp>
          <p:nvSpPr>
            <p:cNvPr id="323" name="Rounded Rectangle 463"/>
            <p:cNvSpPr>
              <a:spLocks noChangeAspect="1"/>
            </p:cNvSpPr>
            <p:nvPr/>
          </p:nvSpPr>
          <p:spPr>
            <a:xfrm>
              <a:off x="716458" y="4108905"/>
              <a:ext cx="200183" cy="194452"/>
            </a:xfrm>
            <a:prstGeom prst="roundRect">
              <a:avLst/>
            </a:prstGeom>
            <a:solidFill>
              <a:srgbClr val="007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4" name="TextBox 32"/>
            <p:cNvSpPr txBox="1"/>
            <p:nvPr/>
          </p:nvSpPr>
          <p:spPr>
            <a:xfrm>
              <a:off x="913836" y="4056580"/>
              <a:ext cx="609297" cy="338554"/>
            </a:xfrm>
            <a:prstGeom prst="rect">
              <a:avLst/>
            </a:prstGeom>
            <a:noFill/>
          </p:spPr>
          <p:txBody>
            <a:bodyPr wrap="square" rtlCol="0">
              <a:spAutoFit/>
            </a:bodyPr>
            <a:lstStyle/>
            <a:p>
              <a:pPr algn="ctr"/>
              <a:r>
                <a:rPr kumimoji="1" lang="en-US" altLang="en-US" sz="800" dirty="0">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800" dirty="0" smtClean="0">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25" name="组合 324"/>
          <p:cNvGrpSpPr/>
          <p:nvPr/>
        </p:nvGrpSpPr>
        <p:grpSpPr>
          <a:xfrm>
            <a:off x="3359570" y="4073683"/>
            <a:ext cx="848394" cy="338554"/>
            <a:chOff x="1688632" y="4056580"/>
            <a:chExt cx="848394" cy="338554"/>
          </a:xfrm>
        </p:grpSpPr>
        <p:sp>
          <p:nvSpPr>
            <p:cNvPr id="326" name="Rounded Rectangle 461"/>
            <p:cNvSpPr>
              <a:spLocks noChangeAspect="1"/>
            </p:cNvSpPr>
            <p:nvPr/>
          </p:nvSpPr>
          <p:spPr>
            <a:xfrm>
              <a:off x="1688632" y="4108905"/>
              <a:ext cx="200183" cy="194452"/>
            </a:xfrm>
            <a:prstGeom prst="roundRect">
              <a:avLst/>
            </a:prstGeom>
            <a:solidFill>
              <a:srgbClr val="A8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7" name="TextBox 32"/>
            <p:cNvSpPr txBox="1"/>
            <p:nvPr/>
          </p:nvSpPr>
          <p:spPr>
            <a:xfrm>
              <a:off x="1927729" y="4056580"/>
              <a:ext cx="609297" cy="338554"/>
            </a:xfrm>
            <a:prstGeom prst="rect">
              <a:avLst/>
            </a:prstGeom>
            <a:noFill/>
          </p:spPr>
          <p:txBody>
            <a:bodyPr wrap="square" rtlCol="0">
              <a:spAutoFit/>
            </a:bodyPr>
            <a:lstStyle/>
            <a:p>
              <a:pPr algn="ctr"/>
              <a:r>
                <a:rPr kumimoji="1" lang="en-US" altLang="en-US" sz="800" dirty="0">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800" dirty="0" smtClean="0">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28" name="组合 327"/>
          <p:cNvGrpSpPr/>
          <p:nvPr/>
        </p:nvGrpSpPr>
        <p:grpSpPr>
          <a:xfrm>
            <a:off x="4370818" y="3517782"/>
            <a:ext cx="863680" cy="338554"/>
            <a:chOff x="2660806" y="4056580"/>
            <a:chExt cx="863680" cy="338554"/>
          </a:xfrm>
        </p:grpSpPr>
        <p:sp>
          <p:nvSpPr>
            <p:cNvPr id="329" name="Rounded Rectangle 459"/>
            <p:cNvSpPr>
              <a:spLocks noChangeAspect="1"/>
            </p:cNvSpPr>
            <p:nvPr/>
          </p:nvSpPr>
          <p:spPr>
            <a:xfrm>
              <a:off x="2660806" y="4108905"/>
              <a:ext cx="200183" cy="194452"/>
            </a:xfrm>
            <a:prstGeom prst="roundRect">
              <a:avLst/>
            </a:prstGeom>
            <a:solidFill>
              <a:srgbClr val="00B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0" name="TextBox 32"/>
            <p:cNvSpPr txBox="1"/>
            <p:nvPr/>
          </p:nvSpPr>
          <p:spPr>
            <a:xfrm>
              <a:off x="2915189" y="4056580"/>
              <a:ext cx="609297" cy="338554"/>
            </a:xfrm>
            <a:prstGeom prst="rect">
              <a:avLst/>
            </a:prstGeom>
            <a:noFill/>
          </p:spPr>
          <p:txBody>
            <a:bodyPr wrap="square" rtlCol="0">
              <a:spAutoFit/>
            </a:bodyPr>
            <a:lstStyle/>
            <a:p>
              <a:pPr algn="ctr"/>
              <a:r>
                <a:rPr kumimoji="1" lang="en-US" altLang="en-US" sz="800" dirty="0">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800" dirty="0" smtClean="0">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31" name="组合 330"/>
          <p:cNvGrpSpPr/>
          <p:nvPr/>
        </p:nvGrpSpPr>
        <p:grpSpPr>
          <a:xfrm>
            <a:off x="4363072" y="4073683"/>
            <a:ext cx="892182" cy="338554"/>
            <a:chOff x="3632980" y="4056580"/>
            <a:chExt cx="892182" cy="338554"/>
          </a:xfrm>
        </p:grpSpPr>
        <p:sp>
          <p:nvSpPr>
            <p:cNvPr id="332" name="Rounded Rectangle 457"/>
            <p:cNvSpPr>
              <a:spLocks noChangeAspect="1"/>
            </p:cNvSpPr>
            <p:nvPr/>
          </p:nvSpPr>
          <p:spPr>
            <a:xfrm>
              <a:off x="3632980" y="4108905"/>
              <a:ext cx="200183" cy="194452"/>
            </a:xfrm>
            <a:prstGeom prst="round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3" name="TextBox 32"/>
            <p:cNvSpPr txBox="1"/>
            <p:nvPr/>
          </p:nvSpPr>
          <p:spPr>
            <a:xfrm>
              <a:off x="3915865" y="4056580"/>
              <a:ext cx="609297" cy="338554"/>
            </a:xfrm>
            <a:prstGeom prst="rect">
              <a:avLst/>
            </a:prstGeom>
            <a:noFill/>
          </p:spPr>
          <p:txBody>
            <a:bodyPr wrap="square" rtlCol="0">
              <a:spAutoFit/>
            </a:bodyPr>
            <a:lstStyle/>
            <a:p>
              <a:pPr algn="ctr"/>
              <a:r>
                <a:rPr kumimoji="1" lang="en-US" altLang="en-US" sz="800" dirty="0">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800" dirty="0" smtClean="0">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34" name="组合 333"/>
          <p:cNvGrpSpPr/>
          <p:nvPr/>
        </p:nvGrpSpPr>
        <p:grpSpPr>
          <a:xfrm>
            <a:off x="5437389" y="3517782"/>
            <a:ext cx="907855" cy="338554"/>
            <a:chOff x="4605154" y="4056580"/>
            <a:chExt cx="907855" cy="338554"/>
          </a:xfrm>
        </p:grpSpPr>
        <p:sp>
          <p:nvSpPr>
            <p:cNvPr id="335" name="Rounded Rectangle 466"/>
            <p:cNvSpPr>
              <a:spLocks noChangeAspect="1"/>
            </p:cNvSpPr>
            <p:nvPr/>
          </p:nvSpPr>
          <p:spPr>
            <a:xfrm>
              <a:off x="4605154" y="4108905"/>
              <a:ext cx="200183" cy="194452"/>
            </a:xfrm>
            <a:prstGeom prst="round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6" name="TextBox 32"/>
            <p:cNvSpPr txBox="1"/>
            <p:nvPr/>
          </p:nvSpPr>
          <p:spPr>
            <a:xfrm>
              <a:off x="4903712" y="4056580"/>
              <a:ext cx="609297" cy="338554"/>
            </a:xfrm>
            <a:prstGeom prst="rect">
              <a:avLst/>
            </a:prstGeom>
            <a:noFill/>
          </p:spPr>
          <p:txBody>
            <a:bodyPr wrap="square" rtlCol="0">
              <a:spAutoFit/>
            </a:bodyPr>
            <a:lstStyle/>
            <a:p>
              <a:pPr algn="ctr"/>
              <a:r>
                <a:rPr kumimoji="1" lang="en-US" altLang="en-US" sz="800" dirty="0">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800" dirty="0" smtClean="0">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37" name="组合 336"/>
          <p:cNvGrpSpPr/>
          <p:nvPr/>
        </p:nvGrpSpPr>
        <p:grpSpPr>
          <a:xfrm>
            <a:off x="5443924" y="4073683"/>
            <a:ext cx="885039" cy="338554"/>
            <a:chOff x="5577330" y="4056580"/>
            <a:chExt cx="885039" cy="338554"/>
          </a:xfrm>
        </p:grpSpPr>
        <p:sp>
          <p:nvSpPr>
            <p:cNvPr id="338" name="Rounded Rectangle 469"/>
            <p:cNvSpPr>
              <a:spLocks noChangeAspect="1"/>
            </p:cNvSpPr>
            <p:nvPr/>
          </p:nvSpPr>
          <p:spPr>
            <a:xfrm>
              <a:off x="5577330" y="4108905"/>
              <a:ext cx="200183" cy="1944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9" name="TextBox 32"/>
            <p:cNvSpPr txBox="1"/>
            <p:nvPr/>
          </p:nvSpPr>
          <p:spPr>
            <a:xfrm>
              <a:off x="5853072" y="4056580"/>
              <a:ext cx="609297" cy="338554"/>
            </a:xfrm>
            <a:prstGeom prst="rect">
              <a:avLst/>
            </a:prstGeom>
            <a:noFill/>
          </p:spPr>
          <p:txBody>
            <a:bodyPr wrap="square" rtlCol="0">
              <a:spAutoFit/>
            </a:bodyPr>
            <a:lstStyle/>
            <a:p>
              <a:pPr algn="ctr"/>
              <a:r>
                <a:rPr kumimoji="1" lang="en-US" altLang="en-US" sz="800" dirty="0">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800" dirty="0" smtClean="0">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aphicFrame>
        <p:nvGraphicFramePr>
          <p:cNvPr id="340" name="Chart 222"/>
          <p:cNvGraphicFramePr/>
          <p:nvPr/>
        </p:nvGraphicFramePr>
        <p:xfrm>
          <a:off x="6868720" y="872632"/>
          <a:ext cx="1967292" cy="2938815"/>
        </p:xfrm>
        <a:graphic>
          <a:graphicData uri="http://schemas.openxmlformats.org/drawingml/2006/chart">
            <c:chart xmlns:c="http://schemas.openxmlformats.org/drawingml/2006/chart" xmlns:r="http://schemas.openxmlformats.org/officeDocument/2006/relationships" r:id="rId8"/>
          </a:graphicData>
        </a:graphic>
      </p:graphicFrame>
      <p:sp>
        <p:nvSpPr>
          <p:cNvPr id="341" name="Text Box 11"/>
          <p:cNvSpPr txBox="1">
            <a:spLocks noChangeArrowheads="1"/>
          </p:cNvSpPr>
          <p:nvPr/>
        </p:nvSpPr>
        <p:spPr bwMode="auto">
          <a:xfrm>
            <a:off x="7014051" y="3811447"/>
            <a:ext cx="1837591"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500"/>
              </a:lnSpc>
              <a:buClr>
                <a:srgbClr val="0070C0"/>
              </a:buClr>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要内容请在这里</a:t>
            </a:r>
            <a:endPar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2" name="文本框 207"/>
          <p:cNvSpPr txBox="1"/>
          <p:nvPr/>
        </p:nvSpPr>
        <p:spPr>
          <a:xfrm>
            <a:off x="7324584" y="938298"/>
            <a:ext cx="314659" cy="246221"/>
          </a:xfrm>
          <a:prstGeom prst="rect">
            <a:avLst/>
          </a:prstGeom>
          <a:noFill/>
        </p:spPr>
        <p:txBody>
          <a:bodyPr wrap="none" rtlCol="0">
            <a:spAutoFit/>
          </a:bodyPr>
          <a:lstStyle/>
          <a:p>
            <a:r>
              <a:rPr kumimoji="1" lang="en-US" altLang="zh-CN" sz="1000" dirty="0" smtClean="0"/>
              <a:t>95</a:t>
            </a:r>
            <a:endParaRPr kumimoji="1" lang="zh-CN" altLang="en-US" sz="1000" dirty="0"/>
          </a:p>
        </p:txBody>
      </p:sp>
      <p:sp>
        <p:nvSpPr>
          <p:cNvPr id="343" name="文本框 208"/>
          <p:cNvSpPr txBox="1"/>
          <p:nvPr/>
        </p:nvSpPr>
        <p:spPr>
          <a:xfrm>
            <a:off x="7527634" y="1071984"/>
            <a:ext cx="314659" cy="246221"/>
          </a:xfrm>
          <a:prstGeom prst="rect">
            <a:avLst/>
          </a:prstGeom>
          <a:noFill/>
        </p:spPr>
        <p:txBody>
          <a:bodyPr wrap="none" rtlCol="0">
            <a:spAutoFit/>
          </a:bodyPr>
          <a:lstStyle/>
          <a:p>
            <a:r>
              <a:rPr kumimoji="1" lang="en-US" altLang="zh-CN" sz="1000" dirty="0" smtClean="0"/>
              <a:t>90</a:t>
            </a:r>
            <a:endParaRPr kumimoji="1" lang="zh-CN" altLang="en-US" sz="1000" dirty="0"/>
          </a:p>
        </p:txBody>
      </p:sp>
      <p:sp>
        <p:nvSpPr>
          <p:cNvPr id="344" name="文本框 209"/>
          <p:cNvSpPr txBox="1"/>
          <p:nvPr/>
        </p:nvSpPr>
        <p:spPr>
          <a:xfrm>
            <a:off x="7723064" y="2101157"/>
            <a:ext cx="314659" cy="246221"/>
          </a:xfrm>
          <a:prstGeom prst="rect">
            <a:avLst/>
          </a:prstGeom>
          <a:noFill/>
        </p:spPr>
        <p:txBody>
          <a:bodyPr wrap="none" rtlCol="0">
            <a:spAutoFit/>
          </a:bodyPr>
          <a:lstStyle/>
          <a:p>
            <a:r>
              <a:rPr kumimoji="1" lang="en-US" altLang="zh-CN" sz="1000" dirty="0" smtClean="0"/>
              <a:t>55</a:t>
            </a:r>
            <a:endParaRPr kumimoji="1" lang="zh-CN" altLang="en-US" sz="1000" dirty="0"/>
          </a:p>
        </p:txBody>
      </p:sp>
      <p:sp>
        <p:nvSpPr>
          <p:cNvPr id="345" name="文本框 210"/>
          <p:cNvSpPr txBox="1"/>
          <p:nvPr/>
        </p:nvSpPr>
        <p:spPr>
          <a:xfrm>
            <a:off x="7911940" y="1838502"/>
            <a:ext cx="314659" cy="246221"/>
          </a:xfrm>
          <a:prstGeom prst="rect">
            <a:avLst/>
          </a:prstGeom>
          <a:noFill/>
        </p:spPr>
        <p:txBody>
          <a:bodyPr wrap="none" rtlCol="0">
            <a:spAutoFit/>
          </a:bodyPr>
          <a:lstStyle/>
          <a:p>
            <a:r>
              <a:rPr kumimoji="1" lang="en-US" altLang="zh-CN" sz="1000" dirty="0" smtClean="0"/>
              <a:t>60</a:t>
            </a:r>
            <a:endParaRPr kumimoji="1" lang="zh-CN" altLang="en-US" sz="1000" dirty="0"/>
          </a:p>
        </p:txBody>
      </p:sp>
      <p:sp>
        <p:nvSpPr>
          <p:cNvPr id="346" name="文本框 211"/>
          <p:cNvSpPr txBox="1"/>
          <p:nvPr/>
        </p:nvSpPr>
        <p:spPr>
          <a:xfrm>
            <a:off x="8126554" y="2115867"/>
            <a:ext cx="314659" cy="246221"/>
          </a:xfrm>
          <a:prstGeom prst="rect">
            <a:avLst/>
          </a:prstGeom>
          <a:noFill/>
        </p:spPr>
        <p:txBody>
          <a:bodyPr wrap="none" rtlCol="0">
            <a:spAutoFit/>
          </a:bodyPr>
          <a:lstStyle/>
          <a:p>
            <a:r>
              <a:rPr kumimoji="1" lang="en-US" altLang="zh-CN" sz="1000" dirty="0" smtClean="0"/>
              <a:t>55</a:t>
            </a:r>
            <a:endParaRPr kumimoji="1" lang="zh-CN" altLang="en-US" sz="1000" dirty="0"/>
          </a:p>
        </p:txBody>
      </p:sp>
      <p:sp>
        <p:nvSpPr>
          <p:cNvPr id="347" name="文本框 212"/>
          <p:cNvSpPr txBox="1"/>
          <p:nvPr/>
        </p:nvSpPr>
        <p:spPr>
          <a:xfrm>
            <a:off x="8320086" y="1321052"/>
            <a:ext cx="314659" cy="246221"/>
          </a:xfrm>
          <a:prstGeom prst="rect">
            <a:avLst/>
          </a:prstGeom>
          <a:noFill/>
        </p:spPr>
        <p:txBody>
          <a:bodyPr wrap="none" rtlCol="0">
            <a:spAutoFit/>
          </a:bodyPr>
          <a:lstStyle/>
          <a:p>
            <a:r>
              <a:rPr kumimoji="1" lang="en-US" altLang="zh-CN" sz="1000" dirty="0" smtClean="0"/>
              <a:t>80</a:t>
            </a:r>
            <a:endParaRPr kumimoji="1" lang="zh-CN" altLang="en-US" sz="1000" dirty="0"/>
          </a:p>
        </p:txBody>
      </p:sp>
      <p:grpSp>
        <p:nvGrpSpPr>
          <p:cNvPr id="348" name="组 60"/>
          <p:cNvGrpSpPr>
            <a:grpSpLocks noChangeAspect="1"/>
          </p:cNvGrpSpPr>
          <p:nvPr/>
        </p:nvGrpSpPr>
        <p:grpSpPr>
          <a:xfrm>
            <a:off x="1939980" y="1231838"/>
            <a:ext cx="360000" cy="139654"/>
            <a:chOff x="4041159" y="1376400"/>
            <a:chExt cx="612485" cy="237600"/>
          </a:xfrm>
        </p:grpSpPr>
        <p:sp>
          <p:nvSpPr>
            <p:cNvPr id="349" name="燕尾形 348"/>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0" name="燕尾形 349"/>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1" name="燕尾形 350"/>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2" name="燕尾形 351"/>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3" name="燕尾形 352"/>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22"/>
                                        </p:tgtEl>
                                        <p:attrNameLst>
                                          <p:attrName>style.visibility</p:attrName>
                                        </p:attrNameLst>
                                      </p:cBhvr>
                                      <p:to>
                                        <p:strVal val="visible"/>
                                      </p:to>
                                    </p:set>
                                    <p:animEffect transition="in" filter="fade">
                                      <p:cBhvr>
                                        <p:cTn id="15" dur="1000"/>
                                        <p:tgtEl>
                                          <p:spTgt spid="322"/>
                                        </p:tgtEl>
                                      </p:cBhvr>
                                    </p:animEffect>
                                    <p:anim calcmode="lin" valueType="num">
                                      <p:cBhvr>
                                        <p:cTn id="16" dur="1000" fill="hold"/>
                                        <p:tgtEl>
                                          <p:spTgt spid="322"/>
                                        </p:tgtEl>
                                        <p:attrNameLst>
                                          <p:attrName>ppt_x</p:attrName>
                                        </p:attrNameLst>
                                      </p:cBhvr>
                                      <p:tavLst>
                                        <p:tav tm="0">
                                          <p:val>
                                            <p:strVal val="#ppt_x"/>
                                          </p:val>
                                        </p:tav>
                                        <p:tav tm="100000">
                                          <p:val>
                                            <p:strVal val="#ppt_x"/>
                                          </p:val>
                                        </p:tav>
                                      </p:tavLst>
                                    </p:anim>
                                    <p:anim calcmode="lin" valueType="num">
                                      <p:cBhvr>
                                        <p:cTn id="17" dur="1000" fill="hold"/>
                                        <p:tgtEl>
                                          <p:spTgt spid="32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50"/>
                                  </p:stCondLst>
                                  <p:childTnLst>
                                    <p:set>
                                      <p:cBhvr>
                                        <p:cTn id="19" dur="1" fill="hold">
                                          <p:stCondLst>
                                            <p:cond delay="0"/>
                                          </p:stCondLst>
                                        </p:cTn>
                                        <p:tgtEl>
                                          <p:spTgt spid="325"/>
                                        </p:tgtEl>
                                        <p:attrNameLst>
                                          <p:attrName>style.visibility</p:attrName>
                                        </p:attrNameLst>
                                      </p:cBhvr>
                                      <p:to>
                                        <p:strVal val="visible"/>
                                      </p:to>
                                    </p:set>
                                    <p:animEffect transition="in" filter="fade">
                                      <p:cBhvr>
                                        <p:cTn id="20" dur="1000"/>
                                        <p:tgtEl>
                                          <p:spTgt spid="325"/>
                                        </p:tgtEl>
                                      </p:cBhvr>
                                    </p:animEffect>
                                    <p:anim calcmode="lin" valueType="num">
                                      <p:cBhvr>
                                        <p:cTn id="21" dur="1000" fill="hold"/>
                                        <p:tgtEl>
                                          <p:spTgt spid="325"/>
                                        </p:tgtEl>
                                        <p:attrNameLst>
                                          <p:attrName>ppt_x</p:attrName>
                                        </p:attrNameLst>
                                      </p:cBhvr>
                                      <p:tavLst>
                                        <p:tav tm="0">
                                          <p:val>
                                            <p:strVal val="#ppt_x"/>
                                          </p:val>
                                        </p:tav>
                                        <p:tav tm="100000">
                                          <p:val>
                                            <p:strVal val="#ppt_x"/>
                                          </p:val>
                                        </p:tav>
                                      </p:tavLst>
                                    </p:anim>
                                    <p:anim calcmode="lin" valueType="num">
                                      <p:cBhvr>
                                        <p:cTn id="22" dur="1000" fill="hold"/>
                                        <p:tgtEl>
                                          <p:spTgt spid="32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328"/>
                                        </p:tgtEl>
                                        <p:attrNameLst>
                                          <p:attrName>style.visibility</p:attrName>
                                        </p:attrNameLst>
                                      </p:cBhvr>
                                      <p:to>
                                        <p:strVal val="visible"/>
                                      </p:to>
                                    </p:set>
                                    <p:animEffect transition="in" filter="fade">
                                      <p:cBhvr>
                                        <p:cTn id="25" dur="1000"/>
                                        <p:tgtEl>
                                          <p:spTgt spid="328"/>
                                        </p:tgtEl>
                                      </p:cBhvr>
                                    </p:animEffect>
                                    <p:anim calcmode="lin" valueType="num">
                                      <p:cBhvr>
                                        <p:cTn id="26" dur="1000" fill="hold"/>
                                        <p:tgtEl>
                                          <p:spTgt spid="328"/>
                                        </p:tgtEl>
                                        <p:attrNameLst>
                                          <p:attrName>ppt_x</p:attrName>
                                        </p:attrNameLst>
                                      </p:cBhvr>
                                      <p:tavLst>
                                        <p:tav tm="0">
                                          <p:val>
                                            <p:strVal val="#ppt_x"/>
                                          </p:val>
                                        </p:tav>
                                        <p:tav tm="100000">
                                          <p:val>
                                            <p:strVal val="#ppt_x"/>
                                          </p:val>
                                        </p:tav>
                                      </p:tavLst>
                                    </p:anim>
                                    <p:anim calcmode="lin" valueType="num">
                                      <p:cBhvr>
                                        <p:cTn id="27" dur="1000" fill="hold"/>
                                        <p:tgtEl>
                                          <p:spTgt spid="32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750"/>
                                  </p:stCondLst>
                                  <p:childTnLst>
                                    <p:set>
                                      <p:cBhvr>
                                        <p:cTn id="29" dur="1" fill="hold">
                                          <p:stCondLst>
                                            <p:cond delay="0"/>
                                          </p:stCondLst>
                                        </p:cTn>
                                        <p:tgtEl>
                                          <p:spTgt spid="331"/>
                                        </p:tgtEl>
                                        <p:attrNameLst>
                                          <p:attrName>style.visibility</p:attrName>
                                        </p:attrNameLst>
                                      </p:cBhvr>
                                      <p:to>
                                        <p:strVal val="visible"/>
                                      </p:to>
                                    </p:set>
                                    <p:animEffect transition="in" filter="fade">
                                      <p:cBhvr>
                                        <p:cTn id="30" dur="1000"/>
                                        <p:tgtEl>
                                          <p:spTgt spid="331"/>
                                        </p:tgtEl>
                                      </p:cBhvr>
                                    </p:animEffect>
                                    <p:anim calcmode="lin" valueType="num">
                                      <p:cBhvr>
                                        <p:cTn id="31" dur="1000" fill="hold"/>
                                        <p:tgtEl>
                                          <p:spTgt spid="331"/>
                                        </p:tgtEl>
                                        <p:attrNameLst>
                                          <p:attrName>ppt_x</p:attrName>
                                        </p:attrNameLst>
                                      </p:cBhvr>
                                      <p:tavLst>
                                        <p:tav tm="0">
                                          <p:val>
                                            <p:strVal val="#ppt_x"/>
                                          </p:val>
                                        </p:tav>
                                        <p:tav tm="100000">
                                          <p:val>
                                            <p:strVal val="#ppt_x"/>
                                          </p:val>
                                        </p:tav>
                                      </p:tavLst>
                                    </p:anim>
                                    <p:anim calcmode="lin" valueType="num">
                                      <p:cBhvr>
                                        <p:cTn id="32" dur="1000" fill="hold"/>
                                        <p:tgtEl>
                                          <p:spTgt spid="33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500"/>
                                  </p:stCondLst>
                                  <p:childTnLst>
                                    <p:set>
                                      <p:cBhvr>
                                        <p:cTn id="34" dur="1" fill="hold">
                                          <p:stCondLst>
                                            <p:cond delay="0"/>
                                          </p:stCondLst>
                                        </p:cTn>
                                        <p:tgtEl>
                                          <p:spTgt spid="334"/>
                                        </p:tgtEl>
                                        <p:attrNameLst>
                                          <p:attrName>style.visibility</p:attrName>
                                        </p:attrNameLst>
                                      </p:cBhvr>
                                      <p:to>
                                        <p:strVal val="visible"/>
                                      </p:to>
                                    </p:set>
                                    <p:animEffect transition="in" filter="fade">
                                      <p:cBhvr>
                                        <p:cTn id="35" dur="1000"/>
                                        <p:tgtEl>
                                          <p:spTgt spid="334"/>
                                        </p:tgtEl>
                                      </p:cBhvr>
                                    </p:animEffect>
                                    <p:anim calcmode="lin" valueType="num">
                                      <p:cBhvr>
                                        <p:cTn id="36" dur="1000" fill="hold"/>
                                        <p:tgtEl>
                                          <p:spTgt spid="334"/>
                                        </p:tgtEl>
                                        <p:attrNameLst>
                                          <p:attrName>ppt_x</p:attrName>
                                        </p:attrNameLst>
                                      </p:cBhvr>
                                      <p:tavLst>
                                        <p:tav tm="0">
                                          <p:val>
                                            <p:strVal val="#ppt_x"/>
                                          </p:val>
                                        </p:tav>
                                        <p:tav tm="100000">
                                          <p:val>
                                            <p:strVal val="#ppt_x"/>
                                          </p:val>
                                        </p:tav>
                                      </p:tavLst>
                                    </p:anim>
                                    <p:anim calcmode="lin" valueType="num">
                                      <p:cBhvr>
                                        <p:cTn id="37" dur="1000" fill="hold"/>
                                        <p:tgtEl>
                                          <p:spTgt spid="334"/>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250"/>
                                  </p:stCondLst>
                                  <p:childTnLst>
                                    <p:set>
                                      <p:cBhvr>
                                        <p:cTn id="39" dur="1" fill="hold">
                                          <p:stCondLst>
                                            <p:cond delay="0"/>
                                          </p:stCondLst>
                                        </p:cTn>
                                        <p:tgtEl>
                                          <p:spTgt spid="337"/>
                                        </p:tgtEl>
                                        <p:attrNameLst>
                                          <p:attrName>style.visibility</p:attrName>
                                        </p:attrNameLst>
                                      </p:cBhvr>
                                      <p:to>
                                        <p:strVal val="visible"/>
                                      </p:to>
                                    </p:set>
                                    <p:animEffect transition="in" filter="fade">
                                      <p:cBhvr>
                                        <p:cTn id="40" dur="1000"/>
                                        <p:tgtEl>
                                          <p:spTgt spid="337"/>
                                        </p:tgtEl>
                                      </p:cBhvr>
                                    </p:animEffect>
                                    <p:anim calcmode="lin" valueType="num">
                                      <p:cBhvr>
                                        <p:cTn id="41" dur="1000" fill="hold"/>
                                        <p:tgtEl>
                                          <p:spTgt spid="337"/>
                                        </p:tgtEl>
                                        <p:attrNameLst>
                                          <p:attrName>ppt_x</p:attrName>
                                        </p:attrNameLst>
                                      </p:cBhvr>
                                      <p:tavLst>
                                        <p:tav tm="0">
                                          <p:val>
                                            <p:strVal val="#ppt_x"/>
                                          </p:val>
                                        </p:tav>
                                        <p:tav tm="100000">
                                          <p:val>
                                            <p:strVal val="#ppt_x"/>
                                          </p:val>
                                        </p:tav>
                                      </p:tavLst>
                                    </p:anim>
                                    <p:anim calcmode="lin" valueType="num">
                                      <p:cBhvr>
                                        <p:cTn id="42" dur="1000" fill="hold"/>
                                        <p:tgtEl>
                                          <p:spTgt spid="337"/>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2" presetClass="entr" presetSubtype="4" fill="hold" grpId="0" nodeType="afterEffect">
                                  <p:stCondLst>
                                    <p:cond delay="0"/>
                                  </p:stCondLst>
                                  <p:childTnLst>
                                    <p:set>
                                      <p:cBhvr>
                                        <p:cTn id="45" dur="1" fill="hold">
                                          <p:stCondLst>
                                            <p:cond delay="0"/>
                                          </p:stCondLst>
                                        </p:cTn>
                                        <p:tgtEl>
                                          <p:spTgt spid="340"/>
                                        </p:tgtEl>
                                        <p:attrNameLst>
                                          <p:attrName>style.visibility</p:attrName>
                                        </p:attrNameLst>
                                      </p:cBhvr>
                                      <p:to>
                                        <p:strVal val="visible"/>
                                      </p:to>
                                    </p:set>
                                    <p:animEffect transition="in" filter="wipe(down)">
                                      <p:cBhvr>
                                        <p:cTn id="46" dur="500"/>
                                        <p:tgtEl>
                                          <p:spTgt spid="340"/>
                                        </p:tgtEl>
                                      </p:cBhvr>
                                    </p:animEffect>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342"/>
                                        </p:tgtEl>
                                        <p:attrNameLst>
                                          <p:attrName>style.visibility</p:attrName>
                                        </p:attrNameLst>
                                      </p:cBhvr>
                                      <p:to>
                                        <p:strVal val="visible"/>
                                      </p:to>
                                    </p:set>
                                    <p:animEffect transition="in" filter="fade">
                                      <p:cBhvr>
                                        <p:cTn id="50" dur="500"/>
                                        <p:tgtEl>
                                          <p:spTgt spid="342"/>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343"/>
                                        </p:tgtEl>
                                        <p:attrNameLst>
                                          <p:attrName>style.visibility</p:attrName>
                                        </p:attrNameLst>
                                      </p:cBhvr>
                                      <p:to>
                                        <p:strVal val="visible"/>
                                      </p:to>
                                    </p:set>
                                    <p:animEffect transition="in" filter="fade">
                                      <p:cBhvr>
                                        <p:cTn id="53" dur="500"/>
                                        <p:tgtEl>
                                          <p:spTgt spid="343"/>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344"/>
                                        </p:tgtEl>
                                        <p:attrNameLst>
                                          <p:attrName>style.visibility</p:attrName>
                                        </p:attrNameLst>
                                      </p:cBhvr>
                                      <p:to>
                                        <p:strVal val="visible"/>
                                      </p:to>
                                    </p:set>
                                    <p:animEffect transition="in" filter="fade">
                                      <p:cBhvr>
                                        <p:cTn id="56" dur="500"/>
                                        <p:tgtEl>
                                          <p:spTgt spid="344"/>
                                        </p:tgtEl>
                                      </p:cBhvr>
                                    </p:animEffect>
                                  </p:childTnLst>
                                </p:cTn>
                              </p:par>
                              <p:par>
                                <p:cTn id="57" presetID="10" presetClass="entr" presetSubtype="0" fill="hold" grpId="0" nodeType="withEffect">
                                  <p:stCondLst>
                                    <p:cond delay="750"/>
                                  </p:stCondLst>
                                  <p:childTnLst>
                                    <p:set>
                                      <p:cBhvr>
                                        <p:cTn id="58" dur="1" fill="hold">
                                          <p:stCondLst>
                                            <p:cond delay="0"/>
                                          </p:stCondLst>
                                        </p:cTn>
                                        <p:tgtEl>
                                          <p:spTgt spid="345"/>
                                        </p:tgtEl>
                                        <p:attrNameLst>
                                          <p:attrName>style.visibility</p:attrName>
                                        </p:attrNameLst>
                                      </p:cBhvr>
                                      <p:to>
                                        <p:strVal val="visible"/>
                                      </p:to>
                                    </p:set>
                                    <p:animEffect transition="in" filter="fade">
                                      <p:cBhvr>
                                        <p:cTn id="59" dur="500"/>
                                        <p:tgtEl>
                                          <p:spTgt spid="345"/>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346"/>
                                        </p:tgtEl>
                                        <p:attrNameLst>
                                          <p:attrName>style.visibility</p:attrName>
                                        </p:attrNameLst>
                                      </p:cBhvr>
                                      <p:to>
                                        <p:strVal val="visible"/>
                                      </p:to>
                                    </p:set>
                                    <p:animEffect transition="in" filter="fade">
                                      <p:cBhvr>
                                        <p:cTn id="62" dur="500"/>
                                        <p:tgtEl>
                                          <p:spTgt spid="346"/>
                                        </p:tgtEl>
                                      </p:cBhvr>
                                    </p:animEffect>
                                  </p:childTnLst>
                                </p:cTn>
                              </p:par>
                              <p:par>
                                <p:cTn id="63" presetID="10" presetClass="entr" presetSubtype="0" fill="hold" grpId="0" nodeType="withEffect">
                                  <p:stCondLst>
                                    <p:cond delay="250"/>
                                  </p:stCondLst>
                                  <p:childTnLst>
                                    <p:set>
                                      <p:cBhvr>
                                        <p:cTn id="64" dur="1" fill="hold">
                                          <p:stCondLst>
                                            <p:cond delay="0"/>
                                          </p:stCondLst>
                                        </p:cTn>
                                        <p:tgtEl>
                                          <p:spTgt spid="347"/>
                                        </p:tgtEl>
                                        <p:attrNameLst>
                                          <p:attrName>style.visibility</p:attrName>
                                        </p:attrNameLst>
                                      </p:cBhvr>
                                      <p:to>
                                        <p:strVal val="visible"/>
                                      </p:to>
                                    </p:set>
                                    <p:animEffect transition="in" filter="fade">
                                      <p:cBhvr>
                                        <p:cTn id="65" dur="500"/>
                                        <p:tgtEl>
                                          <p:spTgt spid="347"/>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341"/>
                                        </p:tgtEl>
                                        <p:attrNameLst>
                                          <p:attrName>style.visibility</p:attrName>
                                        </p:attrNameLst>
                                      </p:cBhvr>
                                      <p:to>
                                        <p:strVal val="visible"/>
                                      </p:to>
                                    </p:set>
                                    <p:animEffect transition="in" filter="fade">
                                      <p:cBhvr>
                                        <p:cTn id="69" dur="500"/>
                                        <p:tgtEl>
                                          <p:spTgt spid="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40" grpId="0">
        <p:bldAsOne/>
      </p:bldGraphic>
      <p:bldP spid="341" grpId="0"/>
      <p:bldP spid="342" grpId="0"/>
      <p:bldP spid="343" grpId="0"/>
      <p:bldP spid="344" grpId="0"/>
      <p:bldP spid="345" grpId="0"/>
      <p:bldP spid="346" grpId="0"/>
      <p:bldP spid="3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biantia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35" name="图片 34" descr="biantia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77" name="组 76"/>
          <p:cNvGrpSpPr/>
          <p:nvPr/>
        </p:nvGrpSpPr>
        <p:grpSpPr>
          <a:xfrm>
            <a:off x="-249690" y="-138118"/>
            <a:ext cx="2924995" cy="5610703"/>
            <a:chOff x="-3536164" y="202031"/>
            <a:chExt cx="4097600" cy="4218888"/>
          </a:xfrm>
        </p:grpSpPr>
        <p:grpSp>
          <p:nvGrpSpPr>
            <p:cNvPr id="78" name="Group 20"/>
            <p:cNvGrpSpPr/>
            <p:nvPr/>
          </p:nvGrpSpPr>
          <p:grpSpPr bwMode="auto">
            <a:xfrm>
              <a:off x="-3536164" y="202031"/>
              <a:ext cx="4097600" cy="4218888"/>
              <a:chOff x="975" y="300"/>
              <a:chExt cx="3447" cy="4037"/>
            </a:xfrm>
          </p:grpSpPr>
          <p:pic>
            <p:nvPicPr>
              <p:cNvPr id="80" name="Picture 21" descr="T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2" descr="T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79" name="Picture 23" descr="T3"/>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2" name="直线连接符 81"/>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83" name="组 82"/>
          <p:cNvGrpSpPr/>
          <p:nvPr/>
        </p:nvGrpSpPr>
        <p:grpSpPr>
          <a:xfrm>
            <a:off x="295008" y="1089514"/>
            <a:ext cx="1747830" cy="396000"/>
            <a:chOff x="295008" y="1089514"/>
            <a:chExt cx="1747830" cy="396000"/>
          </a:xfrm>
        </p:grpSpPr>
        <p:sp>
          <p:nvSpPr>
            <p:cNvPr id="84"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85"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86"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87" name="矩形 86"/>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5" name="组 94"/>
          <p:cNvGrpSpPr/>
          <p:nvPr/>
        </p:nvGrpSpPr>
        <p:grpSpPr>
          <a:xfrm>
            <a:off x="-128082" y="-259337"/>
            <a:ext cx="2519774" cy="1043796"/>
            <a:chOff x="-128082" y="-259337"/>
            <a:chExt cx="2519774" cy="1043796"/>
          </a:xfrm>
        </p:grpSpPr>
        <p:sp>
          <p:nvSpPr>
            <p:cNvPr id="96" name="椭圆 9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98" name="组 97"/>
          <p:cNvGrpSpPr/>
          <p:nvPr/>
        </p:nvGrpSpPr>
        <p:grpSpPr>
          <a:xfrm>
            <a:off x="295008" y="1870296"/>
            <a:ext cx="1747830" cy="396000"/>
            <a:chOff x="295008" y="1089514"/>
            <a:chExt cx="1747830" cy="396000"/>
          </a:xfrm>
        </p:grpSpPr>
        <p:sp>
          <p:nvSpPr>
            <p:cNvPr id="99"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00"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01"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02" name="矩形 101"/>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3"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4" name="组 103"/>
          <p:cNvGrpSpPr/>
          <p:nvPr/>
        </p:nvGrpSpPr>
        <p:grpSpPr>
          <a:xfrm>
            <a:off x="295008" y="2658271"/>
            <a:ext cx="1747830" cy="396000"/>
            <a:chOff x="295008" y="1089514"/>
            <a:chExt cx="1747830" cy="396000"/>
          </a:xfrm>
        </p:grpSpPr>
        <p:sp>
          <p:nvSpPr>
            <p:cNvPr id="10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0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0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0" name="组 109"/>
          <p:cNvGrpSpPr/>
          <p:nvPr/>
        </p:nvGrpSpPr>
        <p:grpSpPr>
          <a:xfrm>
            <a:off x="295008" y="3458536"/>
            <a:ext cx="1747830" cy="396000"/>
            <a:chOff x="295008" y="1089514"/>
            <a:chExt cx="1747830" cy="396000"/>
          </a:xfrm>
        </p:grpSpPr>
        <p:sp>
          <p:nvSpPr>
            <p:cNvPr id="11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1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1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14" name="矩形 113"/>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5"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7" name="Isosceles Triangle 26"/>
          <p:cNvSpPr/>
          <p:nvPr/>
        </p:nvSpPr>
        <p:spPr>
          <a:xfrm>
            <a:off x="3269096" y="1431084"/>
            <a:ext cx="2062949" cy="1282442"/>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0079FF">
              <a:alpha val="80000"/>
            </a:srgb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lumMod val="65000"/>
                </a:schemeClr>
              </a:solidFill>
            </a:endParaRPr>
          </a:p>
        </p:txBody>
      </p:sp>
      <p:sp>
        <p:nvSpPr>
          <p:cNvPr id="118" name="Isosceles Triangle 26"/>
          <p:cNvSpPr/>
          <p:nvPr/>
        </p:nvSpPr>
        <p:spPr>
          <a:xfrm>
            <a:off x="3858963" y="1150337"/>
            <a:ext cx="2062949" cy="156318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0079FF">
              <a:alpha val="80000"/>
            </a:srgb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dirty="0">
              <a:solidFill>
                <a:schemeClr val="bg1">
                  <a:lumMod val="65000"/>
                </a:schemeClr>
              </a:solidFill>
            </a:endParaRPr>
          </a:p>
        </p:txBody>
      </p:sp>
      <p:sp>
        <p:nvSpPr>
          <p:cNvPr id="119" name="Isosceles Triangle 26"/>
          <p:cNvSpPr/>
          <p:nvPr/>
        </p:nvSpPr>
        <p:spPr>
          <a:xfrm>
            <a:off x="4448829" y="1518005"/>
            <a:ext cx="2062949" cy="1195522"/>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0079FF">
              <a:alpha val="80000"/>
            </a:srgbClr>
          </a:solidFill>
          <a:ln>
            <a:noFill/>
          </a:ln>
          <a:effectLst>
            <a:reflection blurRad="6350" stA="52000" endA="300" endPos="35000" dir="5400000" sy="-100000" algn="bl" rotWithShape="0"/>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000" dirty="0">
              <a:solidFill>
                <a:schemeClr val="bg1">
                  <a:lumMod val="65000"/>
                </a:schemeClr>
              </a:solidFill>
            </a:endParaRPr>
          </a:p>
        </p:txBody>
      </p:sp>
      <p:sp>
        <p:nvSpPr>
          <p:cNvPr id="120" name="Isosceles Triangle 26"/>
          <p:cNvSpPr/>
          <p:nvPr/>
        </p:nvSpPr>
        <p:spPr>
          <a:xfrm>
            <a:off x="5038695" y="2104455"/>
            <a:ext cx="2062949" cy="60907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0079FF">
              <a:alpha val="80000"/>
            </a:srgbClr>
          </a:solidFill>
          <a:ln>
            <a:noFill/>
          </a:ln>
          <a:effectLst>
            <a:reflection blurRad="6350" stA="52000" endA="300" endPos="35000" dir="5400000" sy="-100000" algn="bl" rotWithShape="0"/>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2000" dirty="0">
              <a:solidFill>
                <a:schemeClr val="bg1">
                  <a:lumMod val="65000"/>
                </a:schemeClr>
              </a:solidFill>
            </a:endParaRPr>
          </a:p>
        </p:txBody>
      </p:sp>
      <p:sp>
        <p:nvSpPr>
          <p:cNvPr id="121" name="Isosceles Triangle 26"/>
          <p:cNvSpPr/>
          <p:nvPr/>
        </p:nvSpPr>
        <p:spPr>
          <a:xfrm>
            <a:off x="5628561" y="1931931"/>
            <a:ext cx="2062949" cy="781596"/>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0079FF">
              <a:alpha val="80000"/>
            </a:srgbClr>
          </a:solidFill>
          <a:ln>
            <a:noFill/>
          </a:ln>
          <a:effectLst>
            <a:reflection blurRad="6350" stA="52000" endA="300" endPos="35000" dir="5400000" sy="-100000" algn="bl" rotWithShape="0"/>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000" dirty="0">
              <a:solidFill>
                <a:schemeClr val="bg1">
                  <a:lumMod val="65000"/>
                </a:schemeClr>
              </a:solidFill>
            </a:endParaRPr>
          </a:p>
        </p:txBody>
      </p:sp>
      <p:sp>
        <p:nvSpPr>
          <p:cNvPr id="122" name="Isosceles Triangle 26"/>
          <p:cNvSpPr/>
          <p:nvPr/>
        </p:nvSpPr>
        <p:spPr>
          <a:xfrm>
            <a:off x="6218429" y="1811231"/>
            <a:ext cx="2062949" cy="902296"/>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0079FF">
              <a:alpha val="80000"/>
            </a:srgbClr>
          </a:solidFill>
          <a:ln>
            <a:noFill/>
          </a:ln>
          <a:effectLst>
            <a:reflection blurRad="6350" stA="52000" endA="300" endPos="35000" dir="5400000" sy="-100000" algn="bl" rotWithShape="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000" dirty="0">
              <a:solidFill>
                <a:schemeClr val="bg1">
                  <a:lumMod val="65000"/>
                </a:schemeClr>
              </a:solidFill>
            </a:endParaRPr>
          </a:p>
        </p:txBody>
      </p:sp>
      <p:grpSp>
        <p:nvGrpSpPr>
          <p:cNvPr id="123" name="组 122"/>
          <p:cNvGrpSpPr/>
          <p:nvPr/>
        </p:nvGrpSpPr>
        <p:grpSpPr>
          <a:xfrm>
            <a:off x="4151390" y="841344"/>
            <a:ext cx="324128" cy="413472"/>
            <a:chOff x="1155224" y="1125339"/>
            <a:chExt cx="324128" cy="413472"/>
          </a:xfrm>
        </p:grpSpPr>
        <p:sp>
          <p:nvSpPr>
            <p:cNvPr id="124" name="Freeform 7"/>
            <p:cNvSpPr>
              <a:spLocks noEditPoints="1"/>
            </p:cNvSpPr>
            <p:nvPr/>
          </p:nvSpPr>
          <p:spPr bwMode="auto">
            <a:xfrm>
              <a:off x="1181530" y="1125339"/>
              <a:ext cx="242480" cy="413472"/>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0079FF"/>
            </a:solidFill>
            <a:ln>
              <a:noFill/>
            </a:ln>
          </p:spPr>
          <p:txBody>
            <a:bodyPr vert="horz" wrap="square" lIns="91440" tIns="45720" rIns="91440" bIns="45720" numCol="1" anchor="t" anchorCtr="0" compatLnSpc="1"/>
            <a:lstStyle/>
            <a:p>
              <a:endParaRPr lang="en-US" sz="1600" b="1" dirty="0">
                <a:solidFill>
                  <a:schemeClr val="tx1">
                    <a:lumMod val="65000"/>
                    <a:lumOff val="35000"/>
                  </a:schemeClr>
                </a:solidFill>
                <a:ea typeface="Roboto" panose="02000000000000000000" pitchFamily="2" charset="0"/>
              </a:endParaRPr>
            </a:p>
          </p:txBody>
        </p:sp>
        <p:sp>
          <p:nvSpPr>
            <p:cNvPr id="125" name="TextBox 13"/>
            <p:cNvSpPr txBox="1"/>
            <p:nvPr/>
          </p:nvSpPr>
          <p:spPr>
            <a:xfrm>
              <a:off x="1155224" y="1154070"/>
              <a:ext cx="324128" cy="169277"/>
            </a:xfrm>
            <a:prstGeom prst="rect">
              <a:avLst/>
            </a:prstGeom>
            <a:noFill/>
          </p:spPr>
          <p:txBody>
            <a:bodyPr wrap="none" rtlCol="0">
              <a:spAutoFit/>
            </a:bodyPr>
            <a:lstStyle/>
            <a:p>
              <a:pPr algn="ctr"/>
              <a:r>
                <a:rPr lang="en-US" sz="500" dirty="0" smtClean="0">
                  <a:latin typeface="微软雅黑" panose="020B0503020204020204" pitchFamily="34" charset="-122"/>
                  <a:ea typeface="微软雅黑" panose="020B0503020204020204" pitchFamily="34" charset="-122"/>
                </a:rPr>
                <a:t>39%</a:t>
              </a:r>
              <a:endParaRPr lang="en-US" sz="500" dirty="0">
                <a:latin typeface="微软雅黑" panose="020B0503020204020204" pitchFamily="34" charset="-122"/>
                <a:ea typeface="微软雅黑" panose="020B0503020204020204" pitchFamily="34" charset="-122"/>
              </a:endParaRPr>
            </a:p>
          </p:txBody>
        </p:sp>
      </p:grpSp>
      <p:grpSp>
        <p:nvGrpSpPr>
          <p:cNvPr id="126" name="组 125"/>
          <p:cNvGrpSpPr/>
          <p:nvPr/>
        </p:nvGrpSpPr>
        <p:grpSpPr>
          <a:xfrm>
            <a:off x="4731750" y="675098"/>
            <a:ext cx="316113" cy="413472"/>
            <a:chOff x="1735584" y="959093"/>
            <a:chExt cx="316113" cy="413472"/>
          </a:xfrm>
        </p:grpSpPr>
        <p:sp>
          <p:nvSpPr>
            <p:cNvPr id="127" name="Freeform 7"/>
            <p:cNvSpPr>
              <a:spLocks noEditPoints="1"/>
            </p:cNvSpPr>
            <p:nvPr/>
          </p:nvSpPr>
          <p:spPr bwMode="auto">
            <a:xfrm>
              <a:off x="1770769" y="959093"/>
              <a:ext cx="242480" cy="413472"/>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0079FF"/>
            </a:solidFill>
            <a:ln>
              <a:noFill/>
            </a:ln>
          </p:spPr>
          <p:txBody>
            <a:bodyPr vert="horz" wrap="square" lIns="91440" tIns="45720" rIns="91440" bIns="45720" numCol="1" anchor="t" anchorCtr="0" compatLnSpc="1"/>
            <a:lstStyle/>
            <a:p>
              <a:endParaRPr lang="en-US" sz="1600" b="1" dirty="0">
                <a:solidFill>
                  <a:schemeClr val="tx1">
                    <a:lumMod val="65000"/>
                    <a:lumOff val="35000"/>
                  </a:schemeClr>
                </a:solidFill>
                <a:ea typeface="Roboto" panose="02000000000000000000" pitchFamily="2" charset="0"/>
              </a:endParaRPr>
            </a:p>
          </p:txBody>
        </p:sp>
        <p:sp>
          <p:nvSpPr>
            <p:cNvPr id="128" name="TextBox 16"/>
            <p:cNvSpPr txBox="1"/>
            <p:nvPr/>
          </p:nvSpPr>
          <p:spPr>
            <a:xfrm>
              <a:off x="1735584" y="994143"/>
              <a:ext cx="316113" cy="169277"/>
            </a:xfrm>
            <a:prstGeom prst="rect">
              <a:avLst/>
            </a:prstGeom>
            <a:noFill/>
          </p:spPr>
          <p:txBody>
            <a:bodyPr wrap="none" rtlCol="0">
              <a:spAutoFit/>
            </a:bodyPr>
            <a:lstStyle/>
            <a:p>
              <a:pPr algn="ctr"/>
              <a:r>
                <a:rPr lang="en-US" sz="500" dirty="0" smtClean="0">
                  <a:latin typeface="微软雅黑" panose="020B0503020204020204" pitchFamily="34" charset="-122"/>
                  <a:ea typeface="微软雅黑" panose="020B0503020204020204" pitchFamily="34" charset="-122"/>
                </a:rPr>
                <a:t>50%</a:t>
              </a:r>
              <a:endParaRPr lang="en-US" sz="500" dirty="0">
                <a:latin typeface="微软雅黑" panose="020B0503020204020204" pitchFamily="34" charset="-122"/>
                <a:ea typeface="微软雅黑" panose="020B0503020204020204" pitchFamily="34" charset="-122"/>
              </a:endParaRPr>
            </a:p>
          </p:txBody>
        </p:sp>
      </p:grpSp>
      <p:grpSp>
        <p:nvGrpSpPr>
          <p:cNvPr id="129" name="组 128"/>
          <p:cNvGrpSpPr/>
          <p:nvPr/>
        </p:nvGrpSpPr>
        <p:grpSpPr>
          <a:xfrm>
            <a:off x="5339688" y="987178"/>
            <a:ext cx="316113" cy="413472"/>
            <a:chOff x="2343522" y="1271173"/>
            <a:chExt cx="316113" cy="413472"/>
          </a:xfrm>
        </p:grpSpPr>
        <p:sp>
          <p:nvSpPr>
            <p:cNvPr id="130" name="Freeform 7"/>
            <p:cNvSpPr>
              <a:spLocks noEditPoints="1"/>
            </p:cNvSpPr>
            <p:nvPr/>
          </p:nvSpPr>
          <p:spPr bwMode="auto">
            <a:xfrm>
              <a:off x="2378707" y="1271173"/>
              <a:ext cx="242480" cy="413472"/>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0079FF"/>
            </a:solidFill>
            <a:ln>
              <a:noFill/>
            </a:ln>
          </p:spPr>
          <p:txBody>
            <a:bodyPr vert="horz" wrap="square" lIns="91440" tIns="45720" rIns="91440" bIns="45720" numCol="1" anchor="t" anchorCtr="0" compatLnSpc="1"/>
            <a:lstStyle/>
            <a:p>
              <a:endParaRPr lang="en-US" sz="1600" b="1" dirty="0">
                <a:solidFill>
                  <a:schemeClr val="tx1">
                    <a:lumMod val="65000"/>
                    <a:lumOff val="35000"/>
                  </a:schemeClr>
                </a:solidFill>
                <a:ea typeface="Roboto" panose="02000000000000000000" pitchFamily="2" charset="0"/>
              </a:endParaRPr>
            </a:p>
          </p:txBody>
        </p:sp>
        <p:sp>
          <p:nvSpPr>
            <p:cNvPr id="131" name="TextBox 19"/>
            <p:cNvSpPr txBox="1"/>
            <p:nvPr/>
          </p:nvSpPr>
          <p:spPr>
            <a:xfrm>
              <a:off x="2343522" y="1306223"/>
              <a:ext cx="316113" cy="169277"/>
            </a:xfrm>
            <a:prstGeom prst="rect">
              <a:avLst/>
            </a:prstGeom>
            <a:noFill/>
          </p:spPr>
          <p:txBody>
            <a:bodyPr wrap="none" rtlCol="0">
              <a:spAutoFit/>
            </a:bodyPr>
            <a:lstStyle/>
            <a:p>
              <a:pPr algn="ctr"/>
              <a:r>
                <a:rPr lang="en-US" sz="500" dirty="0" smtClean="0">
                  <a:latin typeface="微软雅黑" panose="020B0503020204020204" pitchFamily="34" charset="-122"/>
                  <a:ea typeface="微软雅黑" panose="020B0503020204020204" pitchFamily="34" charset="-122"/>
                </a:rPr>
                <a:t>40%</a:t>
              </a:r>
              <a:endParaRPr lang="en-US" sz="500" dirty="0">
                <a:latin typeface="微软雅黑" panose="020B0503020204020204" pitchFamily="34" charset="-122"/>
                <a:ea typeface="微软雅黑" panose="020B0503020204020204" pitchFamily="34" charset="-122"/>
              </a:endParaRPr>
            </a:p>
          </p:txBody>
        </p:sp>
      </p:grpSp>
      <p:grpSp>
        <p:nvGrpSpPr>
          <p:cNvPr id="132" name="组 131"/>
          <p:cNvGrpSpPr/>
          <p:nvPr/>
        </p:nvGrpSpPr>
        <p:grpSpPr>
          <a:xfrm>
            <a:off x="5947265" y="1451197"/>
            <a:ext cx="316113" cy="413472"/>
            <a:chOff x="2951099" y="1735192"/>
            <a:chExt cx="316113" cy="413472"/>
          </a:xfrm>
        </p:grpSpPr>
        <p:sp>
          <p:nvSpPr>
            <p:cNvPr id="133" name="Freeform 7"/>
            <p:cNvSpPr>
              <a:spLocks noEditPoints="1"/>
            </p:cNvSpPr>
            <p:nvPr/>
          </p:nvSpPr>
          <p:spPr bwMode="auto">
            <a:xfrm>
              <a:off x="2985738" y="1735192"/>
              <a:ext cx="242480" cy="413472"/>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0079FF"/>
            </a:solidFill>
            <a:ln>
              <a:noFill/>
            </a:ln>
          </p:spPr>
          <p:txBody>
            <a:bodyPr vert="horz" wrap="square" lIns="91440" tIns="45720" rIns="91440" bIns="45720" numCol="1" anchor="t" anchorCtr="0" compatLnSpc="1"/>
            <a:lstStyle/>
            <a:p>
              <a:endParaRPr lang="en-US" sz="1600" b="1" dirty="0">
                <a:solidFill>
                  <a:schemeClr val="tx1">
                    <a:lumMod val="65000"/>
                    <a:lumOff val="35000"/>
                  </a:schemeClr>
                </a:solidFill>
                <a:ea typeface="Roboto" panose="02000000000000000000" pitchFamily="2" charset="0"/>
              </a:endParaRPr>
            </a:p>
          </p:txBody>
        </p:sp>
        <p:sp>
          <p:nvSpPr>
            <p:cNvPr id="134" name="TextBox 22"/>
            <p:cNvSpPr txBox="1"/>
            <p:nvPr/>
          </p:nvSpPr>
          <p:spPr>
            <a:xfrm>
              <a:off x="2951099" y="1770242"/>
              <a:ext cx="316113" cy="169277"/>
            </a:xfrm>
            <a:prstGeom prst="rect">
              <a:avLst/>
            </a:prstGeom>
            <a:noFill/>
          </p:spPr>
          <p:txBody>
            <a:bodyPr wrap="none" rtlCol="0">
              <a:spAutoFit/>
            </a:bodyPr>
            <a:lstStyle/>
            <a:p>
              <a:pPr algn="ctr"/>
              <a:r>
                <a:rPr lang="en-US" sz="500" dirty="0" smtClean="0">
                  <a:latin typeface="微软雅黑" panose="020B0503020204020204" pitchFamily="34" charset="-122"/>
                  <a:ea typeface="微软雅黑" panose="020B0503020204020204" pitchFamily="34" charset="-122"/>
                </a:rPr>
                <a:t>20%</a:t>
              </a:r>
              <a:endParaRPr lang="en-US" sz="500" dirty="0">
                <a:latin typeface="微软雅黑" panose="020B0503020204020204" pitchFamily="34" charset="-122"/>
                <a:ea typeface="微软雅黑" panose="020B0503020204020204" pitchFamily="34" charset="-122"/>
              </a:endParaRPr>
            </a:p>
          </p:txBody>
        </p:sp>
      </p:grpSp>
      <p:grpSp>
        <p:nvGrpSpPr>
          <p:cNvPr id="135" name="组 134"/>
          <p:cNvGrpSpPr/>
          <p:nvPr/>
        </p:nvGrpSpPr>
        <p:grpSpPr>
          <a:xfrm>
            <a:off x="6505269" y="1347886"/>
            <a:ext cx="316113" cy="413472"/>
            <a:chOff x="3509103" y="1631881"/>
            <a:chExt cx="316113" cy="413472"/>
          </a:xfrm>
        </p:grpSpPr>
        <p:sp>
          <p:nvSpPr>
            <p:cNvPr id="136" name="Freeform 7"/>
            <p:cNvSpPr>
              <a:spLocks noEditPoints="1"/>
            </p:cNvSpPr>
            <p:nvPr/>
          </p:nvSpPr>
          <p:spPr bwMode="auto">
            <a:xfrm>
              <a:off x="3544288" y="1631881"/>
              <a:ext cx="242480" cy="413472"/>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0079FF"/>
            </a:solidFill>
            <a:ln>
              <a:noFill/>
            </a:ln>
          </p:spPr>
          <p:txBody>
            <a:bodyPr vert="horz" wrap="square" lIns="91440" tIns="45720" rIns="91440" bIns="45720" numCol="1" anchor="t" anchorCtr="0" compatLnSpc="1"/>
            <a:lstStyle/>
            <a:p>
              <a:endParaRPr lang="en-US" sz="1600" b="1" dirty="0">
                <a:solidFill>
                  <a:schemeClr val="tx1">
                    <a:lumMod val="65000"/>
                    <a:lumOff val="35000"/>
                  </a:schemeClr>
                </a:solidFill>
                <a:ea typeface="Roboto" panose="02000000000000000000" pitchFamily="2" charset="0"/>
              </a:endParaRPr>
            </a:p>
          </p:txBody>
        </p:sp>
        <p:sp>
          <p:nvSpPr>
            <p:cNvPr id="137" name="TextBox 25"/>
            <p:cNvSpPr txBox="1"/>
            <p:nvPr/>
          </p:nvSpPr>
          <p:spPr>
            <a:xfrm>
              <a:off x="3509103" y="1666931"/>
              <a:ext cx="316113" cy="169277"/>
            </a:xfrm>
            <a:prstGeom prst="rect">
              <a:avLst/>
            </a:prstGeom>
            <a:noFill/>
          </p:spPr>
          <p:txBody>
            <a:bodyPr wrap="none" rtlCol="0">
              <a:spAutoFit/>
            </a:bodyPr>
            <a:lstStyle/>
            <a:p>
              <a:pPr algn="ctr"/>
              <a:r>
                <a:rPr lang="en-US" sz="500" dirty="0" smtClean="0">
                  <a:latin typeface="微软雅黑" panose="020B0503020204020204" pitchFamily="34" charset="-122"/>
                  <a:ea typeface="微软雅黑" panose="020B0503020204020204" pitchFamily="34" charset="-122"/>
                </a:rPr>
                <a:t>30%</a:t>
              </a:r>
              <a:endParaRPr lang="en-US" sz="500" dirty="0">
                <a:latin typeface="微软雅黑" panose="020B0503020204020204" pitchFamily="34" charset="-122"/>
                <a:ea typeface="微软雅黑" panose="020B0503020204020204" pitchFamily="34" charset="-122"/>
              </a:endParaRPr>
            </a:p>
          </p:txBody>
        </p:sp>
      </p:grpSp>
      <p:grpSp>
        <p:nvGrpSpPr>
          <p:cNvPr id="138" name="组 137"/>
          <p:cNvGrpSpPr/>
          <p:nvPr/>
        </p:nvGrpSpPr>
        <p:grpSpPr>
          <a:xfrm>
            <a:off x="7087839" y="1218228"/>
            <a:ext cx="324128" cy="413472"/>
            <a:chOff x="4091673" y="1502223"/>
            <a:chExt cx="324128" cy="413472"/>
          </a:xfrm>
        </p:grpSpPr>
        <p:sp>
          <p:nvSpPr>
            <p:cNvPr id="139" name="Freeform 7"/>
            <p:cNvSpPr>
              <a:spLocks noEditPoints="1"/>
            </p:cNvSpPr>
            <p:nvPr/>
          </p:nvSpPr>
          <p:spPr bwMode="auto">
            <a:xfrm>
              <a:off x="4130862" y="1502223"/>
              <a:ext cx="242480" cy="413472"/>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0079FF"/>
            </a:solidFill>
            <a:ln>
              <a:noFill/>
            </a:ln>
          </p:spPr>
          <p:txBody>
            <a:bodyPr vert="horz" wrap="square" lIns="91440" tIns="45720" rIns="91440" bIns="45720" numCol="1" anchor="t" anchorCtr="0" compatLnSpc="1"/>
            <a:lstStyle/>
            <a:p>
              <a:endParaRPr lang="en-US" sz="1600" b="1" dirty="0">
                <a:solidFill>
                  <a:schemeClr val="tx1">
                    <a:lumMod val="65000"/>
                    <a:lumOff val="35000"/>
                  </a:schemeClr>
                </a:solidFill>
                <a:ea typeface="Roboto" panose="02000000000000000000" pitchFamily="2" charset="0"/>
              </a:endParaRPr>
            </a:p>
          </p:txBody>
        </p:sp>
        <p:sp>
          <p:nvSpPr>
            <p:cNvPr id="140" name="TextBox 28"/>
            <p:cNvSpPr txBox="1"/>
            <p:nvPr/>
          </p:nvSpPr>
          <p:spPr>
            <a:xfrm>
              <a:off x="4091673" y="1537271"/>
              <a:ext cx="324128" cy="169277"/>
            </a:xfrm>
            <a:prstGeom prst="rect">
              <a:avLst/>
            </a:prstGeom>
            <a:noFill/>
          </p:spPr>
          <p:txBody>
            <a:bodyPr wrap="none" rtlCol="0">
              <a:spAutoFit/>
            </a:bodyPr>
            <a:lstStyle/>
            <a:p>
              <a:pPr algn="ctr"/>
              <a:r>
                <a:rPr lang="en-US" sz="500" dirty="0" smtClean="0">
                  <a:latin typeface="微软雅黑" panose="020B0503020204020204" pitchFamily="34" charset="-122"/>
                  <a:ea typeface="微软雅黑" panose="020B0503020204020204" pitchFamily="34" charset="-122"/>
                </a:rPr>
                <a:t>35%</a:t>
              </a:r>
              <a:endParaRPr lang="en-US" sz="500" dirty="0">
                <a:latin typeface="微软雅黑" panose="020B0503020204020204" pitchFamily="34" charset="-122"/>
                <a:ea typeface="微软雅黑" panose="020B0503020204020204" pitchFamily="34" charset="-122"/>
              </a:endParaRPr>
            </a:p>
          </p:txBody>
        </p:sp>
      </p:grpSp>
      <p:grpSp>
        <p:nvGrpSpPr>
          <p:cNvPr id="141" name="Group 19"/>
          <p:cNvGrpSpPr/>
          <p:nvPr/>
        </p:nvGrpSpPr>
        <p:grpSpPr bwMode="auto">
          <a:xfrm flipH="1">
            <a:off x="1666997" y="2998287"/>
            <a:ext cx="7840655" cy="1674168"/>
            <a:chOff x="975" y="255"/>
            <a:chExt cx="3447" cy="4065"/>
          </a:xfrm>
        </p:grpSpPr>
        <p:grpSp>
          <p:nvGrpSpPr>
            <p:cNvPr id="142" name="Group 20"/>
            <p:cNvGrpSpPr/>
            <p:nvPr/>
          </p:nvGrpSpPr>
          <p:grpSpPr bwMode="auto">
            <a:xfrm>
              <a:off x="975" y="283"/>
              <a:ext cx="3447" cy="4037"/>
              <a:chOff x="975" y="300"/>
              <a:chExt cx="3447" cy="4037"/>
            </a:xfrm>
          </p:grpSpPr>
          <p:pic>
            <p:nvPicPr>
              <p:cNvPr id="144" name="Picture 21" descr="T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22" descr="T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43" name="Picture 23" descr="T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5" y="255"/>
              <a:ext cx="3447" cy="4065"/>
            </a:xfrm>
            <a:prstGeom prst="rect">
              <a:avLst/>
            </a:prstGeom>
            <a:noFill/>
            <a:extLst>
              <a:ext uri="{909E8E84-426E-40DD-AFC4-6F175D3DCCD1}">
                <a14:hiddenFill xmlns:a14="http://schemas.microsoft.com/office/drawing/2010/main">
                  <a:solidFill>
                    <a:srgbClr val="FFFFFF"/>
                  </a:solidFill>
                </a14:hiddenFill>
              </a:ext>
            </a:extLst>
          </p:spPr>
        </p:pic>
      </p:grpSp>
      <p:sp>
        <p:nvSpPr>
          <p:cNvPr id="146" name="文本框 32"/>
          <p:cNvSpPr txBox="1"/>
          <p:nvPr/>
        </p:nvSpPr>
        <p:spPr>
          <a:xfrm>
            <a:off x="3526832" y="3330755"/>
            <a:ext cx="1107996" cy="312137"/>
          </a:xfrm>
          <a:prstGeom prst="rect">
            <a:avLst/>
          </a:prstGeom>
          <a:noFill/>
        </p:spPr>
        <p:txBody>
          <a:bodyPr wrap="none" rtlCol="0">
            <a:spAutoFit/>
          </a:bodyPr>
          <a:lstStyle/>
          <a:p>
            <a:pPr algn="ctr" defTabSz="685800">
              <a:lnSpc>
                <a:spcPct val="130000"/>
              </a:lnSpc>
              <a:defRPr/>
            </a:pPr>
            <a:r>
              <a:rPr lang="zh-CN" altLang="en-US" sz="12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200" dirty="0">
              <a:solidFill>
                <a:srgbClr val="FFFFFF"/>
              </a:solidFill>
            </a:endParaRPr>
          </a:p>
        </p:txBody>
      </p:sp>
      <p:sp>
        <p:nvSpPr>
          <p:cNvPr id="147" name="Text Box 11"/>
          <p:cNvSpPr txBox="1">
            <a:spLocks noChangeArrowheads="1"/>
          </p:cNvSpPr>
          <p:nvPr/>
        </p:nvSpPr>
        <p:spPr bwMode="auto">
          <a:xfrm>
            <a:off x="3541756" y="3598641"/>
            <a:ext cx="4439867" cy="65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dirty="0" smtClean="0">
                <a:solidFill>
                  <a:srgbClr val="FFFFFF"/>
                </a:solidFill>
                <a:latin typeface="微软雅黑" panose="020B0503020204020204" pitchFamily="34" charset="-122"/>
                <a:ea typeface="微软雅黑" panose="020B0503020204020204" pitchFamily="34" charset="-122"/>
              </a:rPr>
              <a:t>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要内容请在这里输入组要内容请在这里输入组要内容</a:t>
            </a: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请在这里输入组要内容请在这里输入组请在这里输入组要内容请在这里输入组</a:t>
            </a:r>
            <a:r>
              <a:rPr lang="zh-CN" altLang="en-US" sz="800" dirty="0" smtClean="0">
                <a:solidFill>
                  <a:srgbClr val="FFFFFF"/>
                </a:solidFill>
                <a:latin typeface="微软雅黑" panose="020B0503020204020204" pitchFamily="34" charset="-122"/>
                <a:ea typeface="微软雅黑" panose="020B0503020204020204" pitchFamily="34" charset="-122"/>
              </a:rPr>
              <a:t>要内容请在这里输入组要内容请在这里输入组要内容请在这里输入组</a:t>
            </a:r>
            <a:endParaRPr lang="zh-CN" altLang="en-US" sz="800" dirty="0">
              <a:solidFill>
                <a:srgbClr val="FFFFFF"/>
              </a:solidFill>
              <a:latin typeface="微软雅黑" panose="020B0503020204020204" pitchFamily="34" charset="-122"/>
              <a:ea typeface="微软雅黑" panose="020B0503020204020204" pitchFamily="34" charset="-122"/>
            </a:endParaRPr>
          </a:p>
        </p:txBody>
      </p:sp>
      <p:grpSp>
        <p:nvGrpSpPr>
          <p:cNvPr id="116" name="组 60"/>
          <p:cNvGrpSpPr>
            <a:grpSpLocks noChangeAspect="1"/>
          </p:cNvGrpSpPr>
          <p:nvPr/>
        </p:nvGrpSpPr>
        <p:grpSpPr>
          <a:xfrm>
            <a:off x="1939980" y="2002478"/>
            <a:ext cx="360000" cy="139654"/>
            <a:chOff x="4041159" y="1376400"/>
            <a:chExt cx="612485" cy="237600"/>
          </a:xfrm>
        </p:grpSpPr>
        <p:sp>
          <p:nvSpPr>
            <p:cNvPr id="148" name="燕尾形 147"/>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9" name="燕尾形 148"/>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0" name="燕尾形 149"/>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燕尾形 150"/>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2" name="燕尾形 151"/>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additive="base">
                                        <p:cTn id="7" dur="500"/>
                                        <p:tgtEl>
                                          <p:spTgt spid="116"/>
                                        </p:tgtEl>
                                        <p:attrNameLst>
                                          <p:attrName>ppt_x</p:attrName>
                                        </p:attrNameLst>
                                      </p:cBhvr>
                                      <p:tavLst>
                                        <p:tav tm="0">
                                          <p:val>
                                            <p:strVal val="#ppt_x-#ppt_w*1.125000"/>
                                          </p:val>
                                        </p:tav>
                                        <p:tav tm="100000">
                                          <p:val>
                                            <p:strVal val="#ppt_x"/>
                                          </p:val>
                                        </p:tav>
                                      </p:tavLst>
                                    </p:anim>
                                    <p:animEffect transition="in" filter="wipe(right)">
                                      <p:cBhvr>
                                        <p:cTn id="8" dur="500"/>
                                        <p:tgtEl>
                                          <p:spTgt spid="116"/>
                                        </p:tgtEl>
                                      </p:cBhvr>
                                    </p:animEffect>
                                  </p:childTnLst>
                                </p:cTn>
                              </p:par>
                            </p:childTnLst>
                          </p:cTn>
                        </p:par>
                        <p:par>
                          <p:cTn id="9" fill="hold">
                            <p:stCondLst>
                              <p:cond delay="500"/>
                            </p:stCondLst>
                            <p:childTnLst>
                              <p:par>
                                <p:cTn id="10" presetID="22" presetClass="entr" presetSubtype="8" repeatCount="4000" fill="hold" nodeType="afterEffect">
                                  <p:stCondLst>
                                    <p:cond delay="0"/>
                                  </p:stCondLst>
                                  <p:childTnLst>
                                    <p:set>
                                      <p:cBhvr>
                                        <p:cTn id="11" dur="1" fill="hold">
                                          <p:stCondLst>
                                            <p:cond delay="0"/>
                                          </p:stCondLst>
                                        </p:cTn>
                                        <p:tgtEl>
                                          <p:spTgt spid="116"/>
                                        </p:tgtEl>
                                        <p:attrNameLst>
                                          <p:attrName>style.visibility</p:attrName>
                                        </p:attrNameLst>
                                      </p:cBhvr>
                                      <p:to>
                                        <p:strVal val="visible"/>
                                      </p:to>
                                    </p:set>
                                    <p:animEffect transition="in" filter="wipe(left)">
                                      <p:cBhvr>
                                        <p:cTn id="12" dur="200"/>
                                        <p:tgtEl>
                                          <p:spTgt spid="116"/>
                                        </p:tgtEl>
                                      </p:cBhvr>
                                    </p:animEffect>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117"/>
                                        </p:tgtEl>
                                        <p:attrNameLst>
                                          <p:attrName>style.visibility</p:attrName>
                                        </p:attrNameLst>
                                      </p:cBhvr>
                                      <p:to>
                                        <p:strVal val="visible"/>
                                      </p:to>
                                    </p:set>
                                    <p:anim calcmode="lin" valueType="num">
                                      <p:cBhvr>
                                        <p:cTn id="16" dur="1000" fill="hold"/>
                                        <p:tgtEl>
                                          <p:spTgt spid="117"/>
                                        </p:tgtEl>
                                        <p:attrNameLst>
                                          <p:attrName>ppt_w</p:attrName>
                                        </p:attrNameLst>
                                      </p:cBhvr>
                                      <p:tavLst>
                                        <p:tav tm="0">
                                          <p:val>
                                            <p:strVal val="#ppt_w*0.70"/>
                                          </p:val>
                                        </p:tav>
                                        <p:tav tm="100000">
                                          <p:val>
                                            <p:strVal val="#ppt_w"/>
                                          </p:val>
                                        </p:tav>
                                      </p:tavLst>
                                    </p:anim>
                                    <p:anim calcmode="lin" valueType="num">
                                      <p:cBhvr>
                                        <p:cTn id="17" dur="1000" fill="hold"/>
                                        <p:tgtEl>
                                          <p:spTgt spid="117"/>
                                        </p:tgtEl>
                                        <p:attrNameLst>
                                          <p:attrName>ppt_h</p:attrName>
                                        </p:attrNameLst>
                                      </p:cBhvr>
                                      <p:tavLst>
                                        <p:tav tm="0">
                                          <p:val>
                                            <p:strVal val="#ppt_h"/>
                                          </p:val>
                                        </p:tav>
                                        <p:tav tm="100000">
                                          <p:val>
                                            <p:strVal val="#ppt_h"/>
                                          </p:val>
                                        </p:tav>
                                      </p:tavLst>
                                    </p:anim>
                                    <p:animEffect transition="in" filter="fade">
                                      <p:cBhvr>
                                        <p:cTn id="18" dur="1000"/>
                                        <p:tgtEl>
                                          <p:spTgt spid="117"/>
                                        </p:tgtEl>
                                      </p:cBhvr>
                                    </p:animEffect>
                                  </p:childTnLst>
                                </p:cTn>
                              </p:par>
                              <p:par>
                                <p:cTn id="19" presetID="55" presetClass="entr" presetSubtype="0" fill="hold" grpId="0" nodeType="withEffect">
                                  <p:stCondLst>
                                    <p:cond delay="300"/>
                                  </p:stCondLst>
                                  <p:childTnLst>
                                    <p:set>
                                      <p:cBhvr>
                                        <p:cTn id="20" dur="1" fill="hold">
                                          <p:stCondLst>
                                            <p:cond delay="0"/>
                                          </p:stCondLst>
                                        </p:cTn>
                                        <p:tgtEl>
                                          <p:spTgt spid="118"/>
                                        </p:tgtEl>
                                        <p:attrNameLst>
                                          <p:attrName>style.visibility</p:attrName>
                                        </p:attrNameLst>
                                      </p:cBhvr>
                                      <p:to>
                                        <p:strVal val="visible"/>
                                      </p:to>
                                    </p:set>
                                    <p:anim calcmode="lin" valueType="num">
                                      <p:cBhvr>
                                        <p:cTn id="21" dur="1000" fill="hold"/>
                                        <p:tgtEl>
                                          <p:spTgt spid="118"/>
                                        </p:tgtEl>
                                        <p:attrNameLst>
                                          <p:attrName>ppt_w</p:attrName>
                                        </p:attrNameLst>
                                      </p:cBhvr>
                                      <p:tavLst>
                                        <p:tav tm="0">
                                          <p:val>
                                            <p:strVal val="#ppt_w*0.70"/>
                                          </p:val>
                                        </p:tav>
                                        <p:tav tm="100000">
                                          <p:val>
                                            <p:strVal val="#ppt_w"/>
                                          </p:val>
                                        </p:tav>
                                      </p:tavLst>
                                    </p:anim>
                                    <p:anim calcmode="lin" valueType="num">
                                      <p:cBhvr>
                                        <p:cTn id="22" dur="1000" fill="hold"/>
                                        <p:tgtEl>
                                          <p:spTgt spid="118"/>
                                        </p:tgtEl>
                                        <p:attrNameLst>
                                          <p:attrName>ppt_h</p:attrName>
                                        </p:attrNameLst>
                                      </p:cBhvr>
                                      <p:tavLst>
                                        <p:tav tm="0">
                                          <p:val>
                                            <p:strVal val="#ppt_h"/>
                                          </p:val>
                                        </p:tav>
                                        <p:tav tm="100000">
                                          <p:val>
                                            <p:strVal val="#ppt_h"/>
                                          </p:val>
                                        </p:tav>
                                      </p:tavLst>
                                    </p:anim>
                                    <p:animEffect transition="in" filter="fade">
                                      <p:cBhvr>
                                        <p:cTn id="23" dur="1000"/>
                                        <p:tgtEl>
                                          <p:spTgt spid="118"/>
                                        </p:tgtEl>
                                      </p:cBhvr>
                                    </p:animEffect>
                                  </p:childTnLst>
                                </p:cTn>
                              </p:par>
                              <p:par>
                                <p:cTn id="24" presetID="55" presetClass="entr" presetSubtype="0" fill="hold" grpId="0" nodeType="withEffect">
                                  <p:stCondLst>
                                    <p:cond delay="900"/>
                                  </p:stCondLst>
                                  <p:childTnLst>
                                    <p:set>
                                      <p:cBhvr>
                                        <p:cTn id="25" dur="1" fill="hold">
                                          <p:stCondLst>
                                            <p:cond delay="0"/>
                                          </p:stCondLst>
                                        </p:cTn>
                                        <p:tgtEl>
                                          <p:spTgt spid="119"/>
                                        </p:tgtEl>
                                        <p:attrNameLst>
                                          <p:attrName>style.visibility</p:attrName>
                                        </p:attrNameLst>
                                      </p:cBhvr>
                                      <p:to>
                                        <p:strVal val="visible"/>
                                      </p:to>
                                    </p:set>
                                    <p:anim calcmode="lin" valueType="num">
                                      <p:cBhvr>
                                        <p:cTn id="26" dur="1000" fill="hold"/>
                                        <p:tgtEl>
                                          <p:spTgt spid="119"/>
                                        </p:tgtEl>
                                        <p:attrNameLst>
                                          <p:attrName>ppt_w</p:attrName>
                                        </p:attrNameLst>
                                      </p:cBhvr>
                                      <p:tavLst>
                                        <p:tav tm="0">
                                          <p:val>
                                            <p:strVal val="#ppt_w*0.70"/>
                                          </p:val>
                                        </p:tav>
                                        <p:tav tm="100000">
                                          <p:val>
                                            <p:strVal val="#ppt_w"/>
                                          </p:val>
                                        </p:tav>
                                      </p:tavLst>
                                    </p:anim>
                                    <p:anim calcmode="lin" valueType="num">
                                      <p:cBhvr>
                                        <p:cTn id="27" dur="1000" fill="hold"/>
                                        <p:tgtEl>
                                          <p:spTgt spid="119"/>
                                        </p:tgtEl>
                                        <p:attrNameLst>
                                          <p:attrName>ppt_h</p:attrName>
                                        </p:attrNameLst>
                                      </p:cBhvr>
                                      <p:tavLst>
                                        <p:tav tm="0">
                                          <p:val>
                                            <p:strVal val="#ppt_h"/>
                                          </p:val>
                                        </p:tav>
                                        <p:tav tm="100000">
                                          <p:val>
                                            <p:strVal val="#ppt_h"/>
                                          </p:val>
                                        </p:tav>
                                      </p:tavLst>
                                    </p:anim>
                                    <p:animEffect transition="in" filter="fade">
                                      <p:cBhvr>
                                        <p:cTn id="28" dur="1000"/>
                                        <p:tgtEl>
                                          <p:spTgt spid="119"/>
                                        </p:tgtEl>
                                      </p:cBhvr>
                                    </p:animEffect>
                                  </p:childTnLst>
                                </p:cTn>
                              </p:par>
                              <p:par>
                                <p:cTn id="29" presetID="55" presetClass="entr" presetSubtype="0" fill="hold" grpId="0" nodeType="withEffect">
                                  <p:stCondLst>
                                    <p:cond delay="1200"/>
                                  </p:stCondLst>
                                  <p:childTnLst>
                                    <p:set>
                                      <p:cBhvr>
                                        <p:cTn id="30" dur="1" fill="hold">
                                          <p:stCondLst>
                                            <p:cond delay="0"/>
                                          </p:stCondLst>
                                        </p:cTn>
                                        <p:tgtEl>
                                          <p:spTgt spid="120"/>
                                        </p:tgtEl>
                                        <p:attrNameLst>
                                          <p:attrName>style.visibility</p:attrName>
                                        </p:attrNameLst>
                                      </p:cBhvr>
                                      <p:to>
                                        <p:strVal val="visible"/>
                                      </p:to>
                                    </p:set>
                                    <p:anim calcmode="lin" valueType="num">
                                      <p:cBhvr>
                                        <p:cTn id="31" dur="1000" fill="hold"/>
                                        <p:tgtEl>
                                          <p:spTgt spid="120"/>
                                        </p:tgtEl>
                                        <p:attrNameLst>
                                          <p:attrName>ppt_w</p:attrName>
                                        </p:attrNameLst>
                                      </p:cBhvr>
                                      <p:tavLst>
                                        <p:tav tm="0">
                                          <p:val>
                                            <p:strVal val="#ppt_w*0.70"/>
                                          </p:val>
                                        </p:tav>
                                        <p:tav tm="100000">
                                          <p:val>
                                            <p:strVal val="#ppt_w"/>
                                          </p:val>
                                        </p:tav>
                                      </p:tavLst>
                                    </p:anim>
                                    <p:anim calcmode="lin" valueType="num">
                                      <p:cBhvr>
                                        <p:cTn id="32" dur="1000" fill="hold"/>
                                        <p:tgtEl>
                                          <p:spTgt spid="120"/>
                                        </p:tgtEl>
                                        <p:attrNameLst>
                                          <p:attrName>ppt_h</p:attrName>
                                        </p:attrNameLst>
                                      </p:cBhvr>
                                      <p:tavLst>
                                        <p:tav tm="0">
                                          <p:val>
                                            <p:strVal val="#ppt_h"/>
                                          </p:val>
                                        </p:tav>
                                        <p:tav tm="100000">
                                          <p:val>
                                            <p:strVal val="#ppt_h"/>
                                          </p:val>
                                        </p:tav>
                                      </p:tavLst>
                                    </p:anim>
                                    <p:animEffect transition="in" filter="fade">
                                      <p:cBhvr>
                                        <p:cTn id="33" dur="1000"/>
                                        <p:tgtEl>
                                          <p:spTgt spid="120"/>
                                        </p:tgtEl>
                                      </p:cBhvr>
                                    </p:animEffect>
                                  </p:childTnLst>
                                </p:cTn>
                              </p:par>
                              <p:par>
                                <p:cTn id="34" presetID="55" presetClass="entr" presetSubtype="0" fill="hold" grpId="0" nodeType="withEffect">
                                  <p:stCondLst>
                                    <p:cond delay="600"/>
                                  </p:stCondLst>
                                  <p:childTnLst>
                                    <p:set>
                                      <p:cBhvr>
                                        <p:cTn id="35" dur="1" fill="hold">
                                          <p:stCondLst>
                                            <p:cond delay="0"/>
                                          </p:stCondLst>
                                        </p:cTn>
                                        <p:tgtEl>
                                          <p:spTgt spid="121"/>
                                        </p:tgtEl>
                                        <p:attrNameLst>
                                          <p:attrName>style.visibility</p:attrName>
                                        </p:attrNameLst>
                                      </p:cBhvr>
                                      <p:to>
                                        <p:strVal val="visible"/>
                                      </p:to>
                                    </p:set>
                                    <p:anim calcmode="lin" valueType="num">
                                      <p:cBhvr>
                                        <p:cTn id="36" dur="1000" fill="hold"/>
                                        <p:tgtEl>
                                          <p:spTgt spid="121"/>
                                        </p:tgtEl>
                                        <p:attrNameLst>
                                          <p:attrName>ppt_w</p:attrName>
                                        </p:attrNameLst>
                                      </p:cBhvr>
                                      <p:tavLst>
                                        <p:tav tm="0">
                                          <p:val>
                                            <p:strVal val="#ppt_w*0.70"/>
                                          </p:val>
                                        </p:tav>
                                        <p:tav tm="100000">
                                          <p:val>
                                            <p:strVal val="#ppt_w"/>
                                          </p:val>
                                        </p:tav>
                                      </p:tavLst>
                                    </p:anim>
                                    <p:anim calcmode="lin" valueType="num">
                                      <p:cBhvr>
                                        <p:cTn id="37" dur="1000" fill="hold"/>
                                        <p:tgtEl>
                                          <p:spTgt spid="121"/>
                                        </p:tgtEl>
                                        <p:attrNameLst>
                                          <p:attrName>ppt_h</p:attrName>
                                        </p:attrNameLst>
                                      </p:cBhvr>
                                      <p:tavLst>
                                        <p:tav tm="0">
                                          <p:val>
                                            <p:strVal val="#ppt_h"/>
                                          </p:val>
                                        </p:tav>
                                        <p:tav tm="100000">
                                          <p:val>
                                            <p:strVal val="#ppt_h"/>
                                          </p:val>
                                        </p:tav>
                                      </p:tavLst>
                                    </p:anim>
                                    <p:animEffect transition="in" filter="fade">
                                      <p:cBhvr>
                                        <p:cTn id="38" dur="1000"/>
                                        <p:tgtEl>
                                          <p:spTgt spid="121"/>
                                        </p:tgtEl>
                                      </p:cBhvr>
                                    </p:animEffect>
                                  </p:childTnLst>
                                </p:cTn>
                              </p:par>
                              <p:par>
                                <p:cTn id="39" presetID="55" presetClass="entr" presetSubtype="0" fill="hold" grpId="0" nodeType="withEffect">
                                  <p:stCondLst>
                                    <p:cond delay="1400"/>
                                  </p:stCondLst>
                                  <p:childTnLst>
                                    <p:set>
                                      <p:cBhvr>
                                        <p:cTn id="40" dur="1" fill="hold">
                                          <p:stCondLst>
                                            <p:cond delay="0"/>
                                          </p:stCondLst>
                                        </p:cTn>
                                        <p:tgtEl>
                                          <p:spTgt spid="122"/>
                                        </p:tgtEl>
                                        <p:attrNameLst>
                                          <p:attrName>style.visibility</p:attrName>
                                        </p:attrNameLst>
                                      </p:cBhvr>
                                      <p:to>
                                        <p:strVal val="visible"/>
                                      </p:to>
                                    </p:set>
                                    <p:anim calcmode="lin" valueType="num">
                                      <p:cBhvr>
                                        <p:cTn id="41" dur="1000" fill="hold"/>
                                        <p:tgtEl>
                                          <p:spTgt spid="122"/>
                                        </p:tgtEl>
                                        <p:attrNameLst>
                                          <p:attrName>ppt_w</p:attrName>
                                        </p:attrNameLst>
                                      </p:cBhvr>
                                      <p:tavLst>
                                        <p:tav tm="0">
                                          <p:val>
                                            <p:strVal val="#ppt_w*0.70"/>
                                          </p:val>
                                        </p:tav>
                                        <p:tav tm="100000">
                                          <p:val>
                                            <p:strVal val="#ppt_w"/>
                                          </p:val>
                                        </p:tav>
                                      </p:tavLst>
                                    </p:anim>
                                    <p:anim calcmode="lin" valueType="num">
                                      <p:cBhvr>
                                        <p:cTn id="42" dur="1000" fill="hold"/>
                                        <p:tgtEl>
                                          <p:spTgt spid="122"/>
                                        </p:tgtEl>
                                        <p:attrNameLst>
                                          <p:attrName>ppt_h</p:attrName>
                                        </p:attrNameLst>
                                      </p:cBhvr>
                                      <p:tavLst>
                                        <p:tav tm="0">
                                          <p:val>
                                            <p:strVal val="#ppt_h"/>
                                          </p:val>
                                        </p:tav>
                                        <p:tav tm="100000">
                                          <p:val>
                                            <p:strVal val="#ppt_h"/>
                                          </p:val>
                                        </p:tav>
                                      </p:tavLst>
                                    </p:anim>
                                    <p:animEffect transition="in" filter="fade">
                                      <p:cBhvr>
                                        <p:cTn id="43" dur="1000"/>
                                        <p:tgtEl>
                                          <p:spTgt spid="122"/>
                                        </p:tgtEl>
                                      </p:cBhvr>
                                    </p:animEffect>
                                  </p:childTnLst>
                                </p:cTn>
                              </p:par>
                            </p:childTnLst>
                          </p:cTn>
                        </p:par>
                        <p:par>
                          <p:cTn id="44" fill="hold">
                            <p:stCondLst>
                              <p:cond delay="2000"/>
                            </p:stCondLst>
                            <p:childTnLst>
                              <p:par>
                                <p:cTn id="45" presetID="47" presetClass="entr" presetSubtype="0" fill="hold" nodeType="afterEffect">
                                  <p:stCondLst>
                                    <p:cond delay="0"/>
                                  </p:stCondLst>
                                  <p:childTnLst>
                                    <p:set>
                                      <p:cBhvr>
                                        <p:cTn id="46" dur="1" fill="hold">
                                          <p:stCondLst>
                                            <p:cond delay="0"/>
                                          </p:stCondLst>
                                        </p:cTn>
                                        <p:tgtEl>
                                          <p:spTgt spid="123"/>
                                        </p:tgtEl>
                                        <p:attrNameLst>
                                          <p:attrName>style.visibility</p:attrName>
                                        </p:attrNameLst>
                                      </p:cBhvr>
                                      <p:to>
                                        <p:strVal val="visible"/>
                                      </p:to>
                                    </p:set>
                                    <p:animEffect transition="in" filter="fade">
                                      <p:cBhvr>
                                        <p:cTn id="47" dur="1000"/>
                                        <p:tgtEl>
                                          <p:spTgt spid="123"/>
                                        </p:tgtEl>
                                      </p:cBhvr>
                                    </p:animEffect>
                                    <p:anim calcmode="lin" valueType="num">
                                      <p:cBhvr>
                                        <p:cTn id="48" dur="1000" fill="hold"/>
                                        <p:tgtEl>
                                          <p:spTgt spid="123"/>
                                        </p:tgtEl>
                                        <p:attrNameLst>
                                          <p:attrName>ppt_x</p:attrName>
                                        </p:attrNameLst>
                                      </p:cBhvr>
                                      <p:tavLst>
                                        <p:tav tm="0">
                                          <p:val>
                                            <p:strVal val="#ppt_x"/>
                                          </p:val>
                                        </p:tav>
                                        <p:tav tm="100000">
                                          <p:val>
                                            <p:strVal val="#ppt_x"/>
                                          </p:val>
                                        </p:tav>
                                      </p:tavLst>
                                    </p:anim>
                                    <p:anim calcmode="lin" valueType="num">
                                      <p:cBhvr>
                                        <p:cTn id="49" dur="1000" fill="hold"/>
                                        <p:tgtEl>
                                          <p:spTgt spid="12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
                                  </p:stCondLst>
                                  <p:childTnLst>
                                    <p:set>
                                      <p:cBhvr>
                                        <p:cTn id="51" dur="1" fill="hold">
                                          <p:stCondLst>
                                            <p:cond delay="0"/>
                                          </p:stCondLst>
                                        </p:cTn>
                                        <p:tgtEl>
                                          <p:spTgt spid="126"/>
                                        </p:tgtEl>
                                        <p:attrNameLst>
                                          <p:attrName>style.visibility</p:attrName>
                                        </p:attrNameLst>
                                      </p:cBhvr>
                                      <p:to>
                                        <p:strVal val="visible"/>
                                      </p:to>
                                    </p:set>
                                    <p:animEffect transition="in" filter="fade">
                                      <p:cBhvr>
                                        <p:cTn id="52" dur="1000"/>
                                        <p:tgtEl>
                                          <p:spTgt spid="126"/>
                                        </p:tgtEl>
                                      </p:cBhvr>
                                    </p:animEffect>
                                    <p:anim calcmode="lin" valueType="num">
                                      <p:cBhvr>
                                        <p:cTn id="53" dur="1000" fill="hold"/>
                                        <p:tgtEl>
                                          <p:spTgt spid="126"/>
                                        </p:tgtEl>
                                        <p:attrNameLst>
                                          <p:attrName>ppt_x</p:attrName>
                                        </p:attrNameLst>
                                      </p:cBhvr>
                                      <p:tavLst>
                                        <p:tav tm="0">
                                          <p:val>
                                            <p:strVal val="#ppt_x"/>
                                          </p:val>
                                        </p:tav>
                                        <p:tav tm="100000">
                                          <p:val>
                                            <p:strVal val="#ppt_x"/>
                                          </p:val>
                                        </p:tav>
                                      </p:tavLst>
                                    </p:anim>
                                    <p:anim calcmode="lin" valueType="num">
                                      <p:cBhvr>
                                        <p:cTn id="54" dur="1000" fill="hold"/>
                                        <p:tgtEl>
                                          <p:spTgt spid="126"/>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800"/>
                                  </p:stCondLst>
                                  <p:childTnLst>
                                    <p:set>
                                      <p:cBhvr>
                                        <p:cTn id="56" dur="1" fill="hold">
                                          <p:stCondLst>
                                            <p:cond delay="0"/>
                                          </p:stCondLst>
                                        </p:cTn>
                                        <p:tgtEl>
                                          <p:spTgt spid="129"/>
                                        </p:tgtEl>
                                        <p:attrNameLst>
                                          <p:attrName>style.visibility</p:attrName>
                                        </p:attrNameLst>
                                      </p:cBhvr>
                                      <p:to>
                                        <p:strVal val="visible"/>
                                      </p:to>
                                    </p:set>
                                    <p:animEffect transition="in" filter="fade">
                                      <p:cBhvr>
                                        <p:cTn id="57" dur="1000"/>
                                        <p:tgtEl>
                                          <p:spTgt spid="129"/>
                                        </p:tgtEl>
                                      </p:cBhvr>
                                    </p:animEffect>
                                    <p:anim calcmode="lin" valueType="num">
                                      <p:cBhvr>
                                        <p:cTn id="58" dur="1000" fill="hold"/>
                                        <p:tgtEl>
                                          <p:spTgt spid="129"/>
                                        </p:tgtEl>
                                        <p:attrNameLst>
                                          <p:attrName>ppt_x</p:attrName>
                                        </p:attrNameLst>
                                      </p:cBhvr>
                                      <p:tavLst>
                                        <p:tav tm="0">
                                          <p:val>
                                            <p:strVal val="#ppt_x"/>
                                          </p:val>
                                        </p:tav>
                                        <p:tav tm="100000">
                                          <p:val>
                                            <p:strVal val="#ppt_x"/>
                                          </p:val>
                                        </p:tav>
                                      </p:tavLst>
                                    </p:anim>
                                    <p:anim calcmode="lin" valueType="num">
                                      <p:cBhvr>
                                        <p:cTn id="59" dur="1000" fill="hold"/>
                                        <p:tgtEl>
                                          <p:spTgt spid="129"/>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600"/>
                                  </p:stCondLst>
                                  <p:childTnLst>
                                    <p:set>
                                      <p:cBhvr>
                                        <p:cTn id="61" dur="1" fill="hold">
                                          <p:stCondLst>
                                            <p:cond delay="0"/>
                                          </p:stCondLst>
                                        </p:cTn>
                                        <p:tgtEl>
                                          <p:spTgt spid="132"/>
                                        </p:tgtEl>
                                        <p:attrNameLst>
                                          <p:attrName>style.visibility</p:attrName>
                                        </p:attrNameLst>
                                      </p:cBhvr>
                                      <p:to>
                                        <p:strVal val="visible"/>
                                      </p:to>
                                    </p:set>
                                    <p:animEffect transition="in" filter="fade">
                                      <p:cBhvr>
                                        <p:cTn id="62" dur="1000"/>
                                        <p:tgtEl>
                                          <p:spTgt spid="132"/>
                                        </p:tgtEl>
                                      </p:cBhvr>
                                    </p:animEffect>
                                    <p:anim calcmode="lin" valueType="num">
                                      <p:cBhvr>
                                        <p:cTn id="63" dur="1000" fill="hold"/>
                                        <p:tgtEl>
                                          <p:spTgt spid="132"/>
                                        </p:tgtEl>
                                        <p:attrNameLst>
                                          <p:attrName>ppt_x</p:attrName>
                                        </p:attrNameLst>
                                      </p:cBhvr>
                                      <p:tavLst>
                                        <p:tav tm="0">
                                          <p:val>
                                            <p:strVal val="#ppt_x"/>
                                          </p:val>
                                        </p:tav>
                                        <p:tav tm="100000">
                                          <p:val>
                                            <p:strVal val="#ppt_x"/>
                                          </p:val>
                                        </p:tav>
                                      </p:tavLst>
                                    </p:anim>
                                    <p:anim calcmode="lin" valueType="num">
                                      <p:cBhvr>
                                        <p:cTn id="64" dur="1000" fill="hold"/>
                                        <p:tgtEl>
                                          <p:spTgt spid="132"/>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40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1000"/>
                                        <p:tgtEl>
                                          <p:spTgt spid="135"/>
                                        </p:tgtEl>
                                      </p:cBhvr>
                                    </p:animEffect>
                                    <p:anim calcmode="lin" valueType="num">
                                      <p:cBhvr>
                                        <p:cTn id="68" dur="1000" fill="hold"/>
                                        <p:tgtEl>
                                          <p:spTgt spid="135"/>
                                        </p:tgtEl>
                                        <p:attrNameLst>
                                          <p:attrName>ppt_x</p:attrName>
                                        </p:attrNameLst>
                                      </p:cBhvr>
                                      <p:tavLst>
                                        <p:tav tm="0">
                                          <p:val>
                                            <p:strVal val="#ppt_x"/>
                                          </p:val>
                                        </p:tav>
                                        <p:tav tm="100000">
                                          <p:val>
                                            <p:strVal val="#ppt_x"/>
                                          </p:val>
                                        </p:tav>
                                      </p:tavLst>
                                    </p:anim>
                                    <p:anim calcmode="lin" valueType="num">
                                      <p:cBhvr>
                                        <p:cTn id="69" dur="1000" fill="hold"/>
                                        <p:tgtEl>
                                          <p:spTgt spid="135"/>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1000"/>
                                  </p:stCondLst>
                                  <p:childTnLst>
                                    <p:set>
                                      <p:cBhvr>
                                        <p:cTn id="71" dur="1" fill="hold">
                                          <p:stCondLst>
                                            <p:cond delay="0"/>
                                          </p:stCondLst>
                                        </p:cTn>
                                        <p:tgtEl>
                                          <p:spTgt spid="138"/>
                                        </p:tgtEl>
                                        <p:attrNameLst>
                                          <p:attrName>style.visibility</p:attrName>
                                        </p:attrNameLst>
                                      </p:cBhvr>
                                      <p:to>
                                        <p:strVal val="visible"/>
                                      </p:to>
                                    </p:set>
                                    <p:animEffect transition="in" filter="fade">
                                      <p:cBhvr>
                                        <p:cTn id="72" dur="1000"/>
                                        <p:tgtEl>
                                          <p:spTgt spid="138"/>
                                        </p:tgtEl>
                                      </p:cBhvr>
                                    </p:animEffect>
                                    <p:anim calcmode="lin" valueType="num">
                                      <p:cBhvr>
                                        <p:cTn id="73" dur="1000" fill="hold"/>
                                        <p:tgtEl>
                                          <p:spTgt spid="138"/>
                                        </p:tgtEl>
                                        <p:attrNameLst>
                                          <p:attrName>ppt_x</p:attrName>
                                        </p:attrNameLst>
                                      </p:cBhvr>
                                      <p:tavLst>
                                        <p:tav tm="0">
                                          <p:val>
                                            <p:strVal val="#ppt_x"/>
                                          </p:val>
                                        </p:tav>
                                        <p:tav tm="100000">
                                          <p:val>
                                            <p:strVal val="#ppt_x"/>
                                          </p:val>
                                        </p:tav>
                                      </p:tavLst>
                                    </p:anim>
                                    <p:anim calcmode="lin" valueType="num">
                                      <p:cBhvr>
                                        <p:cTn id="74" dur="1000" fill="hold"/>
                                        <p:tgtEl>
                                          <p:spTgt spid="138"/>
                                        </p:tgtEl>
                                        <p:attrNameLst>
                                          <p:attrName>ppt_y</p:attrName>
                                        </p:attrNameLst>
                                      </p:cBhvr>
                                      <p:tavLst>
                                        <p:tav tm="0">
                                          <p:val>
                                            <p:strVal val="#ppt_y-.1"/>
                                          </p:val>
                                        </p:tav>
                                        <p:tav tm="100000">
                                          <p:val>
                                            <p:strVal val="#ppt_y"/>
                                          </p:val>
                                        </p:tav>
                                      </p:tavLst>
                                    </p:anim>
                                  </p:childTnLst>
                                </p:cTn>
                              </p:par>
                            </p:childTnLst>
                          </p:cTn>
                        </p:par>
                        <p:par>
                          <p:cTn id="75" fill="hold">
                            <p:stCondLst>
                              <p:cond delay="3000"/>
                            </p:stCondLst>
                            <p:childTnLst>
                              <p:par>
                                <p:cTn id="76" presetID="37" presetClass="entr" presetSubtype="0" fill="hold" nodeType="afterEffect">
                                  <p:stCondLst>
                                    <p:cond delay="0"/>
                                  </p:stCondLst>
                                  <p:childTnLst>
                                    <p:set>
                                      <p:cBhvr>
                                        <p:cTn id="77" dur="1" fill="hold">
                                          <p:stCondLst>
                                            <p:cond delay="0"/>
                                          </p:stCondLst>
                                        </p:cTn>
                                        <p:tgtEl>
                                          <p:spTgt spid="141"/>
                                        </p:tgtEl>
                                        <p:attrNameLst>
                                          <p:attrName>style.visibility</p:attrName>
                                        </p:attrNameLst>
                                      </p:cBhvr>
                                      <p:to>
                                        <p:strVal val="visible"/>
                                      </p:to>
                                    </p:set>
                                    <p:animEffect transition="in" filter="fade">
                                      <p:cBhvr>
                                        <p:cTn id="78" dur="1000"/>
                                        <p:tgtEl>
                                          <p:spTgt spid="141"/>
                                        </p:tgtEl>
                                      </p:cBhvr>
                                    </p:animEffect>
                                    <p:anim calcmode="lin" valueType="num">
                                      <p:cBhvr>
                                        <p:cTn id="79" dur="1000" fill="hold"/>
                                        <p:tgtEl>
                                          <p:spTgt spid="141"/>
                                        </p:tgtEl>
                                        <p:attrNameLst>
                                          <p:attrName>ppt_x</p:attrName>
                                        </p:attrNameLst>
                                      </p:cBhvr>
                                      <p:tavLst>
                                        <p:tav tm="0">
                                          <p:val>
                                            <p:strVal val="#ppt_x"/>
                                          </p:val>
                                        </p:tav>
                                        <p:tav tm="100000">
                                          <p:val>
                                            <p:strVal val="#ppt_x"/>
                                          </p:val>
                                        </p:tav>
                                      </p:tavLst>
                                    </p:anim>
                                    <p:anim calcmode="lin" valueType="num">
                                      <p:cBhvr>
                                        <p:cTn id="80" dur="900" decel="100000" fill="hold"/>
                                        <p:tgtEl>
                                          <p:spTgt spid="141"/>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141"/>
                                        </p:tgtEl>
                                        <p:attrNameLst>
                                          <p:attrName>ppt_y</p:attrName>
                                        </p:attrNameLst>
                                      </p:cBhvr>
                                      <p:tavLst>
                                        <p:tav tm="0">
                                          <p:val>
                                            <p:strVal val="#ppt_y-.03"/>
                                          </p:val>
                                        </p:tav>
                                        <p:tav tm="100000">
                                          <p:val>
                                            <p:strVal val="#ppt_y"/>
                                          </p:val>
                                        </p:tav>
                                      </p:tavLst>
                                    </p:anim>
                                  </p:childTnLst>
                                </p:cTn>
                              </p:par>
                            </p:childTnLst>
                          </p:cTn>
                        </p:par>
                        <p:par>
                          <p:cTn id="82" fill="hold">
                            <p:stCondLst>
                              <p:cond delay="4000"/>
                            </p:stCondLst>
                            <p:childTnLst>
                              <p:par>
                                <p:cTn id="83" presetID="14" presetClass="entr" presetSubtype="10" fill="hold" grpId="0" nodeType="afterEffect">
                                  <p:stCondLst>
                                    <p:cond delay="0"/>
                                  </p:stCondLst>
                                  <p:childTnLst>
                                    <p:set>
                                      <p:cBhvr>
                                        <p:cTn id="84" dur="1" fill="hold">
                                          <p:stCondLst>
                                            <p:cond delay="0"/>
                                          </p:stCondLst>
                                        </p:cTn>
                                        <p:tgtEl>
                                          <p:spTgt spid="146"/>
                                        </p:tgtEl>
                                        <p:attrNameLst>
                                          <p:attrName>style.visibility</p:attrName>
                                        </p:attrNameLst>
                                      </p:cBhvr>
                                      <p:to>
                                        <p:strVal val="visible"/>
                                      </p:to>
                                    </p:set>
                                    <p:animEffect transition="in" filter="randombar(horizontal)">
                                      <p:cBhvr>
                                        <p:cTn id="85" dur="500"/>
                                        <p:tgtEl>
                                          <p:spTgt spid="146"/>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147"/>
                                        </p:tgtEl>
                                        <p:attrNameLst>
                                          <p:attrName>style.visibility</p:attrName>
                                        </p:attrNameLst>
                                      </p:cBhvr>
                                      <p:to>
                                        <p:strVal val="visible"/>
                                      </p:to>
                                    </p:set>
                                    <p:animEffect transition="in" filter="randombar(horizontal)">
                                      <p:cBhvr>
                                        <p:cTn id="88"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8" grpId="0" animBg="1"/>
      <p:bldP spid="119" grpId="0" animBg="1"/>
      <p:bldP spid="120" grpId="0" animBg="1"/>
      <p:bldP spid="121" grpId="0" animBg="1"/>
      <p:bldP spid="122" grpId="0" animBg="1"/>
      <p:bldP spid="146" grpId="0"/>
      <p:bldP spid="1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 168"/>
          <p:cNvGrpSpPr/>
          <p:nvPr/>
        </p:nvGrpSpPr>
        <p:grpSpPr>
          <a:xfrm>
            <a:off x="-249690" y="-138118"/>
            <a:ext cx="2924995" cy="5610703"/>
            <a:chOff x="-3536164" y="202031"/>
            <a:chExt cx="4097600" cy="4218888"/>
          </a:xfrm>
        </p:grpSpPr>
        <p:grpSp>
          <p:nvGrpSpPr>
            <p:cNvPr id="170" name="Group 20"/>
            <p:cNvGrpSpPr/>
            <p:nvPr/>
          </p:nvGrpSpPr>
          <p:grpSpPr bwMode="auto">
            <a:xfrm>
              <a:off x="-3536164" y="202031"/>
              <a:ext cx="4097600" cy="4218888"/>
              <a:chOff x="975" y="300"/>
              <a:chExt cx="3447" cy="4037"/>
            </a:xfrm>
          </p:grpSpPr>
          <p:pic>
            <p:nvPicPr>
              <p:cNvPr id="172" name="Picture 21" descr="T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6" y="726"/>
                <a:ext cx="2866" cy="3086"/>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2" descr="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300"/>
                <a:ext cx="3447" cy="4037"/>
              </a:xfrm>
              <a:prstGeom prst="rect">
                <a:avLst/>
              </a:prstGeom>
              <a:noFill/>
              <a:extLst>
                <a:ext uri="{909E8E84-426E-40DD-AFC4-6F175D3DCCD1}">
                  <a14:hiddenFill xmlns:a14="http://schemas.microsoft.com/office/drawing/2010/main">
                    <a:solidFill>
                      <a:srgbClr val="FFFFFF"/>
                    </a:solidFill>
                  </a14:hiddenFill>
                </a:ext>
              </a:extLst>
            </p:spPr>
          </p:pic>
        </p:grpSp>
        <p:pic>
          <p:nvPicPr>
            <p:cNvPr id="171" name="Picture 23" descr="T3"/>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6411" t="13276" r="15559" b="15468"/>
            <a:stretch>
              <a:fillRect/>
            </a:stretch>
          </p:blipFill>
          <p:spPr bwMode="auto">
            <a:xfrm>
              <a:off x="-3273452" y="736765"/>
              <a:ext cx="3197340" cy="302704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图片 16"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73024"/>
          </a:xfrm>
          <a:prstGeom prst="rect">
            <a:avLst/>
          </a:prstGeom>
        </p:spPr>
      </p:pic>
      <p:pic>
        <p:nvPicPr>
          <p:cNvPr id="18" name="图片 17" descr="biantia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4587359"/>
            <a:ext cx="9144000" cy="573024"/>
          </a:xfrm>
          <a:prstGeom prst="rect">
            <a:avLst/>
          </a:prstGeom>
        </p:spPr>
      </p:pic>
      <p:grpSp>
        <p:nvGrpSpPr>
          <p:cNvPr id="10" name="组 9"/>
          <p:cNvGrpSpPr/>
          <p:nvPr/>
        </p:nvGrpSpPr>
        <p:grpSpPr>
          <a:xfrm>
            <a:off x="295008" y="1089514"/>
            <a:ext cx="1747830" cy="396000"/>
            <a:chOff x="295008" y="1089514"/>
            <a:chExt cx="1747830" cy="396000"/>
          </a:xfrm>
        </p:grpSpPr>
        <p:sp>
          <p:nvSpPr>
            <p:cNvPr id="5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5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5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81267" y="1133486"/>
            <a:ext cx="289951" cy="307777"/>
          </a:xfrm>
          <a:prstGeom prst="rect">
            <a:avLst/>
          </a:prstGeom>
        </p:spPr>
        <p:txBody>
          <a:bodyPr wrap="none">
            <a:spAutoFit/>
          </a:bodyPr>
          <a:lstStyle/>
          <a:p>
            <a:pPr algn="dist"/>
            <a:r>
              <a:rPr kumimoji="1" lang="en-US"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32"/>
          <p:cNvSpPr txBox="1"/>
          <p:nvPr/>
        </p:nvSpPr>
        <p:spPr>
          <a:xfrm>
            <a:off x="545913" y="1156164"/>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5" name="组 144"/>
          <p:cNvGrpSpPr/>
          <p:nvPr/>
        </p:nvGrpSpPr>
        <p:grpSpPr>
          <a:xfrm>
            <a:off x="-128082" y="-259337"/>
            <a:ext cx="2519774" cy="1043796"/>
            <a:chOff x="-128082" y="-259337"/>
            <a:chExt cx="2519774" cy="1043796"/>
          </a:xfrm>
        </p:grpSpPr>
        <p:sp>
          <p:nvSpPr>
            <p:cNvPr id="146" name="椭圆 145"/>
            <p:cNvSpPr/>
            <p:nvPr/>
          </p:nvSpPr>
          <p:spPr>
            <a:xfrm>
              <a:off x="-128082" y="-259337"/>
              <a:ext cx="2519774" cy="1043796"/>
            </a:xfrm>
            <a:prstGeom prst="ellipse">
              <a:avLst/>
            </a:prstGeom>
            <a:solidFill>
              <a:srgbClr val="33319A">
                <a:alpha val="80000"/>
              </a:srgb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69282" y="65501"/>
              <a:ext cx="2086698" cy="400110"/>
            </a:xfrm>
            <a:prstGeom prst="rect">
              <a:avLst/>
            </a:prstGeom>
            <a:noFill/>
            <a:effectLst/>
          </p:spPr>
          <p:txBody>
            <a:bodyPr wrap="square" rtlCol="0">
              <a:spAutoFit/>
            </a:bodyPr>
            <a:lstStyle/>
            <a:p>
              <a:pPr algn="ctr"/>
              <a:r>
                <a:rPr lang="en-US" altLang="zh-CN" sz="2000" b="1" spc="50" dirty="0" smtClean="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rPr>
                <a:t>LOGO</a:t>
              </a:r>
              <a:endParaRPr lang="zh-CN" altLang="en-US" sz="2000" b="1" spc="50" dirty="0">
                <a:ln w="9525" cmpd="sng">
                  <a:noFill/>
                  <a:prstDash val="solid"/>
                </a:ln>
                <a:gradFill flip="none" rotWithShape="1">
                  <a:gsLst>
                    <a:gs pos="0">
                      <a:srgbClr val="EFFFFD"/>
                    </a:gs>
                    <a:gs pos="100000">
                      <a:srgbClr val="B9FFFB"/>
                    </a:gs>
                  </a:gsLst>
                  <a:lin ang="5400000" scaled="1"/>
                  <a:tileRect/>
                </a:gradFill>
                <a:effectLst>
                  <a:glow rad="38100">
                    <a:schemeClr val="accent1">
                      <a:alpha val="40000"/>
                    </a:schemeClr>
                  </a:glow>
                  <a:outerShdw blurRad="495300" sx="109000" sy="109000" algn="ctr" rotWithShape="0">
                    <a:srgbClr val="0070C0"/>
                  </a:outerShdw>
                </a:effectLst>
                <a:latin typeface="微软雅黑" panose="020B0503020204020204" pitchFamily="34" charset="-122"/>
                <a:ea typeface="微软雅黑" panose="020B0503020204020204" pitchFamily="34" charset="-122"/>
              </a:endParaRPr>
            </a:p>
          </p:txBody>
        </p:sp>
      </p:grpSp>
      <p:grpSp>
        <p:nvGrpSpPr>
          <p:cNvPr id="174" name="组 173"/>
          <p:cNvGrpSpPr/>
          <p:nvPr/>
        </p:nvGrpSpPr>
        <p:grpSpPr>
          <a:xfrm>
            <a:off x="295008" y="1870296"/>
            <a:ext cx="1747830" cy="396000"/>
            <a:chOff x="295008" y="1089514"/>
            <a:chExt cx="1747830" cy="396000"/>
          </a:xfrm>
        </p:grpSpPr>
        <p:sp>
          <p:nvSpPr>
            <p:cNvPr id="175"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76"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78" name="矩形 177"/>
          <p:cNvSpPr/>
          <p:nvPr/>
        </p:nvSpPr>
        <p:spPr>
          <a:xfrm>
            <a:off x="381267" y="191426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9" name="TextBox 32"/>
          <p:cNvSpPr txBox="1"/>
          <p:nvPr/>
        </p:nvSpPr>
        <p:spPr>
          <a:xfrm>
            <a:off x="545913" y="193694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0" name="组 179"/>
          <p:cNvGrpSpPr/>
          <p:nvPr/>
        </p:nvGrpSpPr>
        <p:grpSpPr>
          <a:xfrm>
            <a:off x="295008" y="2658271"/>
            <a:ext cx="1747830" cy="396000"/>
            <a:chOff x="295008" y="1089514"/>
            <a:chExt cx="1747830" cy="396000"/>
          </a:xfrm>
        </p:grpSpPr>
        <p:sp>
          <p:nvSpPr>
            <p:cNvPr id="181"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2"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84" name="矩形 183"/>
          <p:cNvSpPr/>
          <p:nvPr/>
        </p:nvSpPr>
        <p:spPr>
          <a:xfrm>
            <a:off x="381267" y="2702243"/>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TextBox 32"/>
          <p:cNvSpPr txBox="1"/>
          <p:nvPr/>
        </p:nvSpPr>
        <p:spPr>
          <a:xfrm>
            <a:off x="545913" y="2724921"/>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6" name="组 185"/>
          <p:cNvGrpSpPr/>
          <p:nvPr/>
        </p:nvGrpSpPr>
        <p:grpSpPr>
          <a:xfrm>
            <a:off x="295008" y="3458536"/>
            <a:ext cx="1747830" cy="396000"/>
            <a:chOff x="295008" y="1089514"/>
            <a:chExt cx="1747830" cy="396000"/>
          </a:xfrm>
        </p:grpSpPr>
        <p:sp>
          <p:nvSpPr>
            <p:cNvPr id="187" name="1标签"/>
            <p:cNvSpPr/>
            <p:nvPr/>
          </p:nvSpPr>
          <p:spPr>
            <a:xfrm flipH="1">
              <a:off x="295008" y="1089514"/>
              <a:ext cx="1699603" cy="396000"/>
            </a:xfrm>
            <a:prstGeom prst="rect">
              <a:avLst/>
            </a:prstGeom>
            <a:gradFill flip="none" rotWithShape="1">
              <a:gsLst>
                <a:gs pos="0">
                  <a:srgbClr val="23565B">
                    <a:alpha val="32000"/>
                  </a:srgbClr>
                </a:gs>
                <a:gs pos="54000">
                  <a:srgbClr val="233F56">
                    <a:alpha val="60000"/>
                  </a:srgbClr>
                </a:gs>
                <a:gs pos="100000">
                  <a:srgbClr val="2574C3">
                    <a:alpha val="30000"/>
                  </a:srgbClr>
                </a:gs>
              </a:gsLst>
              <a:lin ang="5400000" scaled="1"/>
              <a:tileRect/>
            </a:gradFill>
            <a:ln w="22225">
              <a:gradFill flip="none" rotWithShape="1">
                <a:gsLst>
                  <a:gs pos="0">
                    <a:srgbClr val="2E3F65"/>
                  </a:gs>
                  <a:gs pos="85000">
                    <a:srgbClr val="293F58"/>
                  </a:gs>
                  <a:gs pos="100000">
                    <a:srgbClr val="2574C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cxnSp>
          <p:nvCxnSpPr>
            <p:cNvPr id="188" name="直接连接符 49"/>
            <p:cNvCxnSpPr/>
            <p:nvPr/>
          </p:nvCxnSpPr>
          <p:spPr>
            <a:xfrm flipH="1">
              <a:off x="295008" y="1485514"/>
              <a:ext cx="1699603" cy="0"/>
            </a:xfrm>
            <a:prstGeom prst="line">
              <a:avLst/>
            </a:prstGeom>
            <a:ln w="25400">
              <a:solidFill>
                <a:srgbClr val="2E87BC"/>
              </a:soli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cxnSp>
          <p:nvCxnSpPr>
            <p:cNvPr id="189" name="直接连接符 50"/>
            <p:cNvCxnSpPr/>
            <p:nvPr/>
          </p:nvCxnSpPr>
          <p:spPr>
            <a:xfrm flipH="1">
              <a:off x="381267" y="1485514"/>
              <a:ext cx="1661571" cy="0"/>
            </a:xfrm>
            <a:prstGeom prst="line">
              <a:avLst/>
            </a:prstGeom>
            <a:ln w="25400">
              <a:gradFill flip="none" rotWithShape="1">
                <a:gsLst>
                  <a:gs pos="0">
                    <a:schemeClr val="accent1">
                      <a:lumMod val="5000"/>
                      <a:lumOff val="95000"/>
                      <a:alpha val="0"/>
                    </a:schemeClr>
                  </a:gs>
                  <a:gs pos="47000">
                    <a:schemeClr val="bg1"/>
                  </a:gs>
                  <a:gs pos="84000">
                    <a:schemeClr val="accent1">
                      <a:lumMod val="30000"/>
                      <a:lumOff val="70000"/>
                      <a:alpha val="0"/>
                    </a:schemeClr>
                  </a:gs>
                </a:gsLst>
                <a:lin ang="0" scaled="1"/>
                <a:tileRect/>
              </a:gradFill>
            </a:ln>
            <a:effectLst>
              <a:outerShdw blurRad="63500" sx="102000" sy="102000" algn="ctr" rotWithShape="0">
                <a:srgbClr val="0070C0"/>
              </a:outerShdw>
            </a:effectLst>
          </p:spPr>
          <p:style>
            <a:lnRef idx="1">
              <a:schemeClr val="accent1"/>
            </a:lnRef>
            <a:fillRef idx="0">
              <a:schemeClr val="accent1"/>
            </a:fillRef>
            <a:effectRef idx="0">
              <a:schemeClr val="accent1"/>
            </a:effectRef>
            <a:fontRef idx="minor">
              <a:schemeClr val="tx1"/>
            </a:fontRef>
          </p:style>
        </p:cxnSp>
      </p:grpSp>
      <p:sp>
        <p:nvSpPr>
          <p:cNvPr id="190" name="矩形 189"/>
          <p:cNvSpPr/>
          <p:nvPr/>
        </p:nvSpPr>
        <p:spPr>
          <a:xfrm>
            <a:off x="381267" y="3502508"/>
            <a:ext cx="289951" cy="307777"/>
          </a:xfrm>
          <a:prstGeom prst="rect">
            <a:avLst/>
          </a:prstGeom>
        </p:spPr>
        <p:txBody>
          <a:bodyPr wrap="none">
            <a:spAutoFit/>
          </a:bodyPr>
          <a:lstStyle/>
          <a:p>
            <a:pPr algn="dist"/>
            <a:r>
              <a:rPr kumimoji="1" lang="en-US" altLang="en-US" sz="14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a:t>
            </a:r>
            <a:endParaRPr kumimoji="1" lang="zh-CN" altLang="en-US" sz="1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TextBox 32"/>
          <p:cNvSpPr txBox="1"/>
          <p:nvPr/>
        </p:nvSpPr>
        <p:spPr>
          <a:xfrm>
            <a:off x="545913" y="3525186"/>
            <a:ext cx="1194943" cy="261610"/>
          </a:xfrm>
          <a:prstGeom prst="rect">
            <a:avLst/>
          </a:prstGeom>
          <a:noFill/>
        </p:spPr>
        <p:txBody>
          <a:bodyPr wrap="square" rtlCol="0">
            <a:spAutoFit/>
          </a:bodyPr>
          <a:lstStyle/>
          <a:p>
            <a:pPr algn="dist"/>
            <a:r>
              <a:rPr kumimoji="1" lang="en-US"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点击添加标</a:t>
            </a:r>
            <a:r>
              <a:rPr kumimoji="1" lang="en-US" altLang="en-US" sz="105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题</a:t>
            </a:r>
            <a:endParaRPr kumimoji="1" lang="zh-CN" altLang="en-US" sz="105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任意多边形 23"/>
          <p:cNvSpPr>
            <a:spLocks noChangeArrowheads="1"/>
          </p:cNvSpPr>
          <p:nvPr/>
        </p:nvSpPr>
        <p:spPr bwMode="auto">
          <a:xfrm>
            <a:off x="5640229" y="2986535"/>
            <a:ext cx="245443" cy="701699"/>
          </a:xfrm>
          <a:custGeom>
            <a:avLst/>
            <a:gdLst>
              <a:gd name="T0" fmla="*/ 96379 w 288032"/>
              <a:gd name="T1" fmla="*/ 0 h 553620"/>
              <a:gd name="T2" fmla="*/ 193442 w 288032"/>
              <a:gd name="T3" fmla="*/ 0 h 553620"/>
              <a:gd name="T4" fmla="*/ 289821 w 288032"/>
              <a:gd name="T5" fmla="*/ 554456 h 553620"/>
              <a:gd name="T6" fmla="*/ 0 w 288032"/>
              <a:gd name="T7" fmla="*/ 554456 h 553620"/>
              <a:gd name="T8" fmla="*/ 0 60000 65536"/>
              <a:gd name="T9" fmla="*/ 0 60000 65536"/>
              <a:gd name="T10" fmla="*/ 0 60000 65536"/>
              <a:gd name="T11" fmla="*/ 0 60000 65536"/>
              <a:gd name="T12" fmla="*/ 0 w 288032"/>
              <a:gd name="T13" fmla="*/ 0 h 553620"/>
              <a:gd name="T14" fmla="*/ 288032 w 288032"/>
              <a:gd name="T15" fmla="*/ 553620 h 553620"/>
            </a:gdLst>
            <a:ahLst/>
            <a:cxnLst>
              <a:cxn ang="T8">
                <a:pos x="T0" y="T1"/>
              </a:cxn>
              <a:cxn ang="T9">
                <a:pos x="T2" y="T3"/>
              </a:cxn>
              <a:cxn ang="T10">
                <a:pos x="T4" y="T5"/>
              </a:cxn>
              <a:cxn ang="T11">
                <a:pos x="T6" y="T7"/>
              </a:cxn>
            </a:cxnLst>
            <a:rect l="T12" t="T13" r="T14" b="T15"/>
            <a:pathLst>
              <a:path w="288032" h="553620">
                <a:moveTo>
                  <a:pt x="95784" y="0"/>
                </a:moveTo>
                <a:lnTo>
                  <a:pt x="192248" y="0"/>
                </a:lnTo>
                <a:lnTo>
                  <a:pt x="288032" y="553620"/>
                </a:lnTo>
                <a:lnTo>
                  <a:pt x="0" y="553620"/>
                </a:lnTo>
                <a:lnTo>
                  <a:pt x="95784" y="0"/>
                </a:lnTo>
                <a:close/>
              </a:path>
            </a:pathLst>
          </a:custGeom>
          <a:solidFill>
            <a:srgbClr val="0079FF"/>
          </a:solidFill>
          <a:ln>
            <a:noFill/>
          </a:ln>
        </p:spPr>
        <p:txBody>
          <a:bodyPr anchor="ctr"/>
          <a:lstStyle/>
          <a:p>
            <a:endParaRPr lang="zh-CN" altLang="en-US"/>
          </a:p>
        </p:txBody>
      </p:sp>
      <p:grpSp>
        <p:nvGrpSpPr>
          <p:cNvPr id="3" name="组合 2"/>
          <p:cNvGrpSpPr/>
          <p:nvPr/>
        </p:nvGrpSpPr>
        <p:grpSpPr>
          <a:xfrm rot="1329597">
            <a:off x="3083974" y="1724477"/>
            <a:ext cx="5850194" cy="1632078"/>
            <a:chOff x="2934025" y="1583981"/>
            <a:chExt cx="5850194" cy="1632078"/>
          </a:xfrm>
        </p:grpSpPr>
        <p:grpSp>
          <p:nvGrpSpPr>
            <p:cNvPr id="43" name="Group 6"/>
            <p:cNvGrpSpPr/>
            <p:nvPr/>
          </p:nvGrpSpPr>
          <p:grpSpPr bwMode="auto">
            <a:xfrm rot="21128227">
              <a:off x="3164191" y="2740765"/>
              <a:ext cx="5183176" cy="231097"/>
              <a:chOff x="0" y="0"/>
              <a:chExt cx="6480000" cy="288000"/>
            </a:xfrm>
          </p:grpSpPr>
          <p:sp>
            <p:nvSpPr>
              <p:cNvPr id="44" name="矩形 7"/>
              <p:cNvSpPr>
                <a:spLocks noChangeArrowheads="1"/>
              </p:cNvSpPr>
              <p:nvPr/>
            </p:nvSpPr>
            <p:spPr bwMode="auto">
              <a:xfrm>
                <a:off x="0" y="71992"/>
                <a:ext cx="6480000" cy="144016"/>
              </a:xfrm>
              <a:prstGeom prst="rect">
                <a:avLst/>
              </a:prstGeom>
              <a:solidFill>
                <a:srgbClr val="0079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椭圆 8"/>
              <p:cNvSpPr>
                <a:spLocks noChangeArrowheads="1"/>
              </p:cNvSpPr>
              <p:nvPr/>
            </p:nvSpPr>
            <p:spPr bwMode="auto">
              <a:xfrm>
                <a:off x="3095984" y="0"/>
                <a:ext cx="288000" cy="288000"/>
              </a:xfrm>
              <a:prstGeom prst="ellipse">
                <a:avLst/>
              </a:prstGeom>
              <a:solidFill>
                <a:srgbClr val="282828"/>
              </a:solidFill>
              <a:ln w="38100">
                <a:solidFill>
                  <a:srgbClr val="0079FF"/>
                </a:solidFill>
                <a:miter lim="800000"/>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6" name="TextBox 15"/>
            <p:cNvSpPr>
              <a:spLocks noChangeArrowheads="1"/>
            </p:cNvSpPr>
            <p:nvPr/>
          </p:nvSpPr>
          <p:spPr bwMode="auto">
            <a:xfrm rot="21108797">
              <a:off x="2934025" y="2108063"/>
              <a:ext cx="181820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Font typeface="Arial" panose="020B0604020202020204" pitchFamily="34" charset="0"/>
                <a:buNone/>
              </a:pPr>
              <a:r>
                <a:rPr lang="en-US" altLang="zh-CN" sz="6600" dirty="0">
                  <a:solidFill>
                    <a:srgbClr val="FFFFFF"/>
                  </a:solidFill>
                  <a:latin typeface="Impact" panose="020B0806030902050204" pitchFamily="34" charset="0"/>
                  <a:ea typeface="微软雅黑" panose="020B0503020204020204" pitchFamily="34" charset="-122"/>
                  <a:sym typeface="Impact" panose="020B0806030902050204" pitchFamily="34" charset="0"/>
                </a:rPr>
                <a:t>999</a:t>
              </a:r>
              <a:endParaRPr lang="zh-CN" altLang="en-US" sz="66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47" name="TextBox 45"/>
            <p:cNvSpPr>
              <a:spLocks noChangeArrowheads="1"/>
            </p:cNvSpPr>
            <p:nvPr/>
          </p:nvSpPr>
          <p:spPr bwMode="auto">
            <a:xfrm rot="21118766">
              <a:off x="6842859" y="1583981"/>
              <a:ext cx="194136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Font typeface="Arial" panose="020B0604020202020204" pitchFamily="34" charset="0"/>
                <a:buNone/>
              </a:pPr>
              <a:r>
                <a:rPr lang="en-US" altLang="zh-CN" sz="6600" dirty="0">
                  <a:solidFill>
                    <a:srgbClr val="FFFFFF"/>
                  </a:solidFill>
                  <a:latin typeface="Impact" panose="020B0806030902050204" pitchFamily="34" charset="0"/>
                  <a:ea typeface="微软雅黑" panose="020B0503020204020204" pitchFamily="34" charset="-122"/>
                  <a:sym typeface="Impact" panose="020B0806030902050204" pitchFamily="34" charset="0"/>
                </a:rPr>
                <a:t>000</a:t>
              </a:r>
              <a:endParaRPr lang="zh-CN" altLang="en-US" sz="66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grpSp>
      <p:grpSp>
        <p:nvGrpSpPr>
          <p:cNvPr id="2" name="组合 1"/>
          <p:cNvGrpSpPr/>
          <p:nvPr/>
        </p:nvGrpSpPr>
        <p:grpSpPr>
          <a:xfrm>
            <a:off x="3004934" y="3688234"/>
            <a:ext cx="5554866" cy="575738"/>
            <a:chOff x="3004934" y="3688234"/>
            <a:chExt cx="5554866" cy="575738"/>
          </a:xfrm>
        </p:grpSpPr>
        <p:sp>
          <p:nvSpPr>
            <p:cNvPr id="66" name="梯形 52"/>
            <p:cNvSpPr>
              <a:spLocks noChangeArrowheads="1"/>
            </p:cNvSpPr>
            <p:nvPr/>
          </p:nvSpPr>
          <p:spPr bwMode="auto">
            <a:xfrm flipV="1">
              <a:off x="3004934" y="3688234"/>
              <a:ext cx="5554866" cy="575738"/>
            </a:xfrm>
            <a:custGeom>
              <a:avLst/>
              <a:gdLst>
                <a:gd name="T0" fmla="*/ 2147483647 w 21600"/>
                <a:gd name="T1" fmla="*/ 20771109 h 21600"/>
                <a:gd name="T2" fmla="*/ 1935480000 w 21600"/>
                <a:gd name="T3" fmla="*/ 41542175 h 21600"/>
                <a:gd name="T4" fmla="*/ 138888470 w 21600"/>
                <a:gd name="T5" fmla="*/ 20771109 h 21600"/>
                <a:gd name="T6" fmla="*/ 1935480000 w 21600"/>
                <a:gd name="T7" fmla="*/ 0 h 21600"/>
                <a:gd name="T8" fmla="*/ 0 60000 65536"/>
                <a:gd name="T9" fmla="*/ 0 60000 65536"/>
                <a:gd name="T10" fmla="*/ 0 60000 65536"/>
                <a:gd name="T11" fmla="*/ 0 60000 65536"/>
                <a:gd name="T12" fmla="*/ 2575 w 21600"/>
                <a:gd name="T13" fmla="*/ 2575 h 21600"/>
                <a:gd name="T14" fmla="*/ 19025 w 21600"/>
                <a:gd name="T15" fmla="*/ 19025 h 21600"/>
              </a:gdLst>
              <a:ahLst/>
              <a:cxnLst>
                <a:cxn ang="T8">
                  <a:pos x="T0" y="T1"/>
                </a:cxn>
                <a:cxn ang="T9">
                  <a:pos x="T2" y="T3"/>
                </a:cxn>
                <a:cxn ang="T10">
                  <a:pos x="T4" y="T5"/>
                </a:cxn>
                <a:cxn ang="T11">
                  <a:pos x="T6" y="T7"/>
                </a:cxn>
              </a:cxnLst>
              <a:rect l="T12" t="T13" r="T14" b="T15"/>
              <a:pathLst>
                <a:path w="21600" h="21600">
                  <a:moveTo>
                    <a:pt x="0" y="0"/>
                  </a:moveTo>
                  <a:lnTo>
                    <a:pt x="1550" y="21600"/>
                  </a:lnTo>
                  <a:lnTo>
                    <a:pt x="20050" y="21600"/>
                  </a:lnTo>
                  <a:lnTo>
                    <a:pt x="21600" y="0"/>
                  </a:lnTo>
                  <a:lnTo>
                    <a:pt x="0" y="0"/>
                  </a:lnTo>
                  <a:close/>
                </a:path>
              </a:pathLst>
            </a:custGeom>
            <a:solidFill>
              <a:srgbClr val="0079FF"/>
            </a:solidFill>
            <a:ln>
              <a:noFill/>
            </a:ln>
          </p:spPr>
          <p:txBody>
            <a:bodyPr anchor="ctr"/>
            <a:lstStyle/>
            <a:p>
              <a:endParaRPr lang="zh-CN" altLang="en-US"/>
            </a:p>
          </p:txBody>
        </p:sp>
        <p:sp>
          <p:nvSpPr>
            <p:cNvPr id="67" name="文本框 21"/>
            <p:cNvSpPr txBox="1"/>
            <p:nvPr/>
          </p:nvSpPr>
          <p:spPr>
            <a:xfrm>
              <a:off x="5043857" y="3767832"/>
              <a:ext cx="1438186" cy="385362"/>
            </a:xfrm>
            <a:prstGeom prst="rect">
              <a:avLst/>
            </a:prstGeom>
            <a:noFill/>
          </p:spPr>
          <p:txBody>
            <a:bodyPr wrap="square" rtlCol="0">
              <a:spAutoFit/>
            </a:bodyPr>
            <a:lstStyle/>
            <a:p>
              <a:pPr algn="ctr" defTabSz="685800">
                <a:lnSpc>
                  <a:spcPct val="130000"/>
                </a:lnSpc>
                <a:defRPr/>
              </a:pPr>
              <a:r>
                <a:rPr lang="zh-CN" altLang="en-US" sz="1600" kern="1100" dirty="0" smtClean="0">
                  <a:solidFill>
                    <a:srgbClr val="FFFFFF"/>
                  </a:solidFill>
                  <a:latin typeface="微软雅黑" panose="020B0503020204020204" pitchFamily="34" charset="-122"/>
                  <a:ea typeface="微软雅黑" panose="020B0503020204020204" pitchFamily="34" charset="-122"/>
                </a:rPr>
                <a:t>添加输入标题</a:t>
              </a:r>
              <a:endParaRPr kumimoji="1" lang="zh-CN" altLang="en-US" sz="1600" dirty="0">
                <a:solidFill>
                  <a:srgbClr val="FFFFFF"/>
                </a:solidFill>
              </a:endParaRPr>
            </a:p>
          </p:txBody>
        </p:sp>
      </p:grpSp>
      <p:sp>
        <p:nvSpPr>
          <p:cNvPr id="68" name="Text Box 11"/>
          <p:cNvSpPr txBox="1">
            <a:spLocks noChangeArrowheads="1"/>
          </p:cNvSpPr>
          <p:nvPr/>
        </p:nvSpPr>
        <p:spPr bwMode="auto">
          <a:xfrm>
            <a:off x="2877933" y="1422625"/>
            <a:ext cx="1567066"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a:t>
            </a:r>
            <a:r>
              <a:rPr lang="zh-CN" altLang="en-US" sz="800" dirty="0" smtClean="0">
                <a:solidFill>
                  <a:srgbClr val="FFFFFF"/>
                </a:solidFill>
                <a:latin typeface="微软雅黑" panose="020B0503020204020204" pitchFamily="34" charset="-122"/>
                <a:ea typeface="微软雅黑" panose="020B0503020204020204" pitchFamily="34" charset="-122"/>
              </a:rPr>
              <a:t>请</a:t>
            </a:r>
            <a:r>
              <a:rPr lang="zh-CN" altLang="en-US" sz="800" dirty="0">
                <a:solidFill>
                  <a:srgbClr val="FFFFFF"/>
                </a:solidFill>
                <a:latin typeface="微软雅黑" panose="020B0503020204020204" pitchFamily="34" charset="-122"/>
                <a:ea typeface="微软雅黑" panose="020B0503020204020204" pitchFamily="34" charset="-122"/>
              </a:rPr>
              <a:t>内容请在这</a:t>
            </a:r>
          </a:p>
        </p:txBody>
      </p:sp>
      <p:sp>
        <p:nvSpPr>
          <p:cNvPr id="69" name="等腰三角形 1"/>
          <p:cNvSpPr>
            <a:spLocks noChangeAspect="1" noChangeArrowheads="1"/>
          </p:cNvSpPr>
          <p:nvPr/>
        </p:nvSpPr>
        <p:spPr bwMode="auto">
          <a:xfrm flipV="1">
            <a:off x="3571492" y="2144357"/>
            <a:ext cx="179949" cy="155122"/>
          </a:xfrm>
          <a:prstGeom prst="triangle">
            <a:avLst>
              <a:gd name="adj" fmla="val 50000"/>
            </a:avLst>
          </a:prstGeom>
          <a:solidFill>
            <a:srgbClr val="0079FF"/>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 Box 11"/>
          <p:cNvSpPr txBox="1">
            <a:spLocks noChangeArrowheads="1"/>
          </p:cNvSpPr>
          <p:nvPr/>
        </p:nvSpPr>
        <p:spPr bwMode="auto">
          <a:xfrm>
            <a:off x="6889232" y="763873"/>
            <a:ext cx="1567066"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500"/>
              </a:lnSpc>
              <a:buClr>
                <a:srgbClr val="0070C0"/>
              </a:buClr>
            </a:pPr>
            <a:r>
              <a:rPr lang="zh-CN" altLang="en-US" sz="800" dirty="0">
                <a:solidFill>
                  <a:srgbClr val="FFFFFF"/>
                </a:solidFill>
                <a:latin typeface="微软雅黑" panose="020B0503020204020204" pitchFamily="34" charset="-122"/>
                <a:ea typeface="微软雅黑" panose="020B0503020204020204" pitchFamily="34" charset="-122"/>
              </a:rPr>
              <a:t>请在这里输入组要内容请在这里输入组要内容请在这里输入组要内容请在这</a:t>
            </a:r>
            <a:r>
              <a:rPr lang="zh-CN" altLang="en-US" sz="800" dirty="0" smtClean="0">
                <a:solidFill>
                  <a:srgbClr val="FFFFFF"/>
                </a:solidFill>
                <a:latin typeface="微软雅黑" panose="020B0503020204020204" pitchFamily="34" charset="-122"/>
                <a:ea typeface="微软雅黑" panose="020B0503020204020204" pitchFamily="34" charset="-122"/>
              </a:rPr>
              <a:t>请</a:t>
            </a:r>
            <a:r>
              <a:rPr lang="zh-CN" altLang="en-US" sz="800" dirty="0">
                <a:solidFill>
                  <a:srgbClr val="FFFFFF"/>
                </a:solidFill>
                <a:latin typeface="微软雅黑" panose="020B0503020204020204" pitchFamily="34" charset="-122"/>
                <a:ea typeface="微软雅黑" panose="020B0503020204020204" pitchFamily="34" charset="-122"/>
              </a:rPr>
              <a:t>内容请在这</a:t>
            </a:r>
          </a:p>
        </p:txBody>
      </p:sp>
      <p:sp>
        <p:nvSpPr>
          <p:cNvPr id="71" name="等腰三角形 1"/>
          <p:cNvSpPr>
            <a:spLocks noChangeAspect="1" noChangeArrowheads="1"/>
          </p:cNvSpPr>
          <p:nvPr/>
        </p:nvSpPr>
        <p:spPr bwMode="auto">
          <a:xfrm flipV="1">
            <a:off x="7582791" y="1485605"/>
            <a:ext cx="179949" cy="155122"/>
          </a:xfrm>
          <a:prstGeom prst="triangle">
            <a:avLst>
              <a:gd name="adj" fmla="val 50000"/>
            </a:avLst>
          </a:prstGeom>
          <a:solidFill>
            <a:srgbClr val="0079FF"/>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2" name="直线连接符 5"/>
          <p:cNvCxnSpPr/>
          <p:nvPr/>
        </p:nvCxnSpPr>
        <p:spPr>
          <a:xfrm>
            <a:off x="2220203" y="539750"/>
            <a:ext cx="0" cy="4077733"/>
          </a:xfrm>
          <a:prstGeom prst="line">
            <a:avLst/>
          </a:prstGeom>
          <a:ln w="12700" cmpd="sng">
            <a:solidFill>
              <a:srgbClr val="9AC1DD"/>
            </a:solidFill>
          </a:ln>
        </p:spPr>
        <p:style>
          <a:lnRef idx="2">
            <a:schemeClr val="accent1"/>
          </a:lnRef>
          <a:fillRef idx="0">
            <a:schemeClr val="accent1"/>
          </a:fillRef>
          <a:effectRef idx="1">
            <a:schemeClr val="accent1"/>
          </a:effectRef>
          <a:fontRef idx="minor">
            <a:schemeClr val="tx1"/>
          </a:fontRef>
        </p:style>
      </p:cxnSp>
      <p:grpSp>
        <p:nvGrpSpPr>
          <p:cNvPr id="61" name="组 60"/>
          <p:cNvGrpSpPr>
            <a:grpSpLocks noChangeAspect="1"/>
          </p:cNvGrpSpPr>
          <p:nvPr/>
        </p:nvGrpSpPr>
        <p:grpSpPr>
          <a:xfrm>
            <a:off x="1939980" y="2002478"/>
            <a:ext cx="360000" cy="139654"/>
            <a:chOff x="4041159" y="1376400"/>
            <a:chExt cx="612485" cy="237600"/>
          </a:xfrm>
        </p:grpSpPr>
        <p:sp>
          <p:nvSpPr>
            <p:cNvPr id="62" name="燕尾形 61"/>
            <p:cNvSpPr/>
            <p:nvPr/>
          </p:nvSpPr>
          <p:spPr>
            <a:xfrm>
              <a:off x="4041159"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4163656"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4286153"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4408650"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4531147" y="1376400"/>
              <a:ext cx="122497" cy="237600"/>
            </a:xfrm>
            <a:prstGeom prst="chevron">
              <a:avLst/>
            </a:prstGeom>
            <a:solidFill>
              <a:srgbClr val="4BD3F9"/>
            </a:solidFill>
            <a:ln>
              <a:noFill/>
            </a:ln>
            <a:effectLst>
              <a:outerShdw blurRad="63500" sx="124000" sy="124000" algn="ctr" rotWithShape="0">
                <a:srgbClr val="00549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500"/>
                                        <p:tgtEl>
                                          <p:spTgt spid="42"/>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Vertical)">
                                      <p:cBhvr>
                                        <p:cTn id="17" dur="750"/>
                                        <p:tgtEl>
                                          <p:spTgt spid="3"/>
                                        </p:tgtEl>
                                      </p:cBhvr>
                                    </p:animEffect>
                                  </p:childTnLst>
                                </p:cTn>
                              </p:par>
                            </p:childTnLst>
                          </p:cTn>
                        </p:par>
                        <p:par>
                          <p:cTn id="18" fill="hold">
                            <p:stCondLst>
                              <p:cond delay="2500"/>
                            </p:stCondLst>
                            <p:childTnLst>
                              <p:par>
                                <p:cTn id="19" presetID="8" presetClass="emph" presetSubtype="0" fill="hold" nodeType="afterEffect">
                                  <p:stCondLst>
                                    <p:cond delay="0"/>
                                  </p:stCondLst>
                                  <p:childTnLst>
                                    <p:animRot by="-1500000">
                                      <p:cBhvr>
                                        <p:cTn id="20" dur="750" fill="hold"/>
                                        <p:tgtEl>
                                          <p:spTgt spid="3"/>
                                        </p:tgtEl>
                                        <p:attrNameLst>
                                          <p:attrName>r</p:attrName>
                                        </p:attrNameLst>
                                      </p:cBhvr>
                                    </p:animRot>
                                  </p:childTnLst>
                                </p:cTn>
                              </p:par>
                            </p:childTnLst>
                          </p:cTn>
                        </p:par>
                        <p:par>
                          <p:cTn id="21" fill="hold">
                            <p:stCondLst>
                              <p:cond delay="3500"/>
                            </p:stCondLst>
                            <p:childTnLst>
                              <p:par>
                                <p:cTn id="22" presetID="47" presetClass="entr" presetSubtype="0"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1000"/>
                                        <p:tgtEl>
                                          <p:spTgt spid="70"/>
                                        </p:tgtEl>
                                      </p:cBhvr>
                                    </p:animEffect>
                                    <p:anim calcmode="lin" valueType="num">
                                      <p:cBhvr>
                                        <p:cTn id="25" dur="1000" fill="hold"/>
                                        <p:tgtEl>
                                          <p:spTgt spid="70"/>
                                        </p:tgtEl>
                                        <p:attrNameLst>
                                          <p:attrName>ppt_x</p:attrName>
                                        </p:attrNameLst>
                                      </p:cBhvr>
                                      <p:tavLst>
                                        <p:tav tm="0">
                                          <p:val>
                                            <p:strVal val="#ppt_x"/>
                                          </p:val>
                                        </p:tav>
                                        <p:tav tm="100000">
                                          <p:val>
                                            <p:strVal val="#ppt_x"/>
                                          </p:val>
                                        </p:tav>
                                      </p:tavLst>
                                    </p:anim>
                                    <p:anim calcmode="lin" valueType="num">
                                      <p:cBhvr>
                                        <p:cTn id="26" dur="1000" fill="hold"/>
                                        <p:tgtEl>
                                          <p:spTgt spid="7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1000"/>
                                        <p:tgtEl>
                                          <p:spTgt spid="68"/>
                                        </p:tgtEl>
                                      </p:cBhvr>
                                    </p:animEffect>
                                    <p:anim calcmode="lin" valueType="num">
                                      <p:cBhvr>
                                        <p:cTn id="30" dur="1000" fill="hold"/>
                                        <p:tgtEl>
                                          <p:spTgt spid="68"/>
                                        </p:tgtEl>
                                        <p:attrNameLst>
                                          <p:attrName>ppt_x</p:attrName>
                                        </p:attrNameLst>
                                      </p:cBhvr>
                                      <p:tavLst>
                                        <p:tav tm="0">
                                          <p:val>
                                            <p:strVal val="#ppt_x"/>
                                          </p:val>
                                        </p:tav>
                                        <p:tav tm="100000">
                                          <p:val>
                                            <p:strVal val="#ppt_x"/>
                                          </p:val>
                                        </p:tav>
                                      </p:tavLst>
                                    </p:anim>
                                    <p:anim calcmode="lin" valueType="num">
                                      <p:cBhvr>
                                        <p:cTn id="31" dur="1000" fill="hold"/>
                                        <p:tgtEl>
                                          <p:spTgt spid="68"/>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ipe(up)">
                                      <p:cBhvr>
                                        <p:cTn id="35" dur="500"/>
                                        <p:tgtEl>
                                          <p:spTgt spid="71"/>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8" grpId="0"/>
      <p:bldP spid="69" grpId="0" animBg="1"/>
      <p:bldP spid="70" grpId="0"/>
      <p:bldP spid="71" grpId="0" animBg="1"/>
    </p:bldLst>
  </p:timing>
</p:sld>
</file>

<file path=ppt/theme/theme1.xml><?xml version="1.0" encoding="utf-8"?>
<a:theme xmlns:a="http://schemas.openxmlformats.org/drawingml/2006/main" name="Office 主题">
  <a:themeElements>
    <a:clrScheme name="办公室">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3466</Words>
  <Application>Microsoft Office PowerPoint</Application>
  <PresentationFormat>全屏显示(16:9)</PresentationFormat>
  <Paragraphs>547</Paragraphs>
  <Slides>31</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31</vt:i4>
      </vt:variant>
    </vt:vector>
  </HeadingPairs>
  <TitlesOfParts>
    <vt:vector size="46" baseType="lpstr">
      <vt:lpstr>BankGothic Md BT</vt:lpstr>
      <vt:lpstr>FontAwesome</vt:lpstr>
      <vt:lpstr>Gulim</vt:lpstr>
      <vt:lpstr>Hiragino Sans GB W3</vt:lpstr>
      <vt:lpstr>Open Sans</vt:lpstr>
      <vt:lpstr>Roboto</vt:lpstr>
      <vt:lpstr>华文中宋</vt:lpstr>
      <vt:lpstr>宋体</vt:lpstr>
      <vt:lpstr>微软雅黑</vt:lpstr>
      <vt:lpstr>Arial</vt:lpstr>
      <vt:lpstr>Calibri</vt:lpstr>
      <vt:lpstr>Franklin Gothic Medium Cond</vt:lpstr>
      <vt:lpstr>HelveticaNeueLT Pro 67 MdCn</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chenxu@billionex.com</dc:creator>
  <cp:lastModifiedBy>阳亮</cp:lastModifiedBy>
  <cp:revision>199</cp:revision>
  <dcterms:created xsi:type="dcterms:W3CDTF">2015-04-23T04:07:00Z</dcterms:created>
  <dcterms:modified xsi:type="dcterms:W3CDTF">2017-07-18T05:47:00Z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