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5" r:id="rId15"/>
    <p:sldId id="494" r:id="rId16"/>
    <p:sldId id="497" r:id="rId17"/>
    <p:sldId id="496" r:id="rId18"/>
    <p:sldId id="491" r:id="rId19"/>
    <p:sldId id="499" r:id="rId20"/>
    <p:sldId id="500" r:id="rId21"/>
    <p:sldId id="498"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475"/>
    <a:srgbClr val="E66373"/>
    <a:srgbClr val="FEFFFA"/>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varScale="1">
        <p:scale>
          <a:sx n="106" d="100"/>
          <a:sy n="106" d="100"/>
        </p:scale>
        <p:origin x="288"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00000000000001"/>
          <c:y val="2.5000000000000001E-2"/>
          <c:w val="0.74"/>
          <c:h val="0.92500000000000004"/>
        </c:manualLayout>
      </c:layout>
      <c:doughnutChart>
        <c:varyColors val="1"/>
        <c:ser>
          <c:idx val="0"/>
          <c:order val="0"/>
          <c:tx>
            <c:strRef>
              <c:f>Sheet1!$B$1</c:f>
              <c:strCache>
                <c:ptCount val="1"/>
                <c:pt idx="0">
                  <c:v>列1</c:v>
                </c:pt>
              </c:strCache>
            </c:strRef>
          </c:tx>
          <c:spPr>
            <a:solidFill>
              <a:schemeClr val="accent2"/>
            </a:solidFill>
            <a:ln>
              <a:solidFill>
                <a:schemeClr val="bg1">
                  <a:lumMod val="95000"/>
                </a:schemeClr>
              </a:solidFill>
            </a:ln>
          </c:spPr>
          <c:explosion val="1"/>
          <c:dPt>
            <c:idx val="0"/>
            <c:bubble3D val="0"/>
            <c:explosion val="6"/>
            <c:extLst>
              <c:ext xmlns:c16="http://schemas.microsoft.com/office/drawing/2014/chart" uri="{C3380CC4-5D6E-409C-BE32-E72D297353CC}">
                <c16:uniqueId val="{00000001-5F8D-4C18-83D9-A75655EE8702}"/>
              </c:ext>
            </c:extLst>
          </c:dPt>
          <c:dPt>
            <c:idx val="1"/>
            <c:bubble3D val="0"/>
            <c:extLst>
              <c:ext xmlns:c16="http://schemas.microsoft.com/office/drawing/2014/chart" uri="{C3380CC4-5D6E-409C-BE32-E72D297353CC}">
                <c16:uniqueId val="{00000002-5F8D-4C18-83D9-A75655EE8702}"/>
              </c:ext>
            </c:extLst>
          </c:dPt>
          <c:dPt>
            <c:idx val="2"/>
            <c:bubble3D val="0"/>
            <c:extLst>
              <c:ext xmlns:c16="http://schemas.microsoft.com/office/drawing/2014/chart" uri="{C3380CC4-5D6E-409C-BE32-E72D297353CC}">
                <c16:uniqueId val="{00000003-5F8D-4C18-83D9-A75655EE8702}"/>
              </c:ext>
            </c:extLst>
          </c:dPt>
          <c:dPt>
            <c:idx val="3"/>
            <c:bubble3D val="0"/>
            <c:extLst>
              <c:ext xmlns:c16="http://schemas.microsoft.com/office/drawing/2014/chart" uri="{C3380CC4-5D6E-409C-BE32-E72D297353CC}">
                <c16:uniqueId val="{00000004-5F8D-4C18-83D9-A75655EE8702}"/>
              </c:ext>
            </c:extLst>
          </c:dPt>
          <c:dLbls>
            <c:spPr>
              <a:noFill/>
              <a:ln>
                <a:noFill/>
              </a:ln>
              <a:effectLst/>
            </c:spPr>
            <c:txPr>
              <a:bodyPr/>
              <a:lstStyle/>
              <a:p>
                <a:pPr>
                  <a:defRPr sz="1800" b="0" i="0">
                    <a:solidFill>
                      <a:schemeClr val="bg1"/>
                    </a:solidFill>
                    <a:latin typeface="Roboto Light"/>
                    <a:cs typeface="Roboto Light"/>
                  </a:defRPr>
                </a:pPr>
                <a:endParaRPr lang="zh-CN"/>
              </a:p>
            </c:txPr>
            <c:showLegendKey val="0"/>
            <c:showVal val="0"/>
            <c:showCatName val="1"/>
            <c:showSerName val="0"/>
            <c:showPercent val="1"/>
            <c:showBubbleSize val="0"/>
            <c:showLeaderLines val="1"/>
            <c:extLst>
              <c:ext xmlns:c15="http://schemas.microsoft.com/office/drawing/2012/chart" uri="{CE6537A1-D6FC-4f65-9D91-7224C49458BB}">
                <c15:layout/>
              </c:ext>
            </c:extLst>
          </c:dLbls>
          <c:cat>
            <c:strRef>
              <c:f>Sheet1!$A$2:$A$5</c:f>
              <c:strCache>
                <c:ptCount val="4"/>
                <c:pt idx="0">
                  <c:v>一月</c:v>
                </c:pt>
                <c:pt idx="1">
                  <c:v>二月</c:v>
                </c:pt>
                <c:pt idx="2">
                  <c:v>三月</c:v>
                </c:pt>
                <c:pt idx="3">
                  <c:v>四月</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5-5F8D-4C18-83D9-A75655EE8702}"/>
            </c:ext>
          </c:extLst>
        </c:ser>
        <c:dLbls>
          <c:showLegendKey val="0"/>
          <c:showVal val="0"/>
          <c:showCatName val="1"/>
          <c:showSerName val="0"/>
          <c:showPercent val="1"/>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0.32</cdr:x>
      <cdr:y>0.25</cdr:y>
    </cdr:from>
    <cdr:to>
      <cdr:x>0.7</cdr:x>
      <cdr:y>0.7</cdr:y>
    </cdr:to>
    <cdr:sp macro="" textlink="">
      <cdr:nvSpPr>
        <cdr:cNvPr id="2" name="TextBox 1"/>
        <cdr:cNvSpPr txBox="1"/>
      </cdr:nvSpPr>
      <cdr:spPr>
        <a:xfrm xmlns:a="http://schemas.openxmlformats.org/drawingml/2006/main">
          <a:off x="1219200" y="762000"/>
          <a:ext cx="1447800" cy="1371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JM" sz="1100" dirty="0">
            <a:latin typeface="Calibri"/>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648547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208174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201816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91554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71016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926025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255655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113413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3278555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943821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5240669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488282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321535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915354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40363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395829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579770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23228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4009523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43.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6.xml"/><Relationship Id="rId4" Type="http://schemas.openxmlformats.org/officeDocument/2006/relationships/tags" Target="../tags/tag5.xml"/><Relationship Id="rId9"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EFA663C-283D-4575-8FE5-88FEAC2A7D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矩形 4">
            <a:extLst>
              <a:ext uri="{FF2B5EF4-FFF2-40B4-BE49-F238E27FC236}">
                <a16:creationId xmlns:a16="http://schemas.microsoft.com/office/drawing/2014/main" id="{5D815262-B2CC-413B-BA77-0D0751426CBB}"/>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FD0BE7D7-3001-4330-9E8A-6C50312169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0288" y="1073487"/>
            <a:ext cx="1398588" cy="4458654"/>
          </a:xfrm>
          <a:prstGeom prst="rect">
            <a:avLst/>
          </a:prstGeom>
        </p:spPr>
      </p:pic>
      <p:grpSp>
        <p:nvGrpSpPr>
          <p:cNvPr id="12" name="组合 11">
            <a:extLst>
              <a:ext uri="{FF2B5EF4-FFF2-40B4-BE49-F238E27FC236}">
                <a16:creationId xmlns:a16="http://schemas.microsoft.com/office/drawing/2014/main" id="{ABBE2B54-B176-42D1-B42F-11AD137CD77F}"/>
              </a:ext>
            </a:extLst>
          </p:cNvPr>
          <p:cNvGrpSpPr/>
          <p:nvPr/>
        </p:nvGrpSpPr>
        <p:grpSpPr>
          <a:xfrm>
            <a:off x="6624287" y="1193594"/>
            <a:ext cx="923142" cy="923140"/>
            <a:chOff x="6378769" y="1543750"/>
            <a:chExt cx="1393632" cy="1393630"/>
          </a:xfrm>
        </p:grpSpPr>
        <p:sp>
          <p:nvSpPr>
            <p:cNvPr id="10" name="椭圆 9">
              <a:extLst>
                <a:ext uri="{FF2B5EF4-FFF2-40B4-BE49-F238E27FC236}">
                  <a16:creationId xmlns:a16="http://schemas.microsoft.com/office/drawing/2014/main" id="{3B5A3F69-D871-4BD2-B8EF-9DDD0785A132}"/>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11" name="_14">
              <a:extLst>
                <a:ext uri="{FF2B5EF4-FFF2-40B4-BE49-F238E27FC236}">
                  <a16:creationId xmlns:a16="http://schemas.microsoft.com/office/drawing/2014/main" id="{682C296C-B514-489E-AEB5-3E4B7A8B557A}"/>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可</a:t>
              </a:r>
              <a:endParaRPr lang="zh-CN" sz="3200" spc="600" dirty="0">
                <a:solidFill>
                  <a:srgbClr val="E66373"/>
                </a:solidFill>
                <a:latin typeface="华文中宋" panose="02010600040101010101" pitchFamily="2" charset="-122"/>
                <a:ea typeface="华文中宋" panose="02010600040101010101" pitchFamily="2" charset="-122"/>
              </a:endParaRPr>
            </a:p>
          </p:txBody>
        </p:sp>
      </p:grpSp>
      <p:grpSp>
        <p:nvGrpSpPr>
          <p:cNvPr id="16" name="组合 15">
            <a:extLst>
              <a:ext uri="{FF2B5EF4-FFF2-40B4-BE49-F238E27FC236}">
                <a16:creationId xmlns:a16="http://schemas.microsoft.com/office/drawing/2014/main" id="{910EB7D0-765B-4485-84B0-C2931ED1A29F}"/>
              </a:ext>
            </a:extLst>
          </p:cNvPr>
          <p:cNvGrpSpPr/>
          <p:nvPr/>
        </p:nvGrpSpPr>
        <p:grpSpPr>
          <a:xfrm>
            <a:off x="6624287" y="1931897"/>
            <a:ext cx="923142" cy="923140"/>
            <a:chOff x="6378769" y="1543750"/>
            <a:chExt cx="1393632" cy="1393630"/>
          </a:xfrm>
        </p:grpSpPr>
        <p:sp>
          <p:nvSpPr>
            <p:cNvPr id="17" name="椭圆 16">
              <a:extLst>
                <a:ext uri="{FF2B5EF4-FFF2-40B4-BE49-F238E27FC236}">
                  <a16:creationId xmlns:a16="http://schemas.microsoft.com/office/drawing/2014/main" id="{BAF5C1A8-5E62-41D1-AE77-0746B4016F18}"/>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18" name="_14">
              <a:extLst>
                <a:ext uri="{FF2B5EF4-FFF2-40B4-BE49-F238E27FC236}">
                  <a16:creationId xmlns:a16="http://schemas.microsoft.com/office/drawing/2014/main" id="{DEF0A927-D03B-45A2-93C9-D430A2A9CECF}"/>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爱</a:t>
              </a:r>
              <a:endParaRPr lang="zh-CN" sz="3200" spc="600" dirty="0">
                <a:solidFill>
                  <a:srgbClr val="E66373"/>
                </a:solidFill>
                <a:latin typeface="华文中宋" panose="02010600040101010101" pitchFamily="2" charset="-122"/>
                <a:ea typeface="华文中宋" panose="02010600040101010101" pitchFamily="2" charset="-122"/>
              </a:endParaRPr>
            </a:p>
          </p:txBody>
        </p:sp>
      </p:grpSp>
      <p:grpSp>
        <p:nvGrpSpPr>
          <p:cNvPr id="19" name="组合 18">
            <a:extLst>
              <a:ext uri="{FF2B5EF4-FFF2-40B4-BE49-F238E27FC236}">
                <a16:creationId xmlns:a16="http://schemas.microsoft.com/office/drawing/2014/main" id="{87BBB78E-DC00-44DC-963E-A2D4BA0259F0}"/>
              </a:ext>
            </a:extLst>
          </p:cNvPr>
          <p:cNvGrpSpPr/>
          <p:nvPr/>
        </p:nvGrpSpPr>
        <p:grpSpPr>
          <a:xfrm>
            <a:off x="6624287" y="2670200"/>
            <a:ext cx="923142" cy="923140"/>
            <a:chOff x="6378769" y="1543750"/>
            <a:chExt cx="1393632" cy="1393630"/>
          </a:xfrm>
        </p:grpSpPr>
        <p:sp>
          <p:nvSpPr>
            <p:cNvPr id="20" name="椭圆 19">
              <a:extLst>
                <a:ext uri="{FF2B5EF4-FFF2-40B4-BE49-F238E27FC236}">
                  <a16:creationId xmlns:a16="http://schemas.microsoft.com/office/drawing/2014/main" id="{D12E7555-846F-49CA-AB1F-FAD635F81589}"/>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21" name="_14">
              <a:extLst>
                <a:ext uri="{FF2B5EF4-FFF2-40B4-BE49-F238E27FC236}">
                  <a16:creationId xmlns:a16="http://schemas.microsoft.com/office/drawing/2014/main" id="{223E594C-0D25-4636-8621-811D6FB69736}"/>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日</a:t>
              </a:r>
              <a:endParaRPr lang="zh-CN" sz="3200" spc="600" dirty="0">
                <a:solidFill>
                  <a:srgbClr val="E66373"/>
                </a:solidFill>
                <a:latin typeface="华文中宋" panose="02010600040101010101" pitchFamily="2" charset="-122"/>
                <a:ea typeface="华文中宋" panose="02010600040101010101" pitchFamily="2" charset="-122"/>
              </a:endParaRPr>
            </a:p>
          </p:txBody>
        </p:sp>
      </p:grpSp>
      <p:grpSp>
        <p:nvGrpSpPr>
          <p:cNvPr id="22" name="组合 21">
            <a:extLst>
              <a:ext uri="{FF2B5EF4-FFF2-40B4-BE49-F238E27FC236}">
                <a16:creationId xmlns:a16="http://schemas.microsoft.com/office/drawing/2014/main" id="{BC30A250-0D67-4CF3-ABAD-474FD2B54C35}"/>
              </a:ext>
            </a:extLst>
          </p:cNvPr>
          <p:cNvGrpSpPr/>
          <p:nvPr/>
        </p:nvGrpSpPr>
        <p:grpSpPr>
          <a:xfrm>
            <a:off x="6624287" y="3408504"/>
            <a:ext cx="923142" cy="923140"/>
            <a:chOff x="6378769" y="1543750"/>
            <a:chExt cx="1393632" cy="1393630"/>
          </a:xfrm>
        </p:grpSpPr>
        <p:sp>
          <p:nvSpPr>
            <p:cNvPr id="23" name="椭圆 22">
              <a:extLst>
                <a:ext uri="{FF2B5EF4-FFF2-40B4-BE49-F238E27FC236}">
                  <a16:creationId xmlns:a16="http://schemas.microsoft.com/office/drawing/2014/main" id="{FB8EAE33-0904-4CC9-9F54-483BEBE55467}"/>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24" name="_14">
              <a:extLst>
                <a:ext uri="{FF2B5EF4-FFF2-40B4-BE49-F238E27FC236}">
                  <a16:creationId xmlns:a16="http://schemas.microsoft.com/office/drawing/2014/main" id="{AA60027E-164B-448D-B47E-F4583FC4763F}"/>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系</a:t>
              </a:r>
              <a:endParaRPr lang="zh-CN" sz="3200" spc="600" dirty="0">
                <a:solidFill>
                  <a:srgbClr val="E66373"/>
                </a:solidFill>
                <a:latin typeface="华文中宋" panose="02010600040101010101" pitchFamily="2" charset="-122"/>
                <a:ea typeface="华文中宋" panose="02010600040101010101" pitchFamily="2" charset="-122"/>
              </a:endParaRPr>
            </a:p>
          </p:txBody>
        </p:sp>
      </p:grpSp>
      <p:pic>
        <p:nvPicPr>
          <p:cNvPr id="26" name="图片 25">
            <a:extLst>
              <a:ext uri="{FF2B5EF4-FFF2-40B4-BE49-F238E27FC236}">
                <a16:creationId xmlns:a16="http://schemas.microsoft.com/office/drawing/2014/main" id="{8C8D755D-0025-4D64-8BC7-DEFE9E6C6A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339126">
            <a:off x="1631987" y="3739465"/>
            <a:ext cx="2185811" cy="1992802"/>
          </a:xfrm>
          <a:prstGeom prst="rect">
            <a:avLst/>
          </a:prstGeom>
        </p:spPr>
      </p:pic>
      <p:pic>
        <p:nvPicPr>
          <p:cNvPr id="27" name="理查德.克莱德曼 - Say you love me">
            <a:hlinkClick r:id="" action="ppaction://media"/>
            <a:extLst>
              <a:ext uri="{FF2B5EF4-FFF2-40B4-BE49-F238E27FC236}">
                <a16:creationId xmlns:a16="http://schemas.microsoft.com/office/drawing/2014/main" id="{72ED4127-1E57-42EC-9CE6-CBFEC3B3E20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19113" y="-1578428"/>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2" presetClass="entr" presetSubtype="1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750" fill="hold"/>
                                        <p:tgtEl>
                                          <p:spTgt spid="26"/>
                                        </p:tgtEl>
                                        <p:attrNameLst>
                                          <p:attrName>ppt_x</p:attrName>
                                        </p:attrNameLst>
                                      </p:cBhvr>
                                      <p:tavLst>
                                        <p:tav tm="0">
                                          <p:val>
                                            <p:strVal val="0-#ppt_w/2"/>
                                          </p:val>
                                        </p:tav>
                                        <p:tav tm="100000">
                                          <p:val>
                                            <p:strVal val="#ppt_x"/>
                                          </p:val>
                                        </p:tav>
                                      </p:tavLst>
                                    </p:anim>
                                    <p:anim calcmode="lin" valueType="num">
                                      <p:cBhvr additive="base">
                                        <p:cTn id="20" dur="750" fill="hold"/>
                                        <p:tgtEl>
                                          <p:spTgt spid="26"/>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0-#ppt_h/2"/>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 presetClass="entr" presetSubtype="1"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0-#ppt_h/2"/>
                                          </p:val>
                                        </p:tav>
                                        <p:tav tm="100000">
                                          <p:val>
                                            <p:strVal val="#ppt_y"/>
                                          </p:val>
                                        </p:tav>
                                      </p:tavLst>
                                    </p:anim>
                                  </p:childTnLst>
                                </p:cTn>
                              </p:par>
                            </p:childTnLst>
                          </p:cTn>
                        </p:par>
                        <p:par>
                          <p:cTn id="42" fill="hold">
                            <p:stCondLst>
                              <p:cond delay="5000"/>
                            </p:stCondLst>
                            <p:childTnLst>
                              <p:par>
                                <p:cTn id="43" presetID="2" presetClass="entr" presetSubtype="4"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27"/>
                </p:tgtEl>
              </p:cMediaNode>
            </p:audio>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1C340E15-0355-49F7-B6FF-F2CBA4C2B9FC}"/>
              </a:ext>
            </a:extLst>
          </p:cNvPr>
          <p:cNvGrpSpPr/>
          <p:nvPr/>
        </p:nvGrpSpPr>
        <p:grpSpPr>
          <a:xfrm>
            <a:off x="3490489" y="1942645"/>
            <a:ext cx="5234838" cy="4187870"/>
            <a:chOff x="535224" y="2290332"/>
            <a:chExt cx="4865688" cy="3892550"/>
          </a:xfrm>
          <a:noFill/>
        </p:grpSpPr>
        <p:graphicFrame>
          <p:nvGraphicFramePr>
            <p:cNvPr id="7" name="Chart Placeholder 4">
              <a:extLst>
                <a:ext uri="{FF2B5EF4-FFF2-40B4-BE49-F238E27FC236}">
                  <a16:creationId xmlns:a16="http://schemas.microsoft.com/office/drawing/2014/main" id="{FC13A21A-7A31-4AFD-8F3C-41951F532388}"/>
                </a:ext>
              </a:extLst>
            </p:cNvPr>
            <p:cNvGraphicFramePr>
              <a:graphicFrameLocks/>
            </p:cNvGraphicFramePr>
            <p:nvPr>
              <p:extLst>
                <p:ext uri="{D42A27DB-BD31-4B8C-83A1-F6EECF244321}">
                  <p14:modId xmlns:p14="http://schemas.microsoft.com/office/powerpoint/2010/main" val="431980771"/>
                </p:ext>
              </p:extLst>
            </p:nvPr>
          </p:nvGraphicFramePr>
          <p:xfrm>
            <a:off x="535224" y="2290332"/>
            <a:ext cx="4865688" cy="38925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10">
              <a:extLst>
                <a:ext uri="{FF2B5EF4-FFF2-40B4-BE49-F238E27FC236}">
                  <a16:creationId xmlns:a16="http://schemas.microsoft.com/office/drawing/2014/main" id="{225B7CE6-C43D-453E-BBD4-B6E2A56217CD}"/>
                </a:ext>
              </a:extLst>
            </p:cNvPr>
            <p:cNvSpPr txBox="1"/>
            <p:nvPr/>
          </p:nvSpPr>
          <p:spPr>
            <a:xfrm>
              <a:off x="2098629" y="3781817"/>
              <a:ext cx="1848961" cy="830997"/>
            </a:xfrm>
            <a:prstGeom prst="rect">
              <a:avLst/>
            </a:prstGeom>
            <a:grpFill/>
          </p:spPr>
          <p:txBody>
            <a:bodyPr wrap="square" rtlCol="0">
              <a:spAutoFit/>
            </a:bodyPr>
            <a:lstStyle/>
            <a:p>
              <a:pPr algn="ctr"/>
              <a:r>
                <a:rPr lang="zh-CN" altLang="en-US" sz="2400" dirty="0">
                  <a:solidFill>
                    <a:schemeClr val="bg1">
                      <a:lumMod val="50000"/>
                    </a:schemeClr>
                  </a:solidFill>
                  <a:latin typeface="+mn-ea"/>
                  <a:cs typeface="Roboto Black"/>
                </a:rPr>
                <a:t>添加</a:t>
              </a:r>
              <a:endParaRPr lang="en-US" altLang="zh-CN" sz="2400" dirty="0">
                <a:solidFill>
                  <a:schemeClr val="bg1">
                    <a:lumMod val="50000"/>
                  </a:schemeClr>
                </a:solidFill>
                <a:latin typeface="+mn-ea"/>
                <a:cs typeface="Roboto Black"/>
              </a:endParaRPr>
            </a:p>
            <a:p>
              <a:pPr algn="ctr"/>
              <a:r>
                <a:rPr lang="zh-CN" altLang="en-US" sz="2400" dirty="0">
                  <a:solidFill>
                    <a:schemeClr val="bg1">
                      <a:lumMod val="50000"/>
                    </a:schemeClr>
                  </a:solidFill>
                  <a:latin typeface="+mn-ea"/>
                  <a:cs typeface="Roboto Black"/>
                </a:rPr>
                <a:t>标题</a:t>
              </a:r>
              <a:endParaRPr lang="en-JM" sz="2400" dirty="0">
                <a:solidFill>
                  <a:schemeClr val="bg1">
                    <a:lumMod val="50000"/>
                  </a:schemeClr>
                </a:solidFill>
                <a:latin typeface="+mn-ea"/>
                <a:cs typeface="Roboto Black"/>
              </a:endParaRPr>
            </a:p>
          </p:txBody>
        </p:sp>
      </p:grpSp>
      <p:sp>
        <p:nvSpPr>
          <p:cNvPr id="10" name="AutoShape 36">
            <a:extLst>
              <a:ext uri="{FF2B5EF4-FFF2-40B4-BE49-F238E27FC236}">
                <a16:creationId xmlns:a16="http://schemas.microsoft.com/office/drawing/2014/main" id="{C32C3D91-B952-4B22-804C-D89C276C5489}"/>
              </a:ext>
            </a:extLst>
          </p:cNvPr>
          <p:cNvSpPr>
            <a:spLocks noChangeArrowheads="1"/>
          </p:cNvSpPr>
          <p:nvPr/>
        </p:nvSpPr>
        <p:spPr bwMode="auto">
          <a:xfrm>
            <a:off x="1777207" y="2658677"/>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AutoShape 37">
            <a:extLst>
              <a:ext uri="{FF2B5EF4-FFF2-40B4-BE49-F238E27FC236}">
                <a16:creationId xmlns:a16="http://schemas.microsoft.com/office/drawing/2014/main" id="{862B2F68-3BBF-4F38-AD93-1A3D7557260F}"/>
              </a:ext>
            </a:extLst>
          </p:cNvPr>
          <p:cNvSpPr>
            <a:spLocks noChangeArrowheads="1"/>
          </p:cNvSpPr>
          <p:nvPr/>
        </p:nvSpPr>
        <p:spPr bwMode="auto">
          <a:xfrm>
            <a:off x="2226470" y="2360227"/>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38">
            <a:extLst>
              <a:ext uri="{FF2B5EF4-FFF2-40B4-BE49-F238E27FC236}">
                <a16:creationId xmlns:a16="http://schemas.microsoft.com/office/drawing/2014/main" id="{F3A0636E-F00E-4DCC-A28C-CB14F7B24D57}"/>
              </a:ext>
            </a:extLst>
          </p:cNvPr>
          <p:cNvSpPr/>
          <p:nvPr/>
        </p:nvSpPr>
        <p:spPr bwMode="auto">
          <a:xfrm>
            <a:off x="3728245" y="2401502"/>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6" name="AutoShape 39">
            <a:extLst>
              <a:ext uri="{FF2B5EF4-FFF2-40B4-BE49-F238E27FC236}">
                <a16:creationId xmlns:a16="http://schemas.microsoft.com/office/drawing/2014/main" id="{5C29663A-D1F3-40DC-85BC-80390057A4DD}"/>
              </a:ext>
            </a:extLst>
          </p:cNvPr>
          <p:cNvSpPr>
            <a:spLocks noChangeArrowheads="1"/>
          </p:cNvSpPr>
          <p:nvPr/>
        </p:nvSpPr>
        <p:spPr bwMode="auto">
          <a:xfrm>
            <a:off x="8833645" y="2677727"/>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AutoShape 40">
            <a:extLst>
              <a:ext uri="{FF2B5EF4-FFF2-40B4-BE49-F238E27FC236}">
                <a16:creationId xmlns:a16="http://schemas.microsoft.com/office/drawing/2014/main" id="{8C1D06F1-05BC-4DE2-9B42-CEC5E543A723}"/>
              </a:ext>
            </a:extLst>
          </p:cNvPr>
          <p:cNvSpPr>
            <a:spLocks noChangeArrowheads="1"/>
          </p:cNvSpPr>
          <p:nvPr/>
        </p:nvSpPr>
        <p:spPr bwMode="auto">
          <a:xfrm>
            <a:off x="8825707" y="2379277"/>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41">
            <a:extLst>
              <a:ext uri="{FF2B5EF4-FFF2-40B4-BE49-F238E27FC236}">
                <a16:creationId xmlns:a16="http://schemas.microsoft.com/office/drawing/2014/main" id="{6110C632-BE59-4EFF-BAA2-BA84C7D7D642}"/>
              </a:ext>
            </a:extLst>
          </p:cNvPr>
          <p:cNvSpPr/>
          <p:nvPr/>
        </p:nvSpPr>
        <p:spPr bwMode="auto">
          <a:xfrm>
            <a:off x="8539957" y="2420552"/>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9" name="AutoShape 42">
            <a:extLst>
              <a:ext uri="{FF2B5EF4-FFF2-40B4-BE49-F238E27FC236}">
                <a16:creationId xmlns:a16="http://schemas.microsoft.com/office/drawing/2014/main" id="{5E4E3AA8-AC75-4196-A026-807469FA79B5}"/>
              </a:ext>
            </a:extLst>
          </p:cNvPr>
          <p:cNvSpPr>
            <a:spLocks noChangeArrowheads="1"/>
          </p:cNvSpPr>
          <p:nvPr/>
        </p:nvSpPr>
        <p:spPr bwMode="auto">
          <a:xfrm>
            <a:off x="1778795" y="3900102"/>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AutoShape 43">
            <a:extLst>
              <a:ext uri="{FF2B5EF4-FFF2-40B4-BE49-F238E27FC236}">
                <a16:creationId xmlns:a16="http://schemas.microsoft.com/office/drawing/2014/main" id="{6C3EEB16-FC1A-4AC0-AD8F-38E83AEB85F5}"/>
              </a:ext>
            </a:extLst>
          </p:cNvPr>
          <p:cNvSpPr>
            <a:spLocks noChangeArrowheads="1"/>
          </p:cNvSpPr>
          <p:nvPr/>
        </p:nvSpPr>
        <p:spPr bwMode="auto">
          <a:xfrm>
            <a:off x="2231232" y="3601652"/>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44">
            <a:extLst>
              <a:ext uri="{FF2B5EF4-FFF2-40B4-BE49-F238E27FC236}">
                <a16:creationId xmlns:a16="http://schemas.microsoft.com/office/drawing/2014/main" id="{CA514A26-C046-499B-A2D7-09402FD7FCB0}"/>
              </a:ext>
            </a:extLst>
          </p:cNvPr>
          <p:cNvSpPr/>
          <p:nvPr/>
        </p:nvSpPr>
        <p:spPr bwMode="auto">
          <a:xfrm>
            <a:off x="3729832" y="3642927"/>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2" name="AutoShape 45">
            <a:extLst>
              <a:ext uri="{FF2B5EF4-FFF2-40B4-BE49-F238E27FC236}">
                <a16:creationId xmlns:a16="http://schemas.microsoft.com/office/drawing/2014/main" id="{151251DA-C756-470D-83A8-6BBF5A75D147}"/>
              </a:ext>
            </a:extLst>
          </p:cNvPr>
          <p:cNvSpPr>
            <a:spLocks noChangeArrowheads="1"/>
          </p:cNvSpPr>
          <p:nvPr/>
        </p:nvSpPr>
        <p:spPr bwMode="auto">
          <a:xfrm>
            <a:off x="8805070" y="3919152"/>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AutoShape 46">
            <a:extLst>
              <a:ext uri="{FF2B5EF4-FFF2-40B4-BE49-F238E27FC236}">
                <a16:creationId xmlns:a16="http://schemas.microsoft.com/office/drawing/2014/main" id="{1ADB7270-9A4A-4A27-B460-85B9AAB02FD0}"/>
              </a:ext>
            </a:extLst>
          </p:cNvPr>
          <p:cNvSpPr>
            <a:spLocks noChangeArrowheads="1"/>
          </p:cNvSpPr>
          <p:nvPr/>
        </p:nvSpPr>
        <p:spPr bwMode="auto">
          <a:xfrm>
            <a:off x="8797132" y="3620702"/>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47">
            <a:extLst>
              <a:ext uri="{FF2B5EF4-FFF2-40B4-BE49-F238E27FC236}">
                <a16:creationId xmlns:a16="http://schemas.microsoft.com/office/drawing/2014/main" id="{D79EA59E-177E-4957-A574-6C0D8096917E}"/>
              </a:ext>
            </a:extLst>
          </p:cNvPr>
          <p:cNvSpPr/>
          <p:nvPr/>
        </p:nvSpPr>
        <p:spPr bwMode="auto">
          <a:xfrm>
            <a:off x="8511382" y="3661977"/>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5" name="AutoShape 48">
            <a:extLst>
              <a:ext uri="{FF2B5EF4-FFF2-40B4-BE49-F238E27FC236}">
                <a16:creationId xmlns:a16="http://schemas.microsoft.com/office/drawing/2014/main" id="{97879A23-225B-497C-A3AA-314393692627}"/>
              </a:ext>
            </a:extLst>
          </p:cNvPr>
          <p:cNvSpPr>
            <a:spLocks noChangeArrowheads="1"/>
          </p:cNvSpPr>
          <p:nvPr/>
        </p:nvSpPr>
        <p:spPr bwMode="auto">
          <a:xfrm>
            <a:off x="1778795" y="5132002"/>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AutoShape 49">
            <a:extLst>
              <a:ext uri="{FF2B5EF4-FFF2-40B4-BE49-F238E27FC236}">
                <a16:creationId xmlns:a16="http://schemas.microsoft.com/office/drawing/2014/main" id="{F4B20FB0-E480-4791-A8B8-79FDC0985352}"/>
              </a:ext>
            </a:extLst>
          </p:cNvPr>
          <p:cNvSpPr>
            <a:spLocks noChangeArrowheads="1"/>
          </p:cNvSpPr>
          <p:nvPr/>
        </p:nvSpPr>
        <p:spPr bwMode="auto">
          <a:xfrm>
            <a:off x="2228057" y="4833552"/>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50">
            <a:extLst>
              <a:ext uri="{FF2B5EF4-FFF2-40B4-BE49-F238E27FC236}">
                <a16:creationId xmlns:a16="http://schemas.microsoft.com/office/drawing/2014/main" id="{514CCFE1-F1D4-494F-99F5-F2897C303405}"/>
              </a:ext>
            </a:extLst>
          </p:cNvPr>
          <p:cNvSpPr/>
          <p:nvPr/>
        </p:nvSpPr>
        <p:spPr bwMode="auto">
          <a:xfrm>
            <a:off x="3729832" y="4874827"/>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8" name="AutoShape 51">
            <a:extLst>
              <a:ext uri="{FF2B5EF4-FFF2-40B4-BE49-F238E27FC236}">
                <a16:creationId xmlns:a16="http://schemas.microsoft.com/office/drawing/2014/main" id="{6CC335BB-9436-42D8-A09F-0FED9C923971}"/>
              </a:ext>
            </a:extLst>
          </p:cNvPr>
          <p:cNvSpPr>
            <a:spLocks noChangeArrowheads="1"/>
          </p:cNvSpPr>
          <p:nvPr/>
        </p:nvSpPr>
        <p:spPr bwMode="auto">
          <a:xfrm>
            <a:off x="8805070" y="5151052"/>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AutoShape 52">
            <a:extLst>
              <a:ext uri="{FF2B5EF4-FFF2-40B4-BE49-F238E27FC236}">
                <a16:creationId xmlns:a16="http://schemas.microsoft.com/office/drawing/2014/main" id="{7D844F84-CDF3-4103-A5C5-15F08D903C24}"/>
              </a:ext>
            </a:extLst>
          </p:cNvPr>
          <p:cNvSpPr>
            <a:spLocks noChangeArrowheads="1"/>
          </p:cNvSpPr>
          <p:nvPr/>
        </p:nvSpPr>
        <p:spPr bwMode="auto">
          <a:xfrm>
            <a:off x="8797132" y="4852602"/>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53">
            <a:extLst>
              <a:ext uri="{FF2B5EF4-FFF2-40B4-BE49-F238E27FC236}">
                <a16:creationId xmlns:a16="http://schemas.microsoft.com/office/drawing/2014/main" id="{FE1F9865-75E4-4FB0-8E3A-5CB22CF8C165}"/>
              </a:ext>
            </a:extLst>
          </p:cNvPr>
          <p:cNvSpPr/>
          <p:nvPr/>
        </p:nvSpPr>
        <p:spPr bwMode="auto">
          <a:xfrm>
            <a:off x="8511382" y="4893877"/>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5129481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250" fill="hold"/>
                                        <p:tgtEl>
                                          <p:spTgt spid="14"/>
                                        </p:tgtEl>
                                        <p:attrNameLst>
                                          <p:attrName>ppt_x</p:attrName>
                                        </p:attrNameLst>
                                      </p:cBhvr>
                                      <p:tavLst>
                                        <p:tav tm="0">
                                          <p:val>
                                            <p:strVal val="0-#ppt_w/2"/>
                                          </p:val>
                                        </p:tav>
                                        <p:tav tm="100000">
                                          <p:val>
                                            <p:strVal val="#ppt_x"/>
                                          </p:val>
                                        </p:tav>
                                      </p:tavLst>
                                    </p:anim>
                                    <p:anim calcmode="lin" valueType="num">
                                      <p:cBhvr>
                                        <p:cTn id="12" dur="25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ppt_x</p:attrName>
                                        </p:attrNameLst>
                                      </p:cBhvr>
                                      <p:tavLst>
                                        <p:tav tm="0">
                                          <p:val>
                                            <p:strVal val="0-#ppt_w/2"/>
                                          </p:val>
                                        </p:tav>
                                        <p:tav tm="100000">
                                          <p:val>
                                            <p:strVal val="#ppt_x"/>
                                          </p:val>
                                        </p:tav>
                                      </p:tavLst>
                                    </p:anim>
                                    <p:anim calcmode="lin" valueType="num">
                                      <p:cBhvr>
                                        <p:cTn id="17" dur="25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ssolve">
                                      <p:cBhvr>
                                        <p:cTn id="21" dur="250"/>
                                        <p:tgtEl>
                                          <p:spTgt spid="15"/>
                                        </p:tgtEl>
                                      </p:cBhvr>
                                    </p:animEffect>
                                  </p:childTnLst>
                                </p:cTn>
                              </p:par>
                            </p:childTnLst>
                          </p:cTn>
                        </p:par>
                        <p:par>
                          <p:cTn id="22" fill="hold">
                            <p:stCondLst>
                              <p:cond delay="12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50" fill="hold"/>
                                        <p:tgtEl>
                                          <p:spTgt spid="17"/>
                                        </p:tgtEl>
                                        <p:attrNameLst>
                                          <p:attrName>ppt_x</p:attrName>
                                        </p:attrNameLst>
                                      </p:cBhvr>
                                      <p:tavLst>
                                        <p:tav tm="0">
                                          <p:val>
                                            <p:strVal val="1+#ppt_w/2"/>
                                          </p:val>
                                        </p:tav>
                                        <p:tav tm="100000">
                                          <p:val>
                                            <p:strVal val="#ppt_x"/>
                                          </p:val>
                                        </p:tav>
                                      </p:tavLst>
                                    </p:anim>
                                    <p:anim calcmode="lin" valueType="num">
                                      <p:cBhvr>
                                        <p:cTn id="26" dur="25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250" fill="hold"/>
                                        <p:tgtEl>
                                          <p:spTgt spid="16"/>
                                        </p:tgtEl>
                                        <p:attrNameLst>
                                          <p:attrName>ppt_x</p:attrName>
                                        </p:attrNameLst>
                                      </p:cBhvr>
                                      <p:tavLst>
                                        <p:tav tm="0">
                                          <p:val>
                                            <p:strVal val="1+#ppt_w/2"/>
                                          </p:val>
                                        </p:tav>
                                        <p:tav tm="100000">
                                          <p:val>
                                            <p:strVal val="#ppt_x"/>
                                          </p:val>
                                        </p:tav>
                                      </p:tavLst>
                                    </p:anim>
                                    <p:anim calcmode="lin" valueType="num">
                                      <p:cBhvr>
                                        <p:cTn id="31" dur="25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1750"/>
                            </p:stCondLst>
                            <p:childTnLst>
                              <p:par>
                                <p:cTn id="33" presetID="9"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250"/>
                                        <p:tgtEl>
                                          <p:spTgt spid="18"/>
                                        </p:tgtEl>
                                      </p:cBhvr>
                                    </p:animEffect>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250" fill="hold"/>
                                        <p:tgtEl>
                                          <p:spTgt spid="20"/>
                                        </p:tgtEl>
                                        <p:attrNameLst>
                                          <p:attrName>ppt_x</p:attrName>
                                        </p:attrNameLst>
                                      </p:cBhvr>
                                      <p:tavLst>
                                        <p:tav tm="0">
                                          <p:val>
                                            <p:strVal val="0-#ppt_w/2"/>
                                          </p:val>
                                        </p:tav>
                                        <p:tav tm="100000">
                                          <p:val>
                                            <p:strVal val="#ppt_x"/>
                                          </p:val>
                                        </p:tav>
                                      </p:tavLst>
                                    </p:anim>
                                    <p:anim calcmode="lin" valueType="num">
                                      <p:cBhvr>
                                        <p:cTn id="40" dur="250" fill="hold"/>
                                        <p:tgtEl>
                                          <p:spTgt spid="20"/>
                                        </p:tgtEl>
                                        <p:attrNameLst>
                                          <p:attrName>ppt_y</p:attrName>
                                        </p:attrNameLst>
                                      </p:cBhvr>
                                      <p:tavLst>
                                        <p:tav tm="0">
                                          <p:val>
                                            <p:strVal val="#ppt_y"/>
                                          </p:val>
                                        </p:tav>
                                        <p:tav tm="100000">
                                          <p:val>
                                            <p:strVal val="#ppt_y"/>
                                          </p:val>
                                        </p:tav>
                                      </p:tavLst>
                                    </p:anim>
                                  </p:childTnLst>
                                </p:cTn>
                              </p:par>
                            </p:childTnLst>
                          </p:cTn>
                        </p:par>
                        <p:par>
                          <p:cTn id="41" fill="hold">
                            <p:stCondLst>
                              <p:cond delay="2250"/>
                            </p:stCondLst>
                            <p:childTnLst>
                              <p:par>
                                <p:cTn id="42" presetID="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250" fill="hold"/>
                                        <p:tgtEl>
                                          <p:spTgt spid="19"/>
                                        </p:tgtEl>
                                        <p:attrNameLst>
                                          <p:attrName>ppt_x</p:attrName>
                                        </p:attrNameLst>
                                      </p:cBhvr>
                                      <p:tavLst>
                                        <p:tav tm="0">
                                          <p:val>
                                            <p:strVal val="0-#ppt_w/2"/>
                                          </p:val>
                                        </p:tav>
                                        <p:tav tm="100000">
                                          <p:val>
                                            <p:strVal val="#ppt_x"/>
                                          </p:val>
                                        </p:tav>
                                      </p:tavLst>
                                    </p:anim>
                                    <p:anim calcmode="lin" valueType="num">
                                      <p:cBhvr>
                                        <p:cTn id="45" dur="25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9"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dissolve">
                                      <p:cBhvr>
                                        <p:cTn id="49" dur="250"/>
                                        <p:tgtEl>
                                          <p:spTgt spid="21"/>
                                        </p:tgtEl>
                                      </p:cBhvr>
                                    </p:animEffect>
                                  </p:childTnLst>
                                </p:cTn>
                              </p:par>
                            </p:childTnLst>
                          </p:cTn>
                        </p:par>
                        <p:par>
                          <p:cTn id="50" fill="hold">
                            <p:stCondLst>
                              <p:cond delay="2750"/>
                            </p:stCondLst>
                            <p:childTnLst>
                              <p:par>
                                <p:cTn id="51" presetID="2" presetClass="entr" presetSubtype="2"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250" fill="hold"/>
                                        <p:tgtEl>
                                          <p:spTgt spid="23"/>
                                        </p:tgtEl>
                                        <p:attrNameLst>
                                          <p:attrName>ppt_x</p:attrName>
                                        </p:attrNameLst>
                                      </p:cBhvr>
                                      <p:tavLst>
                                        <p:tav tm="0">
                                          <p:val>
                                            <p:strVal val="1+#ppt_w/2"/>
                                          </p:val>
                                        </p:tav>
                                        <p:tav tm="100000">
                                          <p:val>
                                            <p:strVal val="#ppt_x"/>
                                          </p:val>
                                        </p:tav>
                                      </p:tavLst>
                                    </p:anim>
                                    <p:anim calcmode="lin" valueType="num">
                                      <p:cBhvr>
                                        <p:cTn id="54" dur="25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250" fill="hold"/>
                                        <p:tgtEl>
                                          <p:spTgt spid="22"/>
                                        </p:tgtEl>
                                        <p:attrNameLst>
                                          <p:attrName>ppt_x</p:attrName>
                                        </p:attrNameLst>
                                      </p:cBhvr>
                                      <p:tavLst>
                                        <p:tav tm="0">
                                          <p:val>
                                            <p:strVal val="1+#ppt_w/2"/>
                                          </p:val>
                                        </p:tav>
                                        <p:tav tm="100000">
                                          <p:val>
                                            <p:strVal val="#ppt_x"/>
                                          </p:val>
                                        </p:tav>
                                      </p:tavLst>
                                    </p:anim>
                                    <p:anim calcmode="lin" valueType="num">
                                      <p:cBhvr>
                                        <p:cTn id="59" dur="250" fill="hold"/>
                                        <p:tgtEl>
                                          <p:spTgt spid="22"/>
                                        </p:tgtEl>
                                        <p:attrNameLst>
                                          <p:attrName>ppt_y</p:attrName>
                                        </p:attrNameLst>
                                      </p:cBhvr>
                                      <p:tavLst>
                                        <p:tav tm="0">
                                          <p:val>
                                            <p:strVal val="#ppt_y"/>
                                          </p:val>
                                        </p:tav>
                                        <p:tav tm="100000">
                                          <p:val>
                                            <p:strVal val="#ppt_y"/>
                                          </p:val>
                                        </p:tav>
                                      </p:tavLst>
                                    </p:anim>
                                  </p:childTnLst>
                                </p:cTn>
                              </p:par>
                            </p:childTnLst>
                          </p:cTn>
                        </p:par>
                        <p:par>
                          <p:cTn id="60" fill="hold">
                            <p:stCondLst>
                              <p:cond delay="3250"/>
                            </p:stCondLst>
                            <p:childTnLst>
                              <p:par>
                                <p:cTn id="61" presetID="9"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dissolve">
                                      <p:cBhvr>
                                        <p:cTn id="63" dur="250"/>
                                        <p:tgtEl>
                                          <p:spTgt spid="24"/>
                                        </p:tgtEl>
                                      </p:cBhvr>
                                    </p:animEffect>
                                  </p:childTnLst>
                                </p:cTn>
                              </p:par>
                            </p:childTnLst>
                          </p:cTn>
                        </p:par>
                        <p:par>
                          <p:cTn id="64" fill="hold">
                            <p:stCondLst>
                              <p:cond delay="3500"/>
                            </p:stCondLst>
                            <p:childTnLst>
                              <p:par>
                                <p:cTn id="65" presetID="2" presetClass="entr" presetSubtype="8"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250" fill="hold"/>
                                        <p:tgtEl>
                                          <p:spTgt spid="26"/>
                                        </p:tgtEl>
                                        <p:attrNameLst>
                                          <p:attrName>ppt_x</p:attrName>
                                        </p:attrNameLst>
                                      </p:cBhvr>
                                      <p:tavLst>
                                        <p:tav tm="0">
                                          <p:val>
                                            <p:strVal val="0-#ppt_w/2"/>
                                          </p:val>
                                        </p:tav>
                                        <p:tav tm="100000">
                                          <p:val>
                                            <p:strVal val="#ppt_x"/>
                                          </p:val>
                                        </p:tav>
                                      </p:tavLst>
                                    </p:anim>
                                    <p:anim calcmode="lin" valueType="num">
                                      <p:cBhvr>
                                        <p:cTn id="68" dur="250" fill="hold"/>
                                        <p:tgtEl>
                                          <p:spTgt spid="26"/>
                                        </p:tgtEl>
                                        <p:attrNameLst>
                                          <p:attrName>ppt_y</p:attrName>
                                        </p:attrNameLst>
                                      </p:cBhvr>
                                      <p:tavLst>
                                        <p:tav tm="0">
                                          <p:val>
                                            <p:strVal val="#ppt_y"/>
                                          </p:val>
                                        </p:tav>
                                        <p:tav tm="100000">
                                          <p:val>
                                            <p:strVal val="#ppt_y"/>
                                          </p:val>
                                        </p:tav>
                                      </p:tavLst>
                                    </p:anim>
                                  </p:childTnLst>
                                </p:cTn>
                              </p:par>
                            </p:childTnLst>
                          </p:cTn>
                        </p:par>
                        <p:par>
                          <p:cTn id="69" fill="hold">
                            <p:stCondLst>
                              <p:cond delay="3750"/>
                            </p:stCondLst>
                            <p:childTnLst>
                              <p:par>
                                <p:cTn id="70" presetID="2" presetClass="entr" presetSubtype="8"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250" fill="hold"/>
                                        <p:tgtEl>
                                          <p:spTgt spid="25"/>
                                        </p:tgtEl>
                                        <p:attrNameLst>
                                          <p:attrName>ppt_x</p:attrName>
                                        </p:attrNameLst>
                                      </p:cBhvr>
                                      <p:tavLst>
                                        <p:tav tm="0">
                                          <p:val>
                                            <p:strVal val="0-#ppt_w/2"/>
                                          </p:val>
                                        </p:tav>
                                        <p:tav tm="100000">
                                          <p:val>
                                            <p:strVal val="#ppt_x"/>
                                          </p:val>
                                        </p:tav>
                                      </p:tavLst>
                                    </p:anim>
                                    <p:anim calcmode="lin" valueType="num">
                                      <p:cBhvr>
                                        <p:cTn id="73" dur="25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4000"/>
                            </p:stCondLst>
                            <p:childTnLst>
                              <p:par>
                                <p:cTn id="75" presetID="9" presetClass="entr" presetSubtype="0"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dissolve">
                                      <p:cBhvr>
                                        <p:cTn id="77" dur="250"/>
                                        <p:tgtEl>
                                          <p:spTgt spid="27"/>
                                        </p:tgtEl>
                                      </p:cBhvr>
                                    </p:animEffect>
                                  </p:childTnLst>
                                </p:cTn>
                              </p:par>
                            </p:childTnLst>
                          </p:cTn>
                        </p:par>
                        <p:par>
                          <p:cTn id="78" fill="hold">
                            <p:stCondLst>
                              <p:cond delay="4250"/>
                            </p:stCondLst>
                            <p:childTnLst>
                              <p:par>
                                <p:cTn id="79" presetID="2" presetClass="entr" presetSubtype="2"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250" fill="hold"/>
                                        <p:tgtEl>
                                          <p:spTgt spid="29"/>
                                        </p:tgtEl>
                                        <p:attrNameLst>
                                          <p:attrName>ppt_x</p:attrName>
                                        </p:attrNameLst>
                                      </p:cBhvr>
                                      <p:tavLst>
                                        <p:tav tm="0">
                                          <p:val>
                                            <p:strVal val="1+#ppt_w/2"/>
                                          </p:val>
                                        </p:tav>
                                        <p:tav tm="100000">
                                          <p:val>
                                            <p:strVal val="#ppt_x"/>
                                          </p:val>
                                        </p:tav>
                                      </p:tavLst>
                                    </p:anim>
                                    <p:anim calcmode="lin" valueType="num">
                                      <p:cBhvr>
                                        <p:cTn id="82" dur="250" fill="hold"/>
                                        <p:tgtEl>
                                          <p:spTgt spid="29"/>
                                        </p:tgtEl>
                                        <p:attrNameLst>
                                          <p:attrName>ppt_y</p:attrName>
                                        </p:attrNameLst>
                                      </p:cBhvr>
                                      <p:tavLst>
                                        <p:tav tm="0">
                                          <p:val>
                                            <p:strVal val="#ppt_y"/>
                                          </p:val>
                                        </p:tav>
                                        <p:tav tm="100000">
                                          <p:val>
                                            <p:strVal val="#ppt_y"/>
                                          </p:val>
                                        </p:tav>
                                      </p:tavLst>
                                    </p:anim>
                                  </p:childTnLst>
                                </p:cTn>
                              </p:par>
                            </p:childTnLst>
                          </p:cTn>
                        </p:par>
                        <p:par>
                          <p:cTn id="83" fill="hold">
                            <p:stCondLst>
                              <p:cond delay="4500"/>
                            </p:stCondLst>
                            <p:childTnLst>
                              <p:par>
                                <p:cTn id="84" presetID="2" presetClass="entr" presetSubtype="2"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p:cTn id="86" dur="250" fill="hold"/>
                                        <p:tgtEl>
                                          <p:spTgt spid="28"/>
                                        </p:tgtEl>
                                        <p:attrNameLst>
                                          <p:attrName>ppt_x</p:attrName>
                                        </p:attrNameLst>
                                      </p:cBhvr>
                                      <p:tavLst>
                                        <p:tav tm="0">
                                          <p:val>
                                            <p:strVal val="1+#ppt_w/2"/>
                                          </p:val>
                                        </p:tav>
                                        <p:tav tm="100000">
                                          <p:val>
                                            <p:strVal val="#ppt_x"/>
                                          </p:val>
                                        </p:tav>
                                      </p:tavLst>
                                    </p:anim>
                                    <p:anim calcmode="lin" valueType="num">
                                      <p:cBhvr>
                                        <p:cTn id="87" dur="250" fill="hold"/>
                                        <p:tgtEl>
                                          <p:spTgt spid="28"/>
                                        </p:tgtEl>
                                        <p:attrNameLst>
                                          <p:attrName>ppt_y</p:attrName>
                                        </p:attrNameLst>
                                      </p:cBhvr>
                                      <p:tavLst>
                                        <p:tav tm="0">
                                          <p:val>
                                            <p:strVal val="#ppt_y"/>
                                          </p:val>
                                        </p:tav>
                                        <p:tav tm="100000">
                                          <p:val>
                                            <p:strVal val="#ppt_y"/>
                                          </p:val>
                                        </p:tav>
                                      </p:tavLst>
                                    </p:anim>
                                  </p:childTnLst>
                                </p:cTn>
                              </p:par>
                            </p:childTnLst>
                          </p:cTn>
                        </p:par>
                        <p:par>
                          <p:cTn id="88" fill="hold">
                            <p:stCondLst>
                              <p:cond delay="4750"/>
                            </p:stCondLst>
                            <p:childTnLst>
                              <p:par>
                                <p:cTn id="89" presetID="9" presetClass="entr" presetSubtype="0"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dissolve">
                                      <p:cBhvr>
                                        <p:cTn id="91" dur="250"/>
                                        <p:tgtEl>
                                          <p:spTgt spid="30"/>
                                        </p:tgtEl>
                                      </p:cBhvr>
                                    </p:animEffect>
                                  </p:childTnLst>
                                </p:cTn>
                              </p:par>
                            </p:childTnLst>
                          </p:cTn>
                        </p:par>
                        <p:par>
                          <p:cTn id="92" fill="hold">
                            <p:stCondLst>
                              <p:cond delay="5000"/>
                            </p:stCondLst>
                            <p:childTnLst>
                              <p:par>
                                <p:cTn id="93" presetID="42" presetClass="entr" presetSubtype="0" fill="hold" nodeType="afterEffect">
                                  <p:stCondLst>
                                    <p:cond delay="0"/>
                                  </p:stCondLst>
                                  <p:childTnLst>
                                    <p:set>
                                      <p:cBhvr>
                                        <p:cTn id="94" dur="1" fill="hold">
                                          <p:stCondLst>
                                            <p:cond delay="0"/>
                                          </p:stCondLst>
                                        </p:cTn>
                                        <p:tgtEl>
                                          <p:spTgt spid="6"/>
                                        </p:tgtEl>
                                        <p:attrNameLst>
                                          <p:attrName>style.visibility</p:attrName>
                                        </p:attrNameLst>
                                      </p:cBhvr>
                                      <p:to>
                                        <p:strVal val="visible"/>
                                      </p:to>
                                    </p:set>
                                    <p:animEffect transition="in" filter="fade">
                                      <p:cBhvr>
                                        <p:cTn id="95" dur="1000"/>
                                        <p:tgtEl>
                                          <p:spTgt spid="6"/>
                                        </p:tgtEl>
                                      </p:cBhvr>
                                    </p:animEffect>
                                    <p:anim calcmode="lin" valueType="num">
                                      <p:cBhvr>
                                        <p:cTn id="96" dur="1000" fill="hold"/>
                                        <p:tgtEl>
                                          <p:spTgt spid="6"/>
                                        </p:tgtEl>
                                        <p:attrNameLst>
                                          <p:attrName>ppt_x</p:attrName>
                                        </p:attrNameLst>
                                      </p:cBhvr>
                                      <p:tavLst>
                                        <p:tav tm="0">
                                          <p:val>
                                            <p:strVal val="#ppt_x"/>
                                          </p:val>
                                        </p:tav>
                                        <p:tav tm="100000">
                                          <p:val>
                                            <p:strVal val="#ppt_x"/>
                                          </p:val>
                                        </p:tav>
                                      </p:tavLst>
                                    </p:anim>
                                    <p:anim calcmode="lin" valueType="num">
                                      <p:cBhvr>
                                        <p:cTn id="9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P spid="17" grpId="0"/>
      <p:bldP spid="19" grpId="0"/>
      <p:bldP spid="20" grpId="0"/>
      <p:bldP spid="22" grpId="0"/>
      <p:bldP spid="23" grpId="0"/>
      <p:bldP spid="25" grpId="0"/>
      <p:bldP spid="26"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52690EE-0505-4A63-BB58-F5080700CFD5}"/>
              </a:ext>
            </a:extLst>
          </p:cNvPr>
          <p:cNvGrpSpPr/>
          <p:nvPr/>
        </p:nvGrpSpPr>
        <p:grpSpPr>
          <a:xfrm flipH="1">
            <a:off x="1798560" y="2167428"/>
            <a:ext cx="8593290" cy="3938098"/>
            <a:chOff x="1833100" y="2300771"/>
            <a:chExt cx="8593290" cy="3938098"/>
          </a:xfrm>
          <a:solidFill>
            <a:schemeClr val="accent2"/>
          </a:solidFill>
        </p:grpSpPr>
        <p:sp>
          <p:nvSpPr>
            <p:cNvPr id="7" name="Oval 5">
              <a:extLst>
                <a:ext uri="{FF2B5EF4-FFF2-40B4-BE49-F238E27FC236}">
                  <a16:creationId xmlns:a16="http://schemas.microsoft.com/office/drawing/2014/main" id="{16F80663-A7D4-4EBF-BF39-61D5C3DD75CB}"/>
                </a:ext>
              </a:extLst>
            </p:cNvPr>
            <p:cNvSpPr>
              <a:spLocks noChangeArrowheads="1"/>
            </p:cNvSpPr>
            <p:nvPr/>
          </p:nvSpPr>
          <p:spPr bwMode="auto">
            <a:xfrm>
              <a:off x="2063273" y="2530954"/>
              <a:ext cx="2017788" cy="2018935"/>
            </a:xfrm>
            <a:prstGeom prst="ellipse">
              <a:avLst/>
            </a:prstGeom>
            <a:grpFill/>
            <a:ln>
              <a:noFill/>
            </a:ln>
            <a:extLst/>
          </p:spPr>
          <p:txBody>
            <a:bodyPr lIns="68584" tIns="34292" rIns="68584" bIns="34292"/>
            <a:lstStyle/>
            <a:p>
              <a:endParaRPr lang="id-ID"/>
            </a:p>
          </p:txBody>
        </p:sp>
        <p:grpSp>
          <p:nvGrpSpPr>
            <p:cNvPr id="9" name="Group 38">
              <a:extLst>
                <a:ext uri="{FF2B5EF4-FFF2-40B4-BE49-F238E27FC236}">
                  <a16:creationId xmlns:a16="http://schemas.microsoft.com/office/drawing/2014/main" id="{5D32E71B-D876-447B-BA9F-BF77472A9955}"/>
                </a:ext>
              </a:extLst>
            </p:cNvPr>
            <p:cNvGrpSpPr>
              <a:grpSpLocks/>
            </p:cNvGrpSpPr>
            <p:nvPr/>
          </p:nvGrpSpPr>
          <p:grpSpPr bwMode="auto">
            <a:xfrm>
              <a:off x="1833100" y="2300771"/>
              <a:ext cx="2476710" cy="2477879"/>
              <a:chOff x="3800237" y="2257147"/>
              <a:chExt cx="1868076" cy="1868076"/>
            </a:xfrm>
            <a:grpFill/>
          </p:grpSpPr>
          <p:sp>
            <p:nvSpPr>
              <p:cNvPr id="51" name="Freeform 6">
                <a:extLst>
                  <a:ext uri="{FF2B5EF4-FFF2-40B4-BE49-F238E27FC236}">
                    <a16:creationId xmlns:a16="http://schemas.microsoft.com/office/drawing/2014/main" id="{D82D245D-338A-4FFC-9948-7827A57DA60C}"/>
                  </a:ext>
                </a:extLst>
              </p:cNvPr>
              <p:cNvSpPr>
                <a:spLocks/>
              </p:cNvSpPr>
              <p:nvPr/>
            </p:nvSpPr>
            <p:spPr bwMode="auto">
              <a:xfrm>
                <a:off x="5176087"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a:lstStyle/>
              <a:p>
                <a:pPr defTabSz="685846">
                  <a:defRPr/>
                </a:pPr>
                <a:endParaRPr lang="id-ID">
                  <a:latin typeface="+mn-lt"/>
                  <a:ea typeface="+mn-ea"/>
                </a:endParaRPr>
              </a:p>
            </p:txBody>
          </p:sp>
          <p:sp>
            <p:nvSpPr>
              <p:cNvPr id="52" name="Freeform 7">
                <a:extLst>
                  <a:ext uri="{FF2B5EF4-FFF2-40B4-BE49-F238E27FC236}">
                    <a16:creationId xmlns:a16="http://schemas.microsoft.com/office/drawing/2014/main" id="{6A397725-24FB-4374-AFF1-A0181AE813B2}"/>
                  </a:ext>
                </a:extLst>
              </p:cNvPr>
              <p:cNvSpPr>
                <a:spLocks/>
              </p:cNvSpPr>
              <p:nvPr/>
            </p:nvSpPr>
            <p:spPr bwMode="auto">
              <a:xfrm>
                <a:off x="4756107"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a:lstStyle/>
              <a:p>
                <a:pPr defTabSz="685846">
                  <a:defRPr/>
                </a:pPr>
                <a:endParaRPr lang="id-ID">
                  <a:latin typeface="+mn-lt"/>
                  <a:ea typeface="+mn-ea"/>
                </a:endParaRPr>
              </a:p>
            </p:txBody>
          </p:sp>
          <p:sp>
            <p:nvSpPr>
              <p:cNvPr id="53" name="Freeform 8">
                <a:extLst>
                  <a:ext uri="{FF2B5EF4-FFF2-40B4-BE49-F238E27FC236}">
                    <a16:creationId xmlns:a16="http://schemas.microsoft.com/office/drawing/2014/main" id="{9426879C-27C7-40D3-91C8-DFD9D5EF275C}"/>
                  </a:ext>
                </a:extLst>
              </p:cNvPr>
              <p:cNvSpPr>
                <a:spLocks/>
              </p:cNvSpPr>
              <p:nvPr/>
            </p:nvSpPr>
            <p:spPr bwMode="auto">
              <a:xfrm>
                <a:off x="5476980"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a:lstStyle/>
              <a:p>
                <a:pPr defTabSz="685846">
                  <a:defRPr/>
                </a:pPr>
                <a:endParaRPr lang="id-ID">
                  <a:latin typeface="+mn-lt"/>
                  <a:ea typeface="+mn-ea"/>
                </a:endParaRPr>
              </a:p>
            </p:txBody>
          </p:sp>
          <p:sp>
            <p:nvSpPr>
              <p:cNvPr id="54" name="Freeform 9">
                <a:extLst>
                  <a:ext uri="{FF2B5EF4-FFF2-40B4-BE49-F238E27FC236}">
                    <a16:creationId xmlns:a16="http://schemas.microsoft.com/office/drawing/2014/main" id="{EA89F5D8-E2CD-470F-98E9-0D73C9F365F9}"/>
                  </a:ext>
                </a:extLst>
              </p:cNvPr>
              <p:cNvSpPr>
                <a:spLocks/>
              </p:cNvSpPr>
              <p:nvPr/>
            </p:nvSpPr>
            <p:spPr bwMode="auto">
              <a:xfrm>
                <a:off x="5476980"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a:lstStyle/>
              <a:p>
                <a:pPr defTabSz="685846">
                  <a:defRPr/>
                </a:pPr>
                <a:endParaRPr lang="id-ID">
                  <a:latin typeface="+mn-lt"/>
                  <a:ea typeface="+mn-ea"/>
                </a:endParaRPr>
              </a:p>
            </p:txBody>
          </p:sp>
          <p:sp>
            <p:nvSpPr>
              <p:cNvPr id="55" name="Freeform 10">
                <a:extLst>
                  <a:ext uri="{FF2B5EF4-FFF2-40B4-BE49-F238E27FC236}">
                    <a16:creationId xmlns:a16="http://schemas.microsoft.com/office/drawing/2014/main" id="{E6E6425F-4803-49B5-A701-14E38459BA44}"/>
                  </a:ext>
                </a:extLst>
              </p:cNvPr>
              <p:cNvSpPr>
                <a:spLocks/>
              </p:cNvSpPr>
              <p:nvPr/>
            </p:nvSpPr>
            <p:spPr bwMode="auto">
              <a:xfrm>
                <a:off x="5176087"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a:lstStyle/>
              <a:p>
                <a:pPr defTabSz="685846">
                  <a:defRPr/>
                </a:pPr>
                <a:endParaRPr lang="id-ID">
                  <a:latin typeface="+mn-lt"/>
                  <a:ea typeface="+mn-ea"/>
                </a:endParaRPr>
              </a:p>
            </p:txBody>
          </p:sp>
          <p:sp>
            <p:nvSpPr>
              <p:cNvPr id="56" name="Freeform 11">
                <a:extLst>
                  <a:ext uri="{FF2B5EF4-FFF2-40B4-BE49-F238E27FC236}">
                    <a16:creationId xmlns:a16="http://schemas.microsoft.com/office/drawing/2014/main" id="{36C9A1BB-6748-4BDF-A86A-EA88D61D7F96}"/>
                  </a:ext>
                </a:extLst>
              </p:cNvPr>
              <p:cNvSpPr>
                <a:spLocks/>
              </p:cNvSpPr>
              <p:nvPr/>
            </p:nvSpPr>
            <p:spPr bwMode="auto">
              <a:xfrm>
                <a:off x="4756107"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a:lstStyle/>
              <a:p>
                <a:pPr defTabSz="685846">
                  <a:defRPr/>
                </a:pPr>
                <a:endParaRPr lang="id-ID">
                  <a:latin typeface="+mn-lt"/>
                  <a:ea typeface="+mn-ea"/>
                </a:endParaRPr>
              </a:p>
            </p:txBody>
          </p:sp>
          <p:sp>
            <p:nvSpPr>
              <p:cNvPr id="57" name="Freeform 12">
                <a:extLst>
                  <a:ext uri="{FF2B5EF4-FFF2-40B4-BE49-F238E27FC236}">
                    <a16:creationId xmlns:a16="http://schemas.microsoft.com/office/drawing/2014/main" id="{0366E191-A4AC-4278-A80A-2F2DA787B1F5}"/>
                  </a:ext>
                </a:extLst>
              </p:cNvPr>
              <p:cNvSpPr>
                <a:spLocks/>
              </p:cNvSpPr>
              <p:nvPr/>
            </p:nvSpPr>
            <p:spPr bwMode="auto">
              <a:xfrm>
                <a:off x="4286906"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a:lstStyle/>
              <a:p>
                <a:pPr defTabSz="685846">
                  <a:defRPr/>
                </a:pPr>
                <a:endParaRPr lang="id-ID">
                  <a:latin typeface="+mn-lt"/>
                  <a:ea typeface="+mn-ea"/>
                </a:endParaRPr>
              </a:p>
            </p:txBody>
          </p:sp>
          <p:sp>
            <p:nvSpPr>
              <p:cNvPr id="58" name="Freeform 13">
                <a:extLst>
                  <a:ext uri="{FF2B5EF4-FFF2-40B4-BE49-F238E27FC236}">
                    <a16:creationId xmlns:a16="http://schemas.microsoft.com/office/drawing/2014/main" id="{706AD09B-14C7-4275-97AF-BC5255F72669}"/>
                  </a:ext>
                </a:extLst>
              </p:cNvPr>
              <p:cNvSpPr>
                <a:spLocks/>
              </p:cNvSpPr>
              <p:nvPr/>
            </p:nvSpPr>
            <p:spPr bwMode="auto">
              <a:xfrm>
                <a:off x="3937584"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a:lstStyle/>
              <a:p>
                <a:pPr defTabSz="685846">
                  <a:defRPr/>
                </a:pPr>
                <a:endParaRPr lang="id-ID">
                  <a:latin typeface="+mn-lt"/>
                  <a:ea typeface="+mn-ea"/>
                </a:endParaRPr>
              </a:p>
            </p:txBody>
          </p:sp>
          <p:sp>
            <p:nvSpPr>
              <p:cNvPr id="59" name="Freeform 14">
                <a:extLst>
                  <a:ext uri="{FF2B5EF4-FFF2-40B4-BE49-F238E27FC236}">
                    <a16:creationId xmlns:a16="http://schemas.microsoft.com/office/drawing/2014/main" id="{1E03B2D3-709B-429B-B0A7-297E810E55BA}"/>
                  </a:ext>
                </a:extLst>
              </p:cNvPr>
              <p:cNvSpPr>
                <a:spLocks/>
              </p:cNvSpPr>
              <p:nvPr/>
            </p:nvSpPr>
            <p:spPr bwMode="auto">
              <a:xfrm>
                <a:off x="3800237"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a:lstStyle/>
              <a:p>
                <a:pPr defTabSz="685846">
                  <a:defRPr/>
                </a:pPr>
                <a:endParaRPr lang="id-ID">
                  <a:latin typeface="+mn-lt"/>
                  <a:ea typeface="+mn-ea"/>
                </a:endParaRPr>
              </a:p>
            </p:txBody>
          </p:sp>
          <p:sp>
            <p:nvSpPr>
              <p:cNvPr id="60" name="Freeform 15">
                <a:extLst>
                  <a:ext uri="{FF2B5EF4-FFF2-40B4-BE49-F238E27FC236}">
                    <a16:creationId xmlns:a16="http://schemas.microsoft.com/office/drawing/2014/main" id="{C743B3EC-9DE0-4799-8EC0-4DB3A6AB62F1}"/>
                  </a:ext>
                </a:extLst>
              </p:cNvPr>
              <p:cNvSpPr>
                <a:spLocks/>
              </p:cNvSpPr>
              <p:nvPr/>
            </p:nvSpPr>
            <p:spPr bwMode="auto">
              <a:xfrm>
                <a:off x="3800237"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a:lstStyle/>
              <a:p>
                <a:pPr defTabSz="685846">
                  <a:defRPr/>
                </a:pPr>
                <a:endParaRPr lang="id-ID">
                  <a:latin typeface="+mn-lt"/>
                  <a:ea typeface="+mn-ea"/>
                </a:endParaRPr>
              </a:p>
            </p:txBody>
          </p:sp>
          <p:sp>
            <p:nvSpPr>
              <p:cNvPr id="61" name="Freeform 16">
                <a:extLst>
                  <a:ext uri="{FF2B5EF4-FFF2-40B4-BE49-F238E27FC236}">
                    <a16:creationId xmlns:a16="http://schemas.microsoft.com/office/drawing/2014/main" id="{CC4ABD53-A8BD-4768-98F3-601506D2AFC7}"/>
                  </a:ext>
                </a:extLst>
              </p:cNvPr>
              <p:cNvSpPr>
                <a:spLocks/>
              </p:cNvSpPr>
              <p:nvPr/>
            </p:nvSpPr>
            <p:spPr bwMode="auto">
              <a:xfrm>
                <a:off x="3937584"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a:lstStyle/>
              <a:p>
                <a:pPr defTabSz="685846">
                  <a:defRPr/>
                </a:pPr>
                <a:endParaRPr lang="id-ID">
                  <a:latin typeface="+mn-lt"/>
                  <a:ea typeface="+mn-ea"/>
                </a:endParaRPr>
              </a:p>
            </p:txBody>
          </p:sp>
          <p:sp>
            <p:nvSpPr>
              <p:cNvPr id="62" name="Freeform 17">
                <a:extLst>
                  <a:ext uri="{FF2B5EF4-FFF2-40B4-BE49-F238E27FC236}">
                    <a16:creationId xmlns:a16="http://schemas.microsoft.com/office/drawing/2014/main" id="{D2FA775D-041B-46A4-9517-0AF30EA71663}"/>
                  </a:ext>
                </a:extLst>
              </p:cNvPr>
              <p:cNvSpPr>
                <a:spLocks/>
              </p:cNvSpPr>
              <p:nvPr/>
            </p:nvSpPr>
            <p:spPr bwMode="auto">
              <a:xfrm>
                <a:off x="4286906"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a:lstStyle/>
              <a:p>
                <a:pPr defTabSz="685846">
                  <a:defRPr/>
                </a:pPr>
                <a:endParaRPr lang="id-ID">
                  <a:latin typeface="+mn-lt"/>
                  <a:ea typeface="+mn-ea"/>
                </a:endParaRPr>
              </a:p>
            </p:txBody>
          </p:sp>
        </p:grpSp>
        <p:sp>
          <p:nvSpPr>
            <p:cNvPr id="10" name="Oval 5">
              <a:extLst>
                <a:ext uri="{FF2B5EF4-FFF2-40B4-BE49-F238E27FC236}">
                  <a16:creationId xmlns:a16="http://schemas.microsoft.com/office/drawing/2014/main" id="{9C0A14E3-577A-409E-95D1-4EE071B50018}"/>
                </a:ext>
              </a:extLst>
            </p:cNvPr>
            <p:cNvSpPr>
              <a:spLocks noChangeArrowheads="1"/>
            </p:cNvSpPr>
            <p:nvPr/>
          </p:nvSpPr>
          <p:spPr bwMode="auto">
            <a:xfrm>
              <a:off x="5125394" y="2530954"/>
              <a:ext cx="2017788" cy="2018935"/>
            </a:xfrm>
            <a:prstGeom prst="ellipse">
              <a:avLst/>
            </a:prstGeom>
            <a:grpFill/>
            <a:ln>
              <a:noFill/>
            </a:ln>
            <a:extLst/>
          </p:spPr>
          <p:txBody>
            <a:bodyPr lIns="68584" tIns="34292" rIns="68584" bIns="34292"/>
            <a:lstStyle/>
            <a:p>
              <a:endParaRPr lang="id-ID"/>
            </a:p>
          </p:txBody>
        </p:sp>
        <p:grpSp>
          <p:nvGrpSpPr>
            <p:cNvPr id="14" name="Group 61">
              <a:extLst>
                <a:ext uri="{FF2B5EF4-FFF2-40B4-BE49-F238E27FC236}">
                  <a16:creationId xmlns:a16="http://schemas.microsoft.com/office/drawing/2014/main" id="{4397EEFD-46DE-40A0-A7F5-15B3AB072711}"/>
                </a:ext>
              </a:extLst>
            </p:cNvPr>
            <p:cNvGrpSpPr>
              <a:grpSpLocks/>
            </p:cNvGrpSpPr>
            <p:nvPr/>
          </p:nvGrpSpPr>
          <p:grpSpPr bwMode="auto">
            <a:xfrm>
              <a:off x="4895221" y="2300771"/>
              <a:ext cx="2476710" cy="2477879"/>
              <a:chOff x="6546413" y="2257147"/>
              <a:chExt cx="1868076" cy="1868076"/>
            </a:xfrm>
            <a:grpFill/>
          </p:grpSpPr>
          <p:sp>
            <p:nvSpPr>
              <p:cNvPr id="39" name="Freeform 6">
                <a:extLst>
                  <a:ext uri="{FF2B5EF4-FFF2-40B4-BE49-F238E27FC236}">
                    <a16:creationId xmlns:a16="http://schemas.microsoft.com/office/drawing/2014/main" id="{DFFC3C73-602B-48BC-8563-0668D1DD5A61}"/>
                  </a:ext>
                </a:extLst>
              </p:cNvPr>
              <p:cNvSpPr>
                <a:spLocks/>
              </p:cNvSpPr>
              <p:nvPr/>
            </p:nvSpPr>
            <p:spPr bwMode="auto">
              <a:xfrm>
                <a:off x="7922196"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9525">
                <a:noFill/>
                <a:round/>
                <a:headEnd/>
                <a:tailEnd/>
              </a:ln>
              <a:extLst/>
            </p:spPr>
            <p:txBody>
              <a:bodyPr/>
              <a:lstStyle/>
              <a:p>
                <a:endParaRPr lang="zh-CN" altLang="en-US"/>
              </a:p>
            </p:txBody>
          </p:sp>
          <p:sp>
            <p:nvSpPr>
              <p:cNvPr id="40" name="Freeform 7">
                <a:extLst>
                  <a:ext uri="{FF2B5EF4-FFF2-40B4-BE49-F238E27FC236}">
                    <a16:creationId xmlns:a16="http://schemas.microsoft.com/office/drawing/2014/main" id="{8E471D6A-81A5-4F87-8D32-49A1CD21C1E9}"/>
                  </a:ext>
                </a:extLst>
              </p:cNvPr>
              <p:cNvSpPr>
                <a:spLocks/>
              </p:cNvSpPr>
              <p:nvPr/>
            </p:nvSpPr>
            <p:spPr bwMode="auto">
              <a:xfrm>
                <a:off x="7502428"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9525">
                <a:noFill/>
                <a:round/>
                <a:headEnd/>
                <a:tailEnd/>
              </a:ln>
              <a:extLst/>
            </p:spPr>
            <p:txBody>
              <a:bodyPr/>
              <a:lstStyle/>
              <a:p>
                <a:endParaRPr lang="zh-CN" altLang="en-US"/>
              </a:p>
            </p:txBody>
          </p:sp>
          <p:sp>
            <p:nvSpPr>
              <p:cNvPr id="41" name="Freeform 8">
                <a:extLst>
                  <a:ext uri="{FF2B5EF4-FFF2-40B4-BE49-F238E27FC236}">
                    <a16:creationId xmlns:a16="http://schemas.microsoft.com/office/drawing/2014/main" id="{E17BF440-1555-4E9B-BD1F-B03CAA2BE0B5}"/>
                  </a:ext>
                </a:extLst>
              </p:cNvPr>
              <p:cNvSpPr>
                <a:spLocks/>
              </p:cNvSpPr>
              <p:nvPr/>
            </p:nvSpPr>
            <p:spPr bwMode="auto">
              <a:xfrm>
                <a:off x="8223286"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9525">
                <a:noFill/>
                <a:round/>
                <a:headEnd/>
                <a:tailEnd/>
              </a:ln>
              <a:extLst/>
            </p:spPr>
            <p:txBody>
              <a:bodyPr/>
              <a:lstStyle/>
              <a:p>
                <a:endParaRPr lang="zh-CN" altLang="en-US"/>
              </a:p>
            </p:txBody>
          </p:sp>
          <p:sp>
            <p:nvSpPr>
              <p:cNvPr id="42" name="Freeform 9">
                <a:extLst>
                  <a:ext uri="{FF2B5EF4-FFF2-40B4-BE49-F238E27FC236}">
                    <a16:creationId xmlns:a16="http://schemas.microsoft.com/office/drawing/2014/main" id="{82A3600E-5325-4A88-A94E-FAE54776E71E}"/>
                  </a:ext>
                </a:extLst>
              </p:cNvPr>
              <p:cNvSpPr>
                <a:spLocks/>
              </p:cNvSpPr>
              <p:nvPr/>
            </p:nvSpPr>
            <p:spPr bwMode="auto">
              <a:xfrm>
                <a:off x="8223286"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9525">
                <a:noFill/>
                <a:round/>
                <a:headEnd/>
                <a:tailEnd/>
              </a:ln>
              <a:extLst/>
            </p:spPr>
            <p:txBody>
              <a:bodyPr/>
              <a:lstStyle/>
              <a:p>
                <a:endParaRPr lang="zh-CN" altLang="en-US"/>
              </a:p>
            </p:txBody>
          </p:sp>
          <p:sp>
            <p:nvSpPr>
              <p:cNvPr id="43" name="Freeform 10">
                <a:extLst>
                  <a:ext uri="{FF2B5EF4-FFF2-40B4-BE49-F238E27FC236}">
                    <a16:creationId xmlns:a16="http://schemas.microsoft.com/office/drawing/2014/main" id="{01F500E8-0A1E-4560-BCC6-BFACD1DD3C7C}"/>
                  </a:ext>
                </a:extLst>
              </p:cNvPr>
              <p:cNvSpPr>
                <a:spLocks/>
              </p:cNvSpPr>
              <p:nvPr/>
            </p:nvSpPr>
            <p:spPr bwMode="auto">
              <a:xfrm>
                <a:off x="7922196"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9525">
                <a:noFill/>
                <a:round/>
                <a:headEnd/>
                <a:tailEnd/>
              </a:ln>
              <a:extLst/>
            </p:spPr>
            <p:txBody>
              <a:bodyPr/>
              <a:lstStyle/>
              <a:p>
                <a:endParaRPr lang="zh-CN" altLang="en-US"/>
              </a:p>
            </p:txBody>
          </p:sp>
          <p:sp>
            <p:nvSpPr>
              <p:cNvPr id="44" name="Freeform 11">
                <a:extLst>
                  <a:ext uri="{FF2B5EF4-FFF2-40B4-BE49-F238E27FC236}">
                    <a16:creationId xmlns:a16="http://schemas.microsoft.com/office/drawing/2014/main" id="{099F4B3A-11E0-48F6-9F0B-A8A6A4F435BB}"/>
                  </a:ext>
                </a:extLst>
              </p:cNvPr>
              <p:cNvSpPr>
                <a:spLocks/>
              </p:cNvSpPr>
              <p:nvPr/>
            </p:nvSpPr>
            <p:spPr bwMode="auto">
              <a:xfrm>
                <a:off x="7502428"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9525">
                <a:noFill/>
                <a:round/>
                <a:headEnd/>
                <a:tailEnd/>
              </a:ln>
              <a:extLst/>
            </p:spPr>
            <p:txBody>
              <a:bodyPr/>
              <a:lstStyle/>
              <a:p>
                <a:endParaRPr lang="zh-CN" altLang="en-US"/>
              </a:p>
            </p:txBody>
          </p:sp>
          <p:sp>
            <p:nvSpPr>
              <p:cNvPr id="45" name="Freeform 12">
                <a:extLst>
                  <a:ext uri="{FF2B5EF4-FFF2-40B4-BE49-F238E27FC236}">
                    <a16:creationId xmlns:a16="http://schemas.microsoft.com/office/drawing/2014/main" id="{D3FE7534-0AF3-42C2-99E1-DA22F4E2A0C8}"/>
                  </a:ext>
                </a:extLst>
              </p:cNvPr>
              <p:cNvSpPr>
                <a:spLocks/>
              </p:cNvSpPr>
              <p:nvPr/>
            </p:nvSpPr>
            <p:spPr bwMode="auto">
              <a:xfrm>
                <a:off x="7033212" y="3936217"/>
                <a:ext cx="425262" cy="189006"/>
              </a:xfrm>
              <a:custGeom>
                <a:avLst/>
                <a:gdLst>
                  <a:gd name="T0" fmla="*/ 0 w 247"/>
                  <a:gd name="T1" fmla="*/ 129902106 h 110"/>
                  <a:gd name="T2" fmla="*/ 732177201 w 247"/>
                  <a:gd name="T3" fmla="*/ 324756982 h 110"/>
                  <a:gd name="T4" fmla="*/ 732177201 w 247"/>
                  <a:gd name="T5" fmla="*/ 174187930 h 110"/>
                  <a:gd name="T6" fmla="*/ 77070559 w 247"/>
                  <a:gd name="T7" fmla="*/ 0 h 110"/>
                  <a:gd name="T8" fmla="*/ 0 w 247"/>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9525">
                <a:noFill/>
                <a:round/>
                <a:headEnd/>
                <a:tailEnd/>
              </a:ln>
              <a:extLst/>
            </p:spPr>
            <p:txBody>
              <a:bodyPr/>
              <a:lstStyle/>
              <a:p>
                <a:endParaRPr lang="zh-CN" altLang="en-US"/>
              </a:p>
            </p:txBody>
          </p:sp>
          <p:sp>
            <p:nvSpPr>
              <p:cNvPr id="46" name="Freeform 13">
                <a:extLst>
                  <a:ext uri="{FF2B5EF4-FFF2-40B4-BE49-F238E27FC236}">
                    <a16:creationId xmlns:a16="http://schemas.microsoft.com/office/drawing/2014/main" id="{12EA13C4-F82D-4C20-8B62-E4CBBFB527F9}"/>
                  </a:ext>
                </a:extLst>
              </p:cNvPr>
              <p:cNvSpPr>
                <a:spLocks/>
              </p:cNvSpPr>
              <p:nvPr/>
            </p:nvSpPr>
            <p:spPr bwMode="auto">
              <a:xfrm>
                <a:off x="6683771" y="3632930"/>
                <a:ext cx="354935" cy="356034"/>
              </a:xfrm>
              <a:custGeom>
                <a:avLst/>
                <a:gdLst>
                  <a:gd name="T0" fmla="*/ 130621249 w 206"/>
                  <a:gd name="T1" fmla="*/ 0 h 207"/>
                  <a:gd name="T2" fmla="*/ 0 w 206"/>
                  <a:gd name="T3" fmla="*/ 76915384 h 207"/>
                  <a:gd name="T4" fmla="*/ 537330238 w 206"/>
                  <a:gd name="T5" fmla="*/ 612368160 h 207"/>
                  <a:gd name="T6" fmla="*/ 611547836 w 206"/>
                  <a:gd name="T7" fmla="*/ 482202474 h 207"/>
                  <a:gd name="T8" fmla="*/ 130621249 w 206"/>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9525">
                <a:noFill/>
                <a:round/>
                <a:headEnd/>
                <a:tailEnd/>
              </a:ln>
              <a:extLst/>
            </p:spPr>
            <p:txBody>
              <a:bodyPr/>
              <a:lstStyle/>
              <a:p>
                <a:endParaRPr lang="zh-CN" altLang="en-US"/>
              </a:p>
            </p:txBody>
          </p:sp>
          <p:sp>
            <p:nvSpPr>
              <p:cNvPr id="47" name="Freeform 14">
                <a:extLst>
                  <a:ext uri="{FF2B5EF4-FFF2-40B4-BE49-F238E27FC236}">
                    <a16:creationId xmlns:a16="http://schemas.microsoft.com/office/drawing/2014/main" id="{B9E5C293-A9CF-4A62-B881-8DB981BE4F23}"/>
                  </a:ext>
                </a:extLst>
              </p:cNvPr>
              <p:cNvSpPr>
                <a:spLocks/>
              </p:cNvSpPr>
              <p:nvPr/>
            </p:nvSpPr>
            <p:spPr bwMode="auto">
              <a:xfrm>
                <a:off x="6546413" y="3213162"/>
                <a:ext cx="191203" cy="427460"/>
              </a:xfrm>
              <a:custGeom>
                <a:avLst/>
                <a:gdLst>
                  <a:gd name="T0" fmla="*/ 0 w 111"/>
                  <a:gd name="T1" fmla="*/ 0 h 248"/>
                  <a:gd name="T2" fmla="*/ 198801166 w 111"/>
                  <a:gd name="T3" fmla="*/ 736782466 h 248"/>
                  <a:gd name="T4" fmla="*/ 329356642 w 111"/>
                  <a:gd name="T5" fmla="*/ 659539755 h 248"/>
                  <a:gd name="T6" fmla="*/ 151325978 w 111"/>
                  <a:gd name="T7" fmla="*/ 0 h 248"/>
                  <a:gd name="T8" fmla="*/ 0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9525">
                <a:noFill/>
                <a:round/>
                <a:headEnd/>
                <a:tailEnd/>
              </a:ln>
              <a:extLst/>
            </p:spPr>
            <p:txBody>
              <a:bodyPr/>
              <a:lstStyle/>
              <a:p>
                <a:endParaRPr lang="zh-CN" altLang="en-US"/>
              </a:p>
            </p:txBody>
          </p:sp>
          <p:sp>
            <p:nvSpPr>
              <p:cNvPr id="48" name="Freeform 15">
                <a:extLst>
                  <a:ext uri="{FF2B5EF4-FFF2-40B4-BE49-F238E27FC236}">
                    <a16:creationId xmlns:a16="http://schemas.microsoft.com/office/drawing/2014/main" id="{9D228C74-122E-4C46-9D22-8217E8A04607}"/>
                  </a:ext>
                </a:extLst>
              </p:cNvPr>
              <p:cNvSpPr>
                <a:spLocks/>
              </p:cNvSpPr>
              <p:nvPr/>
            </p:nvSpPr>
            <p:spPr bwMode="auto">
              <a:xfrm>
                <a:off x="6546413" y="2743946"/>
                <a:ext cx="191203" cy="425262"/>
              </a:xfrm>
              <a:custGeom>
                <a:avLst/>
                <a:gdLst>
                  <a:gd name="T0" fmla="*/ 151325978 w 111"/>
                  <a:gd name="T1" fmla="*/ 732177201 h 247"/>
                  <a:gd name="T2" fmla="*/ 329356642 w 111"/>
                  <a:gd name="T3" fmla="*/ 77070559 h 247"/>
                  <a:gd name="T4" fmla="*/ 198801166 w 111"/>
                  <a:gd name="T5" fmla="*/ 0 h 247"/>
                  <a:gd name="T6" fmla="*/ 0 w 111"/>
                  <a:gd name="T7" fmla="*/ 732177201 h 247"/>
                  <a:gd name="T8" fmla="*/ 151325978 w 111"/>
                  <a:gd name="T9" fmla="*/ 732177201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9525">
                <a:noFill/>
                <a:round/>
                <a:headEnd/>
                <a:tailEnd/>
              </a:ln>
              <a:extLst/>
            </p:spPr>
            <p:txBody>
              <a:bodyPr/>
              <a:lstStyle/>
              <a:p>
                <a:endParaRPr lang="zh-CN" altLang="en-US"/>
              </a:p>
            </p:txBody>
          </p:sp>
          <p:sp>
            <p:nvSpPr>
              <p:cNvPr id="49" name="Freeform 16">
                <a:extLst>
                  <a:ext uri="{FF2B5EF4-FFF2-40B4-BE49-F238E27FC236}">
                    <a16:creationId xmlns:a16="http://schemas.microsoft.com/office/drawing/2014/main" id="{6B62F5BE-D217-42DF-9F4E-5713BB935FD6}"/>
                  </a:ext>
                </a:extLst>
              </p:cNvPr>
              <p:cNvSpPr>
                <a:spLocks/>
              </p:cNvSpPr>
              <p:nvPr/>
            </p:nvSpPr>
            <p:spPr bwMode="auto">
              <a:xfrm>
                <a:off x="6683771" y="2394505"/>
                <a:ext cx="354935" cy="354935"/>
              </a:xfrm>
              <a:custGeom>
                <a:avLst/>
                <a:gdLst>
                  <a:gd name="T0" fmla="*/ 0 w 206"/>
                  <a:gd name="T1" fmla="*/ 537330238 h 206"/>
                  <a:gd name="T2" fmla="*/ 130621249 w 206"/>
                  <a:gd name="T3" fmla="*/ 611547836 h 206"/>
                  <a:gd name="T4" fmla="*/ 611547836 w 206"/>
                  <a:gd name="T5" fmla="*/ 130621249 h 206"/>
                  <a:gd name="T6" fmla="*/ 537330238 w 206"/>
                  <a:gd name="T7" fmla="*/ 0 h 206"/>
                  <a:gd name="T8" fmla="*/ 0 w 206"/>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9525">
                <a:noFill/>
                <a:round/>
                <a:headEnd/>
                <a:tailEnd/>
              </a:ln>
              <a:extLst/>
            </p:spPr>
            <p:txBody>
              <a:bodyPr/>
              <a:lstStyle/>
              <a:p>
                <a:endParaRPr lang="zh-CN" altLang="en-US"/>
              </a:p>
            </p:txBody>
          </p:sp>
          <p:sp>
            <p:nvSpPr>
              <p:cNvPr id="50" name="Freeform 17">
                <a:extLst>
                  <a:ext uri="{FF2B5EF4-FFF2-40B4-BE49-F238E27FC236}">
                    <a16:creationId xmlns:a16="http://schemas.microsoft.com/office/drawing/2014/main" id="{8868C859-E490-4F1E-BECD-2A701E0E9C8E}"/>
                  </a:ext>
                </a:extLst>
              </p:cNvPr>
              <p:cNvSpPr>
                <a:spLocks/>
              </p:cNvSpPr>
              <p:nvPr/>
            </p:nvSpPr>
            <p:spPr bwMode="auto">
              <a:xfrm>
                <a:off x="7033212" y="2257147"/>
                <a:ext cx="425262" cy="191203"/>
              </a:xfrm>
              <a:custGeom>
                <a:avLst/>
                <a:gdLst>
                  <a:gd name="T0" fmla="*/ 0 w 247"/>
                  <a:gd name="T1" fmla="*/ 198801166 h 111"/>
                  <a:gd name="T2" fmla="*/ 74107499 w 247"/>
                  <a:gd name="T3" fmla="*/ 329356642 h 111"/>
                  <a:gd name="T4" fmla="*/ 732177201 w 247"/>
                  <a:gd name="T5" fmla="*/ 151325978 h 111"/>
                  <a:gd name="T6" fmla="*/ 732177201 w 247"/>
                  <a:gd name="T7" fmla="*/ 0 h 111"/>
                  <a:gd name="T8" fmla="*/ 0 w 247"/>
                  <a:gd name="T9" fmla="*/ 19880116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9525">
                <a:noFill/>
                <a:round/>
                <a:headEnd/>
                <a:tailEnd/>
              </a:ln>
              <a:extLst/>
            </p:spPr>
            <p:txBody>
              <a:bodyPr/>
              <a:lstStyle/>
              <a:p>
                <a:endParaRPr lang="zh-CN" altLang="en-US"/>
              </a:p>
            </p:txBody>
          </p:sp>
        </p:grpSp>
        <p:sp>
          <p:nvSpPr>
            <p:cNvPr id="15" name="Oval 5">
              <a:extLst>
                <a:ext uri="{FF2B5EF4-FFF2-40B4-BE49-F238E27FC236}">
                  <a16:creationId xmlns:a16="http://schemas.microsoft.com/office/drawing/2014/main" id="{86424545-B974-4A04-A283-708934EEE3CC}"/>
                </a:ext>
              </a:extLst>
            </p:cNvPr>
            <p:cNvSpPr>
              <a:spLocks noChangeArrowheads="1"/>
            </p:cNvSpPr>
            <p:nvPr/>
          </p:nvSpPr>
          <p:spPr bwMode="auto">
            <a:xfrm>
              <a:off x="8179854" y="2530954"/>
              <a:ext cx="2017788" cy="2018935"/>
            </a:xfrm>
            <a:prstGeom prst="ellipse">
              <a:avLst/>
            </a:prstGeom>
            <a:grpFill/>
            <a:ln>
              <a:noFill/>
            </a:ln>
            <a:extLst/>
          </p:spPr>
          <p:txBody>
            <a:bodyPr lIns="68584" tIns="34292" rIns="68584" bIns="34292"/>
            <a:lstStyle/>
            <a:p>
              <a:endParaRPr lang="id-ID"/>
            </a:p>
          </p:txBody>
        </p:sp>
        <p:grpSp>
          <p:nvGrpSpPr>
            <p:cNvPr id="16" name="Group 86">
              <a:extLst>
                <a:ext uri="{FF2B5EF4-FFF2-40B4-BE49-F238E27FC236}">
                  <a16:creationId xmlns:a16="http://schemas.microsoft.com/office/drawing/2014/main" id="{CE6E4E01-3397-40D8-92B9-65D499772336}"/>
                </a:ext>
              </a:extLst>
            </p:cNvPr>
            <p:cNvGrpSpPr>
              <a:grpSpLocks/>
            </p:cNvGrpSpPr>
            <p:nvPr/>
          </p:nvGrpSpPr>
          <p:grpSpPr bwMode="auto">
            <a:xfrm>
              <a:off x="7949680" y="2300771"/>
              <a:ext cx="2476710" cy="2477879"/>
              <a:chOff x="9237196" y="2257147"/>
              <a:chExt cx="1868076" cy="1868076"/>
            </a:xfrm>
            <a:grpFill/>
          </p:grpSpPr>
          <p:sp>
            <p:nvSpPr>
              <p:cNvPr id="27" name="Freeform 6">
                <a:extLst>
                  <a:ext uri="{FF2B5EF4-FFF2-40B4-BE49-F238E27FC236}">
                    <a16:creationId xmlns:a16="http://schemas.microsoft.com/office/drawing/2014/main" id="{663F3CA8-428D-4E2F-B340-8A960DE6F3E1}"/>
                  </a:ext>
                </a:extLst>
              </p:cNvPr>
              <p:cNvSpPr>
                <a:spLocks/>
              </p:cNvSpPr>
              <p:nvPr/>
            </p:nvSpPr>
            <p:spPr bwMode="auto">
              <a:xfrm>
                <a:off x="10613046"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a:lstStyle/>
              <a:p>
                <a:pPr defTabSz="685846">
                  <a:defRPr/>
                </a:pPr>
                <a:endParaRPr lang="id-ID">
                  <a:latin typeface="+mn-lt"/>
                  <a:ea typeface="+mn-ea"/>
                </a:endParaRPr>
              </a:p>
            </p:txBody>
          </p:sp>
          <p:sp>
            <p:nvSpPr>
              <p:cNvPr id="28" name="Freeform 7">
                <a:extLst>
                  <a:ext uri="{FF2B5EF4-FFF2-40B4-BE49-F238E27FC236}">
                    <a16:creationId xmlns:a16="http://schemas.microsoft.com/office/drawing/2014/main" id="{E5BD21EF-B0C6-4656-9FC7-1D0E4376DC24}"/>
                  </a:ext>
                </a:extLst>
              </p:cNvPr>
              <p:cNvSpPr>
                <a:spLocks/>
              </p:cNvSpPr>
              <p:nvPr/>
            </p:nvSpPr>
            <p:spPr bwMode="auto">
              <a:xfrm>
                <a:off x="10193066"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a:lstStyle/>
              <a:p>
                <a:pPr defTabSz="685846">
                  <a:defRPr/>
                </a:pPr>
                <a:endParaRPr lang="id-ID" dirty="0">
                  <a:latin typeface="+mn-lt"/>
                  <a:ea typeface="+mn-ea"/>
                </a:endParaRPr>
              </a:p>
            </p:txBody>
          </p:sp>
          <p:sp>
            <p:nvSpPr>
              <p:cNvPr id="29" name="Freeform 8">
                <a:extLst>
                  <a:ext uri="{FF2B5EF4-FFF2-40B4-BE49-F238E27FC236}">
                    <a16:creationId xmlns:a16="http://schemas.microsoft.com/office/drawing/2014/main" id="{98D069D6-48BB-48E8-8502-A67F62CF82C0}"/>
                  </a:ext>
                </a:extLst>
              </p:cNvPr>
              <p:cNvSpPr>
                <a:spLocks/>
              </p:cNvSpPr>
              <p:nvPr/>
            </p:nvSpPr>
            <p:spPr bwMode="auto">
              <a:xfrm>
                <a:off x="10913939"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a:lstStyle/>
              <a:p>
                <a:pPr defTabSz="685846">
                  <a:defRPr/>
                </a:pPr>
                <a:endParaRPr lang="id-ID">
                  <a:latin typeface="+mn-lt"/>
                  <a:ea typeface="+mn-ea"/>
                </a:endParaRPr>
              </a:p>
            </p:txBody>
          </p:sp>
          <p:sp>
            <p:nvSpPr>
              <p:cNvPr id="30" name="Freeform 9">
                <a:extLst>
                  <a:ext uri="{FF2B5EF4-FFF2-40B4-BE49-F238E27FC236}">
                    <a16:creationId xmlns:a16="http://schemas.microsoft.com/office/drawing/2014/main" id="{0A7DBCCE-167D-4751-BB3B-6B70934704FD}"/>
                  </a:ext>
                </a:extLst>
              </p:cNvPr>
              <p:cNvSpPr>
                <a:spLocks/>
              </p:cNvSpPr>
              <p:nvPr/>
            </p:nvSpPr>
            <p:spPr bwMode="auto">
              <a:xfrm>
                <a:off x="10913939"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a:lstStyle/>
              <a:p>
                <a:pPr defTabSz="685846">
                  <a:defRPr/>
                </a:pPr>
                <a:endParaRPr lang="id-ID">
                  <a:latin typeface="+mn-lt"/>
                  <a:ea typeface="+mn-ea"/>
                </a:endParaRPr>
              </a:p>
            </p:txBody>
          </p:sp>
          <p:sp>
            <p:nvSpPr>
              <p:cNvPr id="31" name="Freeform 10">
                <a:extLst>
                  <a:ext uri="{FF2B5EF4-FFF2-40B4-BE49-F238E27FC236}">
                    <a16:creationId xmlns:a16="http://schemas.microsoft.com/office/drawing/2014/main" id="{7A3BDFDD-68F1-4A39-98C8-97DBC9A97B41}"/>
                  </a:ext>
                </a:extLst>
              </p:cNvPr>
              <p:cNvSpPr>
                <a:spLocks/>
              </p:cNvSpPr>
              <p:nvPr/>
            </p:nvSpPr>
            <p:spPr bwMode="auto">
              <a:xfrm>
                <a:off x="10613046"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a:lstStyle/>
              <a:p>
                <a:pPr defTabSz="685846">
                  <a:defRPr/>
                </a:pPr>
                <a:endParaRPr lang="id-ID">
                  <a:latin typeface="+mn-lt"/>
                  <a:ea typeface="+mn-ea"/>
                </a:endParaRPr>
              </a:p>
            </p:txBody>
          </p:sp>
          <p:sp>
            <p:nvSpPr>
              <p:cNvPr id="32" name="Freeform 11">
                <a:extLst>
                  <a:ext uri="{FF2B5EF4-FFF2-40B4-BE49-F238E27FC236}">
                    <a16:creationId xmlns:a16="http://schemas.microsoft.com/office/drawing/2014/main" id="{8B64CC15-F455-4A46-ADB1-9CC581F71642}"/>
                  </a:ext>
                </a:extLst>
              </p:cNvPr>
              <p:cNvSpPr>
                <a:spLocks/>
              </p:cNvSpPr>
              <p:nvPr/>
            </p:nvSpPr>
            <p:spPr bwMode="auto">
              <a:xfrm>
                <a:off x="10193066"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a:lstStyle/>
              <a:p>
                <a:pPr defTabSz="685846">
                  <a:defRPr/>
                </a:pPr>
                <a:endParaRPr lang="id-ID">
                  <a:latin typeface="+mn-lt"/>
                  <a:ea typeface="+mn-ea"/>
                </a:endParaRPr>
              </a:p>
            </p:txBody>
          </p:sp>
          <p:sp>
            <p:nvSpPr>
              <p:cNvPr id="33" name="Freeform 12">
                <a:extLst>
                  <a:ext uri="{FF2B5EF4-FFF2-40B4-BE49-F238E27FC236}">
                    <a16:creationId xmlns:a16="http://schemas.microsoft.com/office/drawing/2014/main" id="{BE1F9CC8-80BE-43CD-BE81-86D43C1E29D3}"/>
                  </a:ext>
                </a:extLst>
              </p:cNvPr>
              <p:cNvSpPr>
                <a:spLocks/>
              </p:cNvSpPr>
              <p:nvPr/>
            </p:nvSpPr>
            <p:spPr bwMode="auto">
              <a:xfrm>
                <a:off x="9723865"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a:lstStyle/>
              <a:p>
                <a:pPr defTabSz="685846">
                  <a:defRPr/>
                </a:pPr>
                <a:endParaRPr lang="id-ID">
                  <a:latin typeface="+mn-lt"/>
                  <a:ea typeface="+mn-ea"/>
                </a:endParaRPr>
              </a:p>
            </p:txBody>
          </p:sp>
          <p:sp>
            <p:nvSpPr>
              <p:cNvPr id="34" name="Freeform 13">
                <a:extLst>
                  <a:ext uri="{FF2B5EF4-FFF2-40B4-BE49-F238E27FC236}">
                    <a16:creationId xmlns:a16="http://schemas.microsoft.com/office/drawing/2014/main" id="{F3AA7CFF-E249-4A26-BB65-25C74EA2573B}"/>
                  </a:ext>
                </a:extLst>
              </p:cNvPr>
              <p:cNvSpPr>
                <a:spLocks/>
              </p:cNvSpPr>
              <p:nvPr/>
            </p:nvSpPr>
            <p:spPr bwMode="auto">
              <a:xfrm>
                <a:off x="9374543"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a:lstStyle/>
              <a:p>
                <a:pPr defTabSz="685846">
                  <a:defRPr/>
                </a:pPr>
                <a:endParaRPr lang="id-ID">
                  <a:latin typeface="+mn-lt"/>
                  <a:ea typeface="+mn-ea"/>
                </a:endParaRPr>
              </a:p>
            </p:txBody>
          </p:sp>
          <p:sp>
            <p:nvSpPr>
              <p:cNvPr id="35" name="Freeform 14">
                <a:extLst>
                  <a:ext uri="{FF2B5EF4-FFF2-40B4-BE49-F238E27FC236}">
                    <a16:creationId xmlns:a16="http://schemas.microsoft.com/office/drawing/2014/main" id="{ED2A7D2A-5356-424B-BB6B-7BF36ADD9B9A}"/>
                  </a:ext>
                </a:extLst>
              </p:cNvPr>
              <p:cNvSpPr>
                <a:spLocks/>
              </p:cNvSpPr>
              <p:nvPr/>
            </p:nvSpPr>
            <p:spPr bwMode="auto">
              <a:xfrm>
                <a:off x="9237196"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a:extLst/>
            </p:spPr>
            <p:txBody>
              <a:bodyPr/>
              <a:lstStyle/>
              <a:p>
                <a:pPr defTabSz="685846">
                  <a:defRPr/>
                </a:pPr>
                <a:endParaRPr lang="id-ID">
                  <a:latin typeface="+mn-lt"/>
                  <a:ea typeface="+mn-ea"/>
                </a:endParaRPr>
              </a:p>
            </p:txBody>
          </p:sp>
          <p:sp>
            <p:nvSpPr>
              <p:cNvPr id="36" name="Freeform 15">
                <a:extLst>
                  <a:ext uri="{FF2B5EF4-FFF2-40B4-BE49-F238E27FC236}">
                    <a16:creationId xmlns:a16="http://schemas.microsoft.com/office/drawing/2014/main" id="{09D9BB0C-5D0C-4779-88FD-B11833FCCCB8}"/>
                  </a:ext>
                </a:extLst>
              </p:cNvPr>
              <p:cNvSpPr>
                <a:spLocks/>
              </p:cNvSpPr>
              <p:nvPr/>
            </p:nvSpPr>
            <p:spPr bwMode="auto">
              <a:xfrm>
                <a:off x="9237196"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a:lstStyle/>
              <a:p>
                <a:pPr defTabSz="685846">
                  <a:defRPr/>
                </a:pPr>
                <a:endParaRPr lang="id-ID">
                  <a:latin typeface="+mn-lt"/>
                  <a:ea typeface="+mn-ea"/>
                </a:endParaRPr>
              </a:p>
            </p:txBody>
          </p:sp>
          <p:sp>
            <p:nvSpPr>
              <p:cNvPr id="37" name="Freeform 16">
                <a:extLst>
                  <a:ext uri="{FF2B5EF4-FFF2-40B4-BE49-F238E27FC236}">
                    <a16:creationId xmlns:a16="http://schemas.microsoft.com/office/drawing/2014/main" id="{073D8781-D604-4D84-8D85-1C546EB8F9CD}"/>
                  </a:ext>
                </a:extLst>
              </p:cNvPr>
              <p:cNvSpPr>
                <a:spLocks/>
              </p:cNvSpPr>
              <p:nvPr/>
            </p:nvSpPr>
            <p:spPr bwMode="auto">
              <a:xfrm>
                <a:off x="9374543"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a:lstStyle/>
              <a:p>
                <a:pPr defTabSz="685846">
                  <a:defRPr/>
                </a:pPr>
                <a:endParaRPr lang="id-ID">
                  <a:latin typeface="+mn-lt"/>
                  <a:ea typeface="+mn-ea"/>
                </a:endParaRPr>
              </a:p>
            </p:txBody>
          </p:sp>
          <p:sp>
            <p:nvSpPr>
              <p:cNvPr id="38" name="Freeform 17">
                <a:extLst>
                  <a:ext uri="{FF2B5EF4-FFF2-40B4-BE49-F238E27FC236}">
                    <a16:creationId xmlns:a16="http://schemas.microsoft.com/office/drawing/2014/main" id="{25818ED3-E7F0-4DB0-93F2-54855270C60B}"/>
                  </a:ext>
                </a:extLst>
              </p:cNvPr>
              <p:cNvSpPr>
                <a:spLocks/>
              </p:cNvSpPr>
              <p:nvPr/>
            </p:nvSpPr>
            <p:spPr bwMode="auto">
              <a:xfrm>
                <a:off x="9723865"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a:lstStyle/>
              <a:p>
                <a:pPr defTabSz="685846">
                  <a:defRPr/>
                </a:pPr>
                <a:endParaRPr lang="id-ID">
                  <a:latin typeface="+mn-lt"/>
                  <a:ea typeface="+mn-ea"/>
                </a:endParaRPr>
              </a:p>
            </p:txBody>
          </p:sp>
        </p:grpSp>
        <p:sp>
          <p:nvSpPr>
            <p:cNvPr id="17" name="TextBox 143">
              <a:extLst>
                <a:ext uri="{FF2B5EF4-FFF2-40B4-BE49-F238E27FC236}">
                  <a16:creationId xmlns:a16="http://schemas.microsoft.com/office/drawing/2014/main" id="{67792FC4-D772-4FFA-9F38-7F5630C13A90}"/>
                </a:ext>
              </a:extLst>
            </p:cNvPr>
            <p:cNvSpPr txBox="1"/>
            <p:nvPr/>
          </p:nvSpPr>
          <p:spPr>
            <a:xfrm>
              <a:off x="1833100" y="5125319"/>
              <a:ext cx="2476710" cy="1113550"/>
            </a:xfrm>
            <a:prstGeom prst="rect">
              <a:avLst/>
            </a:prstGeom>
            <a:noFill/>
            <a:ln>
              <a:noFill/>
            </a:ln>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18" name="TextBox 144">
              <a:extLst>
                <a:ext uri="{FF2B5EF4-FFF2-40B4-BE49-F238E27FC236}">
                  <a16:creationId xmlns:a16="http://schemas.microsoft.com/office/drawing/2014/main" id="{0BF340AE-A6C1-4126-9DFD-8B3EC09C2A29}"/>
                </a:ext>
              </a:extLst>
            </p:cNvPr>
            <p:cNvSpPr txBox="1"/>
            <p:nvPr/>
          </p:nvSpPr>
          <p:spPr>
            <a:xfrm>
              <a:off x="4895221" y="5125319"/>
              <a:ext cx="2476710" cy="1113550"/>
            </a:xfrm>
            <a:prstGeom prst="rect">
              <a:avLst/>
            </a:prstGeom>
            <a:noFill/>
            <a:ln>
              <a:noFill/>
            </a:ln>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19" name="TextBox 145">
              <a:extLst>
                <a:ext uri="{FF2B5EF4-FFF2-40B4-BE49-F238E27FC236}">
                  <a16:creationId xmlns:a16="http://schemas.microsoft.com/office/drawing/2014/main" id="{9740C54B-CBE6-4A55-9932-B3DD068990B5}"/>
                </a:ext>
              </a:extLst>
            </p:cNvPr>
            <p:cNvSpPr txBox="1">
              <a:spLocks noChangeArrowheads="1"/>
            </p:cNvSpPr>
            <p:nvPr/>
          </p:nvSpPr>
          <p:spPr bwMode="auto">
            <a:xfrm>
              <a:off x="7949680" y="5125319"/>
              <a:ext cx="2476710" cy="1113550"/>
            </a:xfrm>
            <a:prstGeom prst="rect">
              <a:avLst/>
            </a:prstGeom>
            <a:noFill/>
            <a:ln w="9525">
              <a:noFill/>
              <a:miter lim="800000"/>
              <a:headEnd/>
              <a:tailEnd/>
            </a:ln>
            <a:extLst/>
          </p:spPr>
          <p:txBody>
            <a:bodyPr wrap="square" lIns="68584" tIns="34292" rIns="68584" bIns="34292">
              <a:spAutoFit/>
            </a:bodyPr>
            <a:lstStyle>
              <a:lvl1pPr eaLnBrk="0" hangingPunct="0">
                <a:defRPr sz="3600">
                  <a:solidFill>
                    <a:schemeClr val="tx1"/>
                  </a:solidFill>
                  <a:latin typeface="Lato Light" charset="0"/>
                  <a:ea typeface="MS PGothic" pitchFamily="34" charset="-128"/>
                </a:defRPr>
              </a:lvl1pPr>
              <a:lvl2pPr marL="742950" indent="-285750" eaLnBrk="0" hangingPunct="0">
                <a:defRPr sz="3600">
                  <a:solidFill>
                    <a:schemeClr val="tx1"/>
                  </a:solidFill>
                  <a:latin typeface="Lato Light" charset="0"/>
                  <a:ea typeface="MS PGothic" pitchFamily="34" charset="-128"/>
                </a:defRPr>
              </a:lvl2pPr>
              <a:lvl3pPr marL="1143000" indent="-228600" eaLnBrk="0" hangingPunct="0">
                <a:defRPr sz="3600">
                  <a:solidFill>
                    <a:schemeClr val="tx1"/>
                  </a:solidFill>
                  <a:latin typeface="Lato Light" charset="0"/>
                  <a:ea typeface="MS PGothic" pitchFamily="34" charset="-128"/>
                </a:defRPr>
              </a:lvl3pPr>
              <a:lvl4pPr marL="1600200" indent="-228600" eaLnBrk="0" hangingPunct="0">
                <a:defRPr sz="3600">
                  <a:solidFill>
                    <a:schemeClr val="tx1"/>
                  </a:solidFill>
                  <a:latin typeface="Lato Light" charset="0"/>
                  <a:ea typeface="MS PGothic" pitchFamily="34" charset="-128"/>
                </a:defRPr>
              </a:lvl4pPr>
              <a:lvl5pPr marL="2057400" indent="-228600" eaLnBrk="0" hangingPunct="0">
                <a:defRPr sz="3600">
                  <a:solidFill>
                    <a:schemeClr val="tx1"/>
                  </a:solidFill>
                  <a:latin typeface="Lato Light"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charset="0"/>
                  <a:ea typeface="MS PGothic" pitchFamily="34" charset="-128"/>
                </a:defRPr>
              </a:lvl9pPr>
            </a:lstStyle>
            <a:p>
              <a:pPr algn="ctr" eaLnBrk="1" hangingPunct="1">
                <a:buFont typeface="Arial" pitchFamily="34" charset="0"/>
                <a:buNone/>
              </a:pPr>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r>
                <a:rPr lang="zh-CN" altLang="en-US" sz="1400" dirty="0">
                  <a:solidFill>
                    <a:schemeClr val="tx1">
                      <a:lumMod val="50000"/>
                      <a:lumOff val="50000"/>
                    </a:schemeClr>
                  </a:solidFill>
                  <a:latin typeface="微软雅黑" pitchFamily="34" charset="-122"/>
                  <a:ea typeface="微软雅黑" pitchFamily="34" charset="-122"/>
                </a:rPr>
                <a:t>请在这里输入内容</a:t>
              </a:r>
              <a:endParaRPr lang="en-US" altLang="zh-CN" sz="1400" dirty="0">
                <a:solidFill>
                  <a:schemeClr val="tx1">
                    <a:lumMod val="50000"/>
                    <a:lumOff val="50000"/>
                  </a:schemeClr>
                </a:solidFill>
                <a:latin typeface="微软雅黑" pitchFamily="34" charset="-122"/>
                <a:ea typeface="微软雅黑" pitchFamily="34" charset="-122"/>
              </a:endParaRPr>
            </a:p>
            <a:p>
              <a:pPr algn="ctr" eaLnBrk="1" hangingPunct="1"/>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20" name="AutoShape 8">
              <a:extLst>
                <a:ext uri="{FF2B5EF4-FFF2-40B4-BE49-F238E27FC236}">
                  <a16:creationId xmlns:a16="http://schemas.microsoft.com/office/drawing/2014/main" id="{929F2C9C-AB9F-4EAF-A662-7A1C39A0478F}"/>
                </a:ext>
              </a:extLst>
            </p:cNvPr>
            <p:cNvSpPr>
              <a:spLocks/>
            </p:cNvSpPr>
            <p:nvPr/>
          </p:nvSpPr>
          <p:spPr bwMode="auto">
            <a:xfrm>
              <a:off x="8795168" y="3155031"/>
              <a:ext cx="846270" cy="705259"/>
            </a:xfrm>
            <a:custGeom>
              <a:avLst/>
              <a:gdLst>
                <a:gd name="T0" fmla="*/ 2147483647 w 21600"/>
                <a:gd name="T1" fmla="*/ 2147483647 h 21579"/>
                <a:gd name="T2" fmla="*/ 2147483647 w 21600"/>
                <a:gd name="T3" fmla="*/ 2147483647 h 21579"/>
                <a:gd name="T4" fmla="*/ 2147483647 w 21600"/>
                <a:gd name="T5" fmla="*/ 2147483647 h 21579"/>
                <a:gd name="T6" fmla="*/ 2147483647 w 21600"/>
                <a:gd name="T7" fmla="*/ 2147483647 h 21579"/>
                <a:gd name="T8" fmla="*/ 2147483647 w 21600"/>
                <a:gd name="T9" fmla="*/ 2147483647 h 21579"/>
                <a:gd name="T10" fmla="*/ 2147483647 w 21600"/>
                <a:gd name="T11" fmla="*/ 2147483647 h 21579"/>
                <a:gd name="T12" fmla="*/ 2147483647 w 21600"/>
                <a:gd name="T13" fmla="*/ 2147483647 h 21579"/>
                <a:gd name="T14" fmla="*/ 2147483647 w 21600"/>
                <a:gd name="T15" fmla="*/ 2147483647 h 21579"/>
                <a:gd name="T16" fmla="*/ 2147483647 w 21600"/>
                <a:gd name="T17" fmla="*/ 2147483647 h 21579"/>
                <a:gd name="T18" fmla="*/ 2147483647 w 21600"/>
                <a:gd name="T19" fmla="*/ 2147483647 h 21579"/>
                <a:gd name="T20" fmla="*/ 2147483647 w 21600"/>
                <a:gd name="T21" fmla="*/ 2147483647 h 21579"/>
                <a:gd name="T22" fmla="*/ 2147483647 w 21600"/>
                <a:gd name="T23" fmla="*/ 2147483647 h 21579"/>
                <a:gd name="T24" fmla="*/ 2147483647 w 21600"/>
                <a:gd name="T25" fmla="*/ 2147483647 h 21579"/>
                <a:gd name="T26" fmla="*/ 2147483647 w 21600"/>
                <a:gd name="T27" fmla="*/ 2147483647 h 21579"/>
                <a:gd name="T28" fmla="*/ 2147483647 w 21600"/>
                <a:gd name="T29" fmla="*/ 2147483647 h 21579"/>
                <a:gd name="T30" fmla="*/ 2147483647 w 21600"/>
                <a:gd name="T31" fmla="*/ 2147483647 h 21579"/>
                <a:gd name="T32" fmla="*/ 2147483647 w 21600"/>
                <a:gd name="T33" fmla="*/ 2147483647 h 21579"/>
                <a:gd name="T34" fmla="*/ 2147483647 w 21600"/>
                <a:gd name="T35" fmla="*/ 2147483647 h 21579"/>
                <a:gd name="T36" fmla="*/ 2147483647 w 21600"/>
                <a:gd name="T37" fmla="*/ 2147483647 h 21579"/>
                <a:gd name="T38" fmla="*/ 2147483647 w 21600"/>
                <a:gd name="T39" fmla="*/ 2147483647 h 21579"/>
                <a:gd name="T40" fmla="*/ 2147483647 w 21600"/>
                <a:gd name="T41" fmla="*/ 2147483647 h 21579"/>
                <a:gd name="T42" fmla="*/ 2147483647 w 21600"/>
                <a:gd name="T43" fmla="*/ 2147483647 h 21579"/>
                <a:gd name="T44" fmla="*/ 2147483647 w 21600"/>
                <a:gd name="T45" fmla="*/ 2147483647 h 21579"/>
                <a:gd name="T46" fmla="*/ 2147483647 w 21600"/>
                <a:gd name="T47" fmla="*/ 2147483647 h 21579"/>
                <a:gd name="T48" fmla="*/ 2147483647 w 21600"/>
                <a:gd name="T49" fmla="*/ 2147483647 h 21579"/>
                <a:gd name="T50" fmla="*/ 2147483647 w 21600"/>
                <a:gd name="T51" fmla="*/ 2147483647 h 21579"/>
                <a:gd name="T52" fmla="*/ 2147483647 w 21600"/>
                <a:gd name="T53" fmla="*/ 2147483647 h 21579"/>
                <a:gd name="T54" fmla="*/ 2147483647 w 21600"/>
                <a:gd name="T55" fmla="*/ 2147483647 h 21579"/>
                <a:gd name="T56" fmla="*/ 0 w 21600"/>
                <a:gd name="T57" fmla="*/ 2147483647 h 21579"/>
                <a:gd name="T58" fmla="*/ 0 w 21600"/>
                <a:gd name="T59" fmla="*/ 2147483647 h 21579"/>
                <a:gd name="T60" fmla="*/ 2147483647 w 21600"/>
                <a:gd name="T61" fmla="*/ 2147483647 h 21579"/>
                <a:gd name="T62" fmla="*/ 2147483647 w 21600"/>
                <a:gd name="T63" fmla="*/ 2147483647 h 21579"/>
                <a:gd name="T64" fmla="*/ 2147483647 w 21600"/>
                <a:gd name="T65" fmla="*/ 2147483647 h 21579"/>
                <a:gd name="T66" fmla="*/ 2147483647 w 21600"/>
                <a:gd name="T67" fmla="*/ 2147483647 h 21579"/>
                <a:gd name="T68" fmla="*/ 2147483647 w 21600"/>
                <a:gd name="T69" fmla="*/ 2147483647 h 21579"/>
                <a:gd name="T70" fmla="*/ 2147483647 w 21600"/>
                <a:gd name="T71" fmla="*/ 2147483647 h 21579"/>
                <a:gd name="T72" fmla="*/ 2147483647 w 21600"/>
                <a:gd name="T73" fmla="*/ 0 h 21579"/>
                <a:gd name="T74" fmla="*/ 2147483647 w 21600"/>
                <a:gd name="T75" fmla="*/ 2147483647 h 21579"/>
                <a:gd name="T76" fmla="*/ 2147483647 w 21600"/>
                <a:gd name="T77" fmla="*/ 2147483647 h 21579"/>
                <a:gd name="T78" fmla="*/ 2147483647 w 21600"/>
                <a:gd name="T79" fmla="*/ 2147483647 h 21579"/>
                <a:gd name="T80" fmla="*/ 2147483647 w 21600"/>
                <a:gd name="T81" fmla="*/ 2147483647 h 21579"/>
                <a:gd name="T82" fmla="*/ 2147483647 w 21600"/>
                <a:gd name="T83" fmla="*/ 2147483647 h 21579"/>
                <a:gd name="T84" fmla="*/ 2147483647 w 21600"/>
                <a:gd name="T85" fmla="*/ 2147483647 h 21579"/>
                <a:gd name="T86" fmla="*/ 2147483647 w 21600"/>
                <a:gd name="T87" fmla="*/ 2147483647 h 21579"/>
                <a:gd name="T88" fmla="*/ 2147483647 w 21600"/>
                <a:gd name="T89" fmla="*/ 2147483647 h 21579"/>
                <a:gd name="T90" fmla="*/ 2147483647 w 21600"/>
                <a:gd name="T91" fmla="*/ 2147483647 h 21579"/>
                <a:gd name="T92" fmla="*/ 2147483647 w 21600"/>
                <a:gd name="T93" fmla="*/ 2147483647 h 21579"/>
                <a:gd name="T94" fmla="*/ 2147483647 w 21600"/>
                <a:gd name="T95" fmla="*/ 2147483647 h 21579"/>
                <a:gd name="T96" fmla="*/ 2147483647 w 21600"/>
                <a:gd name="T97" fmla="*/ 2147483647 h 21579"/>
                <a:gd name="T98" fmla="*/ 2147483647 w 21600"/>
                <a:gd name="T99" fmla="*/ 2147483647 h 21579"/>
                <a:gd name="T100" fmla="*/ 2147483647 w 21600"/>
                <a:gd name="T101" fmla="*/ 2147483647 h 21579"/>
                <a:gd name="T102" fmla="*/ 2147483647 w 21600"/>
                <a:gd name="T103" fmla="*/ 2147483647 h 21579"/>
                <a:gd name="T104" fmla="*/ 2147483647 w 21600"/>
                <a:gd name="T105" fmla="*/ 2147483647 h 21579"/>
                <a:gd name="T106" fmla="*/ 2147483647 w 21600"/>
                <a:gd name="T107" fmla="*/ 2147483647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chemeClr val="bg1"/>
            </a:solidFill>
            <a:ln w="12700" cap="flat">
              <a:noFill/>
              <a:miter lim="800000"/>
              <a:headEnd type="none" w="med" len="med"/>
              <a:tailEnd type="none" w="med" len="med"/>
            </a:ln>
            <a:extLst/>
          </p:spPr>
          <p:txBody>
            <a:bodyPr lIns="0" tIns="0" rIns="0" bIns="0"/>
            <a:lstStyle/>
            <a:p>
              <a:endParaRPr lang="zh-CN" altLang="en-US"/>
            </a:p>
          </p:txBody>
        </p:sp>
        <p:grpSp>
          <p:nvGrpSpPr>
            <p:cNvPr id="21" name="Group 4700">
              <a:extLst>
                <a:ext uri="{FF2B5EF4-FFF2-40B4-BE49-F238E27FC236}">
                  <a16:creationId xmlns:a16="http://schemas.microsoft.com/office/drawing/2014/main" id="{7EEA48A7-9D6D-4DC1-9FC7-DC444DDBD53F}"/>
                </a:ext>
              </a:extLst>
            </p:cNvPr>
            <p:cNvGrpSpPr>
              <a:grpSpLocks/>
            </p:cNvGrpSpPr>
            <p:nvPr/>
          </p:nvGrpSpPr>
          <p:grpSpPr bwMode="auto">
            <a:xfrm>
              <a:off x="2741579" y="3190700"/>
              <a:ext cx="720492" cy="720714"/>
              <a:chOff x="3062288" y="3998912"/>
              <a:chExt cx="412750" cy="412750"/>
            </a:xfrm>
            <a:grpFill/>
          </p:grpSpPr>
          <p:sp>
            <p:nvSpPr>
              <p:cNvPr id="23" name="Freeform 408">
                <a:extLst>
                  <a:ext uri="{FF2B5EF4-FFF2-40B4-BE49-F238E27FC236}">
                    <a16:creationId xmlns:a16="http://schemas.microsoft.com/office/drawing/2014/main" id="{20CDF40C-5EB2-4479-8FE1-BD7B8AE1D404}"/>
                  </a:ext>
                </a:extLst>
              </p:cNvPr>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solidFill>
                <a:schemeClr val="bg1"/>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24" name="Freeform 409">
                <a:extLst>
                  <a:ext uri="{FF2B5EF4-FFF2-40B4-BE49-F238E27FC236}">
                    <a16:creationId xmlns:a16="http://schemas.microsoft.com/office/drawing/2014/main" id="{B88DFF73-D5DD-460A-A3C4-1B9DD77114CA}"/>
                  </a:ext>
                </a:extLst>
              </p:cNvPr>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solidFill>
                <a:schemeClr val="bg1"/>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25" name="Freeform 410">
                <a:extLst>
                  <a:ext uri="{FF2B5EF4-FFF2-40B4-BE49-F238E27FC236}">
                    <a16:creationId xmlns:a16="http://schemas.microsoft.com/office/drawing/2014/main" id="{A03395FD-C672-454D-A04B-77324344155D}"/>
                  </a:ext>
                </a:extLst>
              </p:cNvPr>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solidFill>
                <a:schemeClr val="bg1"/>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sp>
            <p:nvSpPr>
              <p:cNvPr id="26" name="Freeform 411">
                <a:extLst>
                  <a:ext uri="{FF2B5EF4-FFF2-40B4-BE49-F238E27FC236}">
                    <a16:creationId xmlns:a16="http://schemas.microsoft.com/office/drawing/2014/main" id="{4E14FAC8-F217-4BB8-A965-DD3A55F5BFD1}"/>
                  </a:ext>
                </a:extLst>
              </p:cNvPr>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solidFill>
                <a:schemeClr val="bg1"/>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46">
                  <a:defRPr/>
                </a:pPr>
                <a:endParaRPr lang="en-US" dirty="0">
                  <a:latin typeface="+mn-lt"/>
                  <a:ea typeface="SimSun" charset="0"/>
                </a:endParaRPr>
              </a:p>
            </p:txBody>
          </p:sp>
        </p:grpSp>
        <p:sp>
          <p:nvSpPr>
            <p:cNvPr id="22" name="AutoShape 25">
              <a:extLst>
                <a:ext uri="{FF2B5EF4-FFF2-40B4-BE49-F238E27FC236}">
                  <a16:creationId xmlns:a16="http://schemas.microsoft.com/office/drawing/2014/main" id="{85680190-91AB-4A29-A6DB-4589F9BFBDB6}"/>
                </a:ext>
              </a:extLst>
            </p:cNvPr>
            <p:cNvSpPr>
              <a:spLocks/>
            </p:cNvSpPr>
            <p:nvPr/>
          </p:nvSpPr>
          <p:spPr bwMode="auto">
            <a:xfrm>
              <a:off x="5753895" y="3217544"/>
              <a:ext cx="799957" cy="635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a:extLst/>
          </p:spPr>
          <p:txBody>
            <a:bodyPr lIns="38102" tIns="38102" rIns="38102" bIns="38102" anchor="ctr"/>
            <a:lstStyle/>
            <a:p>
              <a:pPr defTabSz="342915">
                <a:defRPr/>
              </a:pPr>
              <a:endParaRPr lang="es-ES" sz="22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spTree>
    <p:extLst>
      <p:ext uri="{BB962C8B-B14F-4D97-AF65-F5344CB8AC3E}">
        <p14:creationId xmlns:p14="http://schemas.microsoft.com/office/powerpoint/2010/main" val="40892559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DAB3BD8-7ABD-46CA-9A85-9E27D06AEBE0}"/>
              </a:ext>
            </a:extLst>
          </p:cNvPr>
          <p:cNvGrpSpPr/>
          <p:nvPr/>
        </p:nvGrpSpPr>
        <p:grpSpPr>
          <a:xfrm>
            <a:off x="1059163" y="2452617"/>
            <a:ext cx="10102846" cy="3079432"/>
            <a:chOff x="474345" y="1419622"/>
            <a:chExt cx="8215630" cy="2504193"/>
          </a:xfrm>
        </p:grpSpPr>
        <p:sp>
          <p:nvSpPr>
            <p:cNvPr id="7" name="Oval 3">
              <a:extLst>
                <a:ext uri="{FF2B5EF4-FFF2-40B4-BE49-F238E27FC236}">
                  <a16:creationId xmlns:a16="http://schemas.microsoft.com/office/drawing/2014/main" id="{AA60F572-177C-4987-B1C5-F36AD662AC58}"/>
                </a:ext>
              </a:extLst>
            </p:cNvPr>
            <p:cNvSpPr/>
            <p:nvPr/>
          </p:nvSpPr>
          <p:spPr>
            <a:xfrm>
              <a:off x="649519" y="1419622"/>
              <a:ext cx="1541309" cy="1541308"/>
            </a:xfrm>
            <a:prstGeom prst="ellipse">
              <a:avLst/>
            </a:prstGeom>
            <a:solidFill>
              <a:srgbClr val="F17475"/>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9" name="Oval 14">
              <a:extLst>
                <a:ext uri="{FF2B5EF4-FFF2-40B4-BE49-F238E27FC236}">
                  <a16:creationId xmlns:a16="http://schemas.microsoft.com/office/drawing/2014/main" id="{F2E51DA5-1533-4429-8BEA-7976AA0E4AA9}"/>
                </a:ext>
              </a:extLst>
            </p:cNvPr>
            <p:cNvSpPr/>
            <p:nvPr/>
          </p:nvSpPr>
          <p:spPr>
            <a:xfrm>
              <a:off x="2770742" y="1425122"/>
              <a:ext cx="1541309" cy="1541308"/>
            </a:xfrm>
            <a:prstGeom prst="ellipse">
              <a:avLst/>
            </a:prstGeom>
            <a:solidFill>
              <a:srgbClr val="F17475"/>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10" name="Oval 17">
              <a:extLst>
                <a:ext uri="{FF2B5EF4-FFF2-40B4-BE49-F238E27FC236}">
                  <a16:creationId xmlns:a16="http://schemas.microsoft.com/office/drawing/2014/main" id="{AE4032A5-7C3B-4F56-951E-6AD6B6AA3C84}"/>
                </a:ext>
              </a:extLst>
            </p:cNvPr>
            <p:cNvSpPr/>
            <p:nvPr/>
          </p:nvSpPr>
          <p:spPr>
            <a:xfrm>
              <a:off x="4894942" y="1425122"/>
              <a:ext cx="1541309" cy="1541308"/>
            </a:xfrm>
            <a:prstGeom prst="ellipse">
              <a:avLst/>
            </a:prstGeom>
            <a:solidFill>
              <a:srgbClr val="F17475"/>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14" name="Oval 20">
              <a:extLst>
                <a:ext uri="{FF2B5EF4-FFF2-40B4-BE49-F238E27FC236}">
                  <a16:creationId xmlns:a16="http://schemas.microsoft.com/office/drawing/2014/main" id="{079E161D-A330-4E04-B8DF-41BE64D71FA6}"/>
                </a:ext>
              </a:extLst>
            </p:cNvPr>
            <p:cNvSpPr/>
            <p:nvPr/>
          </p:nvSpPr>
          <p:spPr>
            <a:xfrm>
              <a:off x="7016376" y="1425122"/>
              <a:ext cx="1541309" cy="1541308"/>
            </a:xfrm>
            <a:prstGeom prst="ellipse">
              <a:avLst/>
            </a:prstGeom>
            <a:solidFill>
              <a:srgbClr val="F17475"/>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15" name="TextBox 43">
              <a:extLst>
                <a:ext uri="{FF2B5EF4-FFF2-40B4-BE49-F238E27FC236}">
                  <a16:creationId xmlns:a16="http://schemas.microsoft.com/office/drawing/2014/main" id="{FC57FD85-C742-4EDA-86CC-80A76BCFC769}"/>
                </a:ext>
              </a:extLst>
            </p:cNvPr>
            <p:cNvSpPr txBox="1"/>
            <p:nvPr/>
          </p:nvSpPr>
          <p:spPr>
            <a:xfrm>
              <a:off x="2066607" y="1673804"/>
              <a:ext cx="832074" cy="874328"/>
            </a:xfrm>
            <a:prstGeom prst="rect">
              <a:avLst/>
            </a:prstGeom>
            <a:noFill/>
          </p:spPr>
          <p:txBody>
            <a:bodyPr wrap="square" lIns="91420" tIns="45709" rIns="91420" bIns="45709" rtlCol="0">
              <a:spAutoFit/>
            </a:bodyPr>
            <a:lstStyle/>
            <a:p>
              <a:pPr algn="ctr"/>
              <a:r>
                <a:rPr lang="en-US" sz="7200" b="1" dirty="0">
                  <a:solidFill>
                    <a:schemeClr val="bg1">
                      <a:lumMod val="50000"/>
                    </a:schemeClr>
                  </a:solidFill>
                  <a:latin typeface="+mn-ea"/>
                  <a:cs typeface="Helvetica Neue"/>
                </a:rPr>
                <a:t>+</a:t>
              </a:r>
              <a:endParaRPr lang="ru-RU" sz="7200" b="1" dirty="0">
                <a:solidFill>
                  <a:schemeClr val="bg1">
                    <a:lumMod val="50000"/>
                  </a:schemeClr>
                </a:solidFill>
                <a:latin typeface="+mn-ea"/>
                <a:cs typeface="Helvetica Neue"/>
              </a:endParaRPr>
            </a:p>
          </p:txBody>
        </p:sp>
        <p:sp>
          <p:nvSpPr>
            <p:cNvPr id="16" name="TextBox 44">
              <a:extLst>
                <a:ext uri="{FF2B5EF4-FFF2-40B4-BE49-F238E27FC236}">
                  <a16:creationId xmlns:a16="http://schemas.microsoft.com/office/drawing/2014/main" id="{B7C901BE-C218-4549-85A5-4117FAEDDDFB}"/>
                </a:ext>
              </a:extLst>
            </p:cNvPr>
            <p:cNvSpPr txBox="1"/>
            <p:nvPr/>
          </p:nvSpPr>
          <p:spPr>
            <a:xfrm>
              <a:off x="4189424" y="1673804"/>
              <a:ext cx="832074" cy="874328"/>
            </a:xfrm>
            <a:prstGeom prst="rect">
              <a:avLst/>
            </a:prstGeom>
            <a:noFill/>
          </p:spPr>
          <p:txBody>
            <a:bodyPr wrap="square" lIns="91420" tIns="45709" rIns="91420" bIns="45709" rtlCol="0">
              <a:spAutoFit/>
            </a:bodyPr>
            <a:lstStyle/>
            <a:p>
              <a:pPr algn="ctr"/>
              <a:r>
                <a:rPr lang="en-US" sz="7200" b="1" dirty="0">
                  <a:solidFill>
                    <a:schemeClr val="bg1">
                      <a:lumMod val="50000"/>
                    </a:schemeClr>
                  </a:solidFill>
                  <a:latin typeface="+mn-ea"/>
                  <a:cs typeface="Helvetica Neue"/>
                </a:rPr>
                <a:t>+</a:t>
              </a:r>
              <a:endParaRPr lang="ru-RU" sz="7200" b="1" dirty="0">
                <a:solidFill>
                  <a:schemeClr val="bg1">
                    <a:lumMod val="50000"/>
                  </a:schemeClr>
                </a:solidFill>
                <a:latin typeface="+mn-ea"/>
                <a:cs typeface="Helvetica Neue"/>
              </a:endParaRPr>
            </a:p>
          </p:txBody>
        </p:sp>
        <p:sp>
          <p:nvSpPr>
            <p:cNvPr id="17" name="TextBox 45">
              <a:extLst>
                <a:ext uri="{FF2B5EF4-FFF2-40B4-BE49-F238E27FC236}">
                  <a16:creationId xmlns:a16="http://schemas.microsoft.com/office/drawing/2014/main" id="{CF89F5CF-1135-49BC-A10C-0CC255A5D4B8}"/>
                </a:ext>
              </a:extLst>
            </p:cNvPr>
            <p:cNvSpPr txBox="1"/>
            <p:nvPr/>
          </p:nvSpPr>
          <p:spPr>
            <a:xfrm>
              <a:off x="6300449" y="1684003"/>
              <a:ext cx="832074" cy="874328"/>
            </a:xfrm>
            <a:prstGeom prst="rect">
              <a:avLst/>
            </a:prstGeom>
            <a:noFill/>
          </p:spPr>
          <p:txBody>
            <a:bodyPr wrap="square" lIns="91420" tIns="45709" rIns="91420" bIns="45709" rtlCol="0">
              <a:spAutoFit/>
            </a:bodyPr>
            <a:lstStyle/>
            <a:p>
              <a:pPr algn="ctr"/>
              <a:r>
                <a:rPr lang="en-US" sz="7200" b="1" dirty="0">
                  <a:solidFill>
                    <a:schemeClr val="bg1">
                      <a:lumMod val="50000"/>
                    </a:schemeClr>
                  </a:solidFill>
                  <a:latin typeface="+mn-ea"/>
                  <a:cs typeface="Helvetica Neue"/>
                </a:rPr>
                <a:t>=</a:t>
              </a:r>
              <a:endParaRPr lang="ru-RU" sz="7200" b="1" dirty="0">
                <a:solidFill>
                  <a:schemeClr val="bg1">
                    <a:lumMod val="50000"/>
                  </a:schemeClr>
                </a:solidFill>
                <a:latin typeface="+mn-ea"/>
                <a:cs typeface="Helvetica Neue"/>
              </a:endParaRPr>
            </a:p>
          </p:txBody>
        </p:sp>
        <p:sp>
          <p:nvSpPr>
            <p:cNvPr id="18" name="TextBox 46">
              <a:extLst>
                <a:ext uri="{FF2B5EF4-FFF2-40B4-BE49-F238E27FC236}">
                  <a16:creationId xmlns:a16="http://schemas.microsoft.com/office/drawing/2014/main" id="{57194679-6351-4EDC-94E0-E9E46CB99381}"/>
                </a:ext>
              </a:extLst>
            </p:cNvPr>
            <p:cNvSpPr txBox="1"/>
            <p:nvPr/>
          </p:nvSpPr>
          <p:spPr>
            <a:xfrm>
              <a:off x="474345" y="3061379"/>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9" name="TextBox 47">
              <a:extLst>
                <a:ext uri="{FF2B5EF4-FFF2-40B4-BE49-F238E27FC236}">
                  <a16:creationId xmlns:a16="http://schemas.microsoft.com/office/drawing/2014/main" id="{12D27BBD-8A4D-451F-BA66-D09718F683C3}"/>
                </a:ext>
              </a:extLst>
            </p:cNvPr>
            <p:cNvSpPr txBox="1"/>
            <p:nvPr/>
          </p:nvSpPr>
          <p:spPr>
            <a:xfrm>
              <a:off x="600949" y="3365579"/>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0" name="TextBox 48">
              <a:extLst>
                <a:ext uri="{FF2B5EF4-FFF2-40B4-BE49-F238E27FC236}">
                  <a16:creationId xmlns:a16="http://schemas.microsoft.com/office/drawing/2014/main" id="{25F9862C-580A-40A2-983A-BEBA8B91A9F9}"/>
                </a:ext>
              </a:extLst>
            </p:cNvPr>
            <p:cNvSpPr txBox="1"/>
            <p:nvPr/>
          </p:nvSpPr>
          <p:spPr>
            <a:xfrm>
              <a:off x="2626163" y="3058834"/>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altLang="zh-CN"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1" name="TextBox 49">
              <a:extLst>
                <a:ext uri="{FF2B5EF4-FFF2-40B4-BE49-F238E27FC236}">
                  <a16:creationId xmlns:a16="http://schemas.microsoft.com/office/drawing/2014/main" id="{D95C6A90-57F1-4B36-905F-EFB1ECB31659}"/>
                </a:ext>
              </a:extLst>
            </p:cNvPr>
            <p:cNvSpPr txBox="1"/>
            <p:nvPr/>
          </p:nvSpPr>
          <p:spPr>
            <a:xfrm>
              <a:off x="2752767" y="3363034"/>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2" name="TextBox 50">
              <a:extLst>
                <a:ext uri="{FF2B5EF4-FFF2-40B4-BE49-F238E27FC236}">
                  <a16:creationId xmlns:a16="http://schemas.microsoft.com/office/drawing/2014/main" id="{E11C91D4-4C8C-4DFB-927B-BC108FD62BBC}"/>
                </a:ext>
              </a:extLst>
            </p:cNvPr>
            <p:cNvSpPr txBox="1"/>
            <p:nvPr/>
          </p:nvSpPr>
          <p:spPr>
            <a:xfrm>
              <a:off x="4757584" y="3056290"/>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altLang="zh-CN"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3" name="TextBox 51">
              <a:extLst>
                <a:ext uri="{FF2B5EF4-FFF2-40B4-BE49-F238E27FC236}">
                  <a16:creationId xmlns:a16="http://schemas.microsoft.com/office/drawing/2014/main" id="{35A1BF21-45AE-4644-814B-9027926A2791}"/>
                </a:ext>
              </a:extLst>
            </p:cNvPr>
            <p:cNvSpPr txBox="1"/>
            <p:nvPr/>
          </p:nvSpPr>
          <p:spPr>
            <a:xfrm>
              <a:off x="4884188" y="3360490"/>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4" name="TextBox 52">
              <a:extLst>
                <a:ext uri="{FF2B5EF4-FFF2-40B4-BE49-F238E27FC236}">
                  <a16:creationId xmlns:a16="http://schemas.microsoft.com/office/drawing/2014/main" id="{055A41F9-0FA2-4B4C-9F04-F9AC612B256A}"/>
                </a:ext>
              </a:extLst>
            </p:cNvPr>
            <p:cNvSpPr txBox="1"/>
            <p:nvPr/>
          </p:nvSpPr>
          <p:spPr>
            <a:xfrm>
              <a:off x="6881977" y="3061379"/>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altLang="zh-CN"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5" name="TextBox 53">
              <a:extLst>
                <a:ext uri="{FF2B5EF4-FFF2-40B4-BE49-F238E27FC236}">
                  <a16:creationId xmlns:a16="http://schemas.microsoft.com/office/drawing/2014/main" id="{C40B5A0F-29AF-4FE6-A6E2-FCD6CA937001}"/>
                </a:ext>
              </a:extLst>
            </p:cNvPr>
            <p:cNvSpPr txBox="1"/>
            <p:nvPr/>
          </p:nvSpPr>
          <p:spPr>
            <a:xfrm>
              <a:off x="7008581" y="3365579"/>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6" name="Freeform 12">
              <a:extLst>
                <a:ext uri="{FF2B5EF4-FFF2-40B4-BE49-F238E27FC236}">
                  <a16:creationId xmlns:a16="http://schemas.microsoft.com/office/drawing/2014/main" id="{4E74B790-44EE-482A-8F84-D25F7CB8315D}"/>
                </a:ext>
              </a:extLst>
            </p:cNvPr>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lumMod val="50000"/>
                  </a:schemeClr>
                </a:solidFill>
                <a:effectLst/>
                <a:uLnTx/>
                <a:uFillTx/>
                <a:latin typeface="微软雅黑"/>
                <a:ea typeface="微软雅黑"/>
                <a:cs typeface="+mn-cs"/>
              </a:endParaRPr>
            </a:p>
          </p:txBody>
        </p:sp>
        <p:grpSp>
          <p:nvGrpSpPr>
            <p:cNvPr id="27" name="Group 71">
              <a:extLst>
                <a:ext uri="{FF2B5EF4-FFF2-40B4-BE49-F238E27FC236}">
                  <a16:creationId xmlns:a16="http://schemas.microsoft.com/office/drawing/2014/main" id="{A98A1EE8-F8C4-4B50-AE99-19AA17BD90A7}"/>
                </a:ext>
              </a:extLst>
            </p:cNvPr>
            <p:cNvGrpSpPr/>
            <p:nvPr/>
          </p:nvGrpSpPr>
          <p:grpSpPr>
            <a:xfrm>
              <a:off x="3223099" y="1887178"/>
              <a:ext cx="607249" cy="606196"/>
              <a:chOff x="3810000" y="2265363"/>
              <a:chExt cx="915988" cy="914400"/>
            </a:xfrm>
            <a:solidFill>
              <a:srgbClr val="3F3F3F"/>
            </a:solidFill>
          </p:grpSpPr>
          <p:sp>
            <p:nvSpPr>
              <p:cNvPr id="38" name="Rectangle 118">
                <a:extLst>
                  <a:ext uri="{FF2B5EF4-FFF2-40B4-BE49-F238E27FC236}">
                    <a16:creationId xmlns:a16="http://schemas.microsoft.com/office/drawing/2014/main" id="{03ED903C-56B1-4A4D-9BAA-2E0FFE6E2BEB}"/>
                  </a:ext>
                </a:extLst>
              </p:cNvPr>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9" name="Freeform 119">
                <a:extLst>
                  <a:ext uri="{FF2B5EF4-FFF2-40B4-BE49-F238E27FC236}">
                    <a16:creationId xmlns:a16="http://schemas.microsoft.com/office/drawing/2014/main" id="{9D09108F-2A67-4716-BA82-323EF423F701}"/>
                  </a:ext>
                </a:extLst>
              </p:cNvPr>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0" name="Freeform 120">
                <a:extLst>
                  <a:ext uri="{FF2B5EF4-FFF2-40B4-BE49-F238E27FC236}">
                    <a16:creationId xmlns:a16="http://schemas.microsoft.com/office/drawing/2014/main" id="{70D97755-66C2-4205-AFC2-FA26582C39ED}"/>
                  </a:ext>
                </a:extLst>
              </p:cNvPr>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1" name="Freeform 121">
                <a:extLst>
                  <a:ext uri="{FF2B5EF4-FFF2-40B4-BE49-F238E27FC236}">
                    <a16:creationId xmlns:a16="http://schemas.microsoft.com/office/drawing/2014/main" id="{AB70482D-99BD-4C89-BA19-41E9B9E44360}"/>
                  </a:ext>
                </a:extLst>
              </p:cNvPr>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2" name="Freeform 122">
                <a:extLst>
                  <a:ext uri="{FF2B5EF4-FFF2-40B4-BE49-F238E27FC236}">
                    <a16:creationId xmlns:a16="http://schemas.microsoft.com/office/drawing/2014/main" id="{29B22F67-5B8C-4191-8CB0-808008F947B3}"/>
                  </a:ext>
                </a:extLst>
              </p:cNvPr>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3" name="Freeform 123">
                <a:extLst>
                  <a:ext uri="{FF2B5EF4-FFF2-40B4-BE49-F238E27FC236}">
                    <a16:creationId xmlns:a16="http://schemas.microsoft.com/office/drawing/2014/main" id="{28711B70-F451-4AEE-AEBB-D32C50F69EB7}"/>
                  </a:ext>
                </a:extLst>
              </p:cNvPr>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4" name="Freeform 124">
                <a:extLst>
                  <a:ext uri="{FF2B5EF4-FFF2-40B4-BE49-F238E27FC236}">
                    <a16:creationId xmlns:a16="http://schemas.microsoft.com/office/drawing/2014/main" id="{3E360BA4-DF3D-4127-BB72-4B38BFB6B8D5}"/>
                  </a:ext>
                </a:extLst>
              </p:cNvPr>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5" name="Freeform 125">
                <a:extLst>
                  <a:ext uri="{FF2B5EF4-FFF2-40B4-BE49-F238E27FC236}">
                    <a16:creationId xmlns:a16="http://schemas.microsoft.com/office/drawing/2014/main" id="{2198B584-38DA-46CB-8165-8D13B104DFFF}"/>
                  </a:ext>
                </a:extLst>
              </p:cNvPr>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grpSp>
        <p:grpSp>
          <p:nvGrpSpPr>
            <p:cNvPr id="28" name="Group 173">
              <a:extLst>
                <a:ext uri="{FF2B5EF4-FFF2-40B4-BE49-F238E27FC236}">
                  <a16:creationId xmlns:a16="http://schemas.microsoft.com/office/drawing/2014/main" id="{4C804966-3AF2-4354-9CF1-C61E24AE3CD6}"/>
                </a:ext>
              </a:extLst>
            </p:cNvPr>
            <p:cNvGrpSpPr/>
            <p:nvPr/>
          </p:nvGrpSpPr>
          <p:grpSpPr>
            <a:xfrm>
              <a:off x="7380679" y="1791343"/>
              <a:ext cx="803718" cy="797865"/>
              <a:chOff x="6400800" y="1195388"/>
              <a:chExt cx="654050" cy="649287"/>
            </a:xfrm>
            <a:solidFill>
              <a:srgbClr val="3F3F3F"/>
            </a:solidFill>
          </p:grpSpPr>
          <p:sp>
            <p:nvSpPr>
              <p:cNvPr id="33" name="Freeform 289">
                <a:extLst>
                  <a:ext uri="{FF2B5EF4-FFF2-40B4-BE49-F238E27FC236}">
                    <a16:creationId xmlns:a16="http://schemas.microsoft.com/office/drawing/2014/main" id="{327D8DB0-BF1E-48E9-B6F8-BF90620838FD}"/>
                  </a:ext>
                </a:extLst>
              </p:cNvPr>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4" name="Rectangle 290">
                <a:extLst>
                  <a:ext uri="{FF2B5EF4-FFF2-40B4-BE49-F238E27FC236}">
                    <a16:creationId xmlns:a16="http://schemas.microsoft.com/office/drawing/2014/main" id="{61A05401-2938-4A37-8EC0-55D4730BEE06}"/>
                  </a:ext>
                </a:extLst>
              </p:cNvPr>
              <p:cNvSpPr>
                <a:spLocks noChangeArrowheads="1"/>
              </p:cNvSpPr>
              <p:nvPr/>
            </p:nvSpPr>
            <p:spPr bwMode="auto">
              <a:xfrm>
                <a:off x="6597650" y="1320800"/>
                <a:ext cx="268288" cy="38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5" name="Rectangle 291">
                <a:extLst>
                  <a:ext uri="{FF2B5EF4-FFF2-40B4-BE49-F238E27FC236}">
                    <a16:creationId xmlns:a16="http://schemas.microsoft.com/office/drawing/2014/main" id="{221C63D3-FF61-401D-8E09-8581D9354900}"/>
                  </a:ext>
                </a:extLst>
              </p:cNvPr>
              <p:cNvSpPr>
                <a:spLocks noChangeArrowheads="1"/>
              </p:cNvSpPr>
              <p:nvPr/>
            </p:nvSpPr>
            <p:spPr bwMode="auto">
              <a:xfrm>
                <a:off x="6597650" y="1408113"/>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6" name="Rectangle 292">
                <a:extLst>
                  <a:ext uri="{FF2B5EF4-FFF2-40B4-BE49-F238E27FC236}">
                    <a16:creationId xmlns:a16="http://schemas.microsoft.com/office/drawing/2014/main" id="{DE89A6FC-7608-48D4-9F8B-443020E24E74}"/>
                  </a:ext>
                </a:extLst>
              </p:cNvPr>
              <p:cNvSpPr>
                <a:spLocks noChangeArrowheads="1"/>
              </p:cNvSpPr>
              <p:nvPr/>
            </p:nvSpPr>
            <p:spPr bwMode="auto">
              <a:xfrm>
                <a:off x="6597650" y="1500188"/>
                <a:ext cx="268288" cy="39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7" name="Rectangle 293">
                <a:extLst>
                  <a:ext uri="{FF2B5EF4-FFF2-40B4-BE49-F238E27FC236}">
                    <a16:creationId xmlns:a16="http://schemas.microsoft.com/office/drawing/2014/main" id="{67037E7B-2780-4C30-A2A3-65D1E83B2C94}"/>
                  </a:ext>
                </a:extLst>
              </p:cNvPr>
              <p:cNvSpPr>
                <a:spLocks noChangeArrowheads="1"/>
              </p:cNvSpPr>
              <p:nvPr/>
            </p:nvSpPr>
            <p:spPr bwMode="auto">
              <a:xfrm>
                <a:off x="6597650" y="1587500"/>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grpSp>
        <p:grpSp>
          <p:nvGrpSpPr>
            <p:cNvPr id="29" name="Group 162">
              <a:extLst>
                <a:ext uri="{FF2B5EF4-FFF2-40B4-BE49-F238E27FC236}">
                  <a16:creationId xmlns:a16="http://schemas.microsoft.com/office/drawing/2014/main" id="{FEF48327-5C2F-41A5-84B2-D37B2F8A87B1}"/>
                </a:ext>
              </a:extLst>
            </p:cNvPr>
            <p:cNvGrpSpPr/>
            <p:nvPr/>
          </p:nvGrpSpPr>
          <p:grpSpPr>
            <a:xfrm>
              <a:off x="1106119" y="1821598"/>
              <a:ext cx="628107" cy="671776"/>
              <a:chOff x="4267200" y="1196975"/>
              <a:chExt cx="593725" cy="635001"/>
            </a:xfrm>
            <a:solidFill>
              <a:srgbClr val="3F3F3F"/>
            </a:solidFill>
          </p:grpSpPr>
          <p:sp>
            <p:nvSpPr>
              <p:cNvPr id="30" name="Freeform 272">
                <a:extLst>
                  <a:ext uri="{FF2B5EF4-FFF2-40B4-BE49-F238E27FC236}">
                    <a16:creationId xmlns:a16="http://schemas.microsoft.com/office/drawing/2014/main" id="{C5D65F1B-7638-4B16-B537-5BB8DA9EDF1C}"/>
                  </a:ext>
                </a:extLst>
              </p:cNvPr>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1" name="Rectangle 273">
                <a:extLst>
                  <a:ext uri="{FF2B5EF4-FFF2-40B4-BE49-F238E27FC236}">
                    <a16:creationId xmlns:a16="http://schemas.microsoft.com/office/drawing/2014/main" id="{746F1191-66AC-4720-B509-7D0FE0D1C660}"/>
                  </a:ext>
                </a:extLst>
              </p:cNvPr>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2" name="Freeform 274">
                <a:extLst>
                  <a:ext uri="{FF2B5EF4-FFF2-40B4-BE49-F238E27FC236}">
                    <a16:creationId xmlns:a16="http://schemas.microsoft.com/office/drawing/2014/main" id="{D3BB19D5-59B7-48AE-BF16-B81BB3A15841}"/>
                  </a:ext>
                </a:extLst>
              </p:cNvPr>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5121028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1C47459-7A32-457F-B315-2054F97E7884}"/>
              </a:ext>
            </a:extLst>
          </p:cNvPr>
          <p:cNvGrpSpPr/>
          <p:nvPr/>
        </p:nvGrpSpPr>
        <p:grpSpPr>
          <a:xfrm>
            <a:off x="6197923" y="2618547"/>
            <a:ext cx="4839338" cy="2432960"/>
            <a:chOff x="6447119" y="2371757"/>
            <a:chExt cx="4839338" cy="2432960"/>
          </a:xfrm>
        </p:grpSpPr>
        <p:cxnSp>
          <p:nvCxnSpPr>
            <p:cNvPr id="7" name="Straight Connector 294">
              <a:extLst>
                <a:ext uri="{FF2B5EF4-FFF2-40B4-BE49-F238E27FC236}">
                  <a16:creationId xmlns:a16="http://schemas.microsoft.com/office/drawing/2014/main" id="{ADCB2985-0210-46B5-AFC3-8E195FA23DB1}"/>
                </a:ext>
              </a:extLst>
            </p:cNvPr>
            <p:cNvCxnSpPr/>
            <p:nvPr/>
          </p:nvCxnSpPr>
          <p:spPr>
            <a:xfrm>
              <a:off x="6447119" y="2374625"/>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9" name="TextBox 295">
              <a:extLst>
                <a:ext uri="{FF2B5EF4-FFF2-40B4-BE49-F238E27FC236}">
                  <a16:creationId xmlns:a16="http://schemas.microsoft.com/office/drawing/2014/main" id="{A10809D1-01EB-4BC0-A684-8A41BEBFD72C}"/>
                </a:ext>
              </a:extLst>
            </p:cNvPr>
            <p:cNvSpPr txBox="1"/>
            <p:nvPr/>
          </p:nvSpPr>
          <p:spPr>
            <a:xfrm>
              <a:off x="6533300" y="2373853"/>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sz="1600" b="1" dirty="0">
                <a:solidFill>
                  <a:schemeClr val="bg1">
                    <a:lumMod val="50000"/>
                  </a:schemeClr>
                </a:solidFill>
                <a:latin typeface="Roboto Condensed" panose="02000000000000000000" pitchFamily="2" charset="0"/>
                <a:ea typeface="Roboto Condensed" panose="02000000000000000000" pitchFamily="2" charset="0"/>
              </a:endParaRPr>
            </a:p>
          </p:txBody>
        </p:sp>
        <p:cxnSp>
          <p:nvCxnSpPr>
            <p:cNvPr id="10" name="Straight Connector 296">
              <a:extLst>
                <a:ext uri="{FF2B5EF4-FFF2-40B4-BE49-F238E27FC236}">
                  <a16:creationId xmlns:a16="http://schemas.microsoft.com/office/drawing/2014/main" id="{D1E30B16-9335-4455-BBF3-5727BA980058}"/>
                </a:ext>
              </a:extLst>
            </p:cNvPr>
            <p:cNvCxnSpPr/>
            <p:nvPr/>
          </p:nvCxnSpPr>
          <p:spPr>
            <a:xfrm>
              <a:off x="6447119" y="3622697"/>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cxnSp>
          <p:nvCxnSpPr>
            <p:cNvPr id="14" name="Straight Connector 298">
              <a:extLst>
                <a:ext uri="{FF2B5EF4-FFF2-40B4-BE49-F238E27FC236}">
                  <a16:creationId xmlns:a16="http://schemas.microsoft.com/office/drawing/2014/main" id="{B6E38EC7-5F94-4F07-A12A-A8B59C94D1BA}"/>
                </a:ext>
              </a:extLst>
            </p:cNvPr>
            <p:cNvCxnSpPr/>
            <p:nvPr/>
          </p:nvCxnSpPr>
          <p:spPr>
            <a:xfrm>
              <a:off x="9213054" y="2371757"/>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15" name="TextBox 295">
              <a:extLst>
                <a:ext uri="{FF2B5EF4-FFF2-40B4-BE49-F238E27FC236}">
                  <a16:creationId xmlns:a16="http://schemas.microsoft.com/office/drawing/2014/main" id="{9BB9A228-FB70-495C-8C19-4971496F9469}"/>
                </a:ext>
              </a:extLst>
            </p:cNvPr>
            <p:cNvSpPr txBox="1"/>
            <p:nvPr/>
          </p:nvSpPr>
          <p:spPr>
            <a:xfrm>
              <a:off x="6533300" y="3622697"/>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6" name="TextBox 295">
              <a:extLst>
                <a:ext uri="{FF2B5EF4-FFF2-40B4-BE49-F238E27FC236}">
                  <a16:creationId xmlns:a16="http://schemas.microsoft.com/office/drawing/2014/main" id="{6D097A58-EFE4-4B26-A0C9-8C59141C08CF}"/>
                </a:ext>
              </a:extLst>
            </p:cNvPr>
            <p:cNvSpPr txBox="1"/>
            <p:nvPr/>
          </p:nvSpPr>
          <p:spPr>
            <a:xfrm>
              <a:off x="9299235" y="2373853"/>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7" name="Rectángulo 26">
              <a:extLst>
                <a:ext uri="{FF2B5EF4-FFF2-40B4-BE49-F238E27FC236}">
                  <a16:creationId xmlns:a16="http://schemas.microsoft.com/office/drawing/2014/main" id="{183DF851-C1E2-4ABE-83A0-703D801D4E0F}"/>
                </a:ext>
              </a:extLst>
            </p:cNvPr>
            <p:cNvSpPr/>
            <p:nvPr/>
          </p:nvSpPr>
          <p:spPr>
            <a:xfrm>
              <a:off x="6523508" y="3953001"/>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sp>
          <p:nvSpPr>
            <p:cNvPr id="18" name="Rectángulo 27">
              <a:extLst>
                <a:ext uri="{FF2B5EF4-FFF2-40B4-BE49-F238E27FC236}">
                  <a16:creationId xmlns:a16="http://schemas.microsoft.com/office/drawing/2014/main" id="{0DE84F4F-D999-4077-BD71-8C95C313A857}"/>
                </a:ext>
              </a:extLst>
            </p:cNvPr>
            <p:cNvSpPr/>
            <p:nvPr/>
          </p:nvSpPr>
          <p:spPr>
            <a:xfrm>
              <a:off x="9289443" y="2702176"/>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sp>
          <p:nvSpPr>
            <p:cNvPr id="19" name="Rectángulo 28">
              <a:extLst>
                <a:ext uri="{FF2B5EF4-FFF2-40B4-BE49-F238E27FC236}">
                  <a16:creationId xmlns:a16="http://schemas.microsoft.com/office/drawing/2014/main" id="{021BA499-155D-41EE-B5EF-CE9720C2F06F}"/>
                </a:ext>
              </a:extLst>
            </p:cNvPr>
            <p:cNvSpPr/>
            <p:nvPr/>
          </p:nvSpPr>
          <p:spPr>
            <a:xfrm>
              <a:off x="6533300" y="2704797"/>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grpSp>
          <p:nvGrpSpPr>
            <p:cNvPr id="20" name="组合 19">
              <a:extLst>
                <a:ext uri="{FF2B5EF4-FFF2-40B4-BE49-F238E27FC236}">
                  <a16:creationId xmlns:a16="http://schemas.microsoft.com/office/drawing/2014/main" id="{33FD196E-FA6F-473E-BD55-E4D04AC7C19A}"/>
                </a:ext>
              </a:extLst>
            </p:cNvPr>
            <p:cNvGrpSpPr/>
            <p:nvPr/>
          </p:nvGrpSpPr>
          <p:grpSpPr>
            <a:xfrm>
              <a:off x="9203262" y="3684646"/>
              <a:ext cx="2083195" cy="1120071"/>
              <a:chOff x="8606362" y="3915259"/>
              <a:chExt cx="2083195" cy="1120071"/>
            </a:xfrm>
          </p:grpSpPr>
          <p:cxnSp>
            <p:nvCxnSpPr>
              <p:cNvPr id="21" name="Straight Connector 294">
                <a:extLst>
                  <a:ext uri="{FF2B5EF4-FFF2-40B4-BE49-F238E27FC236}">
                    <a16:creationId xmlns:a16="http://schemas.microsoft.com/office/drawing/2014/main" id="{0A41CF7B-2D6B-45CF-A72D-C4AAFF0376CF}"/>
                  </a:ext>
                </a:extLst>
              </p:cNvPr>
              <p:cNvCxnSpPr/>
              <p:nvPr/>
            </p:nvCxnSpPr>
            <p:spPr>
              <a:xfrm>
                <a:off x="8606362" y="3916031"/>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22" name="TextBox 295">
                <a:extLst>
                  <a:ext uri="{FF2B5EF4-FFF2-40B4-BE49-F238E27FC236}">
                    <a16:creationId xmlns:a16="http://schemas.microsoft.com/office/drawing/2014/main" id="{AEB003F2-42BC-4B22-9D62-78E99D183B54}"/>
                  </a:ext>
                </a:extLst>
              </p:cNvPr>
              <p:cNvSpPr txBox="1"/>
              <p:nvPr/>
            </p:nvSpPr>
            <p:spPr>
              <a:xfrm>
                <a:off x="8692543" y="3915259"/>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3" name="Rectángulo 28">
                <a:extLst>
                  <a:ext uri="{FF2B5EF4-FFF2-40B4-BE49-F238E27FC236}">
                    <a16:creationId xmlns:a16="http://schemas.microsoft.com/office/drawing/2014/main" id="{A15DFEC4-36F9-43BD-8507-00B9B2D8C711}"/>
                  </a:ext>
                </a:extLst>
              </p:cNvPr>
              <p:cNvSpPr/>
              <p:nvPr/>
            </p:nvSpPr>
            <p:spPr>
              <a:xfrm>
                <a:off x="8692543" y="4246203"/>
                <a:ext cx="1997014" cy="789127"/>
              </a:xfrm>
              <a:prstGeom prst="rect">
                <a:avLst/>
              </a:prstGeom>
            </p:spPr>
            <p:txBody>
              <a:bodyPr wrap="square">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p>
            </p:txBody>
          </p:sp>
        </p:grpSp>
      </p:grpSp>
      <p:sp>
        <p:nvSpPr>
          <p:cNvPr id="24" name="Text Box 10">
            <a:extLst>
              <a:ext uri="{FF2B5EF4-FFF2-40B4-BE49-F238E27FC236}">
                <a16:creationId xmlns:a16="http://schemas.microsoft.com/office/drawing/2014/main" id="{AEE09265-59BE-4C57-B2AD-D60B3A94BF5C}"/>
              </a:ext>
            </a:extLst>
          </p:cNvPr>
          <p:cNvSpPr txBox="1">
            <a:spLocks noChangeArrowheads="1"/>
          </p:cNvSpPr>
          <p:nvPr/>
        </p:nvSpPr>
        <p:spPr bwMode="auto">
          <a:xfrm>
            <a:off x="6197923" y="5321384"/>
            <a:ext cx="4671045" cy="579005"/>
          </a:xfrm>
          <a:prstGeom prst="rect">
            <a:avLst/>
          </a:prstGeom>
          <a:noFill/>
          <a:ln w="9525">
            <a:noFill/>
            <a:miter lim="800000"/>
            <a:headEnd/>
            <a:tailEnd/>
          </a:ln>
        </p:spPr>
        <p:txBody>
          <a:bodyPr wrap="square" lIns="45720" tIns="22860" rIns="45720" bIns="22860">
            <a:spAutoFit/>
          </a:bodyPr>
          <a:lstStyle/>
          <a:p>
            <a:pPr algn="ct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您的内容打在这里，或者通过复制您的文本后，在此框中选择粘贴您的内容打在这里，或者通过复制您的文本后，</a:t>
            </a:r>
          </a:p>
        </p:txBody>
      </p:sp>
      <p:grpSp>
        <p:nvGrpSpPr>
          <p:cNvPr id="25" name="组合 24">
            <a:extLst>
              <a:ext uri="{FF2B5EF4-FFF2-40B4-BE49-F238E27FC236}">
                <a16:creationId xmlns:a16="http://schemas.microsoft.com/office/drawing/2014/main" id="{9903884B-08A5-4017-990E-5A7AA1355F7E}"/>
              </a:ext>
            </a:extLst>
          </p:cNvPr>
          <p:cNvGrpSpPr/>
          <p:nvPr/>
        </p:nvGrpSpPr>
        <p:grpSpPr>
          <a:xfrm>
            <a:off x="1447296" y="1993090"/>
            <a:ext cx="4154068" cy="4128160"/>
            <a:chOff x="2971800" y="1593849"/>
            <a:chExt cx="3054350" cy="3035301"/>
          </a:xfrm>
        </p:grpSpPr>
        <p:sp>
          <p:nvSpPr>
            <p:cNvPr id="26" name="Freeform 6">
              <a:extLst>
                <a:ext uri="{FF2B5EF4-FFF2-40B4-BE49-F238E27FC236}">
                  <a16:creationId xmlns:a16="http://schemas.microsoft.com/office/drawing/2014/main" id="{B720D9BA-DB76-47B3-805E-5380490B860D}"/>
                </a:ext>
              </a:extLst>
            </p:cNvPr>
            <p:cNvSpPr>
              <a:spLocks/>
            </p:cNvSpPr>
            <p:nvPr/>
          </p:nvSpPr>
          <p:spPr bwMode="auto">
            <a:xfrm>
              <a:off x="2971800" y="1593849"/>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F17475"/>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27" name="Freeform 7">
              <a:extLst>
                <a:ext uri="{FF2B5EF4-FFF2-40B4-BE49-F238E27FC236}">
                  <a16:creationId xmlns:a16="http://schemas.microsoft.com/office/drawing/2014/main" id="{EC5D3E04-4D72-4999-BAAF-3FC1FE71125E}"/>
                </a:ext>
              </a:extLst>
            </p:cNvPr>
            <p:cNvSpPr>
              <a:spLocks/>
            </p:cNvSpPr>
            <p:nvPr/>
          </p:nvSpPr>
          <p:spPr bwMode="auto">
            <a:xfrm>
              <a:off x="2971800" y="3109912"/>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rgbClr val="F17475">
                <a:alpha val="78000"/>
              </a:srgbClr>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28" name="Freeform 8">
              <a:extLst>
                <a:ext uri="{FF2B5EF4-FFF2-40B4-BE49-F238E27FC236}">
                  <a16:creationId xmlns:a16="http://schemas.microsoft.com/office/drawing/2014/main" id="{593C9FCF-EEA0-40DF-A5F6-4E8F405CD7B6}"/>
                </a:ext>
              </a:extLst>
            </p:cNvPr>
            <p:cNvSpPr>
              <a:spLocks/>
            </p:cNvSpPr>
            <p:nvPr/>
          </p:nvSpPr>
          <p:spPr bwMode="auto">
            <a:xfrm>
              <a:off x="4495800" y="1593849"/>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rgbClr val="F17475">
                <a:alpha val="78000"/>
              </a:srgbClr>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29" name="Freeform 9">
              <a:extLst>
                <a:ext uri="{FF2B5EF4-FFF2-40B4-BE49-F238E27FC236}">
                  <a16:creationId xmlns:a16="http://schemas.microsoft.com/office/drawing/2014/main" id="{86503E7F-04B6-42F2-BC68-1A151E6A1CC4}"/>
                </a:ext>
              </a:extLst>
            </p:cNvPr>
            <p:cNvSpPr>
              <a:spLocks/>
            </p:cNvSpPr>
            <p:nvPr/>
          </p:nvSpPr>
          <p:spPr bwMode="auto">
            <a:xfrm>
              <a:off x="4495800" y="3109912"/>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F17475"/>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nvGrpSpPr>
            <p:cNvPr id="30" name="Group 11">
              <a:extLst>
                <a:ext uri="{FF2B5EF4-FFF2-40B4-BE49-F238E27FC236}">
                  <a16:creationId xmlns:a16="http://schemas.microsoft.com/office/drawing/2014/main" id="{7AA2002D-7848-4162-BA30-F38FCF5C3491}"/>
                </a:ext>
              </a:extLst>
            </p:cNvPr>
            <p:cNvGrpSpPr/>
            <p:nvPr/>
          </p:nvGrpSpPr>
          <p:grpSpPr>
            <a:xfrm>
              <a:off x="3733800" y="2461624"/>
              <a:ext cx="441754" cy="421788"/>
              <a:chOff x="4417791" y="3086470"/>
              <a:chExt cx="441754" cy="421788"/>
            </a:xfrm>
            <a:solidFill>
              <a:schemeClr val="bg1"/>
            </a:solidFill>
          </p:grpSpPr>
          <p:sp>
            <p:nvSpPr>
              <p:cNvPr id="56" name="Freeform 64">
                <a:extLst>
                  <a:ext uri="{FF2B5EF4-FFF2-40B4-BE49-F238E27FC236}">
                    <a16:creationId xmlns:a16="http://schemas.microsoft.com/office/drawing/2014/main" id="{32E73761-BC3E-4580-99AD-E5B6145AD26E}"/>
                  </a:ext>
                </a:extLst>
              </p:cNvPr>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7" name="Oval 65">
                <a:extLst>
                  <a:ext uri="{FF2B5EF4-FFF2-40B4-BE49-F238E27FC236}">
                    <a16:creationId xmlns:a16="http://schemas.microsoft.com/office/drawing/2014/main" id="{F2FF5222-D24F-41D8-B179-65F8F054BEA0}"/>
                  </a:ext>
                </a:extLst>
              </p:cNvPr>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31" name="Group 14">
              <a:extLst>
                <a:ext uri="{FF2B5EF4-FFF2-40B4-BE49-F238E27FC236}">
                  <a16:creationId xmlns:a16="http://schemas.microsoft.com/office/drawing/2014/main" id="{3CD04456-BA16-4AD9-8C1D-FEE337CA9A1A}"/>
                </a:ext>
              </a:extLst>
            </p:cNvPr>
            <p:cNvGrpSpPr/>
            <p:nvPr/>
          </p:nvGrpSpPr>
          <p:grpSpPr>
            <a:xfrm>
              <a:off x="4803409" y="3348037"/>
              <a:ext cx="378191" cy="457200"/>
              <a:chOff x="3526798" y="4057329"/>
              <a:chExt cx="284519" cy="359394"/>
            </a:xfrm>
            <a:solidFill>
              <a:schemeClr val="bg1"/>
            </a:solidFill>
          </p:grpSpPr>
          <p:sp>
            <p:nvSpPr>
              <p:cNvPr id="53" name="Freeform 107">
                <a:extLst>
                  <a:ext uri="{FF2B5EF4-FFF2-40B4-BE49-F238E27FC236}">
                    <a16:creationId xmlns:a16="http://schemas.microsoft.com/office/drawing/2014/main" id="{759D0D9D-1542-49BB-8B07-F7C0071DBAAF}"/>
                  </a:ext>
                </a:extLst>
              </p:cNvPr>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4" name="Freeform 108">
                <a:extLst>
                  <a:ext uri="{FF2B5EF4-FFF2-40B4-BE49-F238E27FC236}">
                    <a16:creationId xmlns:a16="http://schemas.microsoft.com/office/drawing/2014/main" id="{1368DEE8-120C-41E8-8745-68717001A834}"/>
                  </a:ext>
                </a:extLst>
              </p:cNvPr>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5" name="Freeform 109">
                <a:extLst>
                  <a:ext uri="{FF2B5EF4-FFF2-40B4-BE49-F238E27FC236}">
                    <a16:creationId xmlns:a16="http://schemas.microsoft.com/office/drawing/2014/main" id="{877178FF-9FB2-4517-A68F-2257C0479ECE}"/>
                  </a:ext>
                </a:extLst>
              </p:cNvPr>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32" name="Group 18">
              <a:extLst>
                <a:ext uri="{FF2B5EF4-FFF2-40B4-BE49-F238E27FC236}">
                  <a16:creationId xmlns:a16="http://schemas.microsoft.com/office/drawing/2014/main" id="{522FC0B5-E48B-4BDD-A799-1C3B25E92A4D}"/>
                </a:ext>
              </a:extLst>
            </p:cNvPr>
            <p:cNvGrpSpPr/>
            <p:nvPr/>
          </p:nvGrpSpPr>
          <p:grpSpPr>
            <a:xfrm>
              <a:off x="4825873" y="2395483"/>
              <a:ext cx="279527" cy="509141"/>
              <a:chOff x="3536781" y="2689641"/>
              <a:chExt cx="279527" cy="509141"/>
            </a:xfrm>
            <a:solidFill>
              <a:schemeClr val="bg1"/>
            </a:solidFill>
          </p:grpSpPr>
          <p:sp>
            <p:nvSpPr>
              <p:cNvPr id="48" name="Freeform 121">
                <a:extLst>
                  <a:ext uri="{FF2B5EF4-FFF2-40B4-BE49-F238E27FC236}">
                    <a16:creationId xmlns:a16="http://schemas.microsoft.com/office/drawing/2014/main" id="{6B5CBC6A-1C30-4DB8-92B6-7AD4DAF6BCDF}"/>
                  </a:ext>
                </a:extLst>
              </p:cNvPr>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9" name="Freeform 122">
                <a:extLst>
                  <a:ext uri="{FF2B5EF4-FFF2-40B4-BE49-F238E27FC236}">
                    <a16:creationId xmlns:a16="http://schemas.microsoft.com/office/drawing/2014/main" id="{CDF0F048-121D-43C9-8217-CD2C50DC0E6C}"/>
                  </a:ext>
                </a:extLst>
              </p:cNvPr>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0" name="Freeform 123">
                <a:extLst>
                  <a:ext uri="{FF2B5EF4-FFF2-40B4-BE49-F238E27FC236}">
                    <a16:creationId xmlns:a16="http://schemas.microsoft.com/office/drawing/2014/main" id="{5E34A7C9-AC46-4416-A3CC-263C48B74F0E}"/>
                  </a:ext>
                </a:extLst>
              </p:cNvPr>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1" name="Freeform 124">
                <a:extLst>
                  <a:ext uri="{FF2B5EF4-FFF2-40B4-BE49-F238E27FC236}">
                    <a16:creationId xmlns:a16="http://schemas.microsoft.com/office/drawing/2014/main" id="{DFAE4576-3A29-42DA-9A0E-35CD6B04FA02}"/>
                  </a:ext>
                </a:extLst>
              </p:cNvPr>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52" name="Freeform 125">
                <a:extLst>
                  <a:ext uri="{FF2B5EF4-FFF2-40B4-BE49-F238E27FC236}">
                    <a16:creationId xmlns:a16="http://schemas.microsoft.com/office/drawing/2014/main" id="{D9EA23BD-45A4-413A-9CBB-CD390799796A}"/>
                  </a:ext>
                </a:extLst>
              </p:cNvPr>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33" name="Group 24">
              <a:extLst>
                <a:ext uri="{FF2B5EF4-FFF2-40B4-BE49-F238E27FC236}">
                  <a16:creationId xmlns:a16="http://schemas.microsoft.com/office/drawing/2014/main" id="{EC5667E9-3284-48E4-94E3-3653E91FE555}"/>
                </a:ext>
              </a:extLst>
            </p:cNvPr>
            <p:cNvGrpSpPr/>
            <p:nvPr/>
          </p:nvGrpSpPr>
          <p:grpSpPr>
            <a:xfrm>
              <a:off x="3736182" y="3348037"/>
              <a:ext cx="444744" cy="429583"/>
              <a:chOff x="5099140" y="1309474"/>
              <a:chExt cx="439257" cy="424283"/>
            </a:xfrm>
            <a:solidFill>
              <a:schemeClr val="bg1"/>
            </a:solidFill>
          </p:grpSpPr>
          <p:sp>
            <p:nvSpPr>
              <p:cNvPr id="34" name="Rectangle 18">
                <a:extLst>
                  <a:ext uri="{FF2B5EF4-FFF2-40B4-BE49-F238E27FC236}">
                    <a16:creationId xmlns:a16="http://schemas.microsoft.com/office/drawing/2014/main" id="{67CB006A-EE1B-4F88-9ED4-7AE5BB319631}"/>
                  </a:ext>
                </a:extLst>
              </p:cNvPr>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5" name="Rectangle 19">
                <a:extLst>
                  <a:ext uri="{FF2B5EF4-FFF2-40B4-BE49-F238E27FC236}">
                    <a16:creationId xmlns:a16="http://schemas.microsoft.com/office/drawing/2014/main" id="{070D24B3-3266-4D8A-9225-700AFBC747AD}"/>
                  </a:ext>
                </a:extLst>
              </p:cNvPr>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6" name="Rectangle 20">
                <a:extLst>
                  <a:ext uri="{FF2B5EF4-FFF2-40B4-BE49-F238E27FC236}">
                    <a16:creationId xmlns:a16="http://schemas.microsoft.com/office/drawing/2014/main" id="{6553DB27-5C56-4A30-A15B-21EE41A0E41F}"/>
                  </a:ext>
                </a:extLst>
              </p:cNvPr>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7" name="Rectangle 21">
                <a:extLst>
                  <a:ext uri="{FF2B5EF4-FFF2-40B4-BE49-F238E27FC236}">
                    <a16:creationId xmlns:a16="http://schemas.microsoft.com/office/drawing/2014/main" id="{C28341F5-305A-462D-AD96-96FA68E46DCA}"/>
                  </a:ext>
                </a:extLst>
              </p:cNvPr>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Rectangle 22">
                <a:extLst>
                  <a:ext uri="{FF2B5EF4-FFF2-40B4-BE49-F238E27FC236}">
                    <a16:creationId xmlns:a16="http://schemas.microsoft.com/office/drawing/2014/main" id="{5BC4EE6E-1E79-4C02-8640-92D269D56E44}"/>
                  </a:ext>
                </a:extLst>
              </p:cNvPr>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9" name="Rectangle 23">
                <a:extLst>
                  <a:ext uri="{FF2B5EF4-FFF2-40B4-BE49-F238E27FC236}">
                    <a16:creationId xmlns:a16="http://schemas.microsoft.com/office/drawing/2014/main" id="{B1E2F02F-FE05-45E7-9EE0-9D2EE061414F}"/>
                  </a:ext>
                </a:extLst>
              </p:cNvPr>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0" name="Rectangle 24">
                <a:extLst>
                  <a:ext uri="{FF2B5EF4-FFF2-40B4-BE49-F238E27FC236}">
                    <a16:creationId xmlns:a16="http://schemas.microsoft.com/office/drawing/2014/main" id="{C9CC4BE8-2B3F-42E5-A5DC-3B7FA01FFA81}"/>
                  </a:ext>
                </a:extLst>
              </p:cNvPr>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1" name="Rectangle 25">
                <a:extLst>
                  <a:ext uri="{FF2B5EF4-FFF2-40B4-BE49-F238E27FC236}">
                    <a16:creationId xmlns:a16="http://schemas.microsoft.com/office/drawing/2014/main" id="{F62CFE3A-C881-475C-B1EA-F2C35DF8C6E0}"/>
                  </a:ext>
                </a:extLst>
              </p:cNvPr>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2" name="Rectangle 26">
                <a:extLst>
                  <a:ext uri="{FF2B5EF4-FFF2-40B4-BE49-F238E27FC236}">
                    <a16:creationId xmlns:a16="http://schemas.microsoft.com/office/drawing/2014/main" id="{FF3AC716-D19B-49E3-95D9-6605DB4A24C5}"/>
                  </a:ext>
                </a:extLst>
              </p:cNvPr>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3" name="Rectangle 27">
                <a:extLst>
                  <a:ext uri="{FF2B5EF4-FFF2-40B4-BE49-F238E27FC236}">
                    <a16:creationId xmlns:a16="http://schemas.microsoft.com/office/drawing/2014/main" id="{E463B20C-87F3-47B5-9BD9-4BDEC54AF44C}"/>
                  </a:ext>
                </a:extLst>
              </p:cNvPr>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4" name="Rectangle 28">
                <a:extLst>
                  <a:ext uri="{FF2B5EF4-FFF2-40B4-BE49-F238E27FC236}">
                    <a16:creationId xmlns:a16="http://schemas.microsoft.com/office/drawing/2014/main" id="{113EC080-5478-4BBA-BD44-D49BA69E7EF3}"/>
                  </a:ext>
                </a:extLst>
              </p:cNvPr>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5" name="Freeform 29">
                <a:extLst>
                  <a:ext uri="{FF2B5EF4-FFF2-40B4-BE49-F238E27FC236}">
                    <a16:creationId xmlns:a16="http://schemas.microsoft.com/office/drawing/2014/main" id="{5EFA6813-A8AA-48A5-9B8E-0EC1689DF2F9}"/>
                  </a:ext>
                </a:extLst>
              </p:cNvPr>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6" name="Rectangle 30">
                <a:extLst>
                  <a:ext uri="{FF2B5EF4-FFF2-40B4-BE49-F238E27FC236}">
                    <a16:creationId xmlns:a16="http://schemas.microsoft.com/office/drawing/2014/main" id="{9850D760-2620-48A6-97A7-84E5E4C1002D}"/>
                  </a:ext>
                </a:extLst>
              </p:cNvPr>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7" name="Rectangle 31">
                <a:extLst>
                  <a:ext uri="{FF2B5EF4-FFF2-40B4-BE49-F238E27FC236}">
                    <a16:creationId xmlns:a16="http://schemas.microsoft.com/office/drawing/2014/main" id="{4E283E12-7C97-4EEF-B03E-A5A0CFEBBA6A}"/>
                  </a:ext>
                </a:extLst>
              </p:cNvPr>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spTree>
    <p:extLst>
      <p:ext uri="{BB962C8B-B14F-4D97-AF65-F5344CB8AC3E}">
        <p14:creationId xmlns:p14="http://schemas.microsoft.com/office/powerpoint/2010/main" val="1864763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anim calcmode="lin" valueType="num">
                                      <p:cBhvr>
                                        <p:cTn id="12" dur="500" fill="hold"/>
                                        <p:tgtEl>
                                          <p:spTgt spid="24"/>
                                        </p:tgtEl>
                                        <p:attrNameLst>
                                          <p:attrName>ppt_x</p:attrName>
                                        </p:attrNameLst>
                                      </p:cBhvr>
                                      <p:tavLst>
                                        <p:tav tm="0">
                                          <p:val>
                                            <p:strVal val="#ppt_x"/>
                                          </p:val>
                                        </p:tav>
                                        <p:tav tm="100000">
                                          <p:val>
                                            <p:strVal val="#ppt_x"/>
                                          </p:val>
                                        </p:tav>
                                      </p:tavLst>
                                    </p:anim>
                                    <p:anim calcmode="lin" valueType="num">
                                      <p:cBhvr>
                                        <p:cTn id="13" dur="5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627292E-C6B4-4E46-9CFA-5CA324B19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2EEB159-F6B3-4D2B-AAF5-F645194EEF29}"/>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2D559AF-3D46-4520-80A8-A7EB8E42EFEC}"/>
              </a:ext>
            </a:extLst>
          </p:cNvPr>
          <p:cNvSpPr/>
          <p:nvPr/>
        </p:nvSpPr>
        <p:spPr>
          <a:xfrm>
            <a:off x="3168643" y="2058238"/>
            <a:ext cx="1693410" cy="2464674"/>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600" spc="-300" dirty="0">
                <a:solidFill>
                  <a:srgbClr val="E66373"/>
                </a:solidFill>
                <a:latin typeface="华文中宋" panose="02010600040101010101" pitchFamily="2" charset="-122"/>
                <a:ea typeface="华文中宋" panose="02010600040101010101" pitchFamily="2" charset="-122"/>
              </a:rPr>
              <a:t>第三章</a:t>
            </a:r>
          </a:p>
        </p:txBody>
      </p:sp>
      <p:pic>
        <p:nvPicPr>
          <p:cNvPr id="14" name="图片 13">
            <a:extLst>
              <a:ext uri="{FF2B5EF4-FFF2-40B4-BE49-F238E27FC236}">
                <a16:creationId xmlns:a16="http://schemas.microsoft.com/office/drawing/2014/main" id="{6C11F87D-037C-4F90-98AD-1F16E74A7A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39126">
            <a:off x="2407365" y="3411736"/>
            <a:ext cx="2064362" cy="1882078"/>
          </a:xfrm>
          <a:prstGeom prst="rect">
            <a:avLst/>
          </a:prstGeom>
        </p:spPr>
      </p:pic>
      <p:grpSp>
        <p:nvGrpSpPr>
          <p:cNvPr id="15" name="组合 14">
            <a:extLst>
              <a:ext uri="{FF2B5EF4-FFF2-40B4-BE49-F238E27FC236}">
                <a16:creationId xmlns:a16="http://schemas.microsoft.com/office/drawing/2014/main" id="{B76D83D6-75BF-48CA-98A8-48E8EB7A0991}"/>
              </a:ext>
            </a:extLst>
          </p:cNvPr>
          <p:cNvGrpSpPr/>
          <p:nvPr/>
        </p:nvGrpSpPr>
        <p:grpSpPr>
          <a:xfrm>
            <a:off x="4674372" y="2603743"/>
            <a:ext cx="4732383" cy="1374433"/>
            <a:chOff x="4719116" y="3060340"/>
            <a:chExt cx="7049591" cy="1131056"/>
          </a:xfrm>
        </p:grpSpPr>
        <p:sp>
          <p:nvSpPr>
            <p:cNvPr id="16" name="矩形 15">
              <a:extLst>
                <a:ext uri="{FF2B5EF4-FFF2-40B4-BE49-F238E27FC236}">
                  <a16:creationId xmlns:a16="http://schemas.microsoft.com/office/drawing/2014/main" id="{8F6D3B66-98CF-48B1-BD43-98785B9B44B5}"/>
                </a:ext>
              </a:extLst>
            </p:cNvPr>
            <p:cNvSpPr/>
            <p:nvPr/>
          </p:nvSpPr>
          <p:spPr>
            <a:xfrm>
              <a:off x="4719116" y="3060340"/>
              <a:ext cx="7049591" cy="683849"/>
            </a:xfrm>
            <a:prstGeom prst="rect">
              <a:avLst/>
            </a:prstGeom>
            <a:noFill/>
            <a:ln>
              <a:noFill/>
            </a:ln>
          </p:spPr>
          <p:txBody>
            <a:bodyPr wrap="square">
              <a:spAutoFit/>
            </a:bodyPr>
            <a:lstStyle/>
            <a:p>
              <a:pPr algn="ctr"/>
              <a:r>
                <a:rPr kumimoji="1" lang="zh-CN" altLang="en-US" sz="4600" spc="300" dirty="0">
                  <a:solidFill>
                    <a:srgbClr val="E66373"/>
                  </a:solidFill>
                  <a:latin typeface="华文中宋" panose="02010600040101010101" pitchFamily="2" charset="-122"/>
                  <a:ea typeface="华文中宋" panose="02010600040101010101" pitchFamily="2" charset="-122"/>
                </a:rPr>
                <a:t>成功项目展示</a:t>
              </a:r>
            </a:p>
          </p:txBody>
        </p:sp>
        <p:sp>
          <p:nvSpPr>
            <p:cNvPr id="18" name="矩形 17">
              <a:extLst>
                <a:ext uri="{FF2B5EF4-FFF2-40B4-BE49-F238E27FC236}">
                  <a16:creationId xmlns:a16="http://schemas.microsoft.com/office/drawing/2014/main" id="{0D8F4A1E-3EF4-4B42-9F28-3002954D968F}"/>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3086890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0-#ppt_w/2"/>
                                          </p:val>
                                        </p:tav>
                                        <p:tav tm="100000">
                                          <p:val>
                                            <p:strVal val="#ppt_x"/>
                                          </p:val>
                                        </p:tav>
                                      </p:tavLst>
                                    </p:anim>
                                    <p:anim calcmode="lin" valueType="num">
                                      <p:cBhvr additive="base">
                                        <p:cTn id="23" dur="75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Rectangle 3">
            <a:extLst>
              <a:ext uri="{FF2B5EF4-FFF2-40B4-BE49-F238E27FC236}">
                <a16:creationId xmlns:a16="http://schemas.microsoft.com/office/drawing/2014/main" id="{7FF0C82B-BEAE-45A2-A5EF-E787917AF835}"/>
              </a:ext>
            </a:extLst>
          </p:cNvPr>
          <p:cNvSpPr/>
          <p:nvPr/>
        </p:nvSpPr>
        <p:spPr>
          <a:xfrm>
            <a:off x="1257620" y="4946729"/>
            <a:ext cx="4797074" cy="1001280"/>
          </a:xfrm>
          <a:prstGeom prst="rect">
            <a:avLst/>
          </a:prstGeom>
          <a:solidFill>
            <a:srgbClr val="F17475"/>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7" name="Subtitle 2">
            <a:extLst>
              <a:ext uri="{FF2B5EF4-FFF2-40B4-BE49-F238E27FC236}">
                <a16:creationId xmlns:a16="http://schemas.microsoft.com/office/drawing/2014/main" id="{1D95FBD8-8818-45A9-9051-C8EE45E3823C}"/>
              </a:ext>
            </a:extLst>
          </p:cNvPr>
          <p:cNvSpPr txBox="1"/>
          <p:nvPr/>
        </p:nvSpPr>
        <p:spPr>
          <a:xfrm>
            <a:off x="1483205" y="5094602"/>
            <a:ext cx="4403960" cy="78650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itchFamily="34" charset="-122"/>
                <a:ea typeface="微软雅黑" pitchFamily="34" charset="-122"/>
              </a:rPr>
              <a:t>详写内容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点击输入本栏的具体文字，简明扼要的说明分项内容，此为概念图解，请根据具体酌情修改。</a:t>
            </a:r>
            <a:endParaRPr lang="en-US" altLang="zh-CN" sz="1400" dirty="0">
              <a:solidFill>
                <a:schemeClr val="bg1"/>
              </a:solidFill>
              <a:latin typeface="微软雅黑" pitchFamily="34" charset="-122"/>
              <a:ea typeface="微软雅黑" pitchFamily="34" charset="-122"/>
            </a:endParaRPr>
          </a:p>
        </p:txBody>
      </p:sp>
      <p:sp>
        <p:nvSpPr>
          <p:cNvPr id="9" name="Rectangle 3">
            <a:extLst>
              <a:ext uri="{FF2B5EF4-FFF2-40B4-BE49-F238E27FC236}">
                <a16:creationId xmlns:a16="http://schemas.microsoft.com/office/drawing/2014/main" id="{279346B1-1A7C-4C0C-A97A-190B63A98553}"/>
              </a:ext>
            </a:extLst>
          </p:cNvPr>
          <p:cNvSpPr/>
          <p:nvPr/>
        </p:nvSpPr>
        <p:spPr>
          <a:xfrm>
            <a:off x="1257620" y="1998369"/>
            <a:ext cx="4797074" cy="2881453"/>
          </a:xfrm>
          <a:prstGeom prst="rect">
            <a:avLst/>
          </a:prstGeom>
          <a:blipFill dpi="0" rotWithShape="1">
            <a:blip r:embed="rId3"/>
            <a:srcRect/>
            <a:stretch>
              <a:fillRect/>
            </a:stretch>
          </a:blipFill>
          <a:ln w="7620">
            <a:solidFill>
              <a:srgbClr val="CDCDCD"/>
            </a:solid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cxnSp>
        <p:nvCxnSpPr>
          <p:cNvPr id="10" name="Straight Connector 54">
            <a:extLst>
              <a:ext uri="{FF2B5EF4-FFF2-40B4-BE49-F238E27FC236}">
                <a16:creationId xmlns:a16="http://schemas.microsoft.com/office/drawing/2014/main" id="{A1C9B3E7-F180-4F0E-AB03-3EF9010009B8}"/>
              </a:ext>
            </a:extLst>
          </p:cNvPr>
          <p:cNvCxnSpPr>
            <a:cxnSpLocks/>
          </p:cNvCxnSpPr>
          <p:nvPr/>
        </p:nvCxnSpPr>
        <p:spPr>
          <a:xfrm>
            <a:off x="6537806" y="2370397"/>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0C5FAAB6-CABF-49C6-82C1-3D3C9D91D19B}"/>
              </a:ext>
            </a:extLst>
          </p:cNvPr>
          <p:cNvGrpSpPr/>
          <p:nvPr/>
        </p:nvGrpSpPr>
        <p:grpSpPr>
          <a:xfrm>
            <a:off x="7073241" y="2519567"/>
            <a:ext cx="4072672" cy="3128543"/>
            <a:chOff x="993766" y="2590759"/>
            <a:chExt cx="3690819" cy="2835211"/>
          </a:xfrm>
        </p:grpSpPr>
        <p:sp>
          <p:nvSpPr>
            <p:cNvPr id="15" name="TextBox 16">
              <a:extLst>
                <a:ext uri="{FF2B5EF4-FFF2-40B4-BE49-F238E27FC236}">
                  <a16:creationId xmlns:a16="http://schemas.microsoft.com/office/drawing/2014/main" id="{C61D5CA0-E3D9-453D-A232-A71E8B582515}"/>
                </a:ext>
              </a:extLst>
            </p:cNvPr>
            <p:cNvSpPr txBox="1"/>
            <p:nvPr/>
          </p:nvSpPr>
          <p:spPr>
            <a:xfrm>
              <a:off x="993766" y="3601836"/>
              <a:ext cx="3690819" cy="1824134"/>
            </a:xfrm>
            <a:prstGeom prst="rect">
              <a:avLst/>
            </a:prstGeom>
            <a:noFill/>
          </p:spPr>
          <p:txBody>
            <a:bodyPr wrap="square" rtlCol="0">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6" name="TextBox 17">
              <a:extLst>
                <a:ext uri="{FF2B5EF4-FFF2-40B4-BE49-F238E27FC236}">
                  <a16:creationId xmlns:a16="http://schemas.microsoft.com/office/drawing/2014/main" id="{169B68CF-5F5F-42E9-8810-705EB2AA7E59}"/>
                </a:ext>
              </a:extLst>
            </p:cNvPr>
            <p:cNvSpPr txBox="1"/>
            <p:nvPr/>
          </p:nvSpPr>
          <p:spPr>
            <a:xfrm>
              <a:off x="1045558" y="2590759"/>
              <a:ext cx="2898556" cy="418379"/>
            </a:xfrm>
            <a:prstGeom prst="rect">
              <a:avLst/>
            </a:prstGeom>
            <a:solidFill>
              <a:srgbClr val="F17475"/>
            </a:solidFill>
          </p:spPr>
          <p:txBody>
            <a:bodyPr wrap="square" rtlCol="0">
              <a:spAutoFit/>
            </a:bodyPr>
            <a:lstStyle/>
            <a:p>
              <a:r>
                <a:rPr lang="zh-CN" altLang="en-US" sz="2400" b="1" dirty="0">
                  <a:solidFill>
                    <a:schemeClr val="bg1"/>
                  </a:solidFill>
                </a:rPr>
                <a:t>加入标题描述</a:t>
              </a:r>
            </a:p>
          </p:txBody>
        </p:sp>
      </p:grpSp>
    </p:spTree>
    <p:extLst>
      <p:ext uri="{BB962C8B-B14F-4D97-AF65-F5344CB8AC3E}">
        <p14:creationId xmlns:p14="http://schemas.microsoft.com/office/powerpoint/2010/main" val="19837352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B5AA1BD-5F13-425F-B770-450CBE79D1CA}"/>
              </a:ext>
            </a:extLst>
          </p:cNvPr>
          <p:cNvGrpSpPr/>
          <p:nvPr/>
        </p:nvGrpSpPr>
        <p:grpSpPr>
          <a:xfrm>
            <a:off x="1095795" y="4252419"/>
            <a:ext cx="3297865" cy="1380697"/>
            <a:chOff x="429078" y="4749533"/>
            <a:chExt cx="3297865" cy="1380697"/>
          </a:xfrm>
          <a:solidFill>
            <a:srgbClr val="F17475"/>
          </a:solidFill>
        </p:grpSpPr>
        <p:sp>
          <p:nvSpPr>
            <p:cNvPr id="7" name="Rectangle 29">
              <a:extLst>
                <a:ext uri="{FF2B5EF4-FFF2-40B4-BE49-F238E27FC236}">
                  <a16:creationId xmlns:a16="http://schemas.microsoft.com/office/drawing/2014/main" id="{CC5B7CBF-8C14-46F1-AC67-8B96281A98B9}"/>
                </a:ext>
              </a:extLst>
            </p:cNvPr>
            <p:cNvSpPr/>
            <p:nvPr/>
          </p:nvSpPr>
          <p:spPr>
            <a:xfrm>
              <a:off x="429078" y="4749533"/>
              <a:ext cx="3297865" cy="1077218"/>
            </a:xfrm>
            <a:prstGeom prst="rect">
              <a:avLst/>
            </a:prstGeom>
            <a:noFill/>
          </p:spPr>
          <p:txBody>
            <a:bodyPr wrap="square">
              <a:spAutoFit/>
            </a:bodyPr>
            <a:lstStyle/>
            <a:p>
              <a:pPr algn="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3</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Oval 30">
              <a:extLst>
                <a:ext uri="{FF2B5EF4-FFF2-40B4-BE49-F238E27FC236}">
                  <a16:creationId xmlns:a16="http://schemas.microsoft.com/office/drawing/2014/main" id="{811CF44F-20C9-4BCF-B44A-B45F9B1408FC}"/>
                </a:ext>
              </a:extLst>
            </p:cNvPr>
            <p:cNvSpPr/>
            <p:nvPr/>
          </p:nvSpPr>
          <p:spPr>
            <a:xfrm>
              <a:off x="1995159"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0" name="Oval 31">
              <a:extLst>
                <a:ext uri="{FF2B5EF4-FFF2-40B4-BE49-F238E27FC236}">
                  <a16:creationId xmlns:a16="http://schemas.microsoft.com/office/drawing/2014/main" id="{5F9EBA11-BC16-4A7C-A70B-C890F01B1B05}"/>
                </a:ext>
              </a:extLst>
            </p:cNvPr>
            <p:cNvSpPr/>
            <p:nvPr/>
          </p:nvSpPr>
          <p:spPr>
            <a:xfrm>
              <a:off x="2212271"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4" name="Oval 32">
              <a:extLst>
                <a:ext uri="{FF2B5EF4-FFF2-40B4-BE49-F238E27FC236}">
                  <a16:creationId xmlns:a16="http://schemas.microsoft.com/office/drawing/2014/main" id="{24BD899A-4122-4767-89AE-36505EFB7581}"/>
                </a:ext>
              </a:extLst>
            </p:cNvPr>
            <p:cNvSpPr/>
            <p:nvPr/>
          </p:nvSpPr>
          <p:spPr>
            <a:xfrm>
              <a:off x="2429383"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5" name="Oval 33">
              <a:extLst>
                <a:ext uri="{FF2B5EF4-FFF2-40B4-BE49-F238E27FC236}">
                  <a16:creationId xmlns:a16="http://schemas.microsoft.com/office/drawing/2014/main" id="{DB1A7BBA-09D4-4F30-8B78-56E683AA3639}"/>
                </a:ext>
              </a:extLst>
            </p:cNvPr>
            <p:cNvSpPr/>
            <p:nvPr/>
          </p:nvSpPr>
          <p:spPr>
            <a:xfrm>
              <a:off x="2646495"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6" name="Oval 34">
              <a:extLst>
                <a:ext uri="{FF2B5EF4-FFF2-40B4-BE49-F238E27FC236}">
                  <a16:creationId xmlns:a16="http://schemas.microsoft.com/office/drawing/2014/main" id="{A92CE1BF-D9CB-4C27-A533-BFA47E2115E9}"/>
                </a:ext>
              </a:extLst>
            </p:cNvPr>
            <p:cNvSpPr/>
            <p:nvPr/>
          </p:nvSpPr>
          <p:spPr>
            <a:xfrm>
              <a:off x="2863607"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7" name="Oval 35">
              <a:extLst>
                <a:ext uri="{FF2B5EF4-FFF2-40B4-BE49-F238E27FC236}">
                  <a16:creationId xmlns:a16="http://schemas.microsoft.com/office/drawing/2014/main" id="{479B665D-57EE-4D75-BDB8-54A926B705FB}"/>
                </a:ext>
              </a:extLst>
            </p:cNvPr>
            <p:cNvSpPr/>
            <p:nvPr/>
          </p:nvSpPr>
          <p:spPr>
            <a:xfrm>
              <a:off x="3080719"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8" name="Oval 36">
              <a:extLst>
                <a:ext uri="{FF2B5EF4-FFF2-40B4-BE49-F238E27FC236}">
                  <a16:creationId xmlns:a16="http://schemas.microsoft.com/office/drawing/2014/main" id="{FD0BD0AE-1E13-4D86-9C3D-38705030CBCF}"/>
                </a:ext>
              </a:extLst>
            </p:cNvPr>
            <p:cNvSpPr/>
            <p:nvPr/>
          </p:nvSpPr>
          <p:spPr>
            <a:xfrm>
              <a:off x="3297831"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9" name="Oval 37">
              <a:extLst>
                <a:ext uri="{FF2B5EF4-FFF2-40B4-BE49-F238E27FC236}">
                  <a16:creationId xmlns:a16="http://schemas.microsoft.com/office/drawing/2014/main" id="{F871A7A8-1F26-49E2-836B-CEF9ADB8D0DC}"/>
                </a:ext>
              </a:extLst>
            </p:cNvPr>
            <p:cNvSpPr/>
            <p:nvPr/>
          </p:nvSpPr>
          <p:spPr>
            <a:xfrm>
              <a:off x="3514945"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20" name="TextBox 39">
              <a:extLst>
                <a:ext uri="{FF2B5EF4-FFF2-40B4-BE49-F238E27FC236}">
                  <a16:creationId xmlns:a16="http://schemas.microsoft.com/office/drawing/2014/main" id="{B68139D6-46A7-47F1-BB9E-FE489FFAB21C}"/>
                </a:ext>
              </a:extLst>
            </p:cNvPr>
            <p:cNvSpPr txBox="1"/>
            <p:nvPr/>
          </p:nvSpPr>
          <p:spPr>
            <a:xfrm>
              <a:off x="1390857" y="5822453"/>
              <a:ext cx="543739" cy="307777"/>
            </a:xfrm>
            <a:prstGeom prst="rect">
              <a:avLst/>
            </a:prstGeom>
            <a:noFill/>
          </p:spPr>
          <p:txBody>
            <a:bodyPr wrap="none" rtlCol="0">
              <a:spAutoFit/>
            </a:bodyPr>
            <a:lstStyle/>
            <a:p>
              <a:pPr algn="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70%</a:t>
              </a:r>
            </a:p>
          </p:txBody>
        </p:sp>
      </p:grpSp>
      <p:grpSp>
        <p:nvGrpSpPr>
          <p:cNvPr id="21" name="组合 20">
            <a:extLst>
              <a:ext uri="{FF2B5EF4-FFF2-40B4-BE49-F238E27FC236}">
                <a16:creationId xmlns:a16="http://schemas.microsoft.com/office/drawing/2014/main" id="{30CBF100-9BAD-4292-ABBC-2FF9046BE759}"/>
              </a:ext>
            </a:extLst>
          </p:cNvPr>
          <p:cNvGrpSpPr/>
          <p:nvPr/>
        </p:nvGrpSpPr>
        <p:grpSpPr>
          <a:xfrm>
            <a:off x="7928602" y="2151218"/>
            <a:ext cx="3297865" cy="1379684"/>
            <a:chOff x="8655257" y="2648332"/>
            <a:chExt cx="3297865" cy="1379684"/>
          </a:xfrm>
          <a:solidFill>
            <a:srgbClr val="F17475"/>
          </a:solidFill>
        </p:grpSpPr>
        <p:sp>
          <p:nvSpPr>
            <p:cNvPr id="22" name="Rectangle 39">
              <a:extLst>
                <a:ext uri="{FF2B5EF4-FFF2-40B4-BE49-F238E27FC236}">
                  <a16:creationId xmlns:a16="http://schemas.microsoft.com/office/drawing/2014/main" id="{F5B7E9D6-5731-45E3-93CA-5338E215F069}"/>
                </a:ext>
              </a:extLst>
            </p:cNvPr>
            <p:cNvSpPr/>
            <p:nvPr/>
          </p:nvSpPr>
          <p:spPr>
            <a:xfrm>
              <a:off x="8655257" y="2648332"/>
              <a:ext cx="3297865" cy="1077218"/>
            </a:xfrm>
            <a:prstGeom prst="rect">
              <a:avLst/>
            </a:prstGeom>
            <a:noFill/>
          </p:spPr>
          <p:txBody>
            <a:bodyPr wrap="square">
              <a:spAutoFit/>
            </a:bodyPr>
            <a:lstStyle/>
            <a:p>
              <a:pP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2</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Oval 40">
              <a:extLst>
                <a:ext uri="{FF2B5EF4-FFF2-40B4-BE49-F238E27FC236}">
                  <a16:creationId xmlns:a16="http://schemas.microsoft.com/office/drawing/2014/main" id="{9A27B979-7791-4CE8-A64A-F07DE7924D84}"/>
                </a:ext>
              </a:extLst>
            </p:cNvPr>
            <p:cNvSpPr/>
            <p:nvPr/>
          </p:nvSpPr>
          <p:spPr>
            <a:xfrm>
              <a:off x="9259559"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4" name="Oval 41">
              <a:extLst>
                <a:ext uri="{FF2B5EF4-FFF2-40B4-BE49-F238E27FC236}">
                  <a16:creationId xmlns:a16="http://schemas.microsoft.com/office/drawing/2014/main" id="{56CE3138-F48A-4ACD-AD4C-7AF4EF6A3FD5}"/>
                </a:ext>
              </a:extLst>
            </p:cNvPr>
            <p:cNvSpPr/>
            <p:nvPr/>
          </p:nvSpPr>
          <p:spPr>
            <a:xfrm>
              <a:off x="9476671"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5" name="Oval 42">
              <a:extLst>
                <a:ext uri="{FF2B5EF4-FFF2-40B4-BE49-F238E27FC236}">
                  <a16:creationId xmlns:a16="http://schemas.microsoft.com/office/drawing/2014/main" id="{83B01124-4B3F-45F0-90F6-36C791ADFDDA}"/>
                </a:ext>
              </a:extLst>
            </p:cNvPr>
            <p:cNvSpPr/>
            <p:nvPr/>
          </p:nvSpPr>
          <p:spPr>
            <a:xfrm>
              <a:off x="9693783"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6" name="Oval 43">
              <a:extLst>
                <a:ext uri="{FF2B5EF4-FFF2-40B4-BE49-F238E27FC236}">
                  <a16:creationId xmlns:a16="http://schemas.microsoft.com/office/drawing/2014/main" id="{667135EA-2B5E-450F-97DA-0B2191D7E0D7}"/>
                </a:ext>
              </a:extLst>
            </p:cNvPr>
            <p:cNvSpPr/>
            <p:nvPr/>
          </p:nvSpPr>
          <p:spPr>
            <a:xfrm>
              <a:off x="9910895"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7" name="Oval 44">
              <a:extLst>
                <a:ext uri="{FF2B5EF4-FFF2-40B4-BE49-F238E27FC236}">
                  <a16:creationId xmlns:a16="http://schemas.microsoft.com/office/drawing/2014/main" id="{D9906A4C-0359-44E7-B259-F2155558CF03}"/>
                </a:ext>
              </a:extLst>
            </p:cNvPr>
            <p:cNvSpPr/>
            <p:nvPr/>
          </p:nvSpPr>
          <p:spPr>
            <a:xfrm>
              <a:off x="10128007"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8" name="Oval 45">
              <a:extLst>
                <a:ext uri="{FF2B5EF4-FFF2-40B4-BE49-F238E27FC236}">
                  <a16:creationId xmlns:a16="http://schemas.microsoft.com/office/drawing/2014/main" id="{B13CB24C-3CA0-4FB7-9CC4-F8290F7C02CC}"/>
                </a:ext>
              </a:extLst>
            </p:cNvPr>
            <p:cNvSpPr/>
            <p:nvPr/>
          </p:nvSpPr>
          <p:spPr>
            <a:xfrm>
              <a:off x="10345119"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9" name="Oval 46">
              <a:extLst>
                <a:ext uri="{FF2B5EF4-FFF2-40B4-BE49-F238E27FC236}">
                  <a16:creationId xmlns:a16="http://schemas.microsoft.com/office/drawing/2014/main" id="{683F32FA-E564-4F5C-8C01-6B26D50309C2}"/>
                </a:ext>
              </a:extLst>
            </p:cNvPr>
            <p:cNvSpPr/>
            <p:nvPr/>
          </p:nvSpPr>
          <p:spPr>
            <a:xfrm>
              <a:off x="10562231"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0" name="Oval 47">
              <a:extLst>
                <a:ext uri="{FF2B5EF4-FFF2-40B4-BE49-F238E27FC236}">
                  <a16:creationId xmlns:a16="http://schemas.microsoft.com/office/drawing/2014/main" id="{3DC7CF1F-EF3A-4C56-A0CF-7660270BAB79}"/>
                </a:ext>
              </a:extLst>
            </p:cNvPr>
            <p:cNvSpPr/>
            <p:nvPr/>
          </p:nvSpPr>
          <p:spPr>
            <a:xfrm>
              <a:off x="10779345"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1" name="TextBox 49">
              <a:extLst>
                <a:ext uri="{FF2B5EF4-FFF2-40B4-BE49-F238E27FC236}">
                  <a16:creationId xmlns:a16="http://schemas.microsoft.com/office/drawing/2014/main" id="{6E5CF56F-F3FE-408D-81EB-AC12868F8256}"/>
                </a:ext>
              </a:extLst>
            </p:cNvPr>
            <p:cNvSpPr txBox="1"/>
            <p:nvPr/>
          </p:nvSpPr>
          <p:spPr>
            <a:xfrm>
              <a:off x="8655257" y="3720239"/>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32" name="组合 31">
            <a:extLst>
              <a:ext uri="{FF2B5EF4-FFF2-40B4-BE49-F238E27FC236}">
                <a16:creationId xmlns:a16="http://schemas.microsoft.com/office/drawing/2014/main" id="{CC7C60AB-2936-47C4-B2B5-A32620707DC5}"/>
              </a:ext>
            </a:extLst>
          </p:cNvPr>
          <p:cNvGrpSpPr/>
          <p:nvPr/>
        </p:nvGrpSpPr>
        <p:grpSpPr>
          <a:xfrm>
            <a:off x="1095795" y="2241701"/>
            <a:ext cx="3297865" cy="1380697"/>
            <a:chOff x="429078" y="2738815"/>
            <a:chExt cx="3297865" cy="1380697"/>
          </a:xfrm>
          <a:solidFill>
            <a:srgbClr val="F17475"/>
          </a:solidFill>
        </p:grpSpPr>
        <p:sp>
          <p:nvSpPr>
            <p:cNvPr id="33" name="Rectangle 39">
              <a:extLst>
                <a:ext uri="{FF2B5EF4-FFF2-40B4-BE49-F238E27FC236}">
                  <a16:creationId xmlns:a16="http://schemas.microsoft.com/office/drawing/2014/main" id="{BCE9CA16-9E2A-4919-A8FD-4BF4C136B19C}"/>
                </a:ext>
              </a:extLst>
            </p:cNvPr>
            <p:cNvSpPr/>
            <p:nvPr/>
          </p:nvSpPr>
          <p:spPr>
            <a:xfrm>
              <a:off x="429078" y="2738815"/>
              <a:ext cx="3297865" cy="1077218"/>
            </a:xfrm>
            <a:prstGeom prst="rect">
              <a:avLst/>
            </a:prstGeom>
            <a:noFill/>
          </p:spPr>
          <p:txBody>
            <a:bodyPr wrap="square">
              <a:spAutoFit/>
            </a:bodyPr>
            <a:lstStyle/>
            <a:p>
              <a:pPr algn="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1</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Oval 40">
              <a:extLst>
                <a:ext uri="{FF2B5EF4-FFF2-40B4-BE49-F238E27FC236}">
                  <a16:creationId xmlns:a16="http://schemas.microsoft.com/office/drawing/2014/main" id="{6FFC4D9E-9DE2-4CEC-A1A4-3E016C2FAFF2}"/>
                </a:ext>
              </a:extLst>
            </p:cNvPr>
            <p:cNvSpPr/>
            <p:nvPr/>
          </p:nvSpPr>
          <p:spPr>
            <a:xfrm>
              <a:off x="1995159"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5" name="Oval 41">
              <a:extLst>
                <a:ext uri="{FF2B5EF4-FFF2-40B4-BE49-F238E27FC236}">
                  <a16:creationId xmlns:a16="http://schemas.microsoft.com/office/drawing/2014/main" id="{A825BC43-8E9B-471A-B2A0-EB5814CCCD96}"/>
                </a:ext>
              </a:extLst>
            </p:cNvPr>
            <p:cNvSpPr/>
            <p:nvPr/>
          </p:nvSpPr>
          <p:spPr>
            <a:xfrm>
              <a:off x="2212271"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6" name="Oval 42">
              <a:extLst>
                <a:ext uri="{FF2B5EF4-FFF2-40B4-BE49-F238E27FC236}">
                  <a16:creationId xmlns:a16="http://schemas.microsoft.com/office/drawing/2014/main" id="{6D08C861-979E-4540-946C-C3D4A61932AC}"/>
                </a:ext>
              </a:extLst>
            </p:cNvPr>
            <p:cNvSpPr/>
            <p:nvPr/>
          </p:nvSpPr>
          <p:spPr>
            <a:xfrm>
              <a:off x="2429383"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7" name="Oval 43">
              <a:extLst>
                <a:ext uri="{FF2B5EF4-FFF2-40B4-BE49-F238E27FC236}">
                  <a16:creationId xmlns:a16="http://schemas.microsoft.com/office/drawing/2014/main" id="{35CFBE6D-0E88-4EE5-842A-C7D719F93511}"/>
                </a:ext>
              </a:extLst>
            </p:cNvPr>
            <p:cNvSpPr/>
            <p:nvPr/>
          </p:nvSpPr>
          <p:spPr>
            <a:xfrm>
              <a:off x="2646495"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8" name="Oval 44">
              <a:extLst>
                <a:ext uri="{FF2B5EF4-FFF2-40B4-BE49-F238E27FC236}">
                  <a16:creationId xmlns:a16="http://schemas.microsoft.com/office/drawing/2014/main" id="{7E4D95F5-63A3-4C59-A405-33B75D43B45B}"/>
                </a:ext>
              </a:extLst>
            </p:cNvPr>
            <p:cNvSpPr/>
            <p:nvPr/>
          </p:nvSpPr>
          <p:spPr>
            <a:xfrm>
              <a:off x="2863607"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9" name="Oval 45">
              <a:extLst>
                <a:ext uri="{FF2B5EF4-FFF2-40B4-BE49-F238E27FC236}">
                  <a16:creationId xmlns:a16="http://schemas.microsoft.com/office/drawing/2014/main" id="{43C13C26-1DEE-40A5-956F-5BA2F33279B2}"/>
                </a:ext>
              </a:extLst>
            </p:cNvPr>
            <p:cNvSpPr/>
            <p:nvPr/>
          </p:nvSpPr>
          <p:spPr>
            <a:xfrm>
              <a:off x="3080719"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0" name="Oval 46">
              <a:extLst>
                <a:ext uri="{FF2B5EF4-FFF2-40B4-BE49-F238E27FC236}">
                  <a16:creationId xmlns:a16="http://schemas.microsoft.com/office/drawing/2014/main" id="{6AB78288-F109-4EB6-B89A-92D754F7622C}"/>
                </a:ext>
              </a:extLst>
            </p:cNvPr>
            <p:cNvSpPr/>
            <p:nvPr/>
          </p:nvSpPr>
          <p:spPr>
            <a:xfrm>
              <a:off x="3297831"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1" name="Oval 47">
              <a:extLst>
                <a:ext uri="{FF2B5EF4-FFF2-40B4-BE49-F238E27FC236}">
                  <a16:creationId xmlns:a16="http://schemas.microsoft.com/office/drawing/2014/main" id="{B9EB0ACF-F8E3-45EC-8591-038135735689}"/>
                </a:ext>
              </a:extLst>
            </p:cNvPr>
            <p:cNvSpPr/>
            <p:nvPr/>
          </p:nvSpPr>
          <p:spPr>
            <a:xfrm>
              <a:off x="3514945"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2" name="TextBox 49">
              <a:extLst>
                <a:ext uri="{FF2B5EF4-FFF2-40B4-BE49-F238E27FC236}">
                  <a16:creationId xmlns:a16="http://schemas.microsoft.com/office/drawing/2014/main" id="{E95C4E91-67DC-4260-9E90-628B3E3DEB13}"/>
                </a:ext>
              </a:extLst>
            </p:cNvPr>
            <p:cNvSpPr txBox="1"/>
            <p:nvPr/>
          </p:nvSpPr>
          <p:spPr>
            <a:xfrm>
              <a:off x="1390857" y="3811735"/>
              <a:ext cx="543739" cy="307777"/>
            </a:xfrm>
            <a:prstGeom prst="rect">
              <a:avLst/>
            </a:prstGeom>
            <a:noFill/>
          </p:spPr>
          <p:txBody>
            <a:bodyPr wrap="none" rtlCol="0">
              <a:spAutoFit/>
            </a:bodyPr>
            <a:lstStyle/>
            <a:p>
              <a:pPr algn="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43" name="组合 42">
            <a:extLst>
              <a:ext uri="{FF2B5EF4-FFF2-40B4-BE49-F238E27FC236}">
                <a16:creationId xmlns:a16="http://schemas.microsoft.com/office/drawing/2014/main" id="{1A9F893E-CD27-49EA-A12F-83B837B80E09}"/>
              </a:ext>
            </a:extLst>
          </p:cNvPr>
          <p:cNvGrpSpPr/>
          <p:nvPr/>
        </p:nvGrpSpPr>
        <p:grpSpPr>
          <a:xfrm>
            <a:off x="7928602" y="4252419"/>
            <a:ext cx="3297865" cy="1379684"/>
            <a:chOff x="8655257" y="4749533"/>
            <a:chExt cx="3297865" cy="1379684"/>
          </a:xfrm>
          <a:solidFill>
            <a:srgbClr val="F17475"/>
          </a:solidFill>
        </p:grpSpPr>
        <p:sp>
          <p:nvSpPr>
            <p:cNvPr id="44" name="Rectangle 39">
              <a:extLst>
                <a:ext uri="{FF2B5EF4-FFF2-40B4-BE49-F238E27FC236}">
                  <a16:creationId xmlns:a16="http://schemas.microsoft.com/office/drawing/2014/main" id="{FA187709-0C29-49B0-B23B-0077F6D4B8E7}"/>
                </a:ext>
              </a:extLst>
            </p:cNvPr>
            <p:cNvSpPr/>
            <p:nvPr/>
          </p:nvSpPr>
          <p:spPr>
            <a:xfrm>
              <a:off x="8655257" y="4749533"/>
              <a:ext cx="3297865" cy="1077218"/>
            </a:xfrm>
            <a:prstGeom prst="rect">
              <a:avLst/>
            </a:prstGeom>
            <a:noFill/>
          </p:spPr>
          <p:txBody>
            <a:bodyPr wrap="square">
              <a:spAutoFit/>
            </a:bodyPr>
            <a:lstStyle/>
            <a:p>
              <a:pP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4</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5" name="Oval 40">
              <a:extLst>
                <a:ext uri="{FF2B5EF4-FFF2-40B4-BE49-F238E27FC236}">
                  <a16:creationId xmlns:a16="http://schemas.microsoft.com/office/drawing/2014/main" id="{DDED7185-BC45-441A-9FF6-F9396DA19A15}"/>
                </a:ext>
              </a:extLst>
            </p:cNvPr>
            <p:cNvSpPr/>
            <p:nvPr/>
          </p:nvSpPr>
          <p:spPr>
            <a:xfrm>
              <a:off x="9259559"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6" name="Oval 41">
              <a:extLst>
                <a:ext uri="{FF2B5EF4-FFF2-40B4-BE49-F238E27FC236}">
                  <a16:creationId xmlns:a16="http://schemas.microsoft.com/office/drawing/2014/main" id="{7CC11563-F61D-46FF-ADF1-164275450DCC}"/>
                </a:ext>
              </a:extLst>
            </p:cNvPr>
            <p:cNvSpPr/>
            <p:nvPr/>
          </p:nvSpPr>
          <p:spPr>
            <a:xfrm>
              <a:off x="9476671"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7" name="Oval 42">
              <a:extLst>
                <a:ext uri="{FF2B5EF4-FFF2-40B4-BE49-F238E27FC236}">
                  <a16:creationId xmlns:a16="http://schemas.microsoft.com/office/drawing/2014/main" id="{90011893-33DE-43B1-8B93-A981A60F7FDD}"/>
                </a:ext>
              </a:extLst>
            </p:cNvPr>
            <p:cNvSpPr/>
            <p:nvPr/>
          </p:nvSpPr>
          <p:spPr>
            <a:xfrm>
              <a:off x="9693783"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8" name="Oval 43">
              <a:extLst>
                <a:ext uri="{FF2B5EF4-FFF2-40B4-BE49-F238E27FC236}">
                  <a16:creationId xmlns:a16="http://schemas.microsoft.com/office/drawing/2014/main" id="{30D93ECF-C3A4-4928-B675-6F204B195729}"/>
                </a:ext>
              </a:extLst>
            </p:cNvPr>
            <p:cNvSpPr/>
            <p:nvPr/>
          </p:nvSpPr>
          <p:spPr>
            <a:xfrm>
              <a:off x="9910895"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9" name="Oval 44">
              <a:extLst>
                <a:ext uri="{FF2B5EF4-FFF2-40B4-BE49-F238E27FC236}">
                  <a16:creationId xmlns:a16="http://schemas.microsoft.com/office/drawing/2014/main" id="{726A80BC-63AD-4FC3-AE05-AFB1A9819D1E}"/>
                </a:ext>
              </a:extLst>
            </p:cNvPr>
            <p:cNvSpPr/>
            <p:nvPr/>
          </p:nvSpPr>
          <p:spPr>
            <a:xfrm>
              <a:off x="10128007"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0" name="Oval 45">
              <a:extLst>
                <a:ext uri="{FF2B5EF4-FFF2-40B4-BE49-F238E27FC236}">
                  <a16:creationId xmlns:a16="http://schemas.microsoft.com/office/drawing/2014/main" id="{833B1841-86D1-4615-84C8-AE5796DECCB4}"/>
                </a:ext>
              </a:extLst>
            </p:cNvPr>
            <p:cNvSpPr/>
            <p:nvPr/>
          </p:nvSpPr>
          <p:spPr>
            <a:xfrm>
              <a:off x="10345119"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1" name="Oval 46">
              <a:extLst>
                <a:ext uri="{FF2B5EF4-FFF2-40B4-BE49-F238E27FC236}">
                  <a16:creationId xmlns:a16="http://schemas.microsoft.com/office/drawing/2014/main" id="{E318FFF1-5CA9-4129-A7F2-17182951F095}"/>
                </a:ext>
              </a:extLst>
            </p:cNvPr>
            <p:cNvSpPr/>
            <p:nvPr/>
          </p:nvSpPr>
          <p:spPr>
            <a:xfrm>
              <a:off x="10562231"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2" name="Oval 47">
              <a:extLst>
                <a:ext uri="{FF2B5EF4-FFF2-40B4-BE49-F238E27FC236}">
                  <a16:creationId xmlns:a16="http://schemas.microsoft.com/office/drawing/2014/main" id="{A11E8868-DE8F-4BB7-B94C-3303C31E83EE}"/>
                </a:ext>
              </a:extLst>
            </p:cNvPr>
            <p:cNvSpPr/>
            <p:nvPr/>
          </p:nvSpPr>
          <p:spPr>
            <a:xfrm>
              <a:off x="10779345"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3" name="TextBox 49">
              <a:extLst>
                <a:ext uri="{FF2B5EF4-FFF2-40B4-BE49-F238E27FC236}">
                  <a16:creationId xmlns:a16="http://schemas.microsoft.com/office/drawing/2014/main" id="{D7882750-5FEE-4CC8-A339-A39A3E1A501C}"/>
                </a:ext>
              </a:extLst>
            </p:cNvPr>
            <p:cNvSpPr txBox="1"/>
            <p:nvPr/>
          </p:nvSpPr>
          <p:spPr>
            <a:xfrm>
              <a:off x="8655257" y="5821440"/>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54" name="组合 53">
            <a:extLst>
              <a:ext uri="{FF2B5EF4-FFF2-40B4-BE49-F238E27FC236}">
                <a16:creationId xmlns:a16="http://schemas.microsoft.com/office/drawing/2014/main" id="{6502E66A-A4D5-491F-B0FA-7827AC54A0E7}"/>
              </a:ext>
            </a:extLst>
          </p:cNvPr>
          <p:cNvGrpSpPr/>
          <p:nvPr/>
        </p:nvGrpSpPr>
        <p:grpSpPr>
          <a:xfrm>
            <a:off x="4739008" y="1788579"/>
            <a:ext cx="2905802" cy="4260500"/>
            <a:chOff x="1338216" y="2004357"/>
            <a:chExt cx="3112539" cy="4563619"/>
          </a:xfrm>
        </p:grpSpPr>
        <p:sp>
          <p:nvSpPr>
            <p:cNvPr id="55" name="任意多边形 4">
              <a:extLst>
                <a:ext uri="{FF2B5EF4-FFF2-40B4-BE49-F238E27FC236}">
                  <a16:creationId xmlns:a16="http://schemas.microsoft.com/office/drawing/2014/main" id="{A8545584-B320-4662-A343-B4DBC37D059D}"/>
                </a:ext>
              </a:extLst>
            </p:cNvPr>
            <p:cNvSpPr/>
            <p:nvPr/>
          </p:nvSpPr>
          <p:spPr>
            <a:xfrm>
              <a:off x="1338216" y="2004357"/>
              <a:ext cx="2571144" cy="4359655"/>
            </a:xfrm>
            <a:custGeom>
              <a:avLst/>
              <a:gdLst>
                <a:gd name="connsiteX0" fmla="*/ 2151529 w 2151529"/>
                <a:gd name="connsiteY0" fmla="*/ 0 h 4114800"/>
                <a:gd name="connsiteX1" fmla="*/ 2030505 w 2151529"/>
                <a:gd name="connsiteY1" fmla="*/ 228600 h 4114800"/>
                <a:gd name="connsiteX2" fmla="*/ 591670 w 2151529"/>
                <a:gd name="connsiteY2" fmla="*/ 2944905 h 4114800"/>
                <a:gd name="connsiteX3" fmla="*/ 0 w 2151529"/>
                <a:gd name="connsiteY3" fmla="*/ 4114800 h 4114800"/>
                <a:gd name="connsiteX0" fmla="*/ 2151529 w 2151529"/>
                <a:gd name="connsiteY0" fmla="*/ 0 h 4114800"/>
                <a:gd name="connsiteX1" fmla="*/ 2030505 w 2151529"/>
                <a:gd name="connsiteY1" fmla="*/ 228600 h 4114800"/>
                <a:gd name="connsiteX2" fmla="*/ 591670 w 2151529"/>
                <a:gd name="connsiteY2" fmla="*/ 2944905 h 4114800"/>
                <a:gd name="connsiteX3" fmla="*/ 0 w 2151529"/>
                <a:gd name="connsiteY3" fmla="*/ 4114800 h 4114800"/>
                <a:gd name="connsiteX0" fmla="*/ 2435130 w 2435130"/>
                <a:gd name="connsiteY0" fmla="*/ 0 h 4114800"/>
                <a:gd name="connsiteX1" fmla="*/ 2314106 w 2435130"/>
                <a:gd name="connsiteY1" fmla="*/ 228600 h 4114800"/>
                <a:gd name="connsiteX2" fmla="*/ 875271 w 2435130"/>
                <a:gd name="connsiteY2" fmla="*/ 2944905 h 4114800"/>
                <a:gd name="connsiteX3" fmla="*/ 283601 w 2435130"/>
                <a:gd name="connsiteY3" fmla="*/ 4114800 h 4114800"/>
                <a:gd name="connsiteX0" fmla="*/ 2426739 w 2426739"/>
                <a:gd name="connsiteY0" fmla="*/ 0 h 4114800"/>
                <a:gd name="connsiteX1" fmla="*/ 2305715 w 2426739"/>
                <a:gd name="connsiteY1" fmla="*/ 228600 h 4114800"/>
                <a:gd name="connsiteX2" fmla="*/ 866880 w 2426739"/>
                <a:gd name="connsiteY2" fmla="*/ 2944905 h 4114800"/>
                <a:gd name="connsiteX3" fmla="*/ 275210 w 2426739"/>
                <a:gd name="connsiteY3" fmla="*/ 4114800 h 4114800"/>
              </a:gdLst>
              <a:ahLst/>
              <a:cxnLst>
                <a:cxn ang="0">
                  <a:pos x="connsiteX0" y="connsiteY0"/>
                </a:cxn>
                <a:cxn ang="0">
                  <a:pos x="connsiteX1" y="connsiteY1"/>
                </a:cxn>
                <a:cxn ang="0">
                  <a:pos x="connsiteX2" y="connsiteY2"/>
                </a:cxn>
                <a:cxn ang="0">
                  <a:pos x="connsiteX3" y="connsiteY3"/>
                </a:cxn>
              </a:cxnLst>
              <a:rect l="l" t="t" r="r" b="b"/>
              <a:pathLst>
                <a:path w="2426739" h="4114800">
                  <a:moveTo>
                    <a:pt x="2426739" y="0"/>
                  </a:moveTo>
                  <a:cubicBezTo>
                    <a:pt x="2386398" y="76200"/>
                    <a:pt x="2381122" y="270404"/>
                    <a:pt x="2305715" y="228600"/>
                  </a:cubicBezTo>
                  <a:cubicBezTo>
                    <a:pt x="615868" y="-708213"/>
                    <a:pt x="-1073978" y="1676399"/>
                    <a:pt x="866880" y="2944905"/>
                  </a:cubicBezTo>
                  <a:lnTo>
                    <a:pt x="275210" y="4114800"/>
                  </a:lnTo>
                </a:path>
              </a:pathLst>
            </a:cu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56" name="任意多边形 6">
              <a:extLst>
                <a:ext uri="{FF2B5EF4-FFF2-40B4-BE49-F238E27FC236}">
                  <a16:creationId xmlns:a16="http://schemas.microsoft.com/office/drawing/2014/main" id="{DE056738-1643-44EE-AC8C-50AF97118211}"/>
                </a:ext>
              </a:extLst>
            </p:cNvPr>
            <p:cNvSpPr/>
            <p:nvPr/>
          </p:nvSpPr>
          <p:spPr>
            <a:xfrm>
              <a:off x="1607202" y="4274287"/>
              <a:ext cx="2695373" cy="850029"/>
            </a:xfrm>
            <a:custGeom>
              <a:avLst/>
              <a:gdLst>
                <a:gd name="connsiteX0" fmla="*/ 0 w 2543991"/>
                <a:gd name="connsiteY0" fmla="*/ 0 h 802288"/>
                <a:gd name="connsiteX1" fmla="*/ 2543991 w 2543991"/>
                <a:gd name="connsiteY1" fmla="*/ 0 h 802288"/>
                <a:gd name="connsiteX2" fmla="*/ 2513446 w 2543991"/>
                <a:gd name="connsiteY2" fmla="*/ 63407 h 802288"/>
                <a:gd name="connsiteX3" fmla="*/ 1271995 w 2543991"/>
                <a:gd name="connsiteY3" fmla="*/ 802288 h 802288"/>
                <a:gd name="connsiteX4" fmla="*/ 30544 w 2543991"/>
                <a:gd name="connsiteY4" fmla="*/ 63407 h 802288"/>
                <a:gd name="connsiteX5" fmla="*/ 0 w 2543991"/>
                <a:gd name="connsiteY5" fmla="*/ 0 h 80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3991" h="802288">
                  <a:moveTo>
                    <a:pt x="0" y="0"/>
                  </a:moveTo>
                  <a:lnTo>
                    <a:pt x="2543991" y="0"/>
                  </a:lnTo>
                  <a:lnTo>
                    <a:pt x="2513446" y="63407"/>
                  </a:lnTo>
                  <a:cubicBezTo>
                    <a:pt x="2274364" y="503518"/>
                    <a:pt x="1808070" y="802288"/>
                    <a:pt x="1271995" y="802288"/>
                  </a:cubicBezTo>
                  <a:cubicBezTo>
                    <a:pt x="735920" y="802288"/>
                    <a:pt x="269627" y="503518"/>
                    <a:pt x="30544" y="63407"/>
                  </a:cubicBezTo>
                  <a:lnTo>
                    <a:pt x="0" y="0"/>
                  </a:lnTo>
                  <a:close/>
                </a:path>
              </a:pathLst>
            </a:custGeom>
            <a:solidFill>
              <a:srgbClr val="F17475">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57" name="任意多边形 7">
              <a:extLst>
                <a:ext uri="{FF2B5EF4-FFF2-40B4-BE49-F238E27FC236}">
                  <a16:creationId xmlns:a16="http://schemas.microsoft.com/office/drawing/2014/main" id="{B7C20F78-7A21-40D1-B4B6-F2131CFB4DC3}"/>
                </a:ext>
              </a:extLst>
            </p:cNvPr>
            <p:cNvSpPr/>
            <p:nvPr/>
          </p:nvSpPr>
          <p:spPr>
            <a:xfrm>
              <a:off x="1459020" y="3628448"/>
              <a:ext cx="2991735" cy="645839"/>
            </a:xfrm>
            <a:custGeom>
              <a:avLst/>
              <a:gdLst>
                <a:gd name="connsiteX0" fmla="*/ 0 w 2823708"/>
                <a:gd name="connsiteY0" fmla="*/ 0 h 609566"/>
                <a:gd name="connsiteX1" fmla="*/ 2823708 w 2823708"/>
                <a:gd name="connsiteY1" fmla="*/ 0 h 609566"/>
                <a:gd name="connsiteX2" fmla="*/ 2712757 w 2823708"/>
                <a:gd name="connsiteY2" fmla="*/ 549557 h 609566"/>
                <a:gd name="connsiteX3" fmla="*/ 2683850 w 2823708"/>
                <a:gd name="connsiteY3" fmla="*/ 609566 h 609566"/>
                <a:gd name="connsiteX4" fmla="*/ 139859 w 2823708"/>
                <a:gd name="connsiteY4" fmla="*/ 609566 h 609566"/>
                <a:gd name="connsiteX5" fmla="*/ 110951 w 2823708"/>
                <a:gd name="connsiteY5" fmla="*/ 549557 h 609566"/>
                <a:gd name="connsiteX6" fmla="*/ 0 w 2823708"/>
                <a:gd name="connsiteY6" fmla="*/ 0 h 609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708" h="609566">
                  <a:moveTo>
                    <a:pt x="0" y="0"/>
                  </a:moveTo>
                  <a:lnTo>
                    <a:pt x="2823708" y="0"/>
                  </a:lnTo>
                  <a:cubicBezTo>
                    <a:pt x="2823708" y="194936"/>
                    <a:pt x="2784201" y="380645"/>
                    <a:pt x="2712757" y="549557"/>
                  </a:cubicBezTo>
                  <a:lnTo>
                    <a:pt x="2683850" y="609566"/>
                  </a:lnTo>
                  <a:lnTo>
                    <a:pt x="139859" y="609566"/>
                  </a:lnTo>
                  <a:lnTo>
                    <a:pt x="110951" y="549557"/>
                  </a:lnTo>
                  <a:cubicBezTo>
                    <a:pt x="39507" y="380645"/>
                    <a:pt x="0" y="194936"/>
                    <a:pt x="0" y="0"/>
                  </a:cubicBezTo>
                  <a:close/>
                </a:path>
              </a:pathLst>
            </a:cu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58" name="椭圆 57">
              <a:extLst>
                <a:ext uri="{FF2B5EF4-FFF2-40B4-BE49-F238E27FC236}">
                  <a16:creationId xmlns:a16="http://schemas.microsoft.com/office/drawing/2014/main" id="{9B7FA4C1-4DAF-4773-8E16-E1EA33CA15BF}"/>
                </a:ext>
              </a:extLst>
            </p:cNvPr>
            <p:cNvSpPr/>
            <p:nvPr/>
          </p:nvSpPr>
          <p:spPr>
            <a:xfrm>
              <a:off x="1459020" y="6018392"/>
              <a:ext cx="2450340" cy="54958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59" name="任意多边形 9">
              <a:extLst>
                <a:ext uri="{FF2B5EF4-FFF2-40B4-BE49-F238E27FC236}">
                  <a16:creationId xmlns:a16="http://schemas.microsoft.com/office/drawing/2014/main" id="{B1C72142-A55D-49B6-9E88-87845176779C}"/>
                </a:ext>
              </a:extLst>
            </p:cNvPr>
            <p:cNvSpPr/>
            <p:nvPr/>
          </p:nvSpPr>
          <p:spPr>
            <a:xfrm>
              <a:off x="1625476" y="2132581"/>
              <a:ext cx="2658825" cy="812093"/>
            </a:xfrm>
            <a:custGeom>
              <a:avLst/>
              <a:gdLst>
                <a:gd name="connsiteX0" fmla="*/ 1254747 w 2509495"/>
                <a:gd name="connsiteY0" fmla="*/ 0 h 766483"/>
                <a:gd name="connsiteX1" fmla="*/ 2496198 w 2509495"/>
                <a:gd name="connsiteY1" fmla="*/ 738881 h 766483"/>
                <a:gd name="connsiteX2" fmla="*/ 2509495 w 2509495"/>
                <a:gd name="connsiteY2" fmla="*/ 766483 h 766483"/>
                <a:gd name="connsiteX3" fmla="*/ 0 w 2509495"/>
                <a:gd name="connsiteY3" fmla="*/ 766483 h 766483"/>
                <a:gd name="connsiteX4" fmla="*/ 13296 w 2509495"/>
                <a:gd name="connsiteY4" fmla="*/ 738881 h 766483"/>
                <a:gd name="connsiteX5" fmla="*/ 1254747 w 2509495"/>
                <a:gd name="connsiteY5" fmla="*/ 0 h 76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9495" h="766483">
                  <a:moveTo>
                    <a:pt x="1254747" y="0"/>
                  </a:moveTo>
                  <a:cubicBezTo>
                    <a:pt x="1790822" y="0"/>
                    <a:pt x="2257116" y="298770"/>
                    <a:pt x="2496198" y="738881"/>
                  </a:cubicBezTo>
                  <a:lnTo>
                    <a:pt x="2509495" y="766483"/>
                  </a:lnTo>
                  <a:lnTo>
                    <a:pt x="0" y="766483"/>
                  </a:lnTo>
                  <a:lnTo>
                    <a:pt x="13296" y="738881"/>
                  </a:lnTo>
                  <a:cubicBezTo>
                    <a:pt x="252379" y="298770"/>
                    <a:pt x="718672" y="0"/>
                    <a:pt x="1254747" y="0"/>
                  </a:cubicBezTo>
                  <a:close/>
                </a:path>
              </a:pathLst>
            </a:cu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60" name="任意多边形 10">
              <a:extLst>
                <a:ext uri="{FF2B5EF4-FFF2-40B4-BE49-F238E27FC236}">
                  <a16:creationId xmlns:a16="http://schemas.microsoft.com/office/drawing/2014/main" id="{3A10C2A0-C400-4C6C-AA6E-BD0243C03C48}"/>
                </a:ext>
              </a:extLst>
            </p:cNvPr>
            <p:cNvSpPr/>
            <p:nvPr/>
          </p:nvSpPr>
          <p:spPr>
            <a:xfrm>
              <a:off x="1459020" y="2944674"/>
              <a:ext cx="2991735" cy="683774"/>
            </a:xfrm>
            <a:custGeom>
              <a:avLst/>
              <a:gdLst>
                <a:gd name="connsiteX0" fmla="*/ 157107 w 2823708"/>
                <a:gd name="connsiteY0" fmla="*/ 0 h 645371"/>
                <a:gd name="connsiteX1" fmla="*/ 2666602 w 2823708"/>
                <a:gd name="connsiteY1" fmla="*/ 0 h 645371"/>
                <a:gd name="connsiteX2" fmla="*/ 2712757 w 2823708"/>
                <a:gd name="connsiteY2" fmla="*/ 95814 h 645371"/>
                <a:gd name="connsiteX3" fmla="*/ 2823708 w 2823708"/>
                <a:gd name="connsiteY3" fmla="*/ 645371 h 645371"/>
                <a:gd name="connsiteX4" fmla="*/ 0 w 2823708"/>
                <a:gd name="connsiteY4" fmla="*/ 645371 h 645371"/>
                <a:gd name="connsiteX5" fmla="*/ 110951 w 2823708"/>
                <a:gd name="connsiteY5" fmla="*/ 95814 h 645371"/>
                <a:gd name="connsiteX6" fmla="*/ 157107 w 2823708"/>
                <a:gd name="connsiteY6" fmla="*/ 0 h 64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708" h="645371">
                  <a:moveTo>
                    <a:pt x="157107" y="0"/>
                  </a:moveTo>
                  <a:lnTo>
                    <a:pt x="2666602" y="0"/>
                  </a:lnTo>
                  <a:lnTo>
                    <a:pt x="2712757" y="95814"/>
                  </a:lnTo>
                  <a:cubicBezTo>
                    <a:pt x="2784201" y="264726"/>
                    <a:pt x="2823708" y="450435"/>
                    <a:pt x="2823708" y="645371"/>
                  </a:cubicBezTo>
                  <a:lnTo>
                    <a:pt x="0" y="645371"/>
                  </a:lnTo>
                  <a:cubicBezTo>
                    <a:pt x="0" y="450435"/>
                    <a:pt x="39507" y="264726"/>
                    <a:pt x="110951" y="95814"/>
                  </a:cubicBezTo>
                  <a:lnTo>
                    <a:pt x="157107" y="0"/>
                  </a:lnTo>
                  <a:close/>
                </a:path>
              </a:pathLst>
            </a:custGeom>
            <a:solidFill>
              <a:srgbClr val="F17475">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61" name="矩形 60">
              <a:extLst>
                <a:ext uri="{FF2B5EF4-FFF2-40B4-BE49-F238E27FC236}">
                  <a16:creationId xmlns:a16="http://schemas.microsoft.com/office/drawing/2014/main" id="{F4184EFB-0322-43FA-891C-765DF84FA41B}"/>
                </a:ext>
              </a:extLst>
            </p:cNvPr>
            <p:cNvSpPr/>
            <p:nvPr/>
          </p:nvSpPr>
          <p:spPr>
            <a:xfrm>
              <a:off x="2509629" y="2268690"/>
              <a:ext cx="89051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01</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62" name="矩形 61">
              <a:extLst>
                <a:ext uri="{FF2B5EF4-FFF2-40B4-BE49-F238E27FC236}">
                  <a16:creationId xmlns:a16="http://schemas.microsoft.com/office/drawing/2014/main" id="{583CA4FB-6B1B-452D-8E0E-B31B2C491CC8}"/>
                </a:ext>
              </a:extLst>
            </p:cNvPr>
            <p:cNvSpPr/>
            <p:nvPr/>
          </p:nvSpPr>
          <p:spPr>
            <a:xfrm>
              <a:off x="2509629" y="3003912"/>
              <a:ext cx="89051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02</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63" name="矩形 62">
              <a:extLst>
                <a:ext uri="{FF2B5EF4-FFF2-40B4-BE49-F238E27FC236}">
                  <a16:creationId xmlns:a16="http://schemas.microsoft.com/office/drawing/2014/main" id="{F74836E8-B9A3-4798-A34B-BBFFF11FBCE9}"/>
                </a:ext>
              </a:extLst>
            </p:cNvPr>
            <p:cNvSpPr/>
            <p:nvPr/>
          </p:nvSpPr>
          <p:spPr>
            <a:xfrm>
              <a:off x="2509629" y="3676073"/>
              <a:ext cx="89051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03</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64" name="矩形 63">
              <a:extLst>
                <a:ext uri="{FF2B5EF4-FFF2-40B4-BE49-F238E27FC236}">
                  <a16:creationId xmlns:a16="http://schemas.microsoft.com/office/drawing/2014/main" id="{DFEF4C6B-91E0-4750-8BD5-2637C2D12BE5}"/>
                </a:ext>
              </a:extLst>
            </p:cNvPr>
            <p:cNvSpPr/>
            <p:nvPr/>
          </p:nvSpPr>
          <p:spPr>
            <a:xfrm>
              <a:off x="2623788" y="4393327"/>
              <a:ext cx="68054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04</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grpSp>
    </p:spTree>
    <p:extLst>
      <p:ext uri="{BB962C8B-B14F-4D97-AF65-F5344CB8AC3E}">
        <p14:creationId xmlns:p14="http://schemas.microsoft.com/office/powerpoint/2010/main" val="25195823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fill="hold"/>
                                        <p:tgtEl>
                                          <p:spTgt spid="32"/>
                                        </p:tgtEl>
                                        <p:attrNameLst>
                                          <p:attrName>ppt_x</p:attrName>
                                        </p:attrNameLst>
                                      </p:cBhvr>
                                      <p:tavLst>
                                        <p:tav tm="0">
                                          <p:val>
                                            <p:strVal val="0-#ppt_w/2"/>
                                          </p:val>
                                        </p:tav>
                                        <p:tav tm="100000">
                                          <p:val>
                                            <p:strVal val="#ppt_x"/>
                                          </p:val>
                                        </p:tav>
                                      </p:tavLst>
                                    </p:anim>
                                    <p:anim calcmode="lin" valueType="num">
                                      <p:cBhvr additive="base">
                                        <p:cTn id="12" dur="25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0-#ppt_w/2"/>
                                          </p:val>
                                        </p:tav>
                                        <p:tav tm="100000">
                                          <p:val>
                                            <p:strVal val="#ppt_x"/>
                                          </p:val>
                                        </p:tav>
                                      </p:tavLst>
                                    </p:anim>
                                    <p:anim calcmode="lin" valueType="num">
                                      <p:cBhvr additive="base">
                                        <p:cTn id="17" dur="25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250" fill="hold"/>
                                        <p:tgtEl>
                                          <p:spTgt spid="43"/>
                                        </p:tgtEl>
                                        <p:attrNameLst>
                                          <p:attrName>ppt_x</p:attrName>
                                        </p:attrNameLst>
                                      </p:cBhvr>
                                      <p:tavLst>
                                        <p:tav tm="0">
                                          <p:val>
                                            <p:strVal val="1+#ppt_w/2"/>
                                          </p:val>
                                        </p:tav>
                                        <p:tav tm="100000">
                                          <p:val>
                                            <p:strVal val="#ppt_x"/>
                                          </p:val>
                                        </p:tav>
                                      </p:tavLst>
                                    </p:anim>
                                    <p:anim calcmode="lin" valueType="num">
                                      <p:cBhvr additive="base">
                                        <p:cTn id="22" dur="250" fill="hold"/>
                                        <p:tgtEl>
                                          <p:spTgt spid="43"/>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2"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250" fill="hold"/>
                                        <p:tgtEl>
                                          <p:spTgt spid="21"/>
                                        </p:tgtEl>
                                        <p:attrNameLst>
                                          <p:attrName>ppt_x</p:attrName>
                                        </p:attrNameLst>
                                      </p:cBhvr>
                                      <p:tavLst>
                                        <p:tav tm="0">
                                          <p:val>
                                            <p:strVal val="1+#ppt_w/2"/>
                                          </p:val>
                                        </p:tav>
                                        <p:tav tm="100000">
                                          <p:val>
                                            <p:strVal val="#ppt_x"/>
                                          </p:val>
                                        </p:tav>
                                      </p:tavLst>
                                    </p:anim>
                                    <p:anim calcmode="lin" valueType="num">
                                      <p:cBhvr additive="base">
                                        <p:cTn id="27" dur="25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0-#ppt_w/2"/>
                                          </p:val>
                                        </p:tav>
                                        <p:tav tm="100000">
                                          <p:val>
                                            <p:strVal val="#ppt_x"/>
                                          </p:val>
                                        </p:tav>
                                      </p:tavLst>
                                    </p:anim>
                                    <p:anim calcmode="lin" valueType="num">
                                      <p:cBhvr additive="base">
                                        <p:cTn id="32" dur="12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2E286C9-C7BA-4940-B86E-6C46A26E77AA}"/>
              </a:ext>
            </a:extLst>
          </p:cNvPr>
          <p:cNvGrpSpPr/>
          <p:nvPr/>
        </p:nvGrpSpPr>
        <p:grpSpPr>
          <a:xfrm>
            <a:off x="1566862" y="1747746"/>
            <a:ext cx="9056688" cy="4482136"/>
            <a:chOff x="1116013" y="1403594"/>
            <a:chExt cx="10606087" cy="5248931"/>
          </a:xfrm>
        </p:grpSpPr>
        <p:sp>
          <p:nvSpPr>
            <p:cNvPr id="7" name="PA_等腰三角形 2">
              <a:extLst>
                <a:ext uri="{FF2B5EF4-FFF2-40B4-BE49-F238E27FC236}">
                  <a16:creationId xmlns:a16="http://schemas.microsoft.com/office/drawing/2014/main" id="{39303FDB-AF6B-4A9D-B249-FD41104430B1}"/>
                </a:ext>
              </a:extLst>
            </p:cNvPr>
            <p:cNvSpPr>
              <a:spLocks noChangeArrowheads="1"/>
            </p:cNvSpPr>
            <p:nvPr>
              <p:custDataLst>
                <p:tags r:id="rId1"/>
              </p:custDataLst>
            </p:nvPr>
          </p:nvSpPr>
          <p:spPr bwMode="auto">
            <a:xfrm rot="7485244">
              <a:off x="3024187" y="2221813"/>
              <a:ext cx="3813175" cy="5048250"/>
            </a:xfrm>
            <a:prstGeom prst="triangle">
              <a:avLst>
                <a:gd name="adj" fmla="val 50000"/>
              </a:avLst>
            </a:prstGeom>
            <a:solidFill>
              <a:srgbClr val="F1747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9" name="PA_等腰三角形 3">
              <a:extLst>
                <a:ext uri="{FF2B5EF4-FFF2-40B4-BE49-F238E27FC236}">
                  <a16:creationId xmlns:a16="http://schemas.microsoft.com/office/drawing/2014/main" id="{4529A2EA-5924-4357-AFBC-01F359A94893}"/>
                </a:ext>
              </a:extLst>
            </p:cNvPr>
            <p:cNvSpPr>
              <a:spLocks noChangeArrowheads="1"/>
            </p:cNvSpPr>
            <p:nvPr>
              <p:custDataLst>
                <p:tags r:id="rId2"/>
              </p:custDataLst>
            </p:nvPr>
          </p:nvSpPr>
          <p:spPr bwMode="auto">
            <a:xfrm rot="10159904">
              <a:off x="5187950" y="1978925"/>
              <a:ext cx="2973388" cy="4200525"/>
            </a:xfrm>
            <a:prstGeom prst="triangle">
              <a:avLst>
                <a:gd name="adj" fmla="val 50000"/>
              </a:avLst>
            </a:prstGeom>
            <a:solidFill>
              <a:srgbClr val="F17475"/>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10" name="PA_等腰三角形 4">
              <a:extLst>
                <a:ext uri="{FF2B5EF4-FFF2-40B4-BE49-F238E27FC236}">
                  <a16:creationId xmlns:a16="http://schemas.microsoft.com/office/drawing/2014/main" id="{3BCCFA1B-7F51-4A73-BC83-02EAC9F80650}"/>
                </a:ext>
              </a:extLst>
            </p:cNvPr>
            <p:cNvSpPr>
              <a:spLocks noChangeArrowheads="1"/>
            </p:cNvSpPr>
            <p:nvPr>
              <p:custDataLst>
                <p:tags r:id="rId3"/>
              </p:custDataLst>
            </p:nvPr>
          </p:nvSpPr>
          <p:spPr bwMode="auto">
            <a:xfrm rot="-8760452">
              <a:off x="6946900" y="2944125"/>
              <a:ext cx="2289175" cy="3471863"/>
            </a:xfrm>
            <a:prstGeom prst="triangle">
              <a:avLst>
                <a:gd name="adj" fmla="val 50000"/>
              </a:avLst>
            </a:prstGeom>
            <a:solidFill>
              <a:srgbClr val="F1747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14" name="PA_等腰三角形 5">
              <a:extLst>
                <a:ext uri="{FF2B5EF4-FFF2-40B4-BE49-F238E27FC236}">
                  <a16:creationId xmlns:a16="http://schemas.microsoft.com/office/drawing/2014/main" id="{A5E973A8-6E5E-4CD5-8D19-F412C9F0721A}"/>
                </a:ext>
              </a:extLst>
            </p:cNvPr>
            <p:cNvSpPr>
              <a:spLocks noChangeArrowheads="1"/>
            </p:cNvSpPr>
            <p:nvPr>
              <p:custDataLst>
                <p:tags r:id="rId4"/>
              </p:custDataLst>
            </p:nvPr>
          </p:nvSpPr>
          <p:spPr bwMode="auto">
            <a:xfrm rot="-6010607">
              <a:off x="7788275" y="4596713"/>
              <a:ext cx="1284287" cy="2655888"/>
            </a:xfrm>
            <a:prstGeom prst="triangle">
              <a:avLst>
                <a:gd name="adj" fmla="val 50000"/>
              </a:avLst>
            </a:prstGeom>
            <a:solidFill>
              <a:srgbClr val="F17475"/>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15" name="44">
              <a:extLst>
                <a:ext uri="{FF2B5EF4-FFF2-40B4-BE49-F238E27FC236}">
                  <a16:creationId xmlns:a16="http://schemas.microsoft.com/office/drawing/2014/main" id="{D2157EDE-A738-47D9-96A8-84B05C7EE3AC}"/>
                </a:ext>
              </a:extLst>
            </p:cNvPr>
            <p:cNvSpPr>
              <a:spLocks noChangeArrowheads="1"/>
            </p:cNvSpPr>
            <p:nvPr>
              <p:custDataLst>
                <p:tags r:id="rId5"/>
              </p:custDataLst>
            </p:nvPr>
          </p:nvSpPr>
          <p:spPr bwMode="auto">
            <a:xfrm>
              <a:off x="1116013" y="2864750"/>
              <a:ext cx="1749425" cy="39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6" name="44">
              <a:extLst>
                <a:ext uri="{FF2B5EF4-FFF2-40B4-BE49-F238E27FC236}">
                  <a16:creationId xmlns:a16="http://schemas.microsoft.com/office/drawing/2014/main" id="{CF3DCC35-ABA8-468E-9CD0-94689B04A648}"/>
                </a:ext>
              </a:extLst>
            </p:cNvPr>
            <p:cNvSpPr>
              <a:spLocks noChangeArrowheads="1"/>
            </p:cNvSpPr>
            <p:nvPr>
              <p:custDataLst>
                <p:tags r:id="rId6"/>
              </p:custDataLst>
            </p:nvPr>
          </p:nvSpPr>
          <p:spPr bwMode="auto">
            <a:xfrm>
              <a:off x="5281613" y="1403594"/>
              <a:ext cx="1749425" cy="39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7" name="44">
              <a:extLst>
                <a:ext uri="{FF2B5EF4-FFF2-40B4-BE49-F238E27FC236}">
                  <a16:creationId xmlns:a16="http://schemas.microsoft.com/office/drawing/2014/main" id="{58FAF94C-59D7-4ACF-8B08-970246111CDA}"/>
                </a:ext>
              </a:extLst>
            </p:cNvPr>
            <p:cNvSpPr>
              <a:spLocks noChangeArrowheads="1"/>
            </p:cNvSpPr>
            <p:nvPr>
              <p:custDataLst>
                <p:tags r:id="rId7"/>
              </p:custDataLst>
            </p:nvPr>
          </p:nvSpPr>
          <p:spPr bwMode="auto">
            <a:xfrm>
              <a:off x="8778874" y="2664724"/>
              <a:ext cx="1749425" cy="39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8" name="品 44">
              <a:extLst>
                <a:ext uri="{FF2B5EF4-FFF2-40B4-BE49-F238E27FC236}">
                  <a16:creationId xmlns:a16="http://schemas.microsoft.com/office/drawing/2014/main" id="{00EF15C0-F67F-4DC7-A946-3D9791A72E2A}"/>
                </a:ext>
              </a:extLst>
            </p:cNvPr>
            <p:cNvSpPr>
              <a:spLocks noChangeArrowheads="1"/>
            </p:cNvSpPr>
            <p:nvPr>
              <p:custDataLst>
                <p:tags r:id="rId8"/>
              </p:custDataLst>
            </p:nvPr>
          </p:nvSpPr>
          <p:spPr bwMode="auto">
            <a:xfrm>
              <a:off x="9972675" y="5523813"/>
              <a:ext cx="1749425" cy="39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19" name="10">
              <a:extLst>
                <a:ext uri="{FF2B5EF4-FFF2-40B4-BE49-F238E27FC236}">
                  <a16:creationId xmlns:a16="http://schemas.microsoft.com/office/drawing/2014/main" id="{E9831198-2E03-489A-B5F2-07F85BF5C517}"/>
                </a:ext>
              </a:extLst>
            </p:cNvPr>
            <p:cNvSpPr>
              <a:spLocks noChangeArrowheads="1"/>
            </p:cNvSpPr>
            <p:nvPr>
              <p:custDataLst>
                <p:tags r:id="rId9"/>
              </p:custDataLst>
            </p:nvPr>
          </p:nvSpPr>
          <p:spPr bwMode="auto">
            <a:xfrm>
              <a:off x="2925763" y="3909325"/>
              <a:ext cx="2416175" cy="9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11">
              <a:extLst>
                <a:ext uri="{FF2B5EF4-FFF2-40B4-BE49-F238E27FC236}">
                  <a16:creationId xmlns:a16="http://schemas.microsoft.com/office/drawing/2014/main" id="{7F8C977B-B28C-4336-BB74-4D2D9A8E8679}"/>
                </a:ext>
              </a:extLst>
            </p:cNvPr>
            <p:cNvSpPr>
              <a:spLocks noChangeArrowheads="1"/>
            </p:cNvSpPr>
            <p:nvPr>
              <p:custDataLst>
                <p:tags r:id="rId10"/>
              </p:custDataLst>
            </p:nvPr>
          </p:nvSpPr>
          <p:spPr bwMode="auto">
            <a:xfrm>
              <a:off x="5595939" y="3215589"/>
              <a:ext cx="2008187" cy="75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3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12">
              <a:extLst>
                <a:ext uri="{FF2B5EF4-FFF2-40B4-BE49-F238E27FC236}">
                  <a16:creationId xmlns:a16="http://schemas.microsoft.com/office/drawing/2014/main" id="{B4540CC8-0F0E-4AAE-B7A7-C786F299C104}"/>
                </a:ext>
              </a:extLst>
            </p:cNvPr>
            <p:cNvSpPr>
              <a:spLocks noChangeArrowheads="1"/>
            </p:cNvSpPr>
            <p:nvPr>
              <p:custDataLst>
                <p:tags r:id="rId11"/>
              </p:custDataLst>
            </p:nvPr>
          </p:nvSpPr>
          <p:spPr bwMode="auto">
            <a:xfrm>
              <a:off x="7732713" y="3998225"/>
              <a:ext cx="1482725" cy="612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品 13">
              <a:extLst>
                <a:ext uri="{FF2B5EF4-FFF2-40B4-BE49-F238E27FC236}">
                  <a16:creationId xmlns:a16="http://schemas.microsoft.com/office/drawing/2014/main" id="{A0326D71-6EFF-42B8-A500-AF4950298E2B}"/>
                </a:ext>
              </a:extLst>
            </p:cNvPr>
            <p:cNvSpPr>
              <a:spLocks noChangeArrowheads="1"/>
            </p:cNvSpPr>
            <p:nvPr>
              <p:custDataLst>
                <p:tags r:id="rId12"/>
              </p:custDataLst>
            </p:nvPr>
          </p:nvSpPr>
          <p:spPr bwMode="auto">
            <a:xfrm>
              <a:off x="8261349" y="5595250"/>
              <a:ext cx="1676400" cy="46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10%</a:t>
              </a:r>
              <a:endPar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5614120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4E3D14F-23C7-4F6D-A0C9-ECC7837A9614}"/>
              </a:ext>
            </a:extLst>
          </p:cNvPr>
          <p:cNvGrpSpPr/>
          <p:nvPr/>
        </p:nvGrpSpPr>
        <p:grpSpPr>
          <a:xfrm flipH="1">
            <a:off x="1713485" y="2102100"/>
            <a:ext cx="8706974" cy="3755232"/>
            <a:chOff x="1185344" y="2225344"/>
            <a:chExt cx="10124484" cy="4366591"/>
          </a:xfrm>
        </p:grpSpPr>
        <p:grpSp>
          <p:nvGrpSpPr>
            <p:cNvPr id="7" name="组合 6">
              <a:extLst>
                <a:ext uri="{FF2B5EF4-FFF2-40B4-BE49-F238E27FC236}">
                  <a16:creationId xmlns:a16="http://schemas.microsoft.com/office/drawing/2014/main" id="{B94E4FE3-18CB-46F1-8DEB-1F1165894607}"/>
                </a:ext>
              </a:extLst>
            </p:cNvPr>
            <p:cNvGrpSpPr/>
            <p:nvPr/>
          </p:nvGrpSpPr>
          <p:grpSpPr>
            <a:xfrm>
              <a:off x="1185344" y="2225344"/>
              <a:ext cx="4703528" cy="2040833"/>
              <a:chOff x="683568" y="699542"/>
              <a:chExt cx="3651064" cy="1584176"/>
            </a:xfrm>
          </p:grpSpPr>
          <p:sp>
            <p:nvSpPr>
              <p:cNvPr id="36" name="圆角矩形 9">
                <a:extLst>
                  <a:ext uri="{FF2B5EF4-FFF2-40B4-BE49-F238E27FC236}">
                    <a16:creationId xmlns:a16="http://schemas.microsoft.com/office/drawing/2014/main" id="{095427D0-C248-4C24-BA37-3D3517EF8028}"/>
                  </a:ext>
                </a:extLst>
              </p:cNvPr>
              <p:cNvSpPr/>
              <p:nvPr/>
            </p:nvSpPr>
            <p:spPr>
              <a:xfrm>
                <a:off x="1698805" y="699542"/>
                <a:ext cx="2635827" cy="1584176"/>
              </a:xfrm>
              <a:prstGeom prst="roundRect">
                <a:avLst>
                  <a:gd name="adj" fmla="val 8330"/>
                </a:avLst>
              </a:prstGeom>
              <a:noFill/>
              <a:ln w="6350">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Rectangle 13" descr="FD1DDF730CE4456e89755B07FE1653D0# #Rectangle 13">
                <a:extLst>
                  <a:ext uri="{FF2B5EF4-FFF2-40B4-BE49-F238E27FC236}">
                    <a16:creationId xmlns:a16="http://schemas.microsoft.com/office/drawing/2014/main" id="{34AD5316-8624-4773-9460-F76F18FBF4D0}"/>
                  </a:ext>
                </a:extLst>
              </p:cNvPr>
              <p:cNvSpPr>
                <a:spLocks noChangeArrowheads="1"/>
              </p:cNvSpPr>
              <p:nvPr/>
            </p:nvSpPr>
            <p:spPr bwMode="auto">
              <a:xfrm>
                <a:off x="1772594" y="1085519"/>
                <a:ext cx="1460088" cy="30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lumMod val="50000"/>
                      </a:schemeClr>
                    </a:solidFill>
                    <a:latin typeface="方正兰亭中黑_GBK" pitchFamily="2" charset="-122"/>
                    <a:ea typeface="方正兰亭中黑_GBK" pitchFamily="2" charset="-122"/>
                  </a:rPr>
                  <a:t>添加标题</a:t>
                </a:r>
                <a:endParaRPr lang="en-US" altLang="zh-CN" sz="1600" dirty="0">
                  <a:solidFill>
                    <a:schemeClr val="bg1">
                      <a:lumMod val="50000"/>
                    </a:schemeClr>
                  </a:solidFill>
                  <a:latin typeface="方正兰亭中黑_GBK" pitchFamily="2" charset="-122"/>
                  <a:ea typeface="方正兰亭中黑_GBK" pitchFamily="2" charset="-122"/>
                </a:endParaRPr>
              </a:p>
            </p:txBody>
          </p:sp>
          <p:sp>
            <p:nvSpPr>
              <p:cNvPr id="38" name="Rectangle 13" descr="FD1DDF730CE4456e89755B07FE1653D0# #Rectangle 13">
                <a:extLst>
                  <a:ext uri="{FF2B5EF4-FFF2-40B4-BE49-F238E27FC236}">
                    <a16:creationId xmlns:a16="http://schemas.microsoft.com/office/drawing/2014/main" id="{FF687906-BB9E-447E-B98B-E7C80983017F}"/>
                  </a:ext>
                </a:extLst>
              </p:cNvPr>
              <p:cNvSpPr>
                <a:spLocks noChangeArrowheads="1"/>
              </p:cNvSpPr>
              <p:nvPr/>
            </p:nvSpPr>
            <p:spPr bwMode="auto">
              <a:xfrm>
                <a:off x="1772593" y="1353231"/>
                <a:ext cx="2391677" cy="54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39" name="椭圆 38">
                <a:extLst>
                  <a:ext uri="{FF2B5EF4-FFF2-40B4-BE49-F238E27FC236}">
                    <a16:creationId xmlns:a16="http://schemas.microsoft.com/office/drawing/2014/main" id="{0B11D393-2918-4FF7-BEEE-CD97782059A5}"/>
                  </a:ext>
                </a:extLst>
              </p:cNvPr>
              <p:cNvSpPr/>
              <p:nvPr/>
            </p:nvSpPr>
            <p:spPr>
              <a:xfrm>
                <a:off x="683568" y="1056220"/>
                <a:ext cx="870820" cy="870820"/>
              </a:xfrm>
              <a:prstGeom prst="ellipse">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0" name="组合 39">
                <a:extLst>
                  <a:ext uri="{FF2B5EF4-FFF2-40B4-BE49-F238E27FC236}">
                    <a16:creationId xmlns:a16="http://schemas.microsoft.com/office/drawing/2014/main" id="{A2F2163B-422C-4DF4-9BF9-B6AEFE338D8A}"/>
                  </a:ext>
                </a:extLst>
              </p:cNvPr>
              <p:cNvGrpSpPr/>
              <p:nvPr/>
            </p:nvGrpSpPr>
            <p:grpSpPr>
              <a:xfrm>
                <a:off x="821895" y="1061904"/>
                <a:ext cx="623022" cy="750069"/>
                <a:chOff x="1712431" y="990614"/>
                <a:chExt cx="623022" cy="750069"/>
              </a:xfrm>
            </p:grpSpPr>
            <p:sp>
              <p:nvSpPr>
                <p:cNvPr id="41" name="TextBox 15">
                  <a:extLst>
                    <a:ext uri="{FF2B5EF4-FFF2-40B4-BE49-F238E27FC236}">
                      <a16:creationId xmlns:a16="http://schemas.microsoft.com/office/drawing/2014/main" id="{F8284F6A-773E-4CEA-9FE3-72ED3F43D728}"/>
                    </a:ext>
                  </a:extLst>
                </p:cNvPr>
                <p:cNvSpPr txBox="1"/>
                <p:nvPr/>
              </p:nvSpPr>
              <p:spPr>
                <a:xfrm>
                  <a:off x="1712431" y="1226960"/>
                  <a:ext cx="361144" cy="407446"/>
                </a:xfrm>
                <a:prstGeom prst="rect">
                  <a:avLst/>
                </a:prstGeom>
                <a:noFill/>
              </p:spPr>
              <p:txBody>
                <a:bodyPr vert="eaVert" wrap="none" rtlCol="0">
                  <a:spAutoFit/>
                </a:bodyPr>
                <a:lstStyle/>
                <a:p>
                  <a:pPr algn="ctr"/>
                  <a:r>
                    <a:rPr lang="zh-CN" altLang="en-US" sz="14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42" name="矩形 41">
                  <a:extLst>
                    <a:ext uri="{FF2B5EF4-FFF2-40B4-BE49-F238E27FC236}">
                      <a16:creationId xmlns:a16="http://schemas.microsoft.com/office/drawing/2014/main" id="{C33F3606-C353-472D-B24D-80E012BA6530}"/>
                    </a:ext>
                  </a:extLst>
                </p:cNvPr>
                <p:cNvSpPr/>
                <p:nvPr/>
              </p:nvSpPr>
              <p:spPr>
                <a:xfrm>
                  <a:off x="1886627" y="990614"/>
                  <a:ext cx="448826" cy="750069"/>
                </a:xfrm>
                <a:prstGeom prst="rect">
                  <a:avLst/>
                </a:prstGeom>
              </p:spPr>
              <p:txBody>
                <a:bodyPr wrap="none">
                  <a:spAutoFit/>
                </a:bodyPr>
                <a:lstStyle/>
                <a:p>
                  <a:pPr>
                    <a:spcBef>
                      <a:spcPct val="0"/>
                    </a:spcBef>
                    <a:defRPr/>
                  </a:pPr>
                  <a:r>
                    <a:rPr lang="en-US" altLang="zh-CN" sz="4800" dirty="0">
                      <a:solidFill>
                        <a:schemeClr val="bg1"/>
                      </a:solidFill>
                      <a:latin typeface="Swis721 BlkCn BT" pitchFamily="34" charset="0"/>
                      <a:ea typeface="方正兰亭中黑_GBK" pitchFamily="2" charset="-122"/>
                      <a:cs typeface="Arial" pitchFamily="34" charset="0"/>
                    </a:rPr>
                    <a:t>2</a:t>
                  </a:r>
                </a:p>
              </p:txBody>
            </p:sp>
          </p:grpSp>
        </p:grpSp>
        <p:grpSp>
          <p:nvGrpSpPr>
            <p:cNvPr id="9" name="组合 8">
              <a:extLst>
                <a:ext uri="{FF2B5EF4-FFF2-40B4-BE49-F238E27FC236}">
                  <a16:creationId xmlns:a16="http://schemas.microsoft.com/office/drawing/2014/main" id="{9E9296B6-1E75-4ED2-84A6-7ECB616E9259}"/>
                </a:ext>
              </a:extLst>
            </p:cNvPr>
            <p:cNvGrpSpPr/>
            <p:nvPr/>
          </p:nvGrpSpPr>
          <p:grpSpPr>
            <a:xfrm>
              <a:off x="1185344" y="4551102"/>
              <a:ext cx="4703528" cy="2040833"/>
              <a:chOff x="683568" y="2859782"/>
              <a:chExt cx="3651064" cy="1584176"/>
            </a:xfrm>
          </p:grpSpPr>
          <p:sp>
            <p:nvSpPr>
              <p:cNvPr id="29" name="圆角矩形 18">
                <a:extLst>
                  <a:ext uri="{FF2B5EF4-FFF2-40B4-BE49-F238E27FC236}">
                    <a16:creationId xmlns:a16="http://schemas.microsoft.com/office/drawing/2014/main" id="{9D272744-D35F-4B86-AB2B-CDB3FDC2873B}"/>
                  </a:ext>
                </a:extLst>
              </p:cNvPr>
              <p:cNvSpPr/>
              <p:nvPr/>
            </p:nvSpPr>
            <p:spPr>
              <a:xfrm>
                <a:off x="1698805" y="2859782"/>
                <a:ext cx="2635827" cy="1584176"/>
              </a:xfrm>
              <a:prstGeom prst="roundRect">
                <a:avLst>
                  <a:gd name="adj" fmla="val 8636"/>
                </a:avLst>
              </a:prstGeom>
              <a:noFill/>
              <a:ln w="6350">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Rectangle 13" descr="FD1DDF730CE4456e89755B07FE1653D0# #Rectangle 13">
                <a:extLst>
                  <a:ext uri="{FF2B5EF4-FFF2-40B4-BE49-F238E27FC236}">
                    <a16:creationId xmlns:a16="http://schemas.microsoft.com/office/drawing/2014/main" id="{089192FC-DF68-4C37-A31E-6988529B34B2}"/>
                  </a:ext>
                </a:extLst>
              </p:cNvPr>
              <p:cNvSpPr>
                <a:spLocks noChangeArrowheads="1"/>
              </p:cNvSpPr>
              <p:nvPr/>
            </p:nvSpPr>
            <p:spPr bwMode="auto">
              <a:xfrm>
                <a:off x="1772600" y="3245759"/>
                <a:ext cx="1460088" cy="30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lumMod val="50000"/>
                      </a:schemeClr>
                    </a:solidFill>
                    <a:latin typeface="方正兰亭中黑_GBK" pitchFamily="2" charset="-122"/>
                    <a:ea typeface="方正兰亭中黑_GBK" pitchFamily="2" charset="-122"/>
                  </a:rPr>
                  <a:t>添加标题</a:t>
                </a:r>
                <a:endParaRPr lang="en-US" altLang="zh-CN" sz="1600" dirty="0">
                  <a:solidFill>
                    <a:schemeClr val="bg1">
                      <a:lumMod val="50000"/>
                    </a:schemeClr>
                  </a:solidFill>
                  <a:latin typeface="方正兰亭中黑_GBK" pitchFamily="2" charset="-122"/>
                  <a:ea typeface="方正兰亭中黑_GBK" pitchFamily="2" charset="-122"/>
                </a:endParaRPr>
              </a:p>
            </p:txBody>
          </p:sp>
          <p:sp>
            <p:nvSpPr>
              <p:cNvPr id="31" name="Rectangle 13" descr="FD1DDF730CE4456e89755B07FE1653D0# #Rectangle 13">
                <a:extLst>
                  <a:ext uri="{FF2B5EF4-FFF2-40B4-BE49-F238E27FC236}">
                    <a16:creationId xmlns:a16="http://schemas.microsoft.com/office/drawing/2014/main" id="{9CB643F1-3701-4389-889A-109BB585A400}"/>
                  </a:ext>
                </a:extLst>
              </p:cNvPr>
              <p:cNvSpPr>
                <a:spLocks noChangeArrowheads="1"/>
              </p:cNvSpPr>
              <p:nvPr/>
            </p:nvSpPr>
            <p:spPr bwMode="auto">
              <a:xfrm>
                <a:off x="1772593" y="3513471"/>
                <a:ext cx="2391677" cy="54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32" name="椭圆 31">
                <a:extLst>
                  <a:ext uri="{FF2B5EF4-FFF2-40B4-BE49-F238E27FC236}">
                    <a16:creationId xmlns:a16="http://schemas.microsoft.com/office/drawing/2014/main" id="{A2EC7483-F3B3-4810-8F70-5FC5DC0CBFD6}"/>
                  </a:ext>
                </a:extLst>
              </p:cNvPr>
              <p:cNvSpPr/>
              <p:nvPr/>
            </p:nvSpPr>
            <p:spPr>
              <a:xfrm>
                <a:off x="683568" y="3216460"/>
                <a:ext cx="870820" cy="870820"/>
              </a:xfrm>
              <a:prstGeom prst="ellipse">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3" name="组合 32">
                <a:extLst>
                  <a:ext uri="{FF2B5EF4-FFF2-40B4-BE49-F238E27FC236}">
                    <a16:creationId xmlns:a16="http://schemas.microsoft.com/office/drawing/2014/main" id="{9F29C9C2-A48E-4A3F-8118-7EA12AAC5119}"/>
                  </a:ext>
                </a:extLst>
              </p:cNvPr>
              <p:cNvGrpSpPr/>
              <p:nvPr/>
            </p:nvGrpSpPr>
            <p:grpSpPr>
              <a:xfrm>
                <a:off x="802982" y="3222144"/>
                <a:ext cx="641935" cy="750069"/>
                <a:chOff x="1693518" y="990614"/>
                <a:chExt cx="641935" cy="750069"/>
              </a:xfrm>
            </p:grpSpPr>
            <p:sp>
              <p:nvSpPr>
                <p:cNvPr id="34" name="TextBox 24">
                  <a:extLst>
                    <a:ext uri="{FF2B5EF4-FFF2-40B4-BE49-F238E27FC236}">
                      <a16:creationId xmlns:a16="http://schemas.microsoft.com/office/drawing/2014/main" id="{31E05C2E-8556-4A7B-9844-AA644301B69C}"/>
                    </a:ext>
                  </a:extLst>
                </p:cNvPr>
                <p:cNvSpPr txBox="1"/>
                <p:nvPr/>
              </p:nvSpPr>
              <p:spPr>
                <a:xfrm>
                  <a:off x="1693518" y="1226960"/>
                  <a:ext cx="361144" cy="407446"/>
                </a:xfrm>
                <a:prstGeom prst="rect">
                  <a:avLst/>
                </a:prstGeom>
                <a:noFill/>
              </p:spPr>
              <p:txBody>
                <a:bodyPr vert="eaVert" wrap="none" rtlCol="0">
                  <a:spAutoFit/>
                </a:bodyPr>
                <a:lstStyle/>
                <a:p>
                  <a:pPr algn="ctr"/>
                  <a:r>
                    <a:rPr lang="zh-CN" altLang="en-US" sz="14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35" name="矩形 34">
                  <a:extLst>
                    <a:ext uri="{FF2B5EF4-FFF2-40B4-BE49-F238E27FC236}">
                      <a16:creationId xmlns:a16="http://schemas.microsoft.com/office/drawing/2014/main" id="{DDAA6E6C-AAC0-4B0E-8638-7BC17F2C42E7}"/>
                    </a:ext>
                  </a:extLst>
                </p:cNvPr>
                <p:cNvSpPr/>
                <p:nvPr/>
              </p:nvSpPr>
              <p:spPr>
                <a:xfrm>
                  <a:off x="1886627" y="990614"/>
                  <a:ext cx="448826" cy="750069"/>
                </a:xfrm>
                <a:prstGeom prst="rect">
                  <a:avLst/>
                </a:prstGeom>
              </p:spPr>
              <p:txBody>
                <a:bodyPr wrap="none">
                  <a:spAutoFit/>
                </a:bodyPr>
                <a:lstStyle/>
                <a:p>
                  <a:pPr>
                    <a:spcBef>
                      <a:spcPct val="0"/>
                    </a:spcBef>
                    <a:defRPr/>
                  </a:pPr>
                  <a:r>
                    <a:rPr lang="en-US" altLang="zh-CN" sz="4800" dirty="0">
                      <a:solidFill>
                        <a:schemeClr val="bg1"/>
                      </a:solidFill>
                      <a:latin typeface="Swis721 BlkCn BT" pitchFamily="34" charset="0"/>
                      <a:ea typeface="方正兰亭中黑_GBK" pitchFamily="2" charset="-122"/>
                      <a:cs typeface="Arial" pitchFamily="34" charset="0"/>
                    </a:rPr>
                    <a:t>4</a:t>
                  </a:r>
                </a:p>
              </p:txBody>
            </p:sp>
          </p:grpSp>
        </p:grpSp>
        <p:grpSp>
          <p:nvGrpSpPr>
            <p:cNvPr id="10" name="组合 9">
              <a:extLst>
                <a:ext uri="{FF2B5EF4-FFF2-40B4-BE49-F238E27FC236}">
                  <a16:creationId xmlns:a16="http://schemas.microsoft.com/office/drawing/2014/main" id="{D076CA1F-4925-4F2F-974C-D1957110C793}"/>
                </a:ext>
              </a:extLst>
            </p:cNvPr>
            <p:cNvGrpSpPr/>
            <p:nvPr/>
          </p:nvGrpSpPr>
          <p:grpSpPr>
            <a:xfrm>
              <a:off x="6377701" y="2225344"/>
              <a:ext cx="4932127" cy="2040833"/>
              <a:chOff x="4714085" y="699542"/>
              <a:chExt cx="3828515" cy="1584176"/>
            </a:xfrm>
          </p:grpSpPr>
          <p:sp>
            <p:nvSpPr>
              <p:cNvPr id="22" name="圆角矩形 27">
                <a:extLst>
                  <a:ext uri="{FF2B5EF4-FFF2-40B4-BE49-F238E27FC236}">
                    <a16:creationId xmlns:a16="http://schemas.microsoft.com/office/drawing/2014/main" id="{7070AFE4-BBB0-49AC-8711-04DBAE02683C}"/>
                  </a:ext>
                </a:extLst>
              </p:cNvPr>
              <p:cNvSpPr/>
              <p:nvPr/>
            </p:nvSpPr>
            <p:spPr>
              <a:xfrm>
                <a:off x="5732632" y="699542"/>
                <a:ext cx="2809968" cy="1584176"/>
              </a:xfrm>
              <a:prstGeom prst="roundRect">
                <a:avLst>
                  <a:gd name="adj" fmla="val 9138"/>
                </a:avLst>
              </a:prstGeom>
              <a:noFill/>
              <a:ln w="6350">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Rectangle 13" descr="FD1DDF730CE4456e89755B07FE1653D0# #Rectangle 13">
                <a:extLst>
                  <a:ext uri="{FF2B5EF4-FFF2-40B4-BE49-F238E27FC236}">
                    <a16:creationId xmlns:a16="http://schemas.microsoft.com/office/drawing/2014/main" id="{0E350218-6CA0-4E1C-B095-A2F4FCB2E2ED}"/>
                  </a:ext>
                </a:extLst>
              </p:cNvPr>
              <p:cNvSpPr>
                <a:spLocks noChangeArrowheads="1"/>
              </p:cNvSpPr>
              <p:nvPr/>
            </p:nvSpPr>
            <p:spPr bwMode="auto">
              <a:xfrm>
                <a:off x="5980563" y="1085519"/>
                <a:ext cx="1460088" cy="30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lumMod val="50000"/>
                      </a:schemeClr>
                    </a:solidFill>
                    <a:latin typeface="方正兰亭中黑_GBK" pitchFamily="2" charset="-122"/>
                    <a:ea typeface="方正兰亭中黑_GBK" pitchFamily="2" charset="-122"/>
                  </a:rPr>
                  <a:t>添加标题</a:t>
                </a:r>
                <a:endParaRPr lang="en-US" altLang="zh-CN" sz="1600" dirty="0">
                  <a:solidFill>
                    <a:schemeClr val="bg1">
                      <a:lumMod val="50000"/>
                    </a:schemeClr>
                  </a:solidFill>
                  <a:latin typeface="方正兰亭中黑_GBK" pitchFamily="2" charset="-122"/>
                  <a:ea typeface="方正兰亭中黑_GBK" pitchFamily="2" charset="-122"/>
                </a:endParaRPr>
              </a:p>
            </p:txBody>
          </p:sp>
          <p:sp>
            <p:nvSpPr>
              <p:cNvPr id="24" name="Rectangle 13" descr="FD1DDF730CE4456e89755B07FE1653D0# #Rectangle 13">
                <a:extLst>
                  <a:ext uri="{FF2B5EF4-FFF2-40B4-BE49-F238E27FC236}">
                    <a16:creationId xmlns:a16="http://schemas.microsoft.com/office/drawing/2014/main" id="{7901C108-B871-4866-8F8E-7D69E535612D}"/>
                  </a:ext>
                </a:extLst>
              </p:cNvPr>
              <p:cNvSpPr>
                <a:spLocks noChangeArrowheads="1"/>
              </p:cNvSpPr>
              <p:nvPr/>
            </p:nvSpPr>
            <p:spPr bwMode="auto">
              <a:xfrm>
                <a:off x="5980561" y="1353231"/>
                <a:ext cx="2391677" cy="54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25" name="椭圆 24">
                <a:extLst>
                  <a:ext uri="{FF2B5EF4-FFF2-40B4-BE49-F238E27FC236}">
                    <a16:creationId xmlns:a16="http://schemas.microsoft.com/office/drawing/2014/main" id="{F5113E83-986B-4046-B9C8-41FF66D8A857}"/>
                  </a:ext>
                </a:extLst>
              </p:cNvPr>
              <p:cNvSpPr/>
              <p:nvPr/>
            </p:nvSpPr>
            <p:spPr>
              <a:xfrm>
                <a:off x="4714085" y="1056220"/>
                <a:ext cx="870820" cy="870820"/>
              </a:xfrm>
              <a:prstGeom prst="ellipse">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6" name="组合 25">
                <a:extLst>
                  <a:ext uri="{FF2B5EF4-FFF2-40B4-BE49-F238E27FC236}">
                    <a16:creationId xmlns:a16="http://schemas.microsoft.com/office/drawing/2014/main" id="{F4C56832-4F06-4AF4-9679-D86D6A81ADB3}"/>
                  </a:ext>
                </a:extLst>
              </p:cNvPr>
              <p:cNvGrpSpPr/>
              <p:nvPr/>
            </p:nvGrpSpPr>
            <p:grpSpPr>
              <a:xfrm>
                <a:off x="4821271" y="1061904"/>
                <a:ext cx="654170" cy="750069"/>
                <a:chOff x="1607351" y="990614"/>
                <a:chExt cx="654170" cy="750069"/>
              </a:xfrm>
            </p:grpSpPr>
            <p:sp>
              <p:nvSpPr>
                <p:cNvPr id="27" name="TextBox 33">
                  <a:extLst>
                    <a:ext uri="{FF2B5EF4-FFF2-40B4-BE49-F238E27FC236}">
                      <a16:creationId xmlns:a16="http://schemas.microsoft.com/office/drawing/2014/main" id="{E5F1A90A-4838-477F-8DCC-32EBB834BEB3}"/>
                    </a:ext>
                  </a:extLst>
                </p:cNvPr>
                <p:cNvSpPr txBox="1"/>
                <p:nvPr/>
              </p:nvSpPr>
              <p:spPr>
                <a:xfrm>
                  <a:off x="1607351" y="1226960"/>
                  <a:ext cx="361145" cy="407446"/>
                </a:xfrm>
                <a:prstGeom prst="rect">
                  <a:avLst/>
                </a:prstGeom>
                <a:noFill/>
              </p:spPr>
              <p:txBody>
                <a:bodyPr vert="eaVert" wrap="none" rtlCol="0">
                  <a:spAutoFit/>
                </a:bodyPr>
                <a:lstStyle/>
                <a:p>
                  <a:pPr algn="ctr"/>
                  <a:r>
                    <a:rPr lang="zh-CN" altLang="en-US" sz="14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28" name="矩形 27">
                  <a:extLst>
                    <a:ext uri="{FF2B5EF4-FFF2-40B4-BE49-F238E27FC236}">
                      <a16:creationId xmlns:a16="http://schemas.microsoft.com/office/drawing/2014/main" id="{F1F3FB62-8857-42AA-82A7-5F05C817F49B}"/>
                    </a:ext>
                  </a:extLst>
                </p:cNvPr>
                <p:cNvSpPr/>
                <p:nvPr/>
              </p:nvSpPr>
              <p:spPr>
                <a:xfrm>
                  <a:off x="1845672" y="990614"/>
                  <a:ext cx="415849" cy="750069"/>
                </a:xfrm>
                <a:prstGeom prst="rect">
                  <a:avLst/>
                </a:prstGeom>
              </p:spPr>
              <p:txBody>
                <a:bodyPr wrap="square">
                  <a:spAutoFit/>
                </a:bodyPr>
                <a:lstStyle/>
                <a:p>
                  <a:pPr>
                    <a:spcBef>
                      <a:spcPct val="0"/>
                    </a:spcBef>
                    <a:defRPr/>
                  </a:pPr>
                  <a:r>
                    <a:rPr lang="en-US" altLang="zh-CN" sz="4800" dirty="0">
                      <a:solidFill>
                        <a:schemeClr val="bg1"/>
                      </a:solidFill>
                      <a:latin typeface="Swis721 BlkCn BT" pitchFamily="34" charset="0"/>
                      <a:ea typeface="方正兰亭中黑_GBK" pitchFamily="2" charset="-122"/>
                      <a:cs typeface="Arial" pitchFamily="34" charset="0"/>
                    </a:rPr>
                    <a:t>1</a:t>
                  </a:r>
                </a:p>
              </p:txBody>
            </p:sp>
          </p:grpSp>
        </p:grpSp>
        <p:grpSp>
          <p:nvGrpSpPr>
            <p:cNvPr id="14" name="组合 13">
              <a:extLst>
                <a:ext uri="{FF2B5EF4-FFF2-40B4-BE49-F238E27FC236}">
                  <a16:creationId xmlns:a16="http://schemas.microsoft.com/office/drawing/2014/main" id="{F1E3E95B-8D4A-4895-B281-723794AE1C65}"/>
                </a:ext>
              </a:extLst>
            </p:cNvPr>
            <p:cNvGrpSpPr/>
            <p:nvPr/>
          </p:nvGrpSpPr>
          <p:grpSpPr>
            <a:xfrm>
              <a:off x="6377701" y="4551102"/>
              <a:ext cx="4932127" cy="2040833"/>
              <a:chOff x="4714085" y="2859782"/>
              <a:chExt cx="3828515" cy="1584176"/>
            </a:xfrm>
          </p:grpSpPr>
          <p:sp>
            <p:nvSpPr>
              <p:cNvPr id="15" name="圆角矩形 36">
                <a:extLst>
                  <a:ext uri="{FF2B5EF4-FFF2-40B4-BE49-F238E27FC236}">
                    <a16:creationId xmlns:a16="http://schemas.microsoft.com/office/drawing/2014/main" id="{A5262BBF-6E4B-49F2-A376-0759E02466DE}"/>
                  </a:ext>
                </a:extLst>
              </p:cNvPr>
              <p:cNvSpPr/>
              <p:nvPr/>
            </p:nvSpPr>
            <p:spPr>
              <a:xfrm>
                <a:off x="5732632" y="2859782"/>
                <a:ext cx="2809968" cy="1584176"/>
              </a:xfrm>
              <a:prstGeom prst="roundRect">
                <a:avLst>
                  <a:gd name="adj" fmla="val 9138"/>
                </a:avLst>
              </a:prstGeom>
              <a:noFill/>
              <a:ln w="6350">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Rectangle 13" descr="FD1DDF730CE4456e89755B07FE1653D0# #Rectangle 13">
                <a:extLst>
                  <a:ext uri="{FF2B5EF4-FFF2-40B4-BE49-F238E27FC236}">
                    <a16:creationId xmlns:a16="http://schemas.microsoft.com/office/drawing/2014/main" id="{1B305838-B4FA-4DF0-8312-821E7B9F97E6}"/>
                  </a:ext>
                </a:extLst>
              </p:cNvPr>
              <p:cNvSpPr>
                <a:spLocks noChangeArrowheads="1"/>
              </p:cNvSpPr>
              <p:nvPr/>
            </p:nvSpPr>
            <p:spPr bwMode="auto">
              <a:xfrm>
                <a:off x="5980563" y="3245759"/>
                <a:ext cx="1460088" cy="30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bg1">
                        <a:lumMod val="50000"/>
                      </a:schemeClr>
                    </a:solidFill>
                    <a:latin typeface="方正兰亭中黑_GBK" pitchFamily="2" charset="-122"/>
                    <a:ea typeface="方正兰亭中黑_GBK" pitchFamily="2" charset="-122"/>
                  </a:rPr>
                  <a:t>添加标题</a:t>
                </a:r>
                <a:endParaRPr lang="en-US" altLang="zh-CN" sz="1600" dirty="0">
                  <a:solidFill>
                    <a:schemeClr val="bg1">
                      <a:lumMod val="50000"/>
                    </a:schemeClr>
                  </a:solidFill>
                  <a:latin typeface="方正兰亭中黑_GBK" pitchFamily="2" charset="-122"/>
                  <a:ea typeface="方正兰亭中黑_GBK" pitchFamily="2" charset="-122"/>
                </a:endParaRPr>
              </a:p>
            </p:txBody>
          </p:sp>
          <p:sp>
            <p:nvSpPr>
              <p:cNvPr id="17" name="Rectangle 13" descr="FD1DDF730CE4456e89755B07FE1653D0# #Rectangle 13">
                <a:extLst>
                  <a:ext uri="{FF2B5EF4-FFF2-40B4-BE49-F238E27FC236}">
                    <a16:creationId xmlns:a16="http://schemas.microsoft.com/office/drawing/2014/main" id="{69920AE9-D6CD-4E58-B5D1-AD5FBB6B922F}"/>
                  </a:ext>
                </a:extLst>
              </p:cNvPr>
              <p:cNvSpPr>
                <a:spLocks noChangeArrowheads="1"/>
              </p:cNvSpPr>
              <p:nvPr/>
            </p:nvSpPr>
            <p:spPr bwMode="auto">
              <a:xfrm>
                <a:off x="5980561" y="3513471"/>
                <a:ext cx="2391677" cy="54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8" name="椭圆 17">
                <a:extLst>
                  <a:ext uri="{FF2B5EF4-FFF2-40B4-BE49-F238E27FC236}">
                    <a16:creationId xmlns:a16="http://schemas.microsoft.com/office/drawing/2014/main" id="{A5E7926D-15C0-48FB-B31D-D5D25ECE6D9D}"/>
                  </a:ext>
                </a:extLst>
              </p:cNvPr>
              <p:cNvSpPr/>
              <p:nvPr/>
            </p:nvSpPr>
            <p:spPr>
              <a:xfrm>
                <a:off x="4714085" y="3216460"/>
                <a:ext cx="870820" cy="870820"/>
              </a:xfrm>
              <a:prstGeom prst="ellipse">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a:extLst>
                  <a:ext uri="{FF2B5EF4-FFF2-40B4-BE49-F238E27FC236}">
                    <a16:creationId xmlns:a16="http://schemas.microsoft.com/office/drawing/2014/main" id="{56D8C4EC-41DA-4D29-B42B-895CCDCA8C65}"/>
                  </a:ext>
                </a:extLst>
              </p:cNvPr>
              <p:cNvGrpSpPr/>
              <p:nvPr/>
            </p:nvGrpSpPr>
            <p:grpSpPr>
              <a:xfrm>
                <a:off x="4833499" y="3222144"/>
                <a:ext cx="641943" cy="750069"/>
                <a:chOff x="1619579" y="990614"/>
                <a:chExt cx="641943" cy="750069"/>
              </a:xfrm>
            </p:grpSpPr>
            <p:sp>
              <p:nvSpPr>
                <p:cNvPr id="20" name="TextBox 42">
                  <a:extLst>
                    <a:ext uri="{FF2B5EF4-FFF2-40B4-BE49-F238E27FC236}">
                      <a16:creationId xmlns:a16="http://schemas.microsoft.com/office/drawing/2014/main" id="{327A4719-9DB1-425B-8EFE-562D45C7AC96}"/>
                    </a:ext>
                  </a:extLst>
                </p:cNvPr>
                <p:cNvSpPr txBox="1"/>
                <p:nvPr/>
              </p:nvSpPr>
              <p:spPr>
                <a:xfrm>
                  <a:off x="1619579" y="1226960"/>
                  <a:ext cx="361145" cy="407446"/>
                </a:xfrm>
                <a:prstGeom prst="rect">
                  <a:avLst/>
                </a:prstGeom>
                <a:noFill/>
              </p:spPr>
              <p:txBody>
                <a:bodyPr vert="eaVert" wrap="none" rtlCol="0">
                  <a:spAutoFit/>
                </a:bodyPr>
                <a:lstStyle/>
                <a:p>
                  <a:pPr algn="ctr"/>
                  <a:r>
                    <a:rPr lang="zh-CN" altLang="en-US" sz="14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21" name="矩形 20">
                  <a:extLst>
                    <a:ext uri="{FF2B5EF4-FFF2-40B4-BE49-F238E27FC236}">
                      <a16:creationId xmlns:a16="http://schemas.microsoft.com/office/drawing/2014/main" id="{78BDAD62-F007-4778-B302-382E17FEAA0F}"/>
                    </a:ext>
                  </a:extLst>
                </p:cNvPr>
                <p:cNvSpPr/>
                <p:nvPr/>
              </p:nvSpPr>
              <p:spPr>
                <a:xfrm>
                  <a:off x="1812696" y="990614"/>
                  <a:ext cx="448826" cy="750069"/>
                </a:xfrm>
                <a:prstGeom prst="rect">
                  <a:avLst/>
                </a:prstGeom>
              </p:spPr>
              <p:txBody>
                <a:bodyPr wrap="none">
                  <a:spAutoFit/>
                </a:bodyPr>
                <a:lstStyle/>
                <a:p>
                  <a:pPr>
                    <a:spcBef>
                      <a:spcPct val="0"/>
                    </a:spcBef>
                    <a:defRPr/>
                  </a:pPr>
                  <a:r>
                    <a:rPr lang="en-US" altLang="zh-CN" sz="4800" dirty="0">
                      <a:solidFill>
                        <a:schemeClr val="bg1"/>
                      </a:solidFill>
                      <a:latin typeface="Swis721 BlkCn BT" pitchFamily="34" charset="0"/>
                      <a:ea typeface="方正兰亭中黑_GBK" pitchFamily="2" charset="-122"/>
                      <a:cs typeface="Arial" pitchFamily="34" charset="0"/>
                    </a:rPr>
                    <a:t>3</a:t>
                  </a:r>
                </a:p>
              </p:txBody>
            </p:sp>
          </p:grpSp>
        </p:grpSp>
      </p:grpSp>
    </p:spTree>
    <p:extLst>
      <p:ext uri="{BB962C8B-B14F-4D97-AF65-F5344CB8AC3E}">
        <p14:creationId xmlns:p14="http://schemas.microsoft.com/office/powerpoint/2010/main" val="8215296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627292E-C6B4-4E46-9CFA-5CA324B19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2EEB159-F6B3-4D2B-AAF5-F645194EEF29}"/>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2D559AF-3D46-4520-80A8-A7EB8E42EFEC}"/>
              </a:ext>
            </a:extLst>
          </p:cNvPr>
          <p:cNvSpPr/>
          <p:nvPr/>
        </p:nvSpPr>
        <p:spPr>
          <a:xfrm>
            <a:off x="3168643" y="2058238"/>
            <a:ext cx="1693410" cy="2464674"/>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600" spc="-300" dirty="0">
                <a:solidFill>
                  <a:srgbClr val="E66373"/>
                </a:solidFill>
                <a:latin typeface="华文中宋" panose="02010600040101010101" pitchFamily="2" charset="-122"/>
                <a:ea typeface="华文中宋" panose="02010600040101010101" pitchFamily="2" charset="-122"/>
              </a:rPr>
              <a:t>第四章</a:t>
            </a:r>
          </a:p>
        </p:txBody>
      </p:sp>
      <p:pic>
        <p:nvPicPr>
          <p:cNvPr id="14" name="图片 13">
            <a:extLst>
              <a:ext uri="{FF2B5EF4-FFF2-40B4-BE49-F238E27FC236}">
                <a16:creationId xmlns:a16="http://schemas.microsoft.com/office/drawing/2014/main" id="{6C11F87D-037C-4F90-98AD-1F16E74A7A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39126">
            <a:off x="2407365" y="3411736"/>
            <a:ext cx="2064362" cy="1882078"/>
          </a:xfrm>
          <a:prstGeom prst="rect">
            <a:avLst/>
          </a:prstGeom>
        </p:spPr>
      </p:pic>
      <p:grpSp>
        <p:nvGrpSpPr>
          <p:cNvPr id="15" name="组合 14">
            <a:extLst>
              <a:ext uri="{FF2B5EF4-FFF2-40B4-BE49-F238E27FC236}">
                <a16:creationId xmlns:a16="http://schemas.microsoft.com/office/drawing/2014/main" id="{B76D83D6-75BF-48CA-98A8-48E8EB7A0991}"/>
              </a:ext>
            </a:extLst>
          </p:cNvPr>
          <p:cNvGrpSpPr/>
          <p:nvPr/>
        </p:nvGrpSpPr>
        <p:grpSpPr>
          <a:xfrm>
            <a:off x="4674372" y="2603743"/>
            <a:ext cx="4732383" cy="1374433"/>
            <a:chOff x="4719116" y="3060340"/>
            <a:chExt cx="7049591" cy="1131056"/>
          </a:xfrm>
        </p:grpSpPr>
        <p:sp>
          <p:nvSpPr>
            <p:cNvPr id="16" name="矩形 15">
              <a:extLst>
                <a:ext uri="{FF2B5EF4-FFF2-40B4-BE49-F238E27FC236}">
                  <a16:creationId xmlns:a16="http://schemas.microsoft.com/office/drawing/2014/main" id="{8F6D3B66-98CF-48B1-BD43-98785B9B44B5}"/>
                </a:ext>
              </a:extLst>
            </p:cNvPr>
            <p:cNvSpPr/>
            <p:nvPr/>
          </p:nvSpPr>
          <p:spPr>
            <a:xfrm>
              <a:off x="4719116" y="3060340"/>
              <a:ext cx="7049591" cy="683849"/>
            </a:xfrm>
            <a:prstGeom prst="rect">
              <a:avLst/>
            </a:prstGeom>
            <a:noFill/>
            <a:ln>
              <a:noFill/>
            </a:ln>
          </p:spPr>
          <p:txBody>
            <a:bodyPr wrap="square">
              <a:spAutoFit/>
            </a:bodyPr>
            <a:lstStyle/>
            <a:p>
              <a:pPr algn="ctr"/>
              <a:r>
                <a:rPr kumimoji="1" lang="zh-CN" altLang="en-US" sz="4600" spc="300" dirty="0">
                  <a:solidFill>
                    <a:srgbClr val="E66373"/>
                  </a:solidFill>
                  <a:latin typeface="华文中宋" panose="02010600040101010101" pitchFamily="2" charset="-122"/>
                  <a:ea typeface="华文中宋" panose="02010600040101010101" pitchFamily="2" charset="-122"/>
                </a:rPr>
                <a:t>明年工作计划</a:t>
              </a:r>
            </a:p>
          </p:txBody>
        </p:sp>
        <p:sp>
          <p:nvSpPr>
            <p:cNvPr id="18" name="矩形 17">
              <a:extLst>
                <a:ext uri="{FF2B5EF4-FFF2-40B4-BE49-F238E27FC236}">
                  <a16:creationId xmlns:a16="http://schemas.microsoft.com/office/drawing/2014/main" id="{0D8F4A1E-3EF4-4B42-9F28-3002954D968F}"/>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39614187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0-#ppt_w/2"/>
                                          </p:val>
                                        </p:tav>
                                        <p:tav tm="100000">
                                          <p:val>
                                            <p:strVal val="#ppt_x"/>
                                          </p:val>
                                        </p:tav>
                                      </p:tavLst>
                                    </p:anim>
                                    <p:anim calcmode="lin" valueType="num">
                                      <p:cBhvr additive="base">
                                        <p:cTn id="23" dur="75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E043079E-FD63-4F64-8F4E-C4B2CB752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572AF39D-C96A-4B67-845C-F5683F3BAC3D}"/>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7" name="组合 36">
            <a:extLst>
              <a:ext uri="{FF2B5EF4-FFF2-40B4-BE49-F238E27FC236}">
                <a16:creationId xmlns:a16="http://schemas.microsoft.com/office/drawing/2014/main" id="{0E28A64A-F815-46AB-A970-465630BDAEAE}"/>
              </a:ext>
            </a:extLst>
          </p:cNvPr>
          <p:cNvGrpSpPr/>
          <p:nvPr/>
        </p:nvGrpSpPr>
        <p:grpSpPr>
          <a:xfrm>
            <a:off x="5499224" y="1611169"/>
            <a:ext cx="3239970" cy="3375993"/>
            <a:chOff x="6348073" y="1287892"/>
            <a:chExt cx="4443528" cy="4080734"/>
          </a:xfrm>
          <a:noFill/>
        </p:grpSpPr>
        <p:sp>
          <p:nvSpPr>
            <p:cNvPr id="38" name="Freeform 10">
              <a:extLst>
                <a:ext uri="{FF2B5EF4-FFF2-40B4-BE49-F238E27FC236}">
                  <a16:creationId xmlns:a16="http://schemas.microsoft.com/office/drawing/2014/main" id="{65A66A24-48F1-41D8-9A16-95D383E1CCD6}"/>
                </a:ext>
              </a:extLst>
            </p:cNvPr>
            <p:cNvSpPr>
              <a:spLocks/>
            </p:cNvSpPr>
            <p:nvPr/>
          </p:nvSpPr>
          <p:spPr bwMode="auto">
            <a:xfrm>
              <a:off x="6348073" y="1424349"/>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E66373"/>
              </a:solidFill>
              <a:round/>
              <a:headEnd/>
              <a:tailEnd/>
            </a:ln>
          </p:spPr>
          <p:txBody>
            <a:bodyPr lIns="68562" tIns="34281" rIns="68562" bIns="34281"/>
            <a:lstStyle/>
            <a:p>
              <a:endParaRPr lang="zh-CN" altLang="en-US" sz="2200">
                <a:solidFill>
                  <a:srgbClr val="E66373"/>
                </a:solidFill>
                <a:latin typeface="华文中宋" panose="02010600040101010101" pitchFamily="2" charset="-122"/>
                <a:ea typeface="华文中宋" panose="02010600040101010101" pitchFamily="2" charset="-122"/>
              </a:endParaRPr>
            </a:p>
          </p:txBody>
        </p:sp>
        <p:sp>
          <p:nvSpPr>
            <p:cNvPr id="39" name="Rectangle 12">
              <a:extLst>
                <a:ext uri="{FF2B5EF4-FFF2-40B4-BE49-F238E27FC236}">
                  <a16:creationId xmlns:a16="http://schemas.microsoft.com/office/drawing/2014/main" id="{C09DAD95-4825-43B8-9C76-C442CD139316}"/>
                </a:ext>
              </a:extLst>
            </p:cNvPr>
            <p:cNvSpPr>
              <a:spLocks noChangeArrowheads="1"/>
            </p:cNvSpPr>
            <p:nvPr/>
          </p:nvSpPr>
          <p:spPr bwMode="auto">
            <a:xfrm>
              <a:off x="6566425" y="1287892"/>
              <a:ext cx="736615" cy="892921"/>
            </a:xfrm>
            <a:prstGeom prst="rect">
              <a:avLst/>
            </a:prstGeom>
            <a:solidFill>
              <a:srgbClr val="FEFFFA"/>
            </a:solidFill>
            <a:ln>
              <a:solidFill>
                <a:srgbClr val="E66373"/>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dirty="0">
                <a:solidFill>
                  <a:srgbClr val="E66373"/>
                </a:solidFill>
                <a:latin typeface="华文中宋" panose="02010600040101010101" pitchFamily="2" charset="-122"/>
                <a:ea typeface="华文中宋" panose="02010600040101010101" pitchFamily="2" charset="-122"/>
              </a:endParaRPr>
            </a:p>
          </p:txBody>
        </p:sp>
        <p:sp>
          <p:nvSpPr>
            <p:cNvPr id="40" name="Freeform 10">
              <a:extLst>
                <a:ext uri="{FF2B5EF4-FFF2-40B4-BE49-F238E27FC236}">
                  <a16:creationId xmlns:a16="http://schemas.microsoft.com/office/drawing/2014/main" id="{FE398897-C23D-4DA7-99FC-701974EE037C}"/>
                </a:ext>
              </a:extLst>
            </p:cNvPr>
            <p:cNvSpPr>
              <a:spLocks/>
            </p:cNvSpPr>
            <p:nvPr/>
          </p:nvSpPr>
          <p:spPr bwMode="auto">
            <a:xfrm>
              <a:off x="6348073" y="2483158"/>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E66373"/>
              </a:solidFill>
              <a:round/>
              <a:headEnd/>
              <a:tailEnd/>
            </a:ln>
          </p:spPr>
          <p:txBody>
            <a:bodyPr lIns="68562" tIns="34281" rIns="68562" bIns="34281"/>
            <a:lstStyle/>
            <a:p>
              <a:endParaRPr lang="zh-CN" altLang="en-US" sz="2200" dirty="0">
                <a:solidFill>
                  <a:srgbClr val="E66373"/>
                </a:solidFill>
                <a:latin typeface="华文中宋" panose="02010600040101010101" pitchFamily="2" charset="-122"/>
                <a:ea typeface="华文中宋" panose="02010600040101010101" pitchFamily="2" charset="-122"/>
              </a:endParaRPr>
            </a:p>
          </p:txBody>
        </p:sp>
        <p:sp>
          <p:nvSpPr>
            <p:cNvPr id="41" name="Rectangle 12">
              <a:extLst>
                <a:ext uri="{FF2B5EF4-FFF2-40B4-BE49-F238E27FC236}">
                  <a16:creationId xmlns:a16="http://schemas.microsoft.com/office/drawing/2014/main" id="{C50FE45F-D475-498E-8B24-B176D8858C8E}"/>
                </a:ext>
              </a:extLst>
            </p:cNvPr>
            <p:cNvSpPr>
              <a:spLocks noChangeArrowheads="1"/>
            </p:cNvSpPr>
            <p:nvPr/>
          </p:nvSpPr>
          <p:spPr bwMode="auto">
            <a:xfrm>
              <a:off x="6564338" y="2360180"/>
              <a:ext cx="738702" cy="892921"/>
            </a:xfrm>
            <a:prstGeom prst="rect">
              <a:avLst/>
            </a:prstGeom>
            <a:solidFill>
              <a:srgbClr val="FEFFFA"/>
            </a:solidFill>
            <a:ln>
              <a:solidFill>
                <a:srgbClr val="E66373"/>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dirty="0">
                <a:solidFill>
                  <a:srgbClr val="E66373"/>
                </a:solidFill>
                <a:latin typeface="华文中宋" panose="02010600040101010101" pitchFamily="2" charset="-122"/>
                <a:ea typeface="华文中宋" panose="02010600040101010101" pitchFamily="2" charset="-122"/>
              </a:endParaRPr>
            </a:p>
          </p:txBody>
        </p:sp>
        <p:sp>
          <p:nvSpPr>
            <p:cNvPr id="42" name="Freeform 10">
              <a:extLst>
                <a:ext uri="{FF2B5EF4-FFF2-40B4-BE49-F238E27FC236}">
                  <a16:creationId xmlns:a16="http://schemas.microsoft.com/office/drawing/2014/main" id="{963679CC-501F-474C-B060-503E39553480}"/>
                </a:ext>
              </a:extLst>
            </p:cNvPr>
            <p:cNvSpPr>
              <a:spLocks/>
            </p:cNvSpPr>
            <p:nvPr/>
          </p:nvSpPr>
          <p:spPr bwMode="auto">
            <a:xfrm>
              <a:off x="6358561" y="3555181"/>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E66373"/>
              </a:solidFill>
              <a:round/>
              <a:headEnd/>
              <a:tailEnd/>
            </a:ln>
          </p:spPr>
          <p:txBody>
            <a:bodyPr lIns="68562" tIns="34281" rIns="68562" bIns="34281"/>
            <a:lstStyle/>
            <a:p>
              <a:endParaRPr lang="zh-CN" altLang="en-US" sz="2200" dirty="0">
                <a:solidFill>
                  <a:srgbClr val="E66373"/>
                </a:solidFill>
                <a:latin typeface="华文中宋" panose="02010600040101010101" pitchFamily="2" charset="-122"/>
                <a:ea typeface="华文中宋" panose="02010600040101010101" pitchFamily="2" charset="-122"/>
              </a:endParaRPr>
            </a:p>
          </p:txBody>
        </p:sp>
        <p:sp>
          <p:nvSpPr>
            <p:cNvPr id="43" name="Rectangle 12">
              <a:extLst>
                <a:ext uri="{FF2B5EF4-FFF2-40B4-BE49-F238E27FC236}">
                  <a16:creationId xmlns:a16="http://schemas.microsoft.com/office/drawing/2014/main" id="{7AB123F0-FB3B-4F15-95AB-11D42B9A9E47}"/>
                </a:ext>
              </a:extLst>
            </p:cNvPr>
            <p:cNvSpPr>
              <a:spLocks noChangeArrowheads="1"/>
            </p:cNvSpPr>
            <p:nvPr/>
          </p:nvSpPr>
          <p:spPr bwMode="auto">
            <a:xfrm>
              <a:off x="6576913" y="3417419"/>
              <a:ext cx="726127" cy="892921"/>
            </a:xfrm>
            <a:prstGeom prst="rect">
              <a:avLst/>
            </a:prstGeom>
            <a:solidFill>
              <a:srgbClr val="FEFFFA"/>
            </a:solidFill>
            <a:ln>
              <a:solidFill>
                <a:srgbClr val="E66373"/>
              </a:solid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rgbClr val="E66373"/>
                </a:solidFill>
                <a:latin typeface="华文中宋" panose="02010600040101010101" pitchFamily="2" charset="-122"/>
                <a:ea typeface="华文中宋" panose="02010600040101010101" pitchFamily="2" charset="-122"/>
              </a:endParaRPr>
            </a:p>
          </p:txBody>
        </p:sp>
        <p:sp>
          <p:nvSpPr>
            <p:cNvPr id="44" name="Freeform 10">
              <a:extLst>
                <a:ext uri="{FF2B5EF4-FFF2-40B4-BE49-F238E27FC236}">
                  <a16:creationId xmlns:a16="http://schemas.microsoft.com/office/drawing/2014/main" id="{59ED640B-5A0B-4F72-B3BA-3F753E6AC0BC}"/>
                </a:ext>
              </a:extLst>
            </p:cNvPr>
            <p:cNvSpPr>
              <a:spLocks/>
            </p:cNvSpPr>
            <p:nvPr/>
          </p:nvSpPr>
          <p:spPr bwMode="auto">
            <a:xfrm>
              <a:off x="6358561" y="4604252"/>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rgbClr val="E66373"/>
              </a:solidFill>
              <a:round/>
              <a:headEnd/>
              <a:tailEnd/>
            </a:ln>
          </p:spPr>
          <p:txBody>
            <a:bodyPr lIns="68562" tIns="34281" rIns="68562" bIns="34281"/>
            <a:lstStyle/>
            <a:p>
              <a:endParaRPr lang="zh-CN" altLang="en-US" sz="2200">
                <a:solidFill>
                  <a:srgbClr val="E66373"/>
                </a:solidFill>
                <a:latin typeface="华文中宋" panose="02010600040101010101" pitchFamily="2" charset="-122"/>
                <a:ea typeface="华文中宋" panose="02010600040101010101" pitchFamily="2" charset="-122"/>
              </a:endParaRPr>
            </a:p>
          </p:txBody>
        </p:sp>
        <p:sp>
          <p:nvSpPr>
            <p:cNvPr id="45" name="Rectangle 12">
              <a:extLst>
                <a:ext uri="{FF2B5EF4-FFF2-40B4-BE49-F238E27FC236}">
                  <a16:creationId xmlns:a16="http://schemas.microsoft.com/office/drawing/2014/main" id="{D8229A21-68DC-43F4-91F3-C698B55FAE11}"/>
                </a:ext>
              </a:extLst>
            </p:cNvPr>
            <p:cNvSpPr>
              <a:spLocks noChangeArrowheads="1"/>
            </p:cNvSpPr>
            <p:nvPr/>
          </p:nvSpPr>
          <p:spPr bwMode="auto">
            <a:xfrm>
              <a:off x="6576913" y="4475705"/>
              <a:ext cx="726127" cy="892921"/>
            </a:xfrm>
            <a:prstGeom prst="rect">
              <a:avLst/>
            </a:prstGeom>
            <a:solidFill>
              <a:srgbClr val="FEFFFA"/>
            </a:solidFill>
            <a:ln w="9525">
              <a:solidFill>
                <a:srgbClr val="E66373"/>
              </a:solid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dirty="0">
                <a:solidFill>
                  <a:srgbClr val="E66373"/>
                </a:solidFill>
                <a:latin typeface="华文中宋" panose="02010600040101010101" pitchFamily="2" charset="-122"/>
                <a:ea typeface="华文中宋" panose="02010600040101010101" pitchFamily="2" charset="-122"/>
              </a:endParaRPr>
            </a:p>
          </p:txBody>
        </p:sp>
        <p:sp>
          <p:nvSpPr>
            <p:cNvPr id="46" name="TextBox 105">
              <a:extLst>
                <a:ext uri="{FF2B5EF4-FFF2-40B4-BE49-F238E27FC236}">
                  <a16:creationId xmlns:a16="http://schemas.microsoft.com/office/drawing/2014/main" id="{3ECB5067-6F4A-442F-B8F8-2677FE73B4C5}"/>
                </a:ext>
              </a:extLst>
            </p:cNvPr>
            <p:cNvSpPr txBox="1">
              <a:spLocks noChangeArrowheads="1"/>
            </p:cNvSpPr>
            <p:nvPr/>
          </p:nvSpPr>
          <p:spPr bwMode="auto">
            <a:xfrm>
              <a:off x="7781088" y="1479098"/>
              <a:ext cx="2511486" cy="492912"/>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rgbClr val="E66373"/>
                  </a:solidFill>
                  <a:latin typeface="华文中宋" panose="02010600040101010101" pitchFamily="2" charset="-122"/>
                  <a:ea typeface="华文中宋" panose="02010600040101010101" pitchFamily="2" charset="-122"/>
                </a:rPr>
                <a:t>年度工作概述</a:t>
              </a:r>
            </a:p>
          </p:txBody>
        </p:sp>
        <p:sp>
          <p:nvSpPr>
            <p:cNvPr id="47" name="TextBox 106">
              <a:extLst>
                <a:ext uri="{FF2B5EF4-FFF2-40B4-BE49-F238E27FC236}">
                  <a16:creationId xmlns:a16="http://schemas.microsoft.com/office/drawing/2014/main" id="{8779C29C-E04B-4E4F-90C7-231CA97D1361}"/>
                </a:ext>
              </a:extLst>
            </p:cNvPr>
            <p:cNvSpPr txBox="1">
              <a:spLocks noChangeArrowheads="1"/>
            </p:cNvSpPr>
            <p:nvPr/>
          </p:nvSpPr>
          <p:spPr bwMode="auto">
            <a:xfrm>
              <a:off x="6681899" y="1410870"/>
              <a:ext cx="495487" cy="604519"/>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E66373"/>
                  </a:solidFill>
                  <a:latin typeface="华文中宋" panose="02010600040101010101" pitchFamily="2" charset="-122"/>
                  <a:ea typeface="华文中宋" panose="02010600040101010101" pitchFamily="2" charset="-122"/>
                </a:rPr>
                <a:t>1</a:t>
              </a:r>
              <a:endParaRPr lang="zh-CN" altLang="en-US" sz="2800" dirty="0">
                <a:solidFill>
                  <a:srgbClr val="E66373"/>
                </a:solidFill>
                <a:latin typeface="华文中宋" panose="02010600040101010101" pitchFamily="2" charset="-122"/>
                <a:ea typeface="华文中宋" panose="02010600040101010101" pitchFamily="2" charset="-122"/>
              </a:endParaRPr>
            </a:p>
          </p:txBody>
        </p:sp>
        <p:sp>
          <p:nvSpPr>
            <p:cNvPr id="48" name="TextBox 108">
              <a:extLst>
                <a:ext uri="{FF2B5EF4-FFF2-40B4-BE49-F238E27FC236}">
                  <a16:creationId xmlns:a16="http://schemas.microsoft.com/office/drawing/2014/main" id="{77732BB4-5516-47E3-AA84-E0A7196FE06F}"/>
                </a:ext>
              </a:extLst>
            </p:cNvPr>
            <p:cNvSpPr txBox="1">
              <a:spLocks noChangeArrowheads="1"/>
            </p:cNvSpPr>
            <p:nvPr/>
          </p:nvSpPr>
          <p:spPr bwMode="auto">
            <a:xfrm>
              <a:off x="7781088" y="2564343"/>
              <a:ext cx="2511486" cy="492912"/>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rgbClr val="E66373"/>
                  </a:solidFill>
                  <a:latin typeface="华文中宋" panose="02010600040101010101" pitchFamily="2" charset="-122"/>
                  <a:ea typeface="华文中宋" panose="02010600040101010101" pitchFamily="2" charset="-122"/>
                </a:rPr>
                <a:t>工作完成情况</a:t>
              </a:r>
            </a:p>
          </p:txBody>
        </p:sp>
        <p:sp>
          <p:nvSpPr>
            <p:cNvPr id="49" name="TextBox 109">
              <a:extLst>
                <a:ext uri="{FF2B5EF4-FFF2-40B4-BE49-F238E27FC236}">
                  <a16:creationId xmlns:a16="http://schemas.microsoft.com/office/drawing/2014/main" id="{AEE978B1-760B-46C4-96EF-53A2C4D64D4C}"/>
                </a:ext>
              </a:extLst>
            </p:cNvPr>
            <p:cNvSpPr txBox="1">
              <a:spLocks noChangeArrowheads="1"/>
            </p:cNvSpPr>
            <p:nvPr/>
          </p:nvSpPr>
          <p:spPr bwMode="auto">
            <a:xfrm>
              <a:off x="6681899" y="2500664"/>
              <a:ext cx="495487" cy="604519"/>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E66373"/>
                  </a:solidFill>
                  <a:latin typeface="华文中宋" panose="02010600040101010101" pitchFamily="2" charset="-122"/>
                  <a:ea typeface="华文中宋" panose="02010600040101010101" pitchFamily="2" charset="-122"/>
                </a:rPr>
                <a:t>2</a:t>
              </a:r>
              <a:endParaRPr lang="zh-CN" altLang="en-US" sz="2800" dirty="0">
                <a:solidFill>
                  <a:srgbClr val="E66373"/>
                </a:solidFill>
                <a:latin typeface="华文中宋" panose="02010600040101010101" pitchFamily="2" charset="-122"/>
                <a:ea typeface="华文中宋" panose="02010600040101010101" pitchFamily="2" charset="-122"/>
              </a:endParaRPr>
            </a:p>
          </p:txBody>
        </p:sp>
        <p:sp>
          <p:nvSpPr>
            <p:cNvPr id="50" name="TextBox 115">
              <a:extLst>
                <a:ext uri="{FF2B5EF4-FFF2-40B4-BE49-F238E27FC236}">
                  <a16:creationId xmlns:a16="http://schemas.microsoft.com/office/drawing/2014/main" id="{FE5060BF-970D-47A2-9699-58210CB02E4B}"/>
                </a:ext>
              </a:extLst>
            </p:cNvPr>
            <p:cNvSpPr txBox="1">
              <a:spLocks noChangeArrowheads="1"/>
            </p:cNvSpPr>
            <p:nvPr/>
          </p:nvSpPr>
          <p:spPr bwMode="auto">
            <a:xfrm>
              <a:off x="7791577" y="3590452"/>
              <a:ext cx="2511486" cy="492912"/>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rgbClr val="E66373"/>
                  </a:solidFill>
                  <a:latin typeface="华文中宋" panose="02010600040101010101" pitchFamily="2" charset="-122"/>
                  <a:ea typeface="华文中宋" panose="02010600040101010101" pitchFamily="2" charset="-122"/>
                </a:rPr>
                <a:t>成功项目展示</a:t>
              </a:r>
            </a:p>
          </p:txBody>
        </p:sp>
        <p:sp>
          <p:nvSpPr>
            <p:cNvPr id="51" name="TextBox 116">
              <a:extLst>
                <a:ext uri="{FF2B5EF4-FFF2-40B4-BE49-F238E27FC236}">
                  <a16:creationId xmlns:a16="http://schemas.microsoft.com/office/drawing/2014/main" id="{341C9FB5-0025-434B-A1D1-9D65946D4193}"/>
                </a:ext>
              </a:extLst>
            </p:cNvPr>
            <p:cNvSpPr txBox="1">
              <a:spLocks noChangeArrowheads="1"/>
            </p:cNvSpPr>
            <p:nvPr/>
          </p:nvSpPr>
          <p:spPr bwMode="auto">
            <a:xfrm>
              <a:off x="6692388" y="3540397"/>
              <a:ext cx="495487" cy="604519"/>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E66373"/>
                  </a:solidFill>
                  <a:latin typeface="华文中宋" panose="02010600040101010101" pitchFamily="2" charset="-122"/>
                  <a:ea typeface="华文中宋" panose="02010600040101010101" pitchFamily="2" charset="-122"/>
                </a:rPr>
                <a:t>3</a:t>
              </a:r>
              <a:endParaRPr lang="zh-CN" altLang="en-US" sz="2800" dirty="0">
                <a:solidFill>
                  <a:srgbClr val="E66373"/>
                </a:solidFill>
                <a:latin typeface="华文中宋" panose="02010600040101010101" pitchFamily="2" charset="-122"/>
                <a:ea typeface="华文中宋" panose="02010600040101010101" pitchFamily="2" charset="-122"/>
              </a:endParaRPr>
            </a:p>
          </p:txBody>
        </p:sp>
        <p:sp>
          <p:nvSpPr>
            <p:cNvPr id="52" name="TextBox 117">
              <a:extLst>
                <a:ext uri="{FF2B5EF4-FFF2-40B4-BE49-F238E27FC236}">
                  <a16:creationId xmlns:a16="http://schemas.microsoft.com/office/drawing/2014/main" id="{8B1A9F76-B9D9-4ED6-8B76-0C9EF5EB41DA}"/>
                </a:ext>
              </a:extLst>
            </p:cNvPr>
            <p:cNvSpPr txBox="1">
              <a:spLocks noChangeArrowheads="1"/>
            </p:cNvSpPr>
            <p:nvPr/>
          </p:nvSpPr>
          <p:spPr bwMode="auto">
            <a:xfrm>
              <a:off x="7791577" y="4649262"/>
              <a:ext cx="2511486" cy="492912"/>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rgbClr val="E66373"/>
                  </a:solidFill>
                  <a:latin typeface="华文中宋" panose="02010600040101010101" pitchFamily="2" charset="-122"/>
                  <a:ea typeface="华文中宋" panose="02010600040101010101" pitchFamily="2" charset="-122"/>
                </a:rPr>
                <a:t>明年工作计划</a:t>
              </a:r>
            </a:p>
          </p:txBody>
        </p:sp>
        <p:sp>
          <p:nvSpPr>
            <p:cNvPr id="53" name="TextBox 118">
              <a:extLst>
                <a:ext uri="{FF2B5EF4-FFF2-40B4-BE49-F238E27FC236}">
                  <a16:creationId xmlns:a16="http://schemas.microsoft.com/office/drawing/2014/main" id="{EE4B28B0-7917-496A-BE34-71CF2C240F4C}"/>
                </a:ext>
              </a:extLst>
            </p:cNvPr>
            <p:cNvSpPr txBox="1">
              <a:spLocks noChangeArrowheads="1"/>
            </p:cNvSpPr>
            <p:nvPr/>
          </p:nvSpPr>
          <p:spPr bwMode="auto">
            <a:xfrm>
              <a:off x="6692388" y="4598684"/>
              <a:ext cx="495487" cy="604519"/>
            </a:xfrm>
            <a:prstGeom prst="rect">
              <a:avLst/>
            </a:prstGeom>
            <a:grp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E66373"/>
                  </a:solidFill>
                  <a:latin typeface="华文中宋" panose="02010600040101010101" pitchFamily="2" charset="-122"/>
                  <a:ea typeface="华文中宋" panose="02010600040101010101" pitchFamily="2" charset="-122"/>
                </a:rPr>
                <a:t>4</a:t>
              </a:r>
              <a:endParaRPr lang="zh-CN" altLang="en-US" sz="2800" dirty="0">
                <a:solidFill>
                  <a:srgbClr val="E66373"/>
                </a:solidFill>
                <a:latin typeface="华文中宋" panose="02010600040101010101" pitchFamily="2" charset="-122"/>
                <a:ea typeface="华文中宋" panose="02010600040101010101" pitchFamily="2" charset="-122"/>
              </a:endParaRPr>
            </a:p>
          </p:txBody>
        </p:sp>
      </p:grpSp>
      <p:sp>
        <p:nvSpPr>
          <p:cNvPr id="54" name="矩形 53">
            <a:extLst>
              <a:ext uri="{FF2B5EF4-FFF2-40B4-BE49-F238E27FC236}">
                <a16:creationId xmlns:a16="http://schemas.microsoft.com/office/drawing/2014/main" id="{459667A9-4AAA-4BC7-8AF1-E02C83F2D7B4}"/>
              </a:ext>
            </a:extLst>
          </p:cNvPr>
          <p:cNvSpPr/>
          <p:nvPr/>
        </p:nvSpPr>
        <p:spPr>
          <a:xfrm>
            <a:off x="3168643" y="2058238"/>
            <a:ext cx="1693410" cy="2464674"/>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spc="600" dirty="0">
                <a:solidFill>
                  <a:srgbClr val="E66373"/>
                </a:solidFill>
                <a:latin typeface="华文中宋" panose="02010600040101010101" pitchFamily="2" charset="-122"/>
                <a:ea typeface="华文中宋" panose="02010600040101010101" pitchFamily="2" charset="-122"/>
              </a:rPr>
              <a:t>目录</a:t>
            </a:r>
          </a:p>
        </p:txBody>
      </p:sp>
      <p:pic>
        <p:nvPicPr>
          <p:cNvPr id="36" name="图片 35">
            <a:extLst>
              <a:ext uri="{FF2B5EF4-FFF2-40B4-BE49-F238E27FC236}">
                <a16:creationId xmlns:a16="http://schemas.microsoft.com/office/drawing/2014/main" id="{0612D836-9F7A-4C66-823A-9FC1214C67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39126">
            <a:off x="2407365" y="3411736"/>
            <a:ext cx="2064362" cy="1882078"/>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750" fill="hold"/>
                                            <p:tgtEl>
                                              <p:spTgt spid="36"/>
                                            </p:tgtEl>
                                            <p:attrNameLst>
                                              <p:attrName>ppt_x</p:attrName>
                                            </p:attrNameLst>
                                          </p:cBhvr>
                                          <p:tavLst>
                                            <p:tav tm="0">
                                              <p:val>
                                                <p:strVal val="0-#ppt_w/2"/>
                                              </p:val>
                                            </p:tav>
                                            <p:tav tm="100000">
                                              <p:val>
                                                <p:strVal val="#ppt_x"/>
                                              </p:val>
                                            </p:tav>
                                          </p:tavLst>
                                        </p:anim>
                                        <p:anim calcmode="lin" valueType="num">
                                          <p:cBhvr additive="base">
                                            <p:cTn id="23" dur="75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2" fill="hold" nodeType="afterEffect" p14:presetBounceEnd="50000">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14:bounceEnd="50000">
                                          <p:cBhvr additive="base">
                                            <p:cTn id="27" dur="1250" fill="hold"/>
                                            <p:tgtEl>
                                              <p:spTgt spid="37"/>
                                            </p:tgtEl>
                                            <p:attrNameLst>
                                              <p:attrName>ppt_x</p:attrName>
                                            </p:attrNameLst>
                                          </p:cBhvr>
                                          <p:tavLst>
                                            <p:tav tm="0">
                                              <p:val>
                                                <p:strVal val="1+#ppt_w/2"/>
                                              </p:val>
                                            </p:tav>
                                            <p:tav tm="100000">
                                              <p:val>
                                                <p:strVal val="#ppt_x"/>
                                              </p:val>
                                            </p:tav>
                                          </p:tavLst>
                                        </p:anim>
                                        <p:anim calcmode="lin" valueType="num" p14:bounceEnd="50000">
                                          <p:cBhvr additive="base">
                                            <p:cTn id="28"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750" fill="hold"/>
                                            <p:tgtEl>
                                              <p:spTgt spid="36"/>
                                            </p:tgtEl>
                                            <p:attrNameLst>
                                              <p:attrName>ppt_x</p:attrName>
                                            </p:attrNameLst>
                                          </p:cBhvr>
                                          <p:tavLst>
                                            <p:tav tm="0">
                                              <p:val>
                                                <p:strVal val="0-#ppt_w/2"/>
                                              </p:val>
                                            </p:tav>
                                            <p:tav tm="100000">
                                              <p:val>
                                                <p:strVal val="#ppt_x"/>
                                              </p:val>
                                            </p:tav>
                                          </p:tavLst>
                                        </p:anim>
                                        <p:anim calcmode="lin" valueType="num">
                                          <p:cBhvr additive="base">
                                            <p:cTn id="23" dur="75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2"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250" fill="hold"/>
                                            <p:tgtEl>
                                              <p:spTgt spid="37"/>
                                            </p:tgtEl>
                                            <p:attrNameLst>
                                              <p:attrName>ppt_x</p:attrName>
                                            </p:attrNameLst>
                                          </p:cBhvr>
                                          <p:tavLst>
                                            <p:tav tm="0">
                                              <p:val>
                                                <p:strVal val="1+#ppt_w/2"/>
                                              </p:val>
                                            </p:tav>
                                            <p:tav tm="100000">
                                              <p:val>
                                                <p:strVal val="#ppt_x"/>
                                              </p:val>
                                            </p:tav>
                                          </p:tavLst>
                                        </p:anim>
                                        <p:anim calcmode="lin" valueType="num">
                                          <p:cBhvr additive="base">
                                            <p:cTn id="28"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A633FDF-086A-4F8C-B406-38D62910C149}"/>
              </a:ext>
            </a:extLst>
          </p:cNvPr>
          <p:cNvGrpSpPr/>
          <p:nvPr/>
        </p:nvGrpSpPr>
        <p:grpSpPr>
          <a:xfrm>
            <a:off x="1190112" y="2070646"/>
            <a:ext cx="9830355" cy="3818858"/>
            <a:chOff x="1228450" y="2106224"/>
            <a:chExt cx="9830355" cy="3818858"/>
          </a:xfrm>
        </p:grpSpPr>
        <p:grpSp>
          <p:nvGrpSpPr>
            <p:cNvPr id="7" name="组合 6">
              <a:extLst>
                <a:ext uri="{FF2B5EF4-FFF2-40B4-BE49-F238E27FC236}">
                  <a16:creationId xmlns:a16="http://schemas.microsoft.com/office/drawing/2014/main" id="{C9D07E1A-D40F-495B-8F6B-BEC3328F3F4A}"/>
                </a:ext>
              </a:extLst>
            </p:cNvPr>
            <p:cNvGrpSpPr/>
            <p:nvPr/>
          </p:nvGrpSpPr>
          <p:grpSpPr>
            <a:xfrm>
              <a:off x="8975610" y="2245292"/>
              <a:ext cx="2083195" cy="3448000"/>
              <a:chOff x="3943989" y="2120753"/>
              <a:chExt cx="2083195" cy="3448000"/>
            </a:xfrm>
          </p:grpSpPr>
          <p:cxnSp>
            <p:nvCxnSpPr>
              <p:cNvPr id="26" name="Straight Connector 294">
                <a:extLst>
                  <a:ext uri="{FF2B5EF4-FFF2-40B4-BE49-F238E27FC236}">
                    <a16:creationId xmlns:a16="http://schemas.microsoft.com/office/drawing/2014/main" id="{83F5F6EE-63F0-40E8-8CD4-633E0DDDFCF5}"/>
                  </a:ext>
                </a:extLst>
              </p:cNvPr>
              <p:cNvCxnSpPr/>
              <p:nvPr/>
            </p:nvCxnSpPr>
            <p:spPr>
              <a:xfrm>
                <a:off x="3943989" y="2174045"/>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27" name="TextBox 295">
                <a:extLst>
                  <a:ext uri="{FF2B5EF4-FFF2-40B4-BE49-F238E27FC236}">
                    <a16:creationId xmlns:a16="http://schemas.microsoft.com/office/drawing/2014/main" id="{3D8A7CC0-B474-4CA9-A465-A6CB9D3106C7}"/>
                  </a:ext>
                </a:extLst>
              </p:cNvPr>
              <p:cNvSpPr txBox="1"/>
              <p:nvPr/>
            </p:nvSpPr>
            <p:spPr>
              <a:xfrm>
                <a:off x="4030170" y="2120753"/>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cxnSp>
            <p:nvCxnSpPr>
              <p:cNvPr id="28" name="Straight Connector 296">
                <a:extLst>
                  <a:ext uri="{FF2B5EF4-FFF2-40B4-BE49-F238E27FC236}">
                    <a16:creationId xmlns:a16="http://schemas.microsoft.com/office/drawing/2014/main" id="{C04B5DC3-7F32-4D8F-9EE7-107317E20AD3}"/>
                  </a:ext>
                </a:extLst>
              </p:cNvPr>
              <p:cNvCxnSpPr/>
              <p:nvPr/>
            </p:nvCxnSpPr>
            <p:spPr>
              <a:xfrm>
                <a:off x="3943989" y="3369597"/>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cxnSp>
            <p:nvCxnSpPr>
              <p:cNvPr id="29" name="Straight Connector 298">
                <a:extLst>
                  <a:ext uri="{FF2B5EF4-FFF2-40B4-BE49-F238E27FC236}">
                    <a16:creationId xmlns:a16="http://schemas.microsoft.com/office/drawing/2014/main" id="{2FC0E9C0-5F18-4B08-84D7-72BDBD7215E4}"/>
                  </a:ext>
                </a:extLst>
              </p:cNvPr>
              <p:cNvCxnSpPr/>
              <p:nvPr/>
            </p:nvCxnSpPr>
            <p:spPr>
              <a:xfrm>
                <a:off x="3943989" y="4706946"/>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30" name="TextBox 295">
                <a:extLst>
                  <a:ext uri="{FF2B5EF4-FFF2-40B4-BE49-F238E27FC236}">
                    <a16:creationId xmlns:a16="http://schemas.microsoft.com/office/drawing/2014/main" id="{42349011-3F45-4C3D-A104-5C7390434CB9}"/>
                  </a:ext>
                </a:extLst>
              </p:cNvPr>
              <p:cNvSpPr txBox="1"/>
              <p:nvPr/>
            </p:nvSpPr>
            <p:spPr>
              <a:xfrm>
                <a:off x="4030170" y="3369597"/>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31" name="TextBox 295">
                <a:extLst>
                  <a:ext uri="{FF2B5EF4-FFF2-40B4-BE49-F238E27FC236}">
                    <a16:creationId xmlns:a16="http://schemas.microsoft.com/office/drawing/2014/main" id="{74CAD906-400A-46EF-835A-90F0F86258FF}"/>
                  </a:ext>
                </a:extLst>
              </p:cNvPr>
              <p:cNvSpPr txBox="1"/>
              <p:nvPr/>
            </p:nvSpPr>
            <p:spPr>
              <a:xfrm>
                <a:off x="4030170" y="4709042"/>
                <a:ext cx="1269930" cy="338554"/>
              </a:xfrm>
              <a:prstGeom prst="rect">
                <a:avLst/>
              </a:prstGeom>
              <a:noFill/>
            </p:spPr>
            <p:txBody>
              <a:bodyPr wrap="square" rtlCol="0">
                <a:spAutoFit/>
              </a:bodyPr>
              <a:lstStyle/>
              <a:p>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32" name="Rectángulo 26">
                <a:extLst>
                  <a:ext uri="{FF2B5EF4-FFF2-40B4-BE49-F238E27FC236}">
                    <a16:creationId xmlns:a16="http://schemas.microsoft.com/office/drawing/2014/main" id="{FB32416B-51A6-4A6D-8050-113619C7F5B3}"/>
                  </a:ext>
                </a:extLst>
              </p:cNvPr>
              <p:cNvSpPr/>
              <p:nvPr/>
            </p:nvSpPr>
            <p:spPr>
              <a:xfrm>
                <a:off x="4020378" y="3757957"/>
                <a:ext cx="1997014"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文字描述文案描述表达</a:t>
                </a:r>
                <a:endParaRPr lang="es-ES" sz="1200" dirty="0">
                  <a:solidFill>
                    <a:schemeClr val="bg1">
                      <a:lumMod val="50000"/>
                    </a:schemeClr>
                  </a:solidFill>
                  <a:latin typeface="Raleway" panose="020B0003030101060003" pitchFamily="34" charset="0"/>
                </a:endParaRPr>
              </a:p>
            </p:txBody>
          </p:sp>
          <p:sp>
            <p:nvSpPr>
              <p:cNvPr id="33" name="Rectángulo 27">
                <a:extLst>
                  <a:ext uri="{FF2B5EF4-FFF2-40B4-BE49-F238E27FC236}">
                    <a16:creationId xmlns:a16="http://schemas.microsoft.com/office/drawing/2014/main" id="{CF3BAFC8-79DF-4BAE-B549-40CC20D3A1A0}"/>
                  </a:ext>
                </a:extLst>
              </p:cNvPr>
              <p:cNvSpPr/>
              <p:nvPr/>
            </p:nvSpPr>
            <p:spPr>
              <a:xfrm>
                <a:off x="4020378" y="5095421"/>
                <a:ext cx="1997014"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文字描述文案描述表达</a:t>
                </a:r>
                <a:endParaRPr lang="es-ES" sz="1200" dirty="0">
                  <a:solidFill>
                    <a:schemeClr val="bg1">
                      <a:lumMod val="50000"/>
                    </a:schemeClr>
                  </a:solidFill>
                  <a:latin typeface="Raleway" panose="020B0003030101060003" pitchFamily="34" charset="0"/>
                </a:endParaRPr>
              </a:p>
            </p:txBody>
          </p:sp>
          <p:sp>
            <p:nvSpPr>
              <p:cNvPr id="34" name="Rectángulo 28">
                <a:extLst>
                  <a:ext uri="{FF2B5EF4-FFF2-40B4-BE49-F238E27FC236}">
                    <a16:creationId xmlns:a16="http://schemas.microsoft.com/office/drawing/2014/main" id="{9077C554-C8D3-424D-B152-FAEAF896842B}"/>
                  </a:ext>
                </a:extLst>
              </p:cNvPr>
              <p:cNvSpPr/>
              <p:nvPr/>
            </p:nvSpPr>
            <p:spPr>
              <a:xfrm>
                <a:off x="4030170" y="2509753"/>
                <a:ext cx="1997014"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文字描述文案描述表达</a:t>
                </a:r>
                <a:endParaRPr lang="es-ES" sz="1200" dirty="0">
                  <a:solidFill>
                    <a:schemeClr val="bg1">
                      <a:lumMod val="50000"/>
                    </a:schemeClr>
                  </a:solidFill>
                  <a:latin typeface="Raleway" panose="020B0003030101060003" pitchFamily="34" charset="0"/>
                </a:endParaRPr>
              </a:p>
            </p:txBody>
          </p:sp>
        </p:grpSp>
        <p:grpSp>
          <p:nvGrpSpPr>
            <p:cNvPr id="9" name="组合 8">
              <a:extLst>
                <a:ext uri="{FF2B5EF4-FFF2-40B4-BE49-F238E27FC236}">
                  <a16:creationId xmlns:a16="http://schemas.microsoft.com/office/drawing/2014/main" id="{D6A5425A-AB48-47F4-8D50-B91E673A74BA}"/>
                </a:ext>
              </a:extLst>
            </p:cNvPr>
            <p:cNvGrpSpPr/>
            <p:nvPr/>
          </p:nvGrpSpPr>
          <p:grpSpPr>
            <a:xfrm>
              <a:off x="1228450" y="2245292"/>
              <a:ext cx="1876431" cy="3505135"/>
              <a:chOff x="8795291" y="2007150"/>
              <a:chExt cx="1876431" cy="3505135"/>
            </a:xfrm>
          </p:grpSpPr>
          <p:cxnSp>
            <p:nvCxnSpPr>
              <p:cNvPr id="17" name="Straight Connector 13">
                <a:extLst>
                  <a:ext uri="{FF2B5EF4-FFF2-40B4-BE49-F238E27FC236}">
                    <a16:creationId xmlns:a16="http://schemas.microsoft.com/office/drawing/2014/main" id="{7C17FF72-573B-4CE6-88CF-1E7594E494F2}"/>
                  </a:ext>
                </a:extLst>
              </p:cNvPr>
              <p:cNvCxnSpPr/>
              <p:nvPr/>
            </p:nvCxnSpPr>
            <p:spPr>
              <a:xfrm>
                <a:off x="10660860" y="2065058"/>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cxnSp>
            <p:nvCxnSpPr>
              <p:cNvPr id="18" name="Straight Connector 290">
                <a:extLst>
                  <a:ext uri="{FF2B5EF4-FFF2-40B4-BE49-F238E27FC236}">
                    <a16:creationId xmlns:a16="http://schemas.microsoft.com/office/drawing/2014/main" id="{8C63F699-5315-45E8-A3D8-CB82C84028E6}"/>
                  </a:ext>
                </a:extLst>
              </p:cNvPr>
              <p:cNvCxnSpPr/>
              <p:nvPr/>
            </p:nvCxnSpPr>
            <p:spPr>
              <a:xfrm>
                <a:off x="10666291" y="3313130"/>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cxnSp>
            <p:nvCxnSpPr>
              <p:cNvPr id="19" name="Straight Connector 292">
                <a:extLst>
                  <a:ext uri="{FF2B5EF4-FFF2-40B4-BE49-F238E27FC236}">
                    <a16:creationId xmlns:a16="http://schemas.microsoft.com/office/drawing/2014/main" id="{5C3838C9-43C0-4F2D-8AC0-EC994264E6A6}"/>
                  </a:ext>
                </a:extLst>
              </p:cNvPr>
              <p:cNvCxnSpPr/>
              <p:nvPr/>
            </p:nvCxnSpPr>
            <p:spPr>
              <a:xfrm>
                <a:off x="10671722" y="4650478"/>
                <a:ext cx="0" cy="861807"/>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20" name="TextBox 295">
                <a:extLst>
                  <a:ext uri="{FF2B5EF4-FFF2-40B4-BE49-F238E27FC236}">
                    <a16:creationId xmlns:a16="http://schemas.microsoft.com/office/drawing/2014/main" id="{873CDBFC-7F6E-4704-92E5-4EB9CAB1D1C8}"/>
                  </a:ext>
                </a:extLst>
              </p:cNvPr>
              <p:cNvSpPr txBox="1"/>
              <p:nvPr/>
            </p:nvSpPr>
            <p:spPr>
              <a:xfrm>
                <a:off x="9529012" y="2007150"/>
                <a:ext cx="885624" cy="338554"/>
              </a:xfrm>
              <a:prstGeom prst="rect">
                <a:avLst/>
              </a:prstGeom>
              <a:noFill/>
            </p:spPr>
            <p:txBody>
              <a:bodyPr wrap="square" rtlCol="0">
                <a:spAutoFit/>
              </a:bodyPr>
              <a:lstStyle/>
              <a:p>
                <a:pPr algn="r"/>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标题</a:t>
                </a:r>
                <a:endParaRPr lang="fr-FR"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1" name="TextBox 295">
                <a:extLst>
                  <a:ext uri="{FF2B5EF4-FFF2-40B4-BE49-F238E27FC236}">
                    <a16:creationId xmlns:a16="http://schemas.microsoft.com/office/drawing/2014/main" id="{38996D90-7271-473E-9426-9A3A9832CA77}"/>
                  </a:ext>
                </a:extLst>
              </p:cNvPr>
              <p:cNvSpPr txBox="1"/>
              <p:nvPr/>
            </p:nvSpPr>
            <p:spPr>
              <a:xfrm>
                <a:off x="9529012" y="3238961"/>
                <a:ext cx="885623" cy="338554"/>
              </a:xfrm>
              <a:prstGeom prst="rect">
                <a:avLst/>
              </a:prstGeom>
              <a:noFill/>
            </p:spPr>
            <p:txBody>
              <a:bodyPr wrap="square" rtlCol="0">
                <a:spAutoFit/>
              </a:bodyPr>
              <a:lstStyle/>
              <a:p>
                <a:pPr algn="r"/>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2" name="TextBox 295">
                <a:extLst>
                  <a:ext uri="{FF2B5EF4-FFF2-40B4-BE49-F238E27FC236}">
                    <a16:creationId xmlns:a16="http://schemas.microsoft.com/office/drawing/2014/main" id="{9D202467-E065-4832-B75A-9A97709819ED}"/>
                  </a:ext>
                </a:extLst>
              </p:cNvPr>
              <p:cNvSpPr txBox="1"/>
              <p:nvPr/>
            </p:nvSpPr>
            <p:spPr>
              <a:xfrm>
                <a:off x="9717921" y="4580403"/>
                <a:ext cx="696714" cy="338554"/>
              </a:xfrm>
              <a:prstGeom prst="rect">
                <a:avLst/>
              </a:prstGeom>
              <a:noFill/>
            </p:spPr>
            <p:txBody>
              <a:bodyPr wrap="square" rtlCol="0">
                <a:spAutoFit/>
              </a:bodyPr>
              <a:lstStyle/>
              <a:p>
                <a:pPr algn="r"/>
                <a:r>
                  <a:rPr lang="zh-CN" altLang="en-US" sz="1600" b="1" dirty="0">
                    <a:solidFill>
                      <a:schemeClr val="bg1">
                        <a:lumMod val="50000"/>
                      </a:schemeClr>
                    </a:solidFill>
                    <a:latin typeface="Roboto Condensed" panose="02000000000000000000" pitchFamily="2" charset="0"/>
                    <a:ea typeface="Roboto Condensed" panose="02000000000000000000" pitchFamily="2" charset="0"/>
                  </a:rPr>
                  <a:t>标题</a:t>
                </a:r>
                <a:endParaRPr lang="fr-FR" altLang="zh-CN" sz="16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23" name="Rectángulo 25">
                <a:extLst>
                  <a:ext uri="{FF2B5EF4-FFF2-40B4-BE49-F238E27FC236}">
                    <a16:creationId xmlns:a16="http://schemas.microsoft.com/office/drawing/2014/main" id="{CB5CF360-BDCA-4C5E-90A6-23AB40ED9B72}"/>
                  </a:ext>
                </a:extLst>
              </p:cNvPr>
              <p:cNvSpPr/>
              <p:nvPr/>
            </p:nvSpPr>
            <p:spPr>
              <a:xfrm>
                <a:off x="8795291" y="2363309"/>
                <a:ext cx="1876431"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文字描述文案描述表达</a:t>
                </a:r>
                <a:endParaRPr lang="es-ES" sz="1200" dirty="0">
                  <a:solidFill>
                    <a:schemeClr val="bg1">
                      <a:lumMod val="50000"/>
                    </a:schemeClr>
                  </a:solidFill>
                  <a:latin typeface="Raleway" panose="020B0003030101060003" pitchFamily="34" charset="0"/>
                </a:endParaRPr>
              </a:p>
            </p:txBody>
          </p:sp>
          <p:sp>
            <p:nvSpPr>
              <p:cNvPr id="24" name="Rectángulo 29">
                <a:extLst>
                  <a:ext uri="{FF2B5EF4-FFF2-40B4-BE49-F238E27FC236}">
                    <a16:creationId xmlns:a16="http://schemas.microsoft.com/office/drawing/2014/main" id="{B36B5B14-03EB-47F0-BAD8-BB6E17F226DF}"/>
                  </a:ext>
                </a:extLst>
              </p:cNvPr>
              <p:cNvSpPr/>
              <p:nvPr/>
            </p:nvSpPr>
            <p:spPr>
              <a:xfrm>
                <a:off x="8795291" y="3590052"/>
                <a:ext cx="1876431"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文字描述文案描述表达</a:t>
                </a:r>
                <a:endParaRPr lang="es-ES" sz="1200" dirty="0">
                  <a:solidFill>
                    <a:schemeClr val="bg1">
                      <a:lumMod val="50000"/>
                    </a:schemeClr>
                  </a:solidFill>
                  <a:latin typeface="Raleway" panose="020B0003030101060003" pitchFamily="34" charset="0"/>
                </a:endParaRPr>
              </a:p>
            </p:txBody>
          </p:sp>
          <p:sp>
            <p:nvSpPr>
              <p:cNvPr id="25" name="Rectángulo 30">
                <a:extLst>
                  <a:ext uri="{FF2B5EF4-FFF2-40B4-BE49-F238E27FC236}">
                    <a16:creationId xmlns:a16="http://schemas.microsoft.com/office/drawing/2014/main" id="{E811B590-14A7-4188-A036-44E0BB81DE2B}"/>
                  </a:ext>
                </a:extLst>
              </p:cNvPr>
              <p:cNvSpPr/>
              <p:nvPr/>
            </p:nvSpPr>
            <p:spPr>
              <a:xfrm>
                <a:off x="8795291" y="4935311"/>
                <a:ext cx="1876431"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加入文字描述文案描述，</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alibri" pitchFamily="34" charset="0"/>
                  </a:rPr>
                  <a:t>文字描述文案描述表达</a:t>
                </a:r>
                <a:endParaRPr lang="es-ES" sz="1200" dirty="0">
                  <a:solidFill>
                    <a:schemeClr val="bg1">
                      <a:lumMod val="50000"/>
                    </a:schemeClr>
                  </a:solidFill>
                  <a:latin typeface="Raleway" panose="020B0003030101060003" pitchFamily="34" charset="0"/>
                </a:endParaRPr>
              </a:p>
            </p:txBody>
          </p:sp>
        </p:grpSp>
        <p:grpSp>
          <p:nvGrpSpPr>
            <p:cNvPr id="10" name="组合 9">
              <a:extLst>
                <a:ext uri="{FF2B5EF4-FFF2-40B4-BE49-F238E27FC236}">
                  <a16:creationId xmlns:a16="http://schemas.microsoft.com/office/drawing/2014/main" id="{7829BB6C-00B3-4FA2-AAB7-B2B616BF5260}"/>
                </a:ext>
              </a:extLst>
            </p:cNvPr>
            <p:cNvGrpSpPr/>
            <p:nvPr/>
          </p:nvGrpSpPr>
          <p:grpSpPr>
            <a:xfrm flipH="1">
              <a:off x="3577733" y="2106224"/>
              <a:ext cx="4947603" cy="3818858"/>
              <a:chOff x="4440386" y="1356050"/>
              <a:chExt cx="7669387" cy="5417690"/>
            </a:xfrm>
          </p:grpSpPr>
          <p:sp>
            <p:nvSpPr>
              <p:cNvPr id="14" name="矩形 13">
                <a:extLst>
                  <a:ext uri="{FF2B5EF4-FFF2-40B4-BE49-F238E27FC236}">
                    <a16:creationId xmlns:a16="http://schemas.microsoft.com/office/drawing/2014/main" id="{1828B341-01E1-4D37-8C32-03E04B32DBDE}"/>
                  </a:ext>
                </a:extLst>
              </p:cNvPr>
              <p:cNvSpPr/>
              <p:nvPr/>
            </p:nvSpPr>
            <p:spPr>
              <a:xfrm>
                <a:off x="4440388" y="1356050"/>
                <a:ext cx="7669385" cy="2808203"/>
              </a:xfrm>
              <a:prstGeom prst="rect">
                <a:avLst/>
              </a:prstGeom>
              <a:blipFill dpi="0" rotWithShape="1">
                <a:blip r:embed="rId3"/>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a:extLst>
                  <a:ext uri="{FF2B5EF4-FFF2-40B4-BE49-F238E27FC236}">
                    <a16:creationId xmlns:a16="http://schemas.microsoft.com/office/drawing/2014/main" id="{571FF78F-465E-4F9A-8419-0A398941CC1D}"/>
                  </a:ext>
                </a:extLst>
              </p:cNvPr>
              <p:cNvSpPr/>
              <p:nvPr/>
            </p:nvSpPr>
            <p:spPr>
              <a:xfrm>
                <a:off x="4440386" y="4290374"/>
                <a:ext cx="7664456" cy="2483366"/>
              </a:xfrm>
              <a:prstGeom prst="rect">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Content Placeholder 2">
                <a:extLst>
                  <a:ext uri="{FF2B5EF4-FFF2-40B4-BE49-F238E27FC236}">
                    <a16:creationId xmlns:a16="http://schemas.microsoft.com/office/drawing/2014/main" id="{0DD900B4-E010-44B8-AC1A-13E9CE677C39}"/>
                  </a:ext>
                </a:extLst>
              </p:cNvPr>
              <p:cNvSpPr txBox="1">
                <a:spLocks/>
              </p:cNvSpPr>
              <p:nvPr/>
            </p:nvSpPr>
            <p:spPr>
              <a:xfrm>
                <a:off x="4786565" y="4515322"/>
                <a:ext cx="6972094" cy="196484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修改文字内容，也可以直接复制你的内容到此。请替换文字内容，添加的内容到此。请替换文字内容，添加相关标题，修改文字内容，也可以直接复制你的内容到此。请替换文字内容，添加相关标题，修改文字内容，也可以直接复制你的内容到此。</a:t>
                </a:r>
                <a:endParaRPr lang="en-US" altLang="zh-CN"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spTree>
    <p:extLst>
      <p:ext uri="{BB962C8B-B14F-4D97-AF65-F5344CB8AC3E}">
        <p14:creationId xmlns:p14="http://schemas.microsoft.com/office/powerpoint/2010/main" val="40354472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矩形 12">
            <a:extLst>
              <a:ext uri="{FF2B5EF4-FFF2-40B4-BE49-F238E27FC236}">
                <a16:creationId xmlns:a16="http://schemas.microsoft.com/office/drawing/2014/main" id="{6B3E0ECF-85C5-4F41-AD13-EB4CC13C61C9}"/>
              </a:ext>
            </a:extLst>
          </p:cNvPr>
          <p:cNvSpPr/>
          <p:nvPr/>
        </p:nvSpPr>
        <p:spPr>
          <a:xfrm>
            <a:off x="2691604" y="2224313"/>
            <a:ext cx="7034212" cy="3382962"/>
          </a:xfrm>
          <a:prstGeom prst="rect">
            <a:avLst/>
          </a:prstGeom>
          <a:noFill/>
          <a:ln w="12700" cap="flat" cmpd="sng">
            <a:solidFill>
              <a:schemeClr val="bg1">
                <a:lumMod val="50000"/>
              </a:schemeClr>
            </a:solidFill>
            <a:prstDash val="dash"/>
            <a:miter/>
            <a:headEnd type="none" w="med" len="med"/>
            <a:tailEnd type="none" w="med" len="med"/>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7" name="矩形 15">
            <a:extLst>
              <a:ext uri="{FF2B5EF4-FFF2-40B4-BE49-F238E27FC236}">
                <a16:creationId xmlns:a16="http://schemas.microsoft.com/office/drawing/2014/main" id="{85FBCD8E-6619-4F06-B0CC-FD4142CFE4A1}"/>
              </a:ext>
            </a:extLst>
          </p:cNvPr>
          <p:cNvSpPr/>
          <p:nvPr/>
        </p:nvSpPr>
        <p:spPr>
          <a:xfrm>
            <a:off x="5451356" y="3226025"/>
            <a:ext cx="1537510" cy="353256"/>
          </a:xfrm>
          <a:prstGeom prst="rect">
            <a:avLst/>
          </a:prstGeom>
          <a:noFill/>
          <a:ln w="9525">
            <a:noFill/>
            <a:miter/>
          </a:ln>
        </p:spPr>
        <p:txBody>
          <a:bodyPr wrap="none" lIns="75520" tIns="37760" rIns="75520" bIns="37760">
            <a:spAutoFit/>
          </a:bodyPr>
          <a:lstStyle/>
          <a:p>
            <a:pPr lvl="0" eaLnBrk="1" hangingPunct="1">
              <a:buNone/>
            </a:pPr>
            <a:r>
              <a:rPr lang="zh-CN" altLang="en-US" dirty="0">
                <a:solidFill>
                  <a:schemeClr val="bg1">
                    <a:lumMod val="50000"/>
                  </a:schemeClr>
                </a:solidFill>
                <a:latin typeface="微软雅黑" pitchFamily="34" charset="-122"/>
                <a:ea typeface="微软雅黑" pitchFamily="34" charset="-122"/>
                <a:sym typeface="微软雅黑" pitchFamily="34" charset="-122"/>
              </a:rPr>
              <a:t>点击添加标题</a:t>
            </a:r>
            <a:endParaRPr lang="zh-CN" altLang="en-US" dirty="0">
              <a:solidFill>
                <a:schemeClr val="bg1">
                  <a:lumMod val="50000"/>
                </a:schemeClr>
              </a:solidFill>
              <a:latin typeface="Calibri" pitchFamily="34" charset="0"/>
              <a:ea typeface="宋体" pitchFamily="2" charset="-122"/>
              <a:sym typeface="宋体" pitchFamily="2" charset="-122"/>
            </a:endParaRPr>
          </a:p>
        </p:txBody>
      </p:sp>
      <p:sp>
        <p:nvSpPr>
          <p:cNvPr id="9" name="椭圆 13">
            <a:extLst>
              <a:ext uri="{FF2B5EF4-FFF2-40B4-BE49-F238E27FC236}">
                <a16:creationId xmlns:a16="http://schemas.microsoft.com/office/drawing/2014/main" id="{691D078D-4E3B-4BDD-8710-C825149736E0}"/>
              </a:ext>
            </a:extLst>
          </p:cNvPr>
          <p:cNvSpPr/>
          <p:nvPr/>
        </p:nvSpPr>
        <p:spPr>
          <a:xfrm>
            <a:off x="1972466" y="3233963"/>
            <a:ext cx="1370013" cy="1365250"/>
          </a:xfrm>
          <a:prstGeom prst="ellipse">
            <a:avLst/>
          </a:prstGeom>
          <a:solidFill>
            <a:srgbClr val="F17475"/>
          </a:solidFill>
          <a:ln w="9525">
            <a:noFill/>
          </a:ln>
        </p:spPr>
        <p:txBody>
          <a:bodyPr lIns="75520" tIns="37760" rIns="75520" bIns="37760" anchor="ctr"/>
          <a:lstStyle/>
          <a:p>
            <a:pPr lvl="0" algn="ctr" eaLnBrk="1" hangingPunct="1">
              <a:buNone/>
            </a:pPr>
            <a:r>
              <a:rPr lang="zh-CN" altLang="en-US" sz="1700" dirty="0">
                <a:solidFill>
                  <a:srgbClr val="FFFFFF"/>
                </a:solidFill>
                <a:latin typeface="微软雅黑" pitchFamily="34" charset="-122"/>
                <a:ea typeface="微软雅黑" pitchFamily="34" charset="-122"/>
                <a:sym typeface="微软雅黑" pitchFamily="34" charset="-122"/>
              </a:rPr>
              <a:t>点击添加文本</a:t>
            </a:r>
            <a:endParaRPr lang="zh-CN" altLang="en-US" dirty="0">
              <a:latin typeface="Arial" pitchFamily="34" charset="0"/>
              <a:ea typeface="宋体" pitchFamily="2" charset="-122"/>
            </a:endParaRPr>
          </a:p>
        </p:txBody>
      </p:sp>
      <p:sp>
        <p:nvSpPr>
          <p:cNvPr id="10" name="椭圆 9">
            <a:extLst>
              <a:ext uri="{FF2B5EF4-FFF2-40B4-BE49-F238E27FC236}">
                <a16:creationId xmlns:a16="http://schemas.microsoft.com/office/drawing/2014/main" id="{FD40114E-41AC-4A34-B38A-0D9F2F51B22D}"/>
              </a:ext>
            </a:extLst>
          </p:cNvPr>
          <p:cNvSpPr/>
          <p:nvPr/>
        </p:nvSpPr>
        <p:spPr>
          <a:xfrm>
            <a:off x="9006679" y="3233963"/>
            <a:ext cx="1370012" cy="1365250"/>
          </a:xfrm>
          <a:prstGeom prst="ellipse">
            <a:avLst/>
          </a:prstGeom>
          <a:solidFill>
            <a:srgbClr val="F17475"/>
          </a:solidFill>
          <a:ln w="9525">
            <a:noFill/>
          </a:ln>
        </p:spPr>
        <p:txBody>
          <a:bodyPr lIns="75520" tIns="37760" rIns="75520" bIns="37760" anchor="ctr"/>
          <a:lstStyle/>
          <a:p>
            <a:pPr lvl="0" algn="ctr" eaLnBrk="1" hangingPunct="1">
              <a:buNone/>
            </a:pPr>
            <a:r>
              <a:rPr lang="zh-CN" altLang="en-US" sz="1700" dirty="0">
                <a:solidFill>
                  <a:srgbClr val="FFFFFF"/>
                </a:solidFill>
                <a:latin typeface="微软雅黑" pitchFamily="34" charset="-122"/>
                <a:ea typeface="微软雅黑" pitchFamily="34" charset="-122"/>
                <a:sym typeface="微软雅黑" pitchFamily="34" charset="-122"/>
              </a:rPr>
              <a:t>点击添加文本</a:t>
            </a:r>
            <a:endParaRPr lang="zh-CN" altLang="en-US" dirty="0">
              <a:latin typeface="Arial" pitchFamily="34" charset="0"/>
              <a:ea typeface="宋体" pitchFamily="2" charset="-122"/>
            </a:endParaRPr>
          </a:p>
        </p:txBody>
      </p:sp>
      <p:sp>
        <p:nvSpPr>
          <p:cNvPr id="14" name="矩形 16">
            <a:extLst>
              <a:ext uri="{FF2B5EF4-FFF2-40B4-BE49-F238E27FC236}">
                <a16:creationId xmlns:a16="http://schemas.microsoft.com/office/drawing/2014/main" id="{614AF49B-F562-4FF0-9DB6-26CB10664040}"/>
              </a:ext>
            </a:extLst>
          </p:cNvPr>
          <p:cNvSpPr/>
          <p:nvPr/>
        </p:nvSpPr>
        <p:spPr>
          <a:xfrm>
            <a:off x="5451356" y="4302350"/>
            <a:ext cx="1537510" cy="353256"/>
          </a:xfrm>
          <a:prstGeom prst="rect">
            <a:avLst/>
          </a:prstGeom>
          <a:noFill/>
          <a:ln w="9525">
            <a:noFill/>
            <a:miter/>
          </a:ln>
        </p:spPr>
        <p:txBody>
          <a:bodyPr wrap="none" lIns="75520" tIns="37760" rIns="75520" bIns="37760">
            <a:spAutoFit/>
          </a:bodyPr>
          <a:lstStyle/>
          <a:p>
            <a:pPr lvl="0" eaLnBrk="1" hangingPunct="1">
              <a:buNone/>
            </a:pPr>
            <a:r>
              <a:rPr lang="zh-CN" altLang="en-US" dirty="0">
                <a:solidFill>
                  <a:schemeClr val="bg1">
                    <a:lumMod val="50000"/>
                  </a:schemeClr>
                </a:solidFill>
                <a:latin typeface="微软雅黑" pitchFamily="34" charset="-122"/>
                <a:ea typeface="微软雅黑" pitchFamily="34" charset="-122"/>
                <a:sym typeface="微软雅黑" pitchFamily="34" charset="-122"/>
              </a:rPr>
              <a:t>点击添加标题</a:t>
            </a:r>
            <a:endParaRPr lang="zh-CN" altLang="en-US" dirty="0">
              <a:solidFill>
                <a:schemeClr val="bg1">
                  <a:lumMod val="50000"/>
                </a:schemeClr>
              </a:solidFill>
              <a:latin typeface="Calibri" pitchFamily="34" charset="0"/>
              <a:ea typeface="宋体" pitchFamily="2" charset="-122"/>
              <a:sym typeface="宋体" pitchFamily="2" charset="-122"/>
            </a:endParaRPr>
          </a:p>
        </p:txBody>
      </p:sp>
      <p:sp>
        <p:nvSpPr>
          <p:cNvPr id="15" name="上箭头 22">
            <a:extLst>
              <a:ext uri="{FF2B5EF4-FFF2-40B4-BE49-F238E27FC236}">
                <a16:creationId xmlns:a16="http://schemas.microsoft.com/office/drawing/2014/main" id="{C8632726-8D54-4321-9605-18E0C64760A0}"/>
              </a:ext>
            </a:extLst>
          </p:cNvPr>
          <p:cNvSpPr/>
          <p:nvPr/>
        </p:nvSpPr>
        <p:spPr>
          <a:xfrm>
            <a:off x="5704679" y="2430688"/>
            <a:ext cx="1008062" cy="739775"/>
          </a:xfrm>
          <a:prstGeom prst="upArrow">
            <a:avLst>
              <a:gd name="adj1" fmla="val 50000"/>
              <a:gd name="adj2" fmla="val 63425"/>
            </a:avLst>
          </a:prstGeom>
          <a:solidFill>
            <a:srgbClr val="F17475"/>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6" name="上箭头 21">
            <a:extLst>
              <a:ext uri="{FF2B5EF4-FFF2-40B4-BE49-F238E27FC236}">
                <a16:creationId xmlns:a16="http://schemas.microsoft.com/office/drawing/2014/main" id="{D9074B80-7DF3-47CC-A0F9-050B6313C5A7}"/>
              </a:ext>
            </a:extLst>
          </p:cNvPr>
          <p:cNvSpPr/>
          <p:nvPr/>
        </p:nvSpPr>
        <p:spPr>
          <a:xfrm flipV="1">
            <a:off x="5704679" y="4651600"/>
            <a:ext cx="1008062" cy="739775"/>
          </a:xfrm>
          <a:prstGeom prst="upArrow">
            <a:avLst>
              <a:gd name="adj1" fmla="val 50000"/>
              <a:gd name="adj2" fmla="val 63425"/>
            </a:avLst>
          </a:prstGeom>
          <a:solidFill>
            <a:srgbClr val="F17475"/>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7" name="矩形 24">
            <a:extLst>
              <a:ext uri="{FF2B5EF4-FFF2-40B4-BE49-F238E27FC236}">
                <a16:creationId xmlns:a16="http://schemas.microsoft.com/office/drawing/2014/main" id="{6606DE97-E63B-409D-B5FA-F619908C119B}"/>
              </a:ext>
            </a:extLst>
          </p:cNvPr>
          <p:cNvSpPr/>
          <p:nvPr/>
        </p:nvSpPr>
        <p:spPr>
          <a:xfrm>
            <a:off x="4302916" y="5429475"/>
            <a:ext cx="3751263" cy="355600"/>
          </a:xfrm>
          <a:prstGeom prst="rect">
            <a:avLst/>
          </a:prstGeom>
          <a:solidFill>
            <a:srgbClr val="F17475"/>
          </a:solidFill>
          <a:ln w="9525">
            <a:noFill/>
            <a:miter/>
          </a:ln>
        </p:spPr>
        <p:txBody>
          <a:bodyPr lIns="75520" tIns="37760" rIns="75520" bIns="37760" anchor="ctr"/>
          <a:lstStyle/>
          <a:p>
            <a:pPr lvl="0" algn="ctr" eaLnBrk="1" hangingPunct="1">
              <a:buNone/>
            </a:pPr>
            <a:r>
              <a:rPr lang="zh-CN" altLang="en-US" dirty="0">
                <a:solidFill>
                  <a:srgbClr val="FFFFFF"/>
                </a:solidFill>
                <a:latin typeface="微软雅黑" pitchFamily="34" charset="-122"/>
                <a:ea typeface="微软雅黑" pitchFamily="34" charset="-122"/>
                <a:sym typeface="微软雅黑" pitchFamily="34" charset="-122"/>
              </a:rPr>
              <a:t>点击添加文本</a:t>
            </a:r>
          </a:p>
        </p:txBody>
      </p:sp>
      <p:sp>
        <p:nvSpPr>
          <p:cNvPr id="18" name="矩形 25">
            <a:extLst>
              <a:ext uri="{FF2B5EF4-FFF2-40B4-BE49-F238E27FC236}">
                <a16:creationId xmlns:a16="http://schemas.microsoft.com/office/drawing/2014/main" id="{C7B929EB-ED98-4879-B2B5-75AD1A1C332A}"/>
              </a:ext>
            </a:extLst>
          </p:cNvPr>
          <p:cNvSpPr/>
          <p:nvPr/>
        </p:nvSpPr>
        <p:spPr>
          <a:xfrm>
            <a:off x="4302916" y="2046513"/>
            <a:ext cx="3751263" cy="355600"/>
          </a:xfrm>
          <a:prstGeom prst="rect">
            <a:avLst/>
          </a:prstGeom>
          <a:solidFill>
            <a:srgbClr val="F17475"/>
          </a:solidFill>
          <a:ln w="9525">
            <a:noFill/>
            <a:miter/>
          </a:ln>
        </p:spPr>
        <p:txBody>
          <a:bodyPr lIns="75520" tIns="37760" rIns="75520" bIns="37760" anchor="ctr"/>
          <a:lstStyle/>
          <a:p>
            <a:pPr lvl="0" algn="ctr" eaLnBrk="1" hangingPunct="1">
              <a:buNone/>
            </a:pPr>
            <a:r>
              <a:rPr lang="zh-CN" altLang="en-US" dirty="0">
                <a:solidFill>
                  <a:srgbClr val="FFFFFF"/>
                </a:solidFill>
                <a:latin typeface="微软雅黑" pitchFamily="34" charset="-122"/>
                <a:ea typeface="微软雅黑" pitchFamily="34" charset="-122"/>
                <a:sym typeface="微软雅黑" pitchFamily="34" charset="-122"/>
              </a:rPr>
              <a:t>点击添加文本</a:t>
            </a:r>
            <a:endParaRPr lang="zh-CN" altLang="en-US" dirty="0">
              <a:latin typeface="Arial" pitchFamily="34" charset="0"/>
              <a:ea typeface="宋体" pitchFamily="2" charset="-122"/>
            </a:endParaRPr>
          </a:p>
        </p:txBody>
      </p:sp>
    </p:spTree>
    <p:extLst>
      <p:ext uri="{BB962C8B-B14F-4D97-AF65-F5344CB8AC3E}">
        <p14:creationId xmlns:p14="http://schemas.microsoft.com/office/powerpoint/2010/main" val="16611436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filter="fade">
                                      <p:cBhvr>
                                        <p:cTn id="18" dur="500"/>
                                        <p:tgtEl>
                                          <p:spTgt spid="10"/>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filter="wipe(down)">
                                      <p:cBhvr>
                                        <p:cTn id="33" dur="500"/>
                                        <p:tgtEl>
                                          <p:spTgt spid="1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filter="wipe(down)">
                                      <p:cBhvr>
                                        <p:cTn id="36" dur="500"/>
                                        <p:tgtEl>
                                          <p:spTgt spid="16"/>
                                        </p:tgtEl>
                                      </p:cBhvr>
                                    </p:animEffect>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filter="barn(outVertical)">
                                      <p:cBhvr>
                                        <p:cTn id="40" dur="500"/>
                                        <p:tgtEl>
                                          <p:spTgt spid="1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filter="barn(outVertical)">
                                      <p:cBhvr>
                                        <p:cTn id="43" dur="500"/>
                                        <p:tgtEl>
                                          <p:spTgt spid="17"/>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filter="barn(outVertical)">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p:bldP spid="9" grpId="0" bldLvl="0" animBg="1"/>
      <p:bldP spid="10" grpId="0" bldLvl="0" animBg="1"/>
      <p:bldP spid="14" grpId="0" bldLvl="0"/>
      <p:bldP spid="15" grpId="0" bldLvl="0" animBg="1"/>
      <p:bldP spid="16" grpId="0" bldLvl="0" animBg="1"/>
      <p:bldP spid="17" grpId="0" bldLvl="0" animBg="1"/>
      <p:bldP spid="1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13580062-3E6B-43F3-9263-1C001EB4814A}"/>
              </a:ext>
            </a:extLst>
          </p:cNvPr>
          <p:cNvGrpSpPr/>
          <p:nvPr/>
        </p:nvGrpSpPr>
        <p:grpSpPr>
          <a:xfrm>
            <a:off x="971266" y="1707636"/>
            <a:ext cx="10401872" cy="4679456"/>
            <a:chOff x="1293813" y="1725113"/>
            <a:chExt cx="9948862" cy="4475662"/>
          </a:xfrm>
        </p:grpSpPr>
        <p:grpSp>
          <p:nvGrpSpPr>
            <p:cNvPr id="7" name="组合 6">
              <a:extLst>
                <a:ext uri="{FF2B5EF4-FFF2-40B4-BE49-F238E27FC236}">
                  <a16:creationId xmlns:a16="http://schemas.microsoft.com/office/drawing/2014/main" id="{EEE2C253-40D9-4589-8ACD-A318B751BB0E}"/>
                </a:ext>
              </a:extLst>
            </p:cNvPr>
            <p:cNvGrpSpPr/>
            <p:nvPr/>
          </p:nvGrpSpPr>
          <p:grpSpPr>
            <a:xfrm>
              <a:off x="4713426" y="1725113"/>
              <a:ext cx="2765148" cy="4475662"/>
              <a:chOff x="4550052" y="1761264"/>
              <a:chExt cx="2866824" cy="4640235"/>
            </a:xfrm>
            <a:solidFill>
              <a:srgbClr val="00BAF0"/>
            </a:solidFill>
          </p:grpSpPr>
          <p:sp>
            <p:nvSpPr>
              <p:cNvPr id="27" name="泪滴形 26">
                <a:extLst>
                  <a:ext uri="{FF2B5EF4-FFF2-40B4-BE49-F238E27FC236}">
                    <a16:creationId xmlns:a16="http://schemas.microsoft.com/office/drawing/2014/main" id="{399B3511-4A0B-40F9-B101-C7CA570A9EF2}"/>
                  </a:ext>
                </a:extLst>
              </p:cNvPr>
              <p:cNvSpPr/>
              <p:nvPr/>
            </p:nvSpPr>
            <p:spPr>
              <a:xfrm rot="4903424">
                <a:off x="4550052" y="1761264"/>
                <a:ext cx="914400" cy="914400"/>
              </a:xfrm>
              <a:prstGeom prst="teardrop">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28" name="泪滴形 27">
                <a:extLst>
                  <a:ext uri="{FF2B5EF4-FFF2-40B4-BE49-F238E27FC236}">
                    <a16:creationId xmlns:a16="http://schemas.microsoft.com/office/drawing/2014/main" id="{1AF8CED2-FF0B-49ED-B9E3-DF23A019570B}"/>
                  </a:ext>
                </a:extLst>
              </p:cNvPr>
              <p:cNvSpPr/>
              <p:nvPr/>
            </p:nvSpPr>
            <p:spPr>
              <a:xfrm rot="4903424">
                <a:off x="4550052" y="2951018"/>
                <a:ext cx="914400" cy="914400"/>
              </a:xfrm>
              <a:prstGeom prst="teardrop">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29" name="泪滴形 28">
                <a:extLst>
                  <a:ext uri="{FF2B5EF4-FFF2-40B4-BE49-F238E27FC236}">
                    <a16:creationId xmlns:a16="http://schemas.microsoft.com/office/drawing/2014/main" id="{749F5C1E-0CD3-4A7D-A4AB-0D9F2DCD2A78}"/>
                  </a:ext>
                </a:extLst>
              </p:cNvPr>
              <p:cNvSpPr/>
              <p:nvPr/>
            </p:nvSpPr>
            <p:spPr>
              <a:xfrm rot="4903424">
                <a:off x="4550052" y="4140772"/>
                <a:ext cx="914400" cy="914400"/>
              </a:xfrm>
              <a:prstGeom prst="teardrop">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nvGrpSpPr>
              <p:cNvPr id="30" name="组合 29">
                <a:extLst>
                  <a:ext uri="{FF2B5EF4-FFF2-40B4-BE49-F238E27FC236}">
                    <a16:creationId xmlns:a16="http://schemas.microsoft.com/office/drawing/2014/main" id="{45A2F536-5628-4D33-AC63-C36B68F84E1D}"/>
                  </a:ext>
                </a:extLst>
              </p:cNvPr>
              <p:cNvGrpSpPr/>
              <p:nvPr/>
            </p:nvGrpSpPr>
            <p:grpSpPr>
              <a:xfrm flipV="1">
                <a:off x="6502476" y="3107591"/>
                <a:ext cx="914400" cy="3293908"/>
                <a:chOff x="5638800" y="2614170"/>
                <a:chExt cx="914400" cy="3293908"/>
              </a:xfrm>
              <a:grpFill/>
            </p:grpSpPr>
            <p:sp>
              <p:nvSpPr>
                <p:cNvPr id="42" name="泪滴形 41">
                  <a:extLst>
                    <a:ext uri="{FF2B5EF4-FFF2-40B4-BE49-F238E27FC236}">
                      <a16:creationId xmlns:a16="http://schemas.microsoft.com/office/drawing/2014/main" id="{C9E2357B-517C-4EE6-A6F7-BC9BECA3EEDF}"/>
                    </a:ext>
                  </a:extLst>
                </p:cNvPr>
                <p:cNvSpPr/>
                <p:nvPr/>
              </p:nvSpPr>
              <p:spPr>
                <a:xfrm rot="16696576" flipH="1">
                  <a:off x="5638800" y="2614170"/>
                  <a:ext cx="914400" cy="914400"/>
                </a:xfrm>
                <a:prstGeom prst="teardrop">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43" name="泪滴形 42">
                  <a:extLst>
                    <a:ext uri="{FF2B5EF4-FFF2-40B4-BE49-F238E27FC236}">
                      <a16:creationId xmlns:a16="http://schemas.microsoft.com/office/drawing/2014/main" id="{32D684AD-AD67-4057-8300-1933AE700153}"/>
                    </a:ext>
                  </a:extLst>
                </p:cNvPr>
                <p:cNvSpPr/>
                <p:nvPr/>
              </p:nvSpPr>
              <p:spPr>
                <a:xfrm rot="16696576" flipH="1">
                  <a:off x="5638800" y="3803924"/>
                  <a:ext cx="914400" cy="914400"/>
                </a:xfrm>
                <a:prstGeom prst="teardrop">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44" name="泪滴形 43">
                  <a:extLst>
                    <a:ext uri="{FF2B5EF4-FFF2-40B4-BE49-F238E27FC236}">
                      <a16:creationId xmlns:a16="http://schemas.microsoft.com/office/drawing/2014/main" id="{D5587AEA-3B93-414B-9F04-4AB1CAC0E595}"/>
                    </a:ext>
                  </a:extLst>
                </p:cNvPr>
                <p:cNvSpPr/>
                <p:nvPr/>
              </p:nvSpPr>
              <p:spPr>
                <a:xfrm rot="16696576" flipH="1">
                  <a:off x="5638800" y="4993678"/>
                  <a:ext cx="914400" cy="914400"/>
                </a:xfrm>
                <a:prstGeom prst="teardrop">
                  <a:avLst/>
                </a:prstGeom>
                <a:solidFill>
                  <a:srgbClr val="F174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cxnSp>
            <p:nvCxnSpPr>
              <p:cNvPr id="31" name="直接连接符 30">
                <a:extLst>
                  <a:ext uri="{FF2B5EF4-FFF2-40B4-BE49-F238E27FC236}">
                    <a16:creationId xmlns:a16="http://schemas.microsoft.com/office/drawing/2014/main" id="{71EBFFD4-208B-490B-8BB6-BDE71A9901D1}"/>
                  </a:ext>
                </a:extLst>
              </p:cNvPr>
              <p:cNvCxnSpPr/>
              <p:nvPr/>
            </p:nvCxnSpPr>
            <p:spPr>
              <a:xfrm>
                <a:off x="5503123" y="2595554"/>
                <a:ext cx="950330" cy="588825"/>
              </a:xfrm>
              <a:prstGeom prst="line">
                <a:avLst/>
              </a:prstGeom>
              <a:grpFill/>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BA9E810-97D9-4296-AD4E-6759D8295E7C}"/>
                  </a:ext>
                </a:extLst>
              </p:cNvPr>
              <p:cNvCxnSpPr/>
              <p:nvPr/>
            </p:nvCxnSpPr>
            <p:spPr>
              <a:xfrm>
                <a:off x="5503123" y="3785307"/>
                <a:ext cx="950330" cy="588825"/>
              </a:xfrm>
              <a:prstGeom prst="line">
                <a:avLst/>
              </a:prstGeom>
              <a:grpFill/>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AFE72E1-8867-4376-A40A-9EF75BEF05AC}"/>
                  </a:ext>
                </a:extLst>
              </p:cNvPr>
              <p:cNvCxnSpPr/>
              <p:nvPr/>
            </p:nvCxnSpPr>
            <p:spPr>
              <a:xfrm>
                <a:off x="5503123" y="4972484"/>
                <a:ext cx="950330" cy="588825"/>
              </a:xfrm>
              <a:prstGeom prst="line">
                <a:avLst/>
              </a:prstGeom>
              <a:grpFill/>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7F78D6B8-1AB8-48DE-B484-9F02FBC60620}"/>
                  </a:ext>
                </a:extLst>
              </p:cNvPr>
              <p:cNvSpPr/>
              <p:nvPr/>
            </p:nvSpPr>
            <p:spPr>
              <a:xfrm flipH="1">
                <a:off x="6370844" y="3113798"/>
                <a:ext cx="141161" cy="141161"/>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35" name="椭圆 34">
                <a:extLst>
                  <a:ext uri="{FF2B5EF4-FFF2-40B4-BE49-F238E27FC236}">
                    <a16:creationId xmlns:a16="http://schemas.microsoft.com/office/drawing/2014/main" id="{84FA4856-8EE6-4338-9D4E-C04EB383DE33}"/>
                  </a:ext>
                </a:extLst>
              </p:cNvPr>
              <p:cNvSpPr/>
              <p:nvPr/>
            </p:nvSpPr>
            <p:spPr>
              <a:xfrm flipH="1">
                <a:off x="5413618" y="2518923"/>
                <a:ext cx="141161" cy="141161"/>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36" name="椭圆 35">
                <a:extLst>
                  <a:ext uri="{FF2B5EF4-FFF2-40B4-BE49-F238E27FC236}">
                    <a16:creationId xmlns:a16="http://schemas.microsoft.com/office/drawing/2014/main" id="{50E97F5F-8637-43C7-B2EE-17A27C850E9F}"/>
                  </a:ext>
                </a:extLst>
              </p:cNvPr>
              <p:cNvSpPr/>
              <p:nvPr/>
            </p:nvSpPr>
            <p:spPr>
              <a:xfrm flipH="1">
                <a:off x="5413618" y="3708677"/>
                <a:ext cx="141161" cy="141161"/>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37" name="椭圆 36">
                <a:extLst>
                  <a:ext uri="{FF2B5EF4-FFF2-40B4-BE49-F238E27FC236}">
                    <a16:creationId xmlns:a16="http://schemas.microsoft.com/office/drawing/2014/main" id="{C15CB893-42D3-499C-9CCA-76BEF9B8923A}"/>
                  </a:ext>
                </a:extLst>
              </p:cNvPr>
              <p:cNvSpPr/>
              <p:nvPr/>
            </p:nvSpPr>
            <p:spPr>
              <a:xfrm flipH="1">
                <a:off x="5413618" y="4901903"/>
                <a:ext cx="141161" cy="141161"/>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38" name="椭圆 37">
                <a:extLst>
                  <a:ext uri="{FF2B5EF4-FFF2-40B4-BE49-F238E27FC236}">
                    <a16:creationId xmlns:a16="http://schemas.microsoft.com/office/drawing/2014/main" id="{BE90F8BE-ACE9-4C74-B9AF-7CE7CB8E01E5}"/>
                  </a:ext>
                </a:extLst>
              </p:cNvPr>
              <p:cNvSpPr/>
              <p:nvPr/>
            </p:nvSpPr>
            <p:spPr>
              <a:xfrm flipH="1">
                <a:off x="6370844" y="4284965"/>
                <a:ext cx="141161" cy="141161"/>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39" name="椭圆 38">
                <a:extLst>
                  <a:ext uri="{FF2B5EF4-FFF2-40B4-BE49-F238E27FC236}">
                    <a16:creationId xmlns:a16="http://schemas.microsoft.com/office/drawing/2014/main" id="{67BB512F-9AE0-4C3E-A111-E37FD515DE2F}"/>
                  </a:ext>
                </a:extLst>
              </p:cNvPr>
              <p:cNvSpPr/>
              <p:nvPr/>
            </p:nvSpPr>
            <p:spPr>
              <a:xfrm flipH="1">
                <a:off x="6370844" y="5478477"/>
                <a:ext cx="141161" cy="141161"/>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cxnSp>
            <p:nvCxnSpPr>
              <p:cNvPr id="40" name="直接连接符 39">
                <a:extLst>
                  <a:ext uri="{FF2B5EF4-FFF2-40B4-BE49-F238E27FC236}">
                    <a16:creationId xmlns:a16="http://schemas.microsoft.com/office/drawing/2014/main" id="{E65F3484-DD12-4AA0-B2FA-DB53763E807D}"/>
                  </a:ext>
                </a:extLst>
              </p:cNvPr>
              <p:cNvCxnSpPr/>
              <p:nvPr/>
            </p:nvCxnSpPr>
            <p:spPr>
              <a:xfrm flipH="1">
                <a:off x="5522937" y="3168122"/>
                <a:ext cx="950330" cy="588825"/>
              </a:xfrm>
              <a:prstGeom prst="line">
                <a:avLst/>
              </a:prstGeom>
              <a:grpFill/>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92123E7-E6A9-48F3-AB4B-E8930DAAFE51}"/>
                  </a:ext>
                </a:extLst>
              </p:cNvPr>
              <p:cNvCxnSpPr/>
              <p:nvPr/>
            </p:nvCxnSpPr>
            <p:spPr>
              <a:xfrm flipH="1">
                <a:off x="5522937" y="4380824"/>
                <a:ext cx="950330" cy="588825"/>
              </a:xfrm>
              <a:prstGeom prst="line">
                <a:avLst/>
              </a:prstGeom>
              <a:grpFill/>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 name="矩形 22">
              <a:extLst>
                <a:ext uri="{FF2B5EF4-FFF2-40B4-BE49-F238E27FC236}">
                  <a16:creationId xmlns:a16="http://schemas.microsoft.com/office/drawing/2014/main" id="{7E92A45A-401C-4BEE-8765-C8DDB5E7AFC0}"/>
                </a:ext>
              </a:extLst>
            </p:cNvPr>
            <p:cNvSpPr>
              <a:spLocks noChangeArrowheads="1"/>
            </p:cNvSpPr>
            <p:nvPr/>
          </p:nvSpPr>
          <p:spPr bwMode="auto">
            <a:xfrm>
              <a:off x="7605713" y="3165475"/>
              <a:ext cx="3636962" cy="5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24">
              <a:extLst>
                <a:ext uri="{FF2B5EF4-FFF2-40B4-BE49-F238E27FC236}">
                  <a16:creationId xmlns:a16="http://schemas.microsoft.com/office/drawing/2014/main" id="{556F0FB2-F556-4B3F-8E95-18A88DC3BA6E}"/>
                </a:ext>
              </a:extLst>
            </p:cNvPr>
            <p:cNvSpPr>
              <a:spLocks noChangeArrowheads="1"/>
            </p:cNvSpPr>
            <p:nvPr/>
          </p:nvSpPr>
          <p:spPr bwMode="auto">
            <a:xfrm>
              <a:off x="7605713" y="4295775"/>
              <a:ext cx="3636962" cy="5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矩形 26">
              <a:extLst>
                <a:ext uri="{FF2B5EF4-FFF2-40B4-BE49-F238E27FC236}">
                  <a16:creationId xmlns:a16="http://schemas.microsoft.com/office/drawing/2014/main" id="{6C82B9A7-C555-495E-9C1F-18C44D8067C7}"/>
                </a:ext>
              </a:extLst>
            </p:cNvPr>
            <p:cNvSpPr>
              <a:spLocks noChangeArrowheads="1"/>
            </p:cNvSpPr>
            <p:nvPr/>
          </p:nvSpPr>
          <p:spPr bwMode="auto">
            <a:xfrm>
              <a:off x="7605713" y="5537200"/>
              <a:ext cx="3636962" cy="5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28">
              <a:extLst>
                <a:ext uri="{FF2B5EF4-FFF2-40B4-BE49-F238E27FC236}">
                  <a16:creationId xmlns:a16="http://schemas.microsoft.com/office/drawing/2014/main" id="{753A1A71-FE69-4A35-8BCB-9C3E3AB188B7}"/>
                </a:ext>
              </a:extLst>
            </p:cNvPr>
            <p:cNvSpPr>
              <a:spLocks noChangeArrowheads="1"/>
            </p:cNvSpPr>
            <p:nvPr/>
          </p:nvSpPr>
          <p:spPr bwMode="auto">
            <a:xfrm>
              <a:off x="1293813" y="1924050"/>
              <a:ext cx="3303587" cy="5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30">
              <a:extLst>
                <a:ext uri="{FF2B5EF4-FFF2-40B4-BE49-F238E27FC236}">
                  <a16:creationId xmlns:a16="http://schemas.microsoft.com/office/drawing/2014/main" id="{8380AC2B-13D4-488B-BBDB-0ED0994ADD47}"/>
                </a:ext>
              </a:extLst>
            </p:cNvPr>
            <p:cNvSpPr>
              <a:spLocks noChangeArrowheads="1"/>
            </p:cNvSpPr>
            <p:nvPr/>
          </p:nvSpPr>
          <p:spPr bwMode="auto">
            <a:xfrm>
              <a:off x="1293813" y="3062288"/>
              <a:ext cx="3303587" cy="5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矩形 32">
              <a:extLst>
                <a:ext uri="{FF2B5EF4-FFF2-40B4-BE49-F238E27FC236}">
                  <a16:creationId xmlns:a16="http://schemas.microsoft.com/office/drawing/2014/main" id="{34475ECA-34A8-4443-A627-5936A184CF6C}"/>
                </a:ext>
              </a:extLst>
            </p:cNvPr>
            <p:cNvSpPr>
              <a:spLocks noChangeArrowheads="1"/>
            </p:cNvSpPr>
            <p:nvPr/>
          </p:nvSpPr>
          <p:spPr bwMode="auto">
            <a:xfrm>
              <a:off x="1293813" y="4202113"/>
              <a:ext cx="3303587" cy="50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KSO_Shape">
              <a:extLst>
                <a:ext uri="{FF2B5EF4-FFF2-40B4-BE49-F238E27FC236}">
                  <a16:creationId xmlns:a16="http://schemas.microsoft.com/office/drawing/2014/main" id="{337F5DB2-CF54-4241-8769-7AD25E8EB477}"/>
                </a:ext>
              </a:extLst>
            </p:cNvPr>
            <p:cNvSpPr/>
            <p:nvPr/>
          </p:nvSpPr>
          <p:spPr>
            <a:xfrm>
              <a:off x="4929188" y="1995488"/>
              <a:ext cx="450850"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19" name="KSO_Shape">
              <a:extLst>
                <a:ext uri="{FF2B5EF4-FFF2-40B4-BE49-F238E27FC236}">
                  <a16:creationId xmlns:a16="http://schemas.microsoft.com/office/drawing/2014/main" id="{448D0A34-F41A-436C-9D15-33681D144D9C}"/>
                </a:ext>
              </a:extLst>
            </p:cNvPr>
            <p:cNvSpPr/>
            <p:nvPr/>
          </p:nvSpPr>
          <p:spPr>
            <a:xfrm>
              <a:off x="4908550" y="3152775"/>
              <a:ext cx="488950"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sp>
          <p:nvSpPr>
            <p:cNvPr id="20" name="KSO_Shape">
              <a:extLst>
                <a:ext uri="{FF2B5EF4-FFF2-40B4-BE49-F238E27FC236}">
                  <a16:creationId xmlns:a16="http://schemas.microsoft.com/office/drawing/2014/main" id="{52919127-B063-4B7A-AE58-4D2110A21C89}"/>
                </a:ext>
              </a:extLst>
            </p:cNvPr>
            <p:cNvSpPr/>
            <p:nvPr/>
          </p:nvSpPr>
          <p:spPr>
            <a:xfrm>
              <a:off x="4903788" y="4270375"/>
              <a:ext cx="496887" cy="37147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100">
                <a:solidFill>
                  <a:schemeClr val="tx1">
                    <a:lumMod val="50000"/>
                    <a:lumOff val="50000"/>
                  </a:schemeClr>
                </a:solidFill>
              </a:endParaRPr>
            </a:p>
          </p:txBody>
        </p:sp>
        <p:grpSp>
          <p:nvGrpSpPr>
            <p:cNvPr id="21" name="组合 20">
              <a:extLst>
                <a:ext uri="{FF2B5EF4-FFF2-40B4-BE49-F238E27FC236}">
                  <a16:creationId xmlns:a16="http://schemas.microsoft.com/office/drawing/2014/main" id="{C2402183-319B-450E-A085-73C1B6F29A5E}"/>
                </a:ext>
              </a:extLst>
            </p:cNvPr>
            <p:cNvGrpSpPr/>
            <p:nvPr/>
          </p:nvGrpSpPr>
          <p:grpSpPr>
            <a:xfrm>
              <a:off x="6808377" y="3240288"/>
              <a:ext cx="448774" cy="448774"/>
              <a:chOff x="3138488" y="5478463"/>
              <a:chExt cx="239713" cy="239713"/>
            </a:xfrm>
            <a:solidFill>
              <a:schemeClr val="bg1"/>
            </a:solidFill>
          </p:grpSpPr>
          <p:sp>
            <p:nvSpPr>
              <p:cNvPr id="24" name="Rectangle 213">
                <a:extLst>
                  <a:ext uri="{FF2B5EF4-FFF2-40B4-BE49-F238E27FC236}">
                    <a16:creationId xmlns:a16="http://schemas.microsoft.com/office/drawing/2014/main" id="{639041AE-4A3D-4A35-9398-E1B46389584C}"/>
                  </a:ext>
                </a:extLst>
              </p:cNvPr>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100">
                  <a:solidFill>
                    <a:schemeClr val="tx1">
                      <a:lumMod val="50000"/>
                      <a:lumOff val="50000"/>
                    </a:schemeClr>
                  </a:solidFill>
                  <a:latin typeface="+mn-lt"/>
                  <a:ea typeface="+mn-ea"/>
                </a:endParaRPr>
              </a:p>
            </p:txBody>
          </p:sp>
          <p:sp>
            <p:nvSpPr>
              <p:cNvPr id="25" name="Freeform 214">
                <a:extLst>
                  <a:ext uri="{FF2B5EF4-FFF2-40B4-BE49-F238E27FC236}">
                    <a16:creationId xmlns:a16="http://schemas.microsoft.com/office/drawing/2014/main" id="{6A649235-FD3C-4F3E-A755-DEE46EB3B452}"/>
                  </a:ext>
                </a:extLst>
              </p:cNvPr>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100">
                  <a:solidFill>
                    <a:schemeClr val="tx1">
                      <a:lumMod val="50000"/>
                      <a:lumOff val="50000"/>
                    </a:schemeClr>
                  </a:solidFill>
                  <a:latin typeface="+mn-lt"/>
                  <a:ea typeface="+mn-ea"/>
                </a:endParaRPr>
              </a:p>
            </p:txBody>
          </p:sp>
          <p:sp>
            <p:nvSpPr>
              <p:cNvPr id="26" name="Freeform 215">
                <a:extLst>
                  <a:ext uri="{FF2B5EF4-FFF2-40B4-BE49-F238E27FC236}">
                    <a16:creationId xmlns:a16="http://schemas.microsoft.com/office/drawing/2014/main" id="{E5402691-A6A6-4A1B-8116-E0A4EF327E6A}"/>
                  </a:ext>
                </a:extLst>
              </p:cNvPr>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100">
                  <a:solidFill>
                    <a:schemeClr val="tx1">
                      <a:lumMod val="50000"/>
                      <a:lumOff val="50000"/>
                    </a:schemeClr>
                  </a:solidFill>
                  <a:latin typeface="+mn-lt"/>
                  <a:ea typeface="+mn-ea"/>
                </a:endParaRPr>
              </a:p>
            </p:txBody>
          </p:sp>
        </p:grpSp>
        <p:sp>
          <p:nvSpPr>
            <p:cNvPr id="22" name="Freeform 5">
              <a:extLst>
                <a:ext uri="{FF2B5EF4-FFF2-40B4-BE49-F238E27FC236}">
                  <a16:creationId xmlns:a16="http://schemas.microsoft.com/office/drawing/2014/main" id="{47C689EB-A5B6-488C-A09D-70205F1F7D43}"/>
                </a:ext>
              </a:extLst>
            </p:cNvPr>
            <p:cNvSpPr>
              <a:spLocks noEditPoints="1"/>
            </p:cNvSpPr>
            <p:nvPr/>
          </p:nvSpPr>
          <p:spPr bwMode="auto">
            <a:xfrm>
              <a:off x="6819900" y="4430713"/>
              <a:ext cx="447675" cy="363537"/>
            </a:xfrm>
            <a:custGeom>
              <a:avLst/>
              <a:gdLst>
                <a:gd name="T0" fmla="*/ 608639188 w 322"/>
                <a:gd name="T1" fmla="*/ 0 h 261"/>
                <a:gd name="T2" fmla="*/ 13524790 w 322"/>
                <a:gd name="T3" fmla="*/ 0 h 261"/>
                <a:gd name="T4" fmla="*/ 0 w 322"/>
                <a:gd name="T5" fmla="*/ 15517876 h 261"/>
                <a:gd name="T6" fmla="*/ 0 w 322"/>
                <a:gd name="T7" fmla="*/ 426757616 h 261"/>
                <a:gd name="T8" fmla="*/ 13524790 w 322"/>
                <a:gd name="T9" fmla="*/ 442276886 h 261"/>
                <a:gd name="T10" fmla="*/ 237658423 w 322"/>
                <a:gd name="T11" fmla="*/ 442276886 h 261"/>
                <a:gd name="T12" fmla="*/ 237658423 w 322"/>
                <a:gd name="T13" fmla="*/ 477193152 h 261"/>
                <a:gd name="T14" fmla="*/ 237658423 w 322"/>
                <a:gd name="T15" fmla="*/ 479133409 h 261"/>
                <a:gd name="T16" fmla="*/ 204811313 w 322"/>
                <a:gd name="T17" fmla="*/ 479133409 h 261"/>
                <a:gd name="T18" fmla="*/ 191286522 w 322"/>
                <a:gd name="T19" fmla="*/ 492711028 h 261"/>
                <a:gd name="T20" fmla="*/ 204811313 w 322"/>
                <a:gd name="T21" fmla="*/ 506290041 h 261"/>
                <a:gd name="T22" fmla="*/ 423148805 w 322"/>
                <a:gd name="T23" fmla="*/ 506290041 h 261"/>
                <a:gd name="T24" fmla="*/ 436673595 w 322"/>
                <a:gd name="T25" fmla="*/ 492711028 h 261"/>
                <a:gd name="T26" fmla="*/ 423148805 w 322"/>
                <a:gd name="T27" fmla="*/ 479133409 h 261"/>
                <a:gd name="T28" fmla="*/ 392234205 w 322"/>
                <a:gd name="T29" fmla="*/ 479133409 h 261"/>
                <a:gd name="T30" fmla="*/ 392234205 w 322"/>
                <a:gd name="T31" fmla="*/ 477193152 h 261"/>
                <a:gd name="T32" fmla="*/ 392234205 w 322"/>
                <a:gd name="T33" fmla="*/ 442276886 h 261"/>
                <a:gd name="T34" fmla="*/ 608639188 w 322"/>
                <a:gd name="T35" fmla="*/ 442276886 h 261"/>
                <a:gd name="T36" fmla="*/ 622163978 w 322"/>
                <a:gd name="T37" fmla="*/ 426757616 h 261"/>
                <a:gd name="T38" fmla="*/ 622163978 w 322"/>
                <a:gd name="T39" fmla="*/ 15517876 h 261"/>
                <a:gd name="T40" fmla="*/ 608639188 w 322"/>
                <a:gd name="T41" fmla="*/ 0 h 261"/>
                <a:gd name="T42" fmla="*/ 581588217 w 322"/>
                <a:gd name="T43" fmla="*/ 362744461 h 261"/>
                <a:gd name="T44" fmla="*/ 566130917 w 322"/>
                <a:gd name="T45" fmla="*/ 376323474 h 261"/>
                <a:gd name="T46" fmla="*/ 56033061 w 322"/>
                <a:gd name="T47" fmla="*/ 376323474 h 261"/>
                <a:gd name="T48" fmla="*/ 40575760 w 322"/>
                <a:gd name="T49" fmla="*/ 362744461 h 261"/>
                <a:gd name="T50" fmla="*/ 40575760 w 322"/>
                <a:gd name="T51" fmla="*/ 50435536 h 261"/>
                <a:gd name="T52" fmla="*/ 56033061 w 322"/>
                <a:gd name="T53" fmla="*/ 34916266 h 261"/>
                <a:gd name="T54" fmla="*/ 566130917 w 322"/>
                <a:gd name="T55" fmla="*/ 34916266 h 261"/>
                <a:gd name="T56" fmla="*/ 581588217 w 322"/>
                <a:gd name="T57" fmla="*/ 50435536 h 261"/>
                <a:gd name="T58" fmla="*/ 581588217 w 322"/>
                <a:gd name="T59" fmla="*/ 362744461 h 2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22" h="261">
                  <a:moveTo>
                    <a:pt x="315" y="0"/>
                  </a:moveTo>
                  <a:cubicBezTo>
                    <a:pt x="7" y="0"/>
                    <a:pt x="7" y="0"/>
                    <a:pt x="7" y="0"/>
                  </a:cubicBezTo>
                  <a:cubicBezTo>
                    <a:pt x="3" y="0"/>
                    <a:pt x="0" y="3"/>
                    <a:pt x="0" y="8"/>
                  </a:cubicBezTo>
                  <a:cubicBezTo>
                    <a:pt x="0" y="220"/>
                    <a:pt x="0" y="220"/>
                    <a:pt x="0" y="220"/>
                  </a:cubicBezTo>
                  <a:cubicBezTo>
                    <a:pt x="0" y="224"/>
                    <a:pt x="3" y="228"/>
                    <a:pt x="7" y="228"/>
                  </a:cubicBezTo>
                  <a:cubicBezTo>
                    <a:pt x="123" y="228"/>
                    <a:pt x="123" y="228"/>
                    <a:pt x="123" y="228"/>
                  </a:cubicBezTo>
                  <a:cubicBezTo>
                    <a:pt x="123" y="246"/>
                    <a:pt x="123" y="246"/>
                    <a:pt x="123" y="246"/>
                  </a:cubicBezTo>
                  <a:cubicBezTo>
                    <a:pt x="123" y="246"/>
                    <a:pt x="123" y="246"/>
                    <a:pt x="123" y="247"/>
                  </a:cubicBezTo>
                  <a:cubicBezTo>
                    <a:pt x="106" y="247"/>
                    <a:pt x="106" y="247"/>
                    <a:pt x="106" y="247"/>
                  </a:cubicBezTo>
                  <a:cubicBezTo>
                    <a:pt x="102" y="247"/>
                    <a:pt x="99" y="250"/>
                    <a:pt x="99" y="254"/>
                  </a:cubicBezTo>
                  <a:cubicBezTo>
                    <a:pt x="99" y="257"/>
                    <a:pt x="102" y="261"/>
                    <a:pt x="106" y="261"/>
                  </a:cubicBezTo>
                  <a:cubicBezTo>
                    <a:pt x="219" y="261"/>
                    <a:pt x="219" y="261"/>
                    <a:pt x="219" y="261"/>
                  </a:cubicBezTo>
                  <a:cubicBezTo>
                    <a:pt x="223" y="261"/>
                    <a:pt x="226" y="257"/>
                    <a:pt x="226" y="254"/>
                  </a:cubicBezTo>
                  <a:cubicBezTo>
                    <a:pt x="226" y="250"/>
                    <a:pt x="223" y="247"/>
                    <a:pt x="219" y="247"/>
                  </a:cubicBezTo>
                  <a:cubicBezTo>
                    <a:pt x="203" y="247"/>
                    <a:pt x="203" y="247"/>
                    <a:pt x="203" y="247"/>
                  </a:cubicBezTo>
                  <a:cubicBezTo>
                    <a:pt x="203" y="246"/>
                    <a:pt x="203" y="246"/>
                    <a:pt x="203" y="246"/>
                  </a:cubicBezTo>
                  <a:cubicBezTo>
                    <a:pt x="203" y="228"/>
                    <a:pt x="203" y="228"/>
                    <a:pt x="203" y="228"/>
                  </a:cubicBezTo>
                  <a:cubicBezTo>
                    <a:pt x="315" y="228"/>
                    <a:pt x="315" y="228"/>
                    <a:pt x="315" y="228"/>
                  </a:cubicBezTo>
                  <a:cubicBezTo>
                    <a:pt x="319" y="228"/>
                    <a:pt x="322" y="224"/>
                    <a:pt x="322" y="220"/>
                  </a:cubicBezTo>
                  <a:cubicBezTo>
                    <a:pt x="322" y="8"/>
                    <a:pt x="322" y="8"/>
                    <a:pt x="322" y="8"/>
                  </a:cubicBezTo>
                  <a:cubicBezTo>
                    <a:pt x="322" y="3"/>
                    <a:pt x="319" y="0"/>
                    <a:pt x="315" y="0"/>
                  </a:cubicBezTo>
                  <a:close/>
                  <a:moveTo>
                    <a:pt x="301" y="187"/>
                  </a:moveTo>
                  <a:cubicBezTo>
                    <a:pt x="301" y="191"/>
                    <a:pt x="297" y="194"/>
                    <a:pt x="293" y="194"/>
                  </a:cubicBezTo>
                  <a:cubicBezTo>
                    <a:pt x="29" y="194"/>
                    <a:pt x="29" y="194"/>
                    <a:pt x="29" y="194"/>
                  </a:cubicBezTo>
                  <a:cubicBezTo>
                    <a:pt x="25" y="194"/>
                    <a:pt x="21" y="191"/>
                    <a:pt x="21" y="187"/>
                  </a:cubicBezTo>
                  <a:cubicBezTo>
                    <a:pt x="21" y="26"/>
                    <a:pt x="21" y="26"/>
                    <a:pt x="21" y="26"/>
                  </a:cubicBezTo>
                  <a:cubicBezTo>
                    <a:pt x="21" y="21"/>
                    <a:pt x="25" y="18"/>
                    <a:pt x="29" y="18"/>
                  </a:cubicBezTo>
                  <a:cubicBezTo>
                    <a:pt x="293" y="18"/>
                    <a:pt x="293" y="18"/>
                    <a:pt x="293" y="18"/>
                  </a:cubicBezTo>
                  <a:cubicBezTo>
                    <a:pt x="297" y="18"/>
                    <a:pt x="301" y="21"/>
                    <a:pt x="301" y="26"/>
                  </a:cubicBezTo>
                  <a:lnTo>
                    <a:pt x="301"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solidFill>
                  <a:schemeClr val="tx1">
                    <a:lumMod val="50000"/>
                    <a:lumOff val="50000"/>
                  </a:schemeClr>
                </a:solidFill>
              </a:endParaRPr>
            </a:p>
          </p:txBody>
        </p:sp>
        <p:sp>
          <p:nvSpPr>
            <p:cNvPr id="23" name="Freeform 1992">
              <a:extLst>
                <a:ext uri="{FF2B5EF4-FFF2-40B4-BE49-F238E27FC236}">
                  <a16:creationId xmlns:a16="http://schemas.microsoft.com/office/drawing/2014/main" id="{A2692C17-D4C7-4680-AF7F-E9106483F09E}"/>
                </a:ext>
              </a:extLst>
            </p:cNvPr>
            <p:cNvSpPr>
              <a:spLocks noEditPoints="1"/>
            </p:cNvSpPr>
            <p:nvPr/>
          </p:nvSpPr>
          <p:spPr bwMode="auto">
            <a:xfrm>
              <a:off x="6894513" y="5538788"/>
              <a:ext cx="276225" cy="441325"/>
            </a:xfrm>
            <a:custGeom>
              <a:avLst/>
              <a:gdLst>
                <a:gd name="T0" fmla="*/ 294845563 w 258"/>
                <a:gd name="T1" fmla="*/ 471076061 h 414"/>
                <a:gd name="T2" fmla="*/ 262846288 w 258"/>
                <a:gd name="T3" fmla="*/ 9102595 h 414"/>
                <a:gd name="T4" fmla="*/ 235419715 w 258"/>
                <a:gd name="T5" fmla="*/ 0 h 414"/>
                <a:gd name="T6" fmla="*/ 262846288 w 258"/>
                <a:gd name="T7" fmla="*/ 38687360 h 414"/>
                <a:gd name="T8" fmla="*/ 262846288 w 258"/>
                <a:gd name="T9" fmla="*/ 304948113 h 414"/>
                <a:gd name="T10" fmla="*/ 235419715 w 258"/>
                <a:gd name="T11" fmla="*/ 336807727 h 414"/>
                <a:gd name="T12" fmla="*/ 262846288 w 258"/>
                <a:gd name="T13" fmla="*/ 374357662 h 414"/>
                <a:gd name="T14" fmla="*/ 235419715 w 258"/>
                <a:gd name="T15" fmla="*/ 374357662 h 414"/>
                <a:gd name="T16" fmla="*/ 262846288 w 258"/>
                <a:gd name="T17" fmla="*/ 401666512 h 414"/>
                <a:gd name="T18" fmla="*/ 262846288 w 258"/>
                <a:gd name="T19" fmla="*/ 439215381 h 414"/>
                <a:gd name="T20" fmla="*/ 235419715 w 258"/>
                <a:gd name="T21" fmla="*/ 471076061 h 414"/>
                <a:gd name="T22" fmla="*/ 205706256 w 258"/>
                <a:gd name="T23" fmla="*/ 9102595 h 414"/>
                <a:gd name="T24" fmla="*/ 148565154 w 258"/>
                <a:gd name="T25" fmla="*/ 38687360 h 414"/>
                <a:gd name="T26" fmla="*/ 235419715 w 258"/>
                <a:gd name="T27" fmla="*/ 0 h 414"/>
                <a:gd name="T28" fmla="*/ 205706256 w 258"/>
                <a:gd name="T29" fmla="*/ 0 h 414"/>
                <a:gd name="T30" fmla="*/ 235419715 w 258"/>
                <a:gd name="T31" fmla="*/ 471076061 h 414"/>
                <a:gd name="T32" fmla="*/ 205706256 w 258"/>
                <a:gd name="T33" fmla="*/ 439215381 h 414"/>
                <a:gd name="T34" fmla="*/ 235419715 w 258"/>
                <a:gd name="T35" fmla="*/ 401666512 h 414"/>
                <a:gd name="T36" fmla="*/ 205706256 w 258"/>
                <a:gd name="T37" fmla="*/ 374357662 h 414"/>
                <a:gd name="T38" fmla="*/ 235419715 w 258"/>
                <a:gd name="T39" fmla="*/ 336807727 h 414"/>
                <a:gd name="T40" fmla="*/ 148565154 w 258"/>
                <a:gd name="T41" fmla="*/ 304948113 h 414"/>
                <a:gd name="T42" fmla="*/ 175992797 w 258"/>
                <a:gd name="T43" fmla="*/ 336807727 h 414"/>
                <a:gd name="T44" fmla="*/ 175992797 w 258"/>
                <a:gd name="T45" fmla="*/ 374357662 h 414"/>
                <a:gd name="T46" fmla="*/ 148565154 w 258"/>
                <a:gd name="T47" fmla="*/ 401666512 h 414"/>
                <a:gd name="T48" fmla="*/ 175992797 w 258"/>
                <a:gd name="T49" fmla="*/ 439215381 h 414"/>
                <a:gd name="T50" fmla="*/ 148565154 w 258"/>
                <a:gd name="T51" fmla="*/ 439215381 h 414"/>
                <a:gd name="T52" fmla="*/ 148565154 w 258"/>
                <a:gd name="T53" fmla="*/ 9102595 h 414"/>
                <a:gd name="T54" fmla="*/ 59425847 w 258"/>
                <a:gd name="T55" fmla="*/ 38687360 h 414"/>
                <a:gd name="T56" fmla="*/ 148565154 w 258"/>
                <a:gd name="T57" fmla="*/ 9102595 h 414"/>
                <a:gd name="T58" fmla="*/ 59425847 w 258"/>
                <a:gd name="T59" fmla="*/ 471076061 h 414"/>
                <a:gd name="T60" fmla="*/ 148565154 w 258"/>
                <a:gd name="T61" fmla="*/ 439215381 h 414"/>
                <a:gd name="T62" fmla="*/ 118852765 w 258"/>
                <a:gd name="T63" fmla="*/ 401666512 h 414"/>
                <a:gd name="T64" fmla="*/ 148565154 w 258"/>
                <a:gd name="T65" fmla="*/ 374357662 h 414"/>
                <a:gd name="T66" fmla="*/ 118852765 w 258"/>
                <a:gd name="T67" fmla="*/ 336807727 h 414"/>
                <a:gd name="T68" fmla="*/ 148565154 w 258"/>
                <a:gd name="T69" fmla="*/ 304948113 h 414"/>
                <a:gd name="T70" fmla="*/ 59425847 w 258"/>
                <a:gd name="T71" fmla="*/ 336807727 h 414"/>
                <a:gd name="T72" fmla="*/ 89139306 w 258"/>
                <a:gd name="T73" fmla="*/ 374357662 h 414"/>
                <a:gd name="T74" fmla="*/ 59425847 w 258"/>
                <a:gd name="T75" fmla="*/ 374357662 h 414"/>
                <a:gd name="T76" fmla="*/ 89139306 w 258"/>
                <a:gd name="T77" fmla="*/ 401666512 h 414"/>
                <a:gd name="T78" fmla="*/ 89139306 w 258"/>
                <a:gd name="T79" fmla="*/ 439215381 h 414"/>
                <a:gd name="T80" fmla="*/ 59425847 w 258"/>
                <a:gd name="T81" fmla="*/ 471076061 h 414"/>
                <a:gd name="T82" fmla="*/ 0 w 258"/>
                <a:gd name="T83" fmla="*/ 9102595 h 414"/>
                <a:gd name="T84" fmla="*/ 59425847 w 258"/>
                <a:gd name="T85" fmla="*/ 471076061 h 414"/>
                <a:gd name="T86" fmla="*/ 33141647 w 258"/>
                <a:gd name="T87" fmla="*/ 439215381 h 414"/>
                <a:gd name="T88" fmla="*/ 59425847 w 258"/>
                <a:gd name="T89" fmla="*/ 401666512 h 414"/>
                <a:gd name="T90" fmla="*/ 33141647 w 258"/>
                <a:gd name="T91" fmla="*/ 374357662 h 414"/>
                <a:gd name="T92" fmla="*/ 59425847 w 258"/>
                <a:gd name="T93" fmla="*/ 336807727 h 414"/>
                <a:gd name="T94" fmla="*/ 33141647 w 258"/>
                <a:gd name="T95" fmla="*/ 304948113 h 414"/>
                <a:gd name="T96" fmla="*/ 59425847 w 258"/>
                <a:gd name="T97" fmla="*/ 38687360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9164765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Text Placeholder 3">
            <a:extLst>
              <a:ext uri="{FF2B5EF4-FFF2-40B4-BE49-F238E27FC236}">
                <a16:creationId xmlns:a16="http://schemas.microsoft.com/office/drawing/2014/main" id="{669BF45F-CDDA-4247-AB87-C15759A3BA2F}"/>
              </a:ext>
            </a:extLst>
          </p:cNvPr>
          <p:cNvSpPr/>
          <p:nvPr/>
        </p:nvSpPr>
        <p:spPr>
          <a:xfrm>
            <a:off x="1840002" y="2006374"/>
            <a:ext cx="2181225" cy="2181225"/>
          </a:xfrm>
          <a:prstGeom prst="ellipse">
            <a:avLst/>
          </a:prstGeom>
          <a:noFill/>
          <a:ln w="9525">
            <a:solidFill>
              <a:srgbClr val="635F5B"/>
            </a:solidFill>
          </a:ln>
        </p:spPr>
        <p:txBody>
          <a:bodyPr/>
          <a:lstStyle/>
          <a:p>
            <a:pPr marL="228600" lvl="0" indent="-228600" eaLnBrk="1" hangingPunct="1">
              <a:buNone/>
            </a:pPr>
            <a:endParaRPr lang="zh-CN" altLang="zh-CN" sz="2000" dirty="0">
              <a:solidFill>
                <a:schemeClr val="bg1">
                  <a:lumMod val="50000"/>
                </a:schemeClr>
              </a:solidFill>
              <a:latin typeface="微软雅黑" pitchFamily="34" charset="-122"/>
              <a:ea typeface="微软雅黑" pitchFamily="34" charset="-122"/>
              <a:sym typeface="Calibri" pitchFamily="34" charset="0"/>
            </a:endParaRPr>
          </a:p>
        </p:txBody>
      </p:sp>
      <p:sp>
        <p:nvSpPr>
          <p:cNvPr id="7" name="Text Placeholder 4">
            <a:extLst>
              <a:ext uri="{FF2B5EF4-FFF2-40B4-BE49-F238E27FC236}">
                <a16:creationId xmlns:a16="http://schemas.microsoft.com/office/drawing/2014/main" id="{5021BE1C-C5EF-4B9F-B721-CB3957724263}"/>
              </a:ext>
            </a:extLst>
          </p:cNvPr>
          <p:cNvSpPr/>
          <p:nvPr/>
        </p:nvSpPr>
        <p:spPr>
          <a:xfrm>
            <a:off x="5118190" y="2017486"/>
            <a:ext cx="2182812" cy="2181225"/>
          </a:xfrm>
          <a:prstGeom prst="ellipse">
            <a:avLst/>
          </a:prstGeom>
          <a:noFill/>
          <a:ln w="9525">
            <a:solidFill>
              <a:srgbClr val="635F5B"/>
            </a:solidFill>
          </a:ln>
        </p:spPr>
        <p:txBody>
          <a:bodyPr/>
          <a:lstStyle/>
          <a:p>
            <a:pPr marL="228600" lvl="0" indent="-228600" eaLnBrk="1" hangingPunct="1">
              <a:buNone/>
            </a:pPr>
            <a:endParaRPr lang="zh-CN" altLang="zh-CN" sz="2000" dirty="0">
              <a:solidFill>
                <a:schemeClr val="bg1">
                  <a:lumMod val="50000"/>
                </a:schemeClr>
              </a:solidFill>
              <a:latin typeface="微软雅黑" pitchFamily="34" charset="-122"/>
              <a:ea typeface="微软雅黑" pitchFamily="34" charset="-122"/>
              <a:sym typeface="Calibri" pitchFamily="34" charset="0"/>
            </a:endParaRPr>
          </a:p>
        </p:txBody>
      </p:sp>
      <p:sp>
        <p:nvSpPr>
          <p:cNvPr id="9" name="Text Placeholder 5">
            <a:extLst>
              <a:ext uri="{FF2B5EF4-FFF2-40B4-BE49-F238E27FC236}">
                <a16:creationId xmlns:a16="http://schemas.microsoft.com/office/drawing/2014/main" id="{FAB6ED92-C980-4664-9BE9-4C6642C000D6}"/>
              </a:ext>
            </a:extLst>
          </p:cNvPr>
          <p:cNvSpPr/>
          <p:nvPr/>
        </p:nvSpPr>
        <p:spPr>
          <a:xfrm>
            <a:off x="8397965" y="2017486"/>
            <a:ext cx="2182812" cy="2181225"/>
          </a:xfrm>
          <a:prstGeom prst="ellipse">
            <a:avLst/>
          </a:prstGeom>
          <a:noFill/>
          <a:ln w="9525">
            <a:solidFill>
              <a:srgbClr val="635F5B"/>
            </a:solidFill>
          </a:ln>
        </p:spPr>
        <p:txBody>
          <a:bodyPr/>
          <a:lstStyle/>
          <a:p>
            <a:pPr marL="228600" lvl="0" indent="-228600" eaLnBrk="1" hangingPunct="1">
              <a:buNone/>
            </a:pPr>
            <a:endParaRPr lang="zh-CN" altLang="zh-CN" sz="2000" dirty="0">
              <a:solidFill>
                <a:schemeClr val="bg1">
                  <a:lumMod val="50000"/>
                </a:schemeClr>
              </a:solidFill>
              <a:latin typeface="微软雅黑" pitchFamily="34" charset="-122"/>
              <a:ea typeface="微软雅黑" pitchFamily="34" charset="-122"/>
              <a:sym typeface="Calibri" pitchFamily="34" charset="0"/>
            </a:endParaRPr>
          </a:p>
        </p:txBody>
      </p:sp>
      <p:sp>
        <p:nvSpPr>
          <p:cNvPr id="10" name="Right Arrow 10">
            <a:extLst>
              <a:ext uri="{FF2B5EF4-FFF2-40B4-BE49-F238E27FC236}">
                <a16:creationId xmlns:a16="http://schemas.microsoft.com/office/drawing/2014/main" id="{09CE7996-F370-4B94-936D-FA00C5F02F34}"/>
              </a:ext>
            </a:extLst>
          </p:cNvPr>
          <p:cNvSpPr/>
          <p:nvPr/>
        </p:nvSpPr>
        <p:spPr>
          <a:xfrm rot="-5400000" flipV="1">
            <a:off x="1465352" y="2825524"/>
            <a:ext cx="923925" cy="623887"/>
          </a:xfrm>
          <a:prstGeom prst="rightArrow">
            <a:avLst>
              <a:gd name="adj1" fmla="val 50000"/>
              <a:gd name="adj2" fmla="val 50008"/>
            </a:avLst>
          </a:prstGeom>
          <a:solidFill>
            <a:srgbClr val="F17475"/>
          </a:solidFill>
          <a:ln w="9525">
            <a:noFill/>
            <a:miter/>
          </a:ln>
        </p:spPr>
        <p:txBody>
          <a:bodyPr anchor="ctr"/>
          <a:lstStyle/>
          <a:p>
            <a:pPr lvl="0" algn="ctr" eaLnBrk="1" hangingPunct="1">
              <a:buNone/>
            </a:pPr>
            <a:endParaRPr lang="zh-CN" altLang="zh-CN" sz="2000" dirty="0">
              <a:solidFill>
                <a:schemeClr val="bg1">
                  <a:lumMod val="50000"/>
                </a:schemeClr>
              </a:solidFill>
              <a:latin typeface="Arial" pitchFamily="34" charset="0"/>
              <a:ea typeface="宋体" pitchFamily="2" charset="-122"/>
            </a:endParaRPr>
          </a:p>
        </p:txBody>
      </p:sp>
      <p:sp>
        <p:nvSpPr>
          <p:cNvPr id="14" name="Right Arrow 11">
            <a:extLst>
              <a:ext uri="{FF2B5EF4-FFF2-40B4-BE49-F238E27FC236}">
                <a16:creationId xmlns:a16="http://schemas.microsoft.com/office/drawing/2014/main" id="{A25CFBB2-75EA-49D4-86D0-031123D04DAC}"/>
              </a:ext>
            </a:extLst>
          </p:cNvPr>
          <p:cNvSpPr/>
          <p:nvPr/>
        </p:nvSpPr>
        <p:spPr>
          <a:xfrm rot="-5400000" flipV="1">
            <a:off x="4745127" y="2825524"/>
            <a:ext cx="923925" cy="623887"/>
          </a:xfrm>
          <a:prstGeom prst="rightArrow">
            <a:avLst>
              <a:gd name="adj1" fmla="val 50000"/>
              <a:gd name="adj2" fmla="val 50008"/>
            </a:avLst>
          </a:prstGeom>
          <a:solidFill>
            <a:srgbClr val="F17475"/>
          </a:solidFill>
          <a:ln w="9525">
            <a:noFill/>
            <a:miter/>
          </a:ln>
        </p:spPr>
        <p:txBody>
          <a:bodyPr anchor="ctr"/>
          <a:lstStyle/>
          <a:p>
            <a:pPr lvl="0" algn="ctr" eaLnBrk="1" hangingPunct="1">
              <a:buNone/>
            </a:pPr>
            <a:endParaRPr lang="zh-CN" altLang="zh-CN" sz="2000" dirty="0">
              <a:solidFill>
                <a:schemeClr val="bg1">
                  <a:lumMod val="50000"/>
                </a:schemeClr>
              </a:solidFill>
              <a:latin typeface="Arial" pitchFamily="34" charset="0"/>
              <a:ea typeface="宋体" pitchFamily="2" charset="-122"/>
            </a:endParaRPr>
          </a:p>
        </p:txBody>
      </p:sp>
      <p:sp>
        <p:nvSpPr>
          <p:cNvPr id="15" name="Right Arrow 12">
            <a:extLst>
              <a:ext uri="{FF2B5EF4-FFF2-40B4-BE49-F238E27FC236}">
                <a16:creationId xmlns:a16="http://schemas.microsoft.com/office/drawing/2014/main" id="{F2DAFD9F-9AD2-494F-BCAF-3F9379163EC3}"/>
              </a:ext>
            </a:extLst>
          </p:cNvPr>
          <p:cNvSpPr/>
          <p:nvPr/>
        </p:nvSpPr>
        <p:spPr>
          <a:xfrm rot="5400000" flipV="1">
            <a:off x="8043952" y="2825524"/>
            <a:ext cx="923925" cy="623887"/>
          </a:xfrm>
          <a:prstGeom prst="rightArrow">
            <a:avLst>
              <a:gd name="adj1" fmla="val 50000"/>
              <a:gd name="adj2" fmla="val 50008"/>
            </a:avLst>
          </a:prstGeom>
          <a:solidFill>
            <a:srgbClr val="F17475"/>
          </a:solidFill>
          <a:ln w="9525">
            <a:noFill/>
            <a:miter/>
          </a:ln>
        </p:spPr>
        <p:txBody>
          <a:bodyPr anchor="ctr"/>
          <a:lstStyle/>
          <a:p>
            <a:pPr lvl="0" algn="ctr" eaLnBrk="1" hangingPunct="1">
              <a:buNone/>
            </a:pPr>
            <a:endParaRPr lang="zh-CN" altLang="zh-CN" sz="2000" dirty="0">
              <a:solidFill>
                <a:schemeClr val="bg1">
                  <a:lumMod val="50000"/>
                </a:schemeClr>
              </a:solidFill>
              <a:latin typeface="Arial" pitchFamily="34" charset="0"/>
              <a:ea typeface="宋体" pitchFamily="2" charset="-122"/>
            </a:endParaRPr>
          </a:p>
        </p:txBody>
      </p:sp>
      <p:grpSp>
        <p:nvGrpSpPr>
          <p:cNvPr id="16" name="组合 75">
            <a:extLst>
              <a:ext uri="{FF2B5EF4-FFF2-40B4-BE49-F238E27FC236}">
                <a16:creationId xmlns:a16="http://schemas.microsoft.com/office/drawing/2014/main" id="{3F9D3B54-7F18-4C26-A37C-A00F9BF2DA9B}"/>
              </a:ext>
            </a:extLst>
          </p:cNvPr>
          <p:cNvGrpSpPr/>
          <p:nvPr/>
        </p:nvGrpSpPr>
        <p:grpSpPr>
          <a:xfrm>
            <a:off x="1344706" y="4606699"/>
            <a:ext cx="3171818" cy="1538287"/>
            <a:chOff x="0" y="0"/>
            <a:chExt cx="2343898" cy="992595"/>
          </a:xfrm>
        </p:grpSpPr>
        <p:sp>
          <p:nvSpPr>
            <p:cNvPr id="17" name="文本框 76">
              <a:extLst>
                <a:ext uri="{FF2B5EF4-FFF2-40B4-BE49-F238E27FC236}">
                  <a16:creationId xmlns:a16="http://schemas.microsoft.com/office/drawing/2014/main" id="{E62B8EC9-10C8-46A3-9B6D-6C1991DA61CC}"/>
                </a:ext>
              </a:extLst>
            </p:cNvPr>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600" dirty="0">
                <a:solidFill>
                  <a:schemeClr val="bg1">
                    <a:lumMod val="50000"/>
                  </a:schemeClr>
                </a:solidFill>
                <a:latin typeface="Arial" pitchFamily="34" charset="0"/>
                <a:ea typeface="宋体" pitchFamily="2" charset="-122"/>
              </a:endParaRPr>
            </a:p>
          </p:txBody>
        </p:sp>
        <p:sp>
          <p:nvSpPr>
            <p:cNvPr id="18" name="文本框 77">
              <a:extLst>
                <a:ext uri="{FF2B5EF4-FFF2-40B4-BE49-F238E27FC236}">
                  <a16:creationId xmlns:a16="http://schemas.microsoft.com/office/drawing/2014/main" id="{F49E463D-2A8F-4C76-9B8C-B66BE45F1333}"/>
                </a:ext>
              </a:extLst>
            </p:cNvPr>
            <p:cNvSpPr/>
            <p:nvPr/>
          </p:nvSpPr>
          <p:spPr>
            <a:xfrm>
              <a:off x="724651" y="0"/>
              <a:ext cx="894596" cy="258175"/>
            </a:xfrm>
            <a:prstGeom prst="rect">
              <a:avLst/>
            </a:prstGeom>
            <a:noFill/>
            <a:ln w="9525">
              <a:noFill/>
              <a:miter/>
            </a:ln>
          </p:spPr>
          <p:txBody>
            <a:bodyPr wrap="none">
              <a:spAutoFit/>
            </a:bodyPr>
            <a:lstStyle/>
            <a:p>
              <a:pPr lvl="0" algn="ctr"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宋体" pitchFamily="2" charset="-122"/>
              </a:endParaRPr>
            </a:p>
          </p:txBody>
        </p:sp>
      </p:grpSp>
      <p:sp>
        <p:nvSpPr>
          <p:cNvPr id="19" name="文本框 79">
            <a:extLst>
              <a:ext uri="{FF2B5EF4-FFF2-40B4-BE49-F238E27FC236}">
                <a16:creationId xmlns:a16="http://schemas.microsoft.com/office/drawing/2014/main" id="{147D2487-9352-4792-8C5C-A81A2498A882}"/>
              </a:ext>
            </a:extLst>
          </p:cNvPr>
          <p:cNvSpPr/>
          <p:nvPr/>
        </p:nvSpPr>
        <p:spPr>
          <a:xfrm>
            <a:off x="2332127" y="2892199"/>
            <a:ext cx="1376363" cy="400110"/>
          </a:xfrm>
          <a:prstGeom prst="rect">
            <a:avLst/>
          </a:prstGeom>
          <a:noFill/>
          <a:ln w="9525">
            <a:noFill/>
            <a:miter/>
          </a:ln>
        </p:spPr>
        <p:txBody>
          <a:bodyPr>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宋体" pitchFamily="2" charset="-122"/>
            </a:endParaRPr>
          </a:p>
        </p:txBody>
      </p:sp>
      <p:sp>
        <p:nvSpPr>
          <p:cNvPr id="20" name="文本框 80">
            <a:extLst>
              <a:ext uri="{FF2B5EF4-FFF2-40B4-BE49-F238E27FC236}">
                <a16:creationId xmlns:a16="http://schemas.microsoft.com/office/drawing/2014/main" id="{6FEDBC1B-F3E5-4969-8D2E-CDCFC050F036}"/>
              </a:ext>
            </a:extLst>
          </p:cNvPr>
          <p:cNvSpPr/>
          <p:nvPr/>
        </p:nvSpPr>
        <p:spPr>
          <a:xfrm>
            <a:off x="5643652" y="2892199"/>
            <a:ext cx="1374775" cy="400110"/>
          </a:xfrm>
          <a:prstGeom prst="rect">
            <a:avLst/>
          </a:prstGeom>
          <a:noFill/>
          <a:ln w="9525">
            <a:noFill/>
            <a:miter/>
          </a:ln>
        </p:spPr>
        <p:txBody>
          <a:bodyPr>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宋体" pitchFamily="2" charset="-122"/>
            </a:endParaRPr>
          </a:p>
        </p:txBody>
      </p:sp>
      <p:sp>
        <p:nvSpPr>
          <p:cNvPr id="21" name="文本框 81">
            <a:extLst>
              <a:ext uri="{FF2B5EF4-FFF2-40B4-BE49-F238E27FC236}">
                <a16:creationId xmlns:a16="http://schemas.microsoft.com/office/drawing/2014/main" id="{FD078238-0118-4D8F-9799-C54F7EA03451}"/>
              </a:ext>
            </a:extLst>
          </p:cNvPr>
          <p:cNvSpPr/>
          <p:nvPr/>
        </p:nvSpPr>
        <p:spPr>
          <a:xfrm>
            <a:off x="8891677" y="2892199"/>
            <a:ext cx="1374775" cy="400110"/>
          </a:xfrm>
          <a:prstGeom prst="rect">
            <a:avLst/>
          </a:prstGeom>
          <a:noFill/>
          <a:ln w="9525">
            <a:noFill/>
            <a:miter/>
          </a:ln>
        </p:spPr>
        <p:txBody>
          <a:bodyPr>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宋体" pitchFamily="2" charset="-122"/>
            </a:endParaRPr>
          </a:p>
        </p:txBody>
      </p:sp>
      <p:grpSp>
        <p:nvGrpSpPr>
          <p:cNvPr id="22" name="组合 82">
            <a:extLst>
              <a:ext uri="{FF2B5EF4-FFF2-40B4-BE49-F238E27FC236}">
                <a16:creationId xmlns:a16="http://schemas.microsoft.com/office/drawing/2014/main" id="{3768570B-4AB9-479E-91A2-C1D89E0ED662}"/>
              </a:ext>
            </a:extLst>
          </p:cNvPr>
          <p:cNvGrpSpPr/>
          <p:nvPr/>
        </p:nvGrpSpPr>
        <p:grpSpPr>
          <a:xfrm>
            <a:off x="4624481" y="4606699"/>
            <a:ext cx="3171818" cy="1538287"/>
            <a:chOff x="0" y="0"/>
            <a:chExt cx="2343898" cy="992595"/>
          </a:xfrm>
        </p:grpSpPr>
        <p:sp>
          <p:nvSpPr>
            <p:cNvPr id="23" name="文本框 83">
              <a:extLst>
                <a:ext uri="{FF2B5EF4-FFF2-40B4-BE49-F238E27FC236}">
                  <a16:creationId xmlns:a16="http://schemas.microsoft.com/office/drawing/2014/main" id="{9447300E-4C41-48BD-8EFC-1834838DAD1B}"/>
                </a:ext>
              </a:extLst>
            </p:cNvPr>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600" dirty="0">
                <a:solidFill>
                  <a:schemeClr val="bg1">
                    <a:lumMod val="50000"/>
                  </a:schemeClr>
                </a:solidFill>
                <a:latin typeface="Arial" pitchFamily="34" charset="0"/>
                <a:ea typeface="宋体" pitchFamily="2" charset="-122"/>
              </a:endParaRPr>
            </a:p>
          </p:txBody>
        </p:sp>
        <p:sp>
          <p:nvSpPr>
            <p:cNvPr id="24" name="文本框 84">
              <a:extLst>
                <a:ext uri="{FF2B5EF4-FFF2-40B4-BE49-F238E27FC236}">
                  <a16:creationId xmlns:a16="http://schemas.microsoft.com/office/drawing/2014/main" id="{E6E7051B-21B6-4CB6-BB3A-EE3A9B8010A6}"/>
                </a:ext>
              </a:extLst>
            </p:cNvPr>
            <p:cNvSpPr/>
            <p:nvPr/>
          </p:nvSpPr>
          <p:spPr>
            <a:xfrm>
              <a:off x="724651" y="0"/>
              <a:ext cx="894596" cy="258175"/>
            </a:xfrm>
            <a:prstGeom prst="rect">
              <a:avLst/>
            </a:prstGeom>
            <a:noFill/>
            <a:ln w="9525">
              <a:noFill/>
              <a:miter/>
            </a:ln>
          </p:spPr>
          <p:txBody>
            <a:bodyPr wrap="none">
              <a:spAutoFit/>
            </a:bodyPr>
            <a:lstStyle/>
            <a:p>
              <a:pPr lvl="0" algn="ctr"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宋体" pitchFamily="2" charset="-122"/>
              </a:endParaRPr>
            </a:p>
          </p:txBody>
        </p:sp>
      </p:grpSp>
      <p:grpSp>
        <p:nvGrpSpPr>
          <p:cNvPr id="25" name="组合 85">
            <a:extLst>
              <a:ext uri="{FF2B5EF4-FFF2-40B4-BE49-F238E27FC236}">
                <a16:creationId xmlns:a16="http://schemas.microsoft.com/office/drawing/2014/main" id="{D8B90345-607C-4D63-85CE-AE4F3C4D52F4}"/>
              </a:ext>
            </a:extLst>
          </p:cNvPr>
          <p:cNvGrpSpPr/>
          <p:nvPr/>
        </p:nvGrpSpPr>
        <p:grpSpPr>
          <a:xfrm>
            <a:off x="7904407" y="4606699"/>
            <a:ext cx="3169928" cy="1538287"/>
            <a:chOff x="0" y="0"/>
            <a:chExt cx="2343898" cy="992595"/>
          </a:xfrm>
        </p:grpSpPr>
        <p:sp>
          <p:nvSpPr>
            <p:cNvPr id="26" name="文本框 86">
              <a:extLst>
                <a:ext uri="{FF2B5EF4-FFF2-40B4-BE49-F238E27FC236}">
                  <a16:creationId xmlns:a16="http://schemas.microsoft.com/office/drawing/2014/main" id="{25F79310-11D5-42A2-84DD-5D46F249871F}"/>
                </a:ext>
              </a:extLst>
            </p:cNvPr>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600" dirty="0">
                <a:solidFill>
                  <a:schemeClr val="bg1">
                    <a:lumMod val="50000"/>
                  </a:schemeClr>
                </a:solidFill>
                <a:latin typeface="Arial" pitchFamily="34" charset="0"/>
                <a:ea typeface="宋体" pitchFamily="2" charset="-122"/>
              </a:endParaRPr>
            </a:p>
          </p:txBody>
        </p:sp>
        <p:sp>
          <p:nvSpPr>
            <p:cNvPr id="27" name="文本框 87">
              <a:extLst>
                <a:ext uri="{FF2B5EF4-FFF2-40B4-BE49-F238E27FC236}">
                  <a16:creationId xmlns:a16="http://schemas.microsoft.com/office/drawing/2014/main" id="{701F2748-7A64-4D79-94AF-68A2FCE79347}"/>
                </a:ext>
              </a:extLst>
            </p:cNvPr>
            <p:cNvSpPr/>
            <p:nvPr/>
          </p:nvSpPr>
          <p:spPr>
            <a:xfrm>
              <a:off x="724384" y="0"/>
              <a:ext cx="895129" cy="258175"/>
            </a:xfrm>
            <a:prstGeom prst="rect">
              <a:avLst/>
            </a:prstGeom>
            <a:noFill/>
            <a:ln w="9525">
              <a:noFill/>
              <a:miter/>
            </a:ln>
          </p:spPr>
          <p:txBody>
            <a:bodyPr wrap="none">
              <a:spAutoFit/>
            </a:bodyPr>
            <a:lstStyle/>
            <a:p>
              <a:pPr lvl="0" algn="ctr"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sz="1600" dirty="0">
                <a:solidFill>
                  <a:schemeClr val="bg1">
                    <a:lumMod val="50000"/>
                  </a:schemeClr>
                </a:solidFill>
                <a:latin typeface="Arial" pitchFamily="34" charset="0"/>
                <a:ea typeface="宋体" pitchFamily="2" charset="-122"/>
              </a:endParaRPr>
            </a:p>
          </p:txBody>
        </p:sp>
      </p:grpSp>
    </p:spTree>
    <p:extLst>
      <p:ext uri="{BB962C8B-B14F-4D97-AF65-F5344CB8AC3E}">
        <p14:creationId xmlns:p14="http://schemas.microsoft.com/office/powerpoint/2010/main" val="42919953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50" fill="hold"/>
                                        <p:tgtEl>
                                          <p:spTgt spid="10"/>
                                        </p:tgtEl>
                                        <p:attrNameLst>
                                          <p:attrName>ppt_x</p:attrName>
                                        </p:attrNameLst>
                                      </p:cBhvr>
                                      <p:tavLst>
                                        <p:tav tm="0">
                                          <p:val>
                                            <p:strVal val="#ppt_x"/>
                                          </p:val>
                                        </p:tav>
                                        <p:tav tm="100000">
                                          <p:val>
                                            <p:strVal val="#ppt_x"/>
                                          </p:val>
                                        </p:tav>
                                      </p:tavLst>
                                    </p:anim>
                                    <p:anim calcmode="lin" valueType="num">
                                      <p:cBhvr additive="base">
                                        <p:cTn id="12" dur="2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250" fill="hold"/>
                                        <p:tgtEl>
                                          <p:spTgt spid="19"/>
                                        </p:tgtEl>
                                        <p:attrNameLst>
                                          <p:attrName>ppt_x</p:attrName>
                                        </p:attrNameLst>
                                      </p:cBhvr>
                                      <p:tavLst>
                                        <p:tav tm="0">
                                          <p:val>
                                            <p:strVal val="#ppt_x"/>
                                          </p:val>
                                        </p:tav>
                                        <p:tav tm="100000">
                                          <p:val>
                                            <p:strVal val="#ppt_x"/>
                                          </p:val>
                                        </p:tav>
                                      </p:tavLst>
                                    </p:anim>
                                    <p:anim calcmode="lin" valueType="num">
                                      <p:cBhvr additive="base">
                                        <p:cTn id="17" dur="25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ppt_x"/>
                                          </p:val>
                                        </p:tav>
                                        <p:tav tm="100000">
                                          <p:val>
                                            <p:strVal val="#ppt_x"/>
                                          </p:val>
                                        </p:tav>
                                      </p:tavLst>
                                    </p:anim>
                                    <p:anim calcmode="lin" valueType="num">
                                      <p:cBhvr additive="base">
                                        <p:cTn id="22" dur="25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250" fill="hold"/>
                                        <p:tgtEl>
                                          <p:spTgt spid="14"/>
                                        </p:tgtEl>
                                        <p:attrNameLst>
                                          <p:attrName>ppt_x</p:attrName>
                                        </p:attrNameLst>
                                      </p:cBhvr>
                                      <p:tavLst>
                                        <p:tav tm="0">
                                          <p:val>
                                            <p:strVal val="#ppt_x"/>
                                          </p:val>
                                        </p:tav>
                                        <p:tav tm="100000">
                                          <p:val>
                                            <p:strVal val="#ppt_x"/>
                                          </p:val>
                                        </p:tav>
                                      </p:tavLst>
                                    </p:anim>
                                    <p:anim calcmode="lin" valueType="num">
                                      <p:cBhvr additive="base">
                                        <p:cTn id="27" dur="250" fill="hold"/>
                                        <p:tgtEl>
                                          <p:spTgt spid="14"/>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250" fill="hold"/>
                                        <p:tgtEl>
                                          <p:spTgt spid="20"/>
                                        </p:tgtEl>
                                        <p:attrNameLst>
                                          <p:attrName>ppt_x</p:attrName>
                                        </p:attrNameLst>
                                      </p:cBhvr>
                                      <p:tavLst>
                                        <p:tav tm="0">
                                          <p:val>
                                            <p:strVal val="#ppt_x"/>
                                          </p:val>
                                        </p:tav>
                                        <p:tav tm="100000">
                                          <p:val>
                                            <p:strVal val="#ppt_x"/>
                                          </p:val>
                                        </p:tav>
                                      </p:tavLst>
                                    </p:anim>
                                    <p:anim calcmode="lin" valueType="num">
                                      <p:cBhvr additive="base">
                                        <p:cTn id="32" dur="25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250" fill="hold"/>
                                        <p:tgtEl>
                                          <p:spTgt spid="22"/>
                                        </p:tgtEl>
                                        <p:attrNameLst>
                                          <p:attrName>ppt_x</p:attrName>
                                        </p:attrNameLst>
                                      </p:cBhvr>
                                      <p:tavLst>
                                        <p:tav tm="0">
                                          <p:val>
                                            <p:strVal val="#ppt_x"/>
                                          </p:val>
                                        </p:tav>
                                        <p:tav tm="100000">
                                          <p:val>
                                            <p:strVal val="#ppt_x"/>
                                          </p:val>
                                        </p:tav>
                                      </p:tavLst>
                                    </p:anim>
                                    <p:anim calcmode="lin" valueType="num">
                                      <p:cBhvr additive="base">
                                        <p:cTn id="37" dur="250" fill="hold"/>
                                        <p:tgtEl>
                                          <p:spTgt spid="22"/>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250" fill="hold"/>
                                        <p:tgtEl>
                                          <p:spTgt spid="15"/>
                                        </p:tgtEl>
                                        <p:attrNameLst>
                                          <p:attrName>ppt_x</p:attrName>
                                        </p:attrNameLst>
                                      </p:cBhvr>
                                      <p:tavLst>
                                        <p:tav tm="0">
                                          <p:val>
                                            <p:strVal val="#ppt_x"/>
                                          </p:val>
                                        </p:tav>
                                        <p:tav tm="100000">
                                          <p:val>
                                            <p:strVal val="#ppt_x"/>
                                          </p:val>
                                        </p:tav>
                                      </p:tavLst>
                                    </p:anim>
                                    <p:anim calcmode="lin" valueType="num">
                                      <p:cBhvr additive="base">
                                        <p:cTn id="42" dur="25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250" fill="hold"/>
                                        <p:tgtEl>
                                          <p:spTgt spid="21"/>
                                        </p:tgtEl>
                                        <p:attrNameLst>
                                          <p:attrName>ppt_x</p:attrName>
                                        </p:attrNameLst>
                                      </p:cBhvr>
                                      <p:tavLst>
                                        <p:tav tm="0">
                                          <p:val>
                                            <p:strVal val="#ppt_x"/>
                                          </p:val>
                                        </p:tav>
                                        <p:tav tm="100000">
                                          <p:val>
                                            <p:strVal val="#ppt_x"/>
                                          </p:val>
                                        </p:tav>
                                      </p:tavLst>
                                    </p:anim>
                                    <p:anim calcmode="lin" valueType="num">
                                      <p:cBhvr additive="base">
                                        <p:cTn id="47" dur="25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250" fill="hold"/>
                                        <p:tgtEl>
                                          <p:spTgt spid="25"/>
                                        </p:tgtEl>
                                        <p:attrNameLst>
                                          <p:attrName>ppt_x</p:attrName>
                                        </p:attrNameLst>
                                      </p:cBhvr>
                                      <p:tavLst>
                                        <p:tav tm="0">
                                          <p:val>
                                            <p:strVal val="#ppt_x"/>
                                          </p:val>
                                        </p:tav>
                                        <p:tav tm="100000">
                                          <p:val>
                                            <p:strVal val="#ppt_x"/>
                                          </p:val>
                                        </p:tav>
                                      </p:tavLst>
                                    </p:anim>
                                    <p:anim calcmode="lin" valueType="num">
                                      <p:cBhvr additive="base">
                                        <p:cTn id="52" dur="250" fill="hold"/>
                                        <p:tgtEl>
                                          <p:spTgt spid="25"/>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250" fill="hold"/>
                                        <p:tgtEl>
                                          <p:spTgt spid="6"/>
                                        </p:tgtEl>
                                        <p:attrNameLst>
                                          <p:attrName>ppt_x</p:attrName>
                                        </p:attrNameLst>
                                      </p:cBhvr>
                                      <p:tavLst>
                                        <p:tav tm="0">
                                          <p:val>
                                            <p:strVal val="#ppt_x"/>
                                          </p:val>
                                        </p:tav>
                                        <p:tav tm="100000">
                                          <p:val>
                                            <p:strVal val="#ppt_x"/>
                                          </p:val>
                                        </p:tav>
                                      </p:tavLst>
                                    </p:anim>
                                    <p:anim calcmode="lin" valueType="num">
                                      <p:cBhvr additive="base">
                                        <p:cTn id="57" dur="250" fill="hold"/>
                                        <p:tgtEl>
                                          <p:spTgt spid="6"/>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250" fill="hold"/>
                                        <p:tgtEl>
                                          <p:spTgt spid="7"/>
                                        </p:tgtEl>
                                        <p:attrNameLst>
                                          <p:attrName>ppt_x</p:attrName>
                                        </p:attrNameLst>
                                      </p:cBhvr>
                                      <p:tavLst>
                                        <p:tav tm="0">
                                          <p:val>
                                            <p:strVal val="#ppt_x"/>
                                          </p:val>
                                        </p:tav>
                                        <p:tav tm="100000">
                                          <p:val>
                                            <p:strVal val="#ppt_x"/>
                                          </p:val>
                                        </p:tav>
                                      </p:tavLst>
                                    </p:anim>
                                    <p:anim calcmode="lin" valueType="num">
                                      <p:cBhvr additive="base">
                                        <p:cTn id="62" dur="250" fill="hold"/>
                                        <p:tgtEl>
                                          <p:spTgt spid="7"/>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250" fill="hold"/>
                                        <p:tgtEl>
                                          <p:spTgt spid="9"/>
                                        </p:tgtEl>
                                        <p:attrNameLst>
                                          <p:attrName>ppt_x</p:attrName>
                                        </p:attrNameLst>
                                      </p:cBhvr>
                                      <p:tavLst>
                                        <p:tav tm="0">
                                          <p:val>
                                            <p:strVal val="#ppt_x"/>
                                          </p:val>
                                        </p:tav>
                                        <p:tav tm="100000">
                                          <p:val>
                                            <p:strVal val="#ppt_x"/>
                                          </p:val>
                                        </p:tav>
                                      </p:tavLst>
                                    </p:anim>
                                    <p:anim calcmode="lin" valueType="num">
                                      <p:cBhvr additive="base">
                                        <p:cTn id="67"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A2663FC-DEAB-4787-9F84-770C8DB71F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id="{DFCD49C8-3526-4A90-9E85-C4AA93F088C8}"/>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93924847-1FB1-4F19-B336-826A6BB84F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5774" y="1044459"/>
            <a:ext cx="1398588" cy="4458654"/>
          </a:xfrm>
          <a:prstGeom prst="rect">
            <a:avLst/>
          </a:prstGeom>
        </p:spPr>
      </p:pic>
      <p:grpSp>
        <p:nvGrpSpPr>
          <p:cNvPr id="15" name="组合 14">
            <a:extLst>
              <a:ext uri="{FF2B5EF4-FFF2-40B4-BE49-F238E27FC236}">
                <a16:creationId xmlns:a16="http://schemas.microsoft.com/office/drawing/2014/main" id="{B518694F-D320-46AA-9B87-68D0B7A994FD}"/>
              </a:ext>
            </a:extLst>
          </p:cNvPr>
          <p:cNvGrpSpPr/>
          <p:nvPr/>
        </p:nvGrpSpPr>
        <p:grpSpPr>
          <a:xfrm>
            <a:off x="6624287" y="1193594"/>
            <a:ext cx="923142" cy="923140"/>
            <a:chOff x="6378769" y="1543750"/>
            <a:chExt cx="1393632" cy="1393630"/>
          </a:xfrm>
        </p:grpSpPr>
        <p:sp>
          <p:nvSpPr>
            <p:cNvPr id="16" name="椭圆 15">
              <a:extLst>
                <a:ext uri="{FF2B5EF4-FFF2-40B4-BE49-F238E27FC236}">
                  <a16:creationId xmlns:a16="http://schemas.microsoft.com/office/drawing/2014/main" id="{85C9D463-B97E-4CA8-8907-96FA825DEBD1}"/>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17" name="_14">
              <a:extLst>
                <a:ext uri="{FF2B5EF4-FFF2-40B4-BE49-F238E27FC236}">
                  <a16:creationId xmlns:a16="http://schemas.microsoft.com/office/drawing/2014/main" id="{131FAD74-9253-4F99-9224-1D5124F98E3D}"/>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谢</a:t>
              </a:r>
              <a:endParaRPr lang="zh-CN" sz="3200" spc="600" dirty="0">
                <a:solidFill>
                  <a:srgbClr val="E66373"/>
                </a:solidFill>
                <a:latin typeface="华文中宋" panose="02010600040101010101" pitchFamily="2" charset="-122"/>
                <a:ea typeface="华文中宋" panose="02010600040101010101" pitchFamily="2" charset="-122"/>
              </a:endParaRPr>
            </a:p>
          </p:txBody>
        </p:sp>
      </p:grpSp>
      <p:grpSp>
        <p:nvGrpSpPr>
          <p:cNvPr id="18" name="组合 17">
            <a:extLst>
              <a:ext uri="{FF2B5EF4-FFF2-40B4-BE49-F238E27FC236}">
                <a16:creationId xmlns:a16="http://schemas.microsoft.com/office/drawing/2014/main" id="{E5D50607-BD8F-494D-9F4B-B33AD7687247}"/>
              </a:ext>
            </a:extLst>
          </p:cNvPr>
          <p:cNvGrpSpPr/>
          <p:nvPr/>
        </p:nvGrpSpPr>
        <p:grpSpPr>
          <a:xfrm>
            <a:off x="6624287" y="1931897"/>
            <a:ext cx="923142" cy="923140"/>
            <a:chOff x="6378769" y="1543750"/>
            <a:chExt cx="1393632" cy="1393630"/>
          </a:xfrm>
        </p:grpSpPr>
        <p:sp>
          <p:nvSpPr>
            <p:cNvPr id="19" name="椭圆 18">
              <a:extLst>
                <a:ext uri="{FF2B5EF4-FFF2-40B4-BE49-F238E27FC236}">
                  <a16:creationId xmlns:a16="http://schemas.microsoft.com/office/drawing/2014/main" id="{6AE3FC9B-EA36-4D2A-8AE8-748E016063C9}"/>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20" name="_14">
              <a:extLst>
                <a:ext uri="{FF2B5EF4-FFF2-40B4-BE49-F238E27FC236}">
                  <a16:creationId xmlns:a16="http://schemas.microsoft.com/office/drawing/2014/main" id="{3ED7C8AB-29A4-4A5B-A87C-05B472ECD0E7}"/>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谢</a:t>
              </a:r>
              <a:endParaRPr lang="zh-CN" sz="3200" spc="600" dirty="0">
                <a:solidFill>
                  <a:srgbClr val="E66373"/>
                </a:solidFill>
                <a:latin typeface="华文中宋" panose="02010600040101010101" pitchFamily="2" charset="-122"/>
                <a:ea typeface="华文中宋" panose="02010600040101010101" pitchFamily="2" charset="-122"/>
              </a:endParaRPr>
            </a:p>
          </p:txBody>
        </p:sp>
      </p:grpSp>
      <p:grpSp>
        <p:nvGrpSpPr>
          <p:cNvPr id="21" name="组合 20">
            <a:extLst>
              <a:ext uri="{FF2B5EF4-FFF2-40B4-BE49-F238E27FC236}">
                <a16:creationId xmlns:a16="http://schemas.microsoft.com/office/drawing/2014/main" id="{4AE55318-2CB2-4B8F-85DD-2DB814E21428}"/>
              </a:ext>
            </a:extLst>
          </p:cNvPr>
          <p:cNvGrpSpPr/>
          <p:nvPr/>
        </p:nvGrpSpPr>
        <p:grpSpPr>
          <a:xfrm>
            <a:off x="6624287" y="2670200"/>
            <a:ext cx="923142" cy="923140"/>
            <a:chOff x="6378769" y="1543750"/>
            <a:chExt cx="1393632" cy="1393630"/>
          </a:xfrm>
        </p:grpSpPr>
        <p:sp>
          <p:nvSpPr>
            <p:cNvPr id="22" name="椭圆 21">
              <a:extLst>
                <a:ext uri="{FF2B5EF4-FFF2-40B4-BE49-F238E27FC236}">
                  <a16:creationId xmlns:a16="http://schemas.microsoft.com/office/drawing/2014/main" id="{E67CDC9A-0530-4EAE-9CF4-B62D0B7C61C5}"/>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23" name="_14">
              <a:extLst>
                <a:ext uri="{FF2B5EF4-FFF2-40B4-BE49-F238E27FC236}">
                  <a16:creationId xmlns:a16="http://schemas.microsoft.com/office/drawing/2014/main" id="{58F5600F-DA8D-4AD8-8AD9-B80A346166B7}"/>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观</a:t>
              </a:r>
              <a:endParaRPr lang="zh-CN" sz="3200" spc="600" dirty="0">
                <a:solidFill>
                  <a:srgbClr val="E66373"/>
                </a:solidFill>
                <a:latin typeface="华文中宋" panose="02010600040101010101" pitchFamily="2" charset="-122"/>
                <a:ea typeface="华文中宋" panose="02010600040101010101" pitchFamily="2" charset="-122"/>
              </a:endParaRPr>
            </a:p>
          </p:txBody>
        </p:sp>
      </p:grpSp>
      <p:grpSp>
        <p:nvGrpSpPr>
          <p:cNvPr id="24" name="组合 23">
            <a:extLst>
              <a:ext uri="{FF2B5EF4-FFF2-40B4-BE49-F238E27FC236}">
                <a16:creationId xmlns:a16="http://schemas.microsoft.com/office/drawing/2014/main" id="{E76F1ED4-2B20-4F0B-99CF-63D5E56F038E}"/>
              </a:ext>
            </a:extLst>
          </p:cNvPr>
          <p:cNvGrpSpPr/>
          <p:nvPr/>
        </p:nvGrpSpPr>
        <p:grpSpPr>
          <a:xfrm>
            <a:off x="6624287" y="3408504"/>
            <a:ext cx="923142" cy="923140"/>
            <a:chOff x="6378769" y="1543750"/>
            <a:chExt cx="1393632" cy="1393630"/>
          </a:xfrm>
        </p:grpSpPr>
        <p:sp>
          <p:nvSpPr>
            <p:cNvPr id="25" name="椭圆 24">
              <a:extLst>
                <a:ext uri="{FF2B5EF4-FFF2-40B4-BE49-F238E27FC236}">
                  <a16:creationId xmlns:a16="http://schemas.microsoft.com/office/drawing/2014/main" id="{5255528A-6F50-45A6-8AAE-3EE554BDC3B6}"/>
                </a:ext>
              </a:extLst>
            </p:cNvPr>
            <p:cNvSpPr/>
            <p:nvPr/>
          </p:nvSpPr>
          <p:spPr>
            <a:xfrm>
              <a:off x="6378769" y="1543750"/>
              <a:ext cx="1393632" cy="1393630"/>
            </a:xfrm>
            <a:prstGeom prst="ellipse">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E66373"/>
                </a:solidFill>
                <a:latin typeface="华文中宋" panose="02010600040101010101" pitchFamily="2" charset="-122"/>
                <a:ea typeface="华文中宋" panose="02010600040101010101" pitchFamily="2" charset="-122"/>
              </a:endParaRPr>
            </a:p>
          </p:txBody>
        </p:sp>
        <p:sp>
          <p:nvSpPr>
            <p:cNvPr id="26" name="_14">
              <a:extLst>
                <a:ext uri="{FF2B5EF4-FFF2-40B4-BE49-F238E27FC236}">
                  <a16:creationId xmlns:a16="http://schemas.microsoft.com/office/drawing/2014/main" id="{CF9378A5-7B06-4C63-82BE-FBD96BC832F2}"/>
                </a:ext>
              </a:extLst>
            </p:cNvPr>
            <p:cNvSpPr txBox="1">
              <a:spLocks noChangeArrowheads="1"/>
            </p:cNvSpPr>
            <p:nvPr/>
          </p:nvSpPr>
          <p:spPr bwMode="auto">
            <a:xfrm>
              <a:off x="6480926" y="1688660"/>
              <a:ext cx="1291474"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E66373"/>
                  </a:solidFill>
                  <a:latin typeface="华文中宋" panose="02010600040101010101" pitchFamily="2" charset="-122"/>
                  <a:ea typeface="华文中宋" panose="02010600040101010101" pitchFamily="2" charset="-122"/>
                </a:rPr>
                <a:t>看</a:t>
              </a:r>
              <a:endParaRPr lang="zh-CN" sz="3200" spc="600" dirty="0">
                <a:solidFill>
                  <a:srgbClr val="E66373"/>
                </a:solidFill>
                <a:latin typeface="华文中宋" panose="02010600040101010101" pitchFamily="2" charset="-122"/>
                <a:ea typeface="华文中宋" panose="02010600040101010101" pitchFamily="2" charset="-122"/>
              </a:endParaRPr>
            </a:p>
          </p:txBody>
        </p:sp>
      </p:grpSp>
      <p:pic>
        <p:nvPicPr>
          <p:cNvPr id="27" name="图片 26">
            <a:extLst>
              <a:ext uri="{FF2B5EF4-FFF2-40B4-BE49-F238E27FC236}">
                <a16:creationId xmlns:a16="http://schemas.microsoft.com/office/drawing/2014/main" id="{06E4DFEC-1ABF-432A-9B42-072E40BFAA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339126">
            <a:off x="1631987" y="3739465"/>
            <a:ext cx="2185811" cy="1992802"/>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2" presetClass="entr" presetSubtype="12"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750" fill="hold"/>
                                        <p:tgtEl>
                                          <p:spTgt spid="27"/>
                                        </p:tgtEl>
                                        <p:attrNameLst>
                                          <p:attrName>ppt_x</p:attrName>
                                        </p:attrNameLst>
                                      </p:cBhvr>
                                      <p:tavLst>
                                        <p:tav tm="0">
                                          <p:val>
                                            <p:strVal val="0-#ppt_w/2"/>
                                          </p:val>
                                        </p:tav>
                                        <p:tav tm="100000">
                                          <p:val>
                                            <p:strVal val="#ppt_x"/>
                                          </p:val>
                                        </p:tav>
                                      </p:tavLst>
                                    </p:anim>
                                    <p:anim calcmode="lin" valueType="num">
                                      <p:cBhvr additive="base">
                                        <p:cTn id="18" dur="750" fill="hold"/>
                                        <p:tgtEl>
                                          <p:spTgt spid="27"/>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0-#ppt_h/2"/>
                                          </p:val>
                                        </p:tav>
                                        <p:tav tm="100000">
                                          <p:val>
                                            <p:strVal val="#ppt_y"/>
                                          </p:val>
                                        </p:tav>
                                      </p:tavLst>
                                    </p:anim>
                                  </p:childTnLst>
                                </p:cTn>
                              </p:par>
                            </p:childTnLst>
                          </p:cTn>
                        </p:par>
                        <p:par>
                          <p:cTn id="30" fill="hold">
                            <p:stCondLst>
                              <p:cond delay="4000"/>
                            </p:stCondLst>
                            <p:childTnLst>
                              <p:par>
                                <p:cTn id="31" presetID="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par>
                          <p:cTn id="35" fill="hold">
                            <p:stCondLst>
                              <p:cond delay="4500"/>
                            </p:stCondLst>
                            <p:childTnLst>
                              <p:par>
                                <p:cTn id="36" presetID="2" presetClass="entr" presetSubtype="1"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0-#ppt_h/2"/>
                                          </p:val>
                                        </p:tav>
                                        <p:tav tm="100000">
                                          <p:val>
                                            <p:strVal val="#ppt_y"/>
                                          </p:val>
                                        </p:tav>
                                      </p:tavLst>
                                    </p:anim>
                                  </p:childTnLst>
                                </p:cTn>
                              </p:par>
                            </p:childTnLst>
                          </p:cTn>
                        </p:par>
                        <p:par>
                          <p:cTn id="40" fill="hold">
                            <p:stCondLst>
                              <p:cond delay="5000"/>
                            </p:stCondLst>
                            <p:childTnLst>
                              <p:par>
                                <p:cTn id="41" presetID="2" presetClass="entr" presetSubtype="4"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627292E-C6B4-4E46-9CFA-5CA324B19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2EEB159-F6B3-4D2B-AAF5-F645194EEF29}"/>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2D559AF-3D46-4520-80A8-A7EB8E42EFEC}"/>
              </a:ext>
            </a:extLst>
          </p:cNvPr>
          <p:cNvSpPr/>
          <p:nvPr/>
        </p:nvSpPr>
        <p:spPr>
          <a:xfrm>
            <a:off x="3168643" y="2058238"/>
            <a:ext cx="1693410" cy="2464674"/>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600" spc="-300" dirty="0">
                <a:solidFill>
                  <a:srgbClr val="E66373"/>
                </a:solidFill>
                <a:latin typeface="华文中宋" panose="02010600040101010101" pitchFamily="2" charset="-122"/>
                <a:ea typeface="华文中宋" panose="02010600040101010101" pitchFamily="2" charset="-122"/>
              </a:rPr>
              <a:t>第一章</a:t>
            </a:r>
          </a:p>
        </p:txBody>
      </p:sp>
      <p:pic>
        <p:nvPicPr>
          <p:cNvPr id="14" name="图片 13">
            <a:extLst>
              <a:ext uri="{FF2B5EF4-FFF2-40B4-BE49-F238E27FC236}">
                <a16:creationId xmlns:a16="http://schemas.microsoft.com/office/drawing/2014/main" id="{6C11F87D-037C-4F90-98AD-1F16E74A7A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39126">
            <a:off x="2407365" y="3411736"/>
            <a:ext cx="2064362" cy="1882078"/>
          </a:xfrm>
          <a:prstGeom prst="rect">
            <a:avLst/>
          </a:prstGeom>
        </p:spPr>
      </p:pic>
      <p:grpSp>
        <p:nvGrpSpPr>
          <p:cNvPr id="15" name="组合 14">
            <a:extLst>
              <a:ext uri="{FF2B5EF4-FFF2-40B4-BE49-F238E27FC236}">
                <a16:creationId xmlns:a16="http://schemas.microsoft.com/office/drawing/2014/main" id="{B76D83D6-75BF-48CA-98A8-48E8EB7A0991}"/>
              </a:ext>
            </a:extLst>
          </p:cNvPr>
          <p:cNvGrpSpPr/>
          <p:nvPr/>
        </p:nvGrpSpPr>
        <p:grpSpPr>
          <a:xfrm>
            <a:off x="4674372" y="2603743"/>
            <a:ext cx="4732383" cy="1374433"/>
            <a:chOff x="4719116" y="3060340"/>
            <a:chExt cx="7049591" cy="1131056"/>
          </a:xfrm>
        </p:grpSpPr>
        <p:sp>
          <p:nvSpPr>
            <p:cNvPr id="16" name="矩形 15">
              <a:extLst>
                <a:ext uri="{FF2B5EF4-FFF2-40B4-BE49-F238E27FC236}">
                  <a16:creationId xmlns:a16="http://schemas.microsoft.com/office/drawing/2014/main" id="{8F6D3B66-98CF-48B1-BD43-98785B9B44B5}"/>
                </a:ext>
              </a:extLst>
            </p:cNvPr>
            <p:cNvSpPr/>
            <p:nvPr/>
          </p:nvSpPr>
          <p:spPr>
            <a:xfrm>
              <a:off x="4719116" y="3060340"/>
              <a:ext cx="7049591" cy="683849"/>
            </a:xfrm>
            <a:prstGeom prst="rect">
              <a:avLst/>
            </a:prstGeom>
            <a:noFill/>
            <a:ln>
              <a:noFill/>
            </a:ln>
          </p:spPr>
          <p:txBody>
            <a:bodyPr wrap="square">
              <a:spAutoFit/>
            </a:bodyPr>
            <a:lstStyle/>
            <a:p>
              <a:pPr algn="ctr"/>
              <a:r>
                <a:rPr kumimoji="1" lang="zh-CN" altLang="en-US" sz="4600" spc="300" dirty="0">
                  <a:solidFill>
                    <a:srgbClr val="E66373"/>
                  </a:solidFill>
                  <a:latin typeface="华文中宋" panose="02010600040101010101" pitchFamily="2" charset="-122"/>
                  <a:ea typeface="华文中宋" panose="02010600040101010101" pitchFamily="2" charset="-122"/>
                </a:rPr>
                <a:t>年度工作概述</a:t>
              </a:r>
            </a:p>
          </p:txBody>
        </p:sp>
        <p:sp>
          <p:nvSpPr>
            <p:cNvPr id="18" name="矩形 17">
              <a:extLst>
                <a:ext uri="{FF2B5EF4-FFF2-40B4-BE49-F238E27FC236}">
                  <a16:creationId xmlns:a16="http://schemas.microsoft.com/office/drawing/2014/main" id="{0D8F4A1E-3EF4-4B42-9F28-3002954D968F}"/>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0-#ppt_w/2"/>
                                          </p:val>
                                        </p:tav>
                                        <p:tav tm="100000">
                                          <p:val>
                                            <p:strVal val="#ppt_x"/>
                                          </p:val>
                                        </p:tav>
                                      </p:tavLst>
                                    </p:anim>
                                    <p:anim calcmode="lin" valueType="num">
                                      <p:cBhvr additive="base">
                                        <p:cTn id="23" dur="75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870C1EFF-E043-4AEB-8B98-A5C6CDE897FE}"/>
              </a:ext>
            </a:extLst>
          </p:cNvPr>
          <p:cNvGrpSpPr/>
          <p:nvPr/>
        </p:nvGrpSpPr>
        <p:grpSpPr>
          <a:xfrm flipH="1">
            <a:off x="798003" y="1885135"/>
            <a:ext cx="10711826" cy="4302320"/>
            <a:chOff x="537154" y="2258287"/>
            <a:chExt cx="8865985" cy="3560953"/>
          </a:xfrm>
        </p:grpSpPr>
        <p:sp>
          <p:nvSpPr>
            <p:cNvPr id="7" name="矩形 6">
              <a:extLst>
                <a:ext uri="{FF2B5EF4-FFF2-40B4-BE49-F238E27FC236}">
                  <a16:creationId xmlns:a16="http://schemas.microsoft.com/office/drawing/2014/main" id="{335E0FC7-4496-496B-AC5F-946A48596073}"/>
                </a:ext>
              </a:extLst>
            </p:cNvPr>
            <p:cNvSpPr/>
            <p:nvPr/>
          </p:nvSpPr>
          <p:spPr>
            <a:xfrm>
              <a:off x="3232582" y="2258287"/>
              <a:ext cx="3366997" cy="3420607"/>
            </a:xfrm>
            <a:prstGeom prst="rect">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sp>
          <p:nvSpPr>
            <p:cNvPr id="9" name="直接连接符 1">
              <a:extLst>
                <a:ext uri="{FF2B5EF4-FFF2-40B4-BE49-F238E27FC236}">
                  <a16:creationId xmlns:a16="http://schemas.microsoft.com/office/drawing/2014/main" id="{00060549-BBE7-4852-B4AE-D8C62AC0DB78}"/>
                </a:ext>
              </a:extLst>
            </p:cNvPr>
            <p:cNvSpPr/>
            <p:nvPr/>
          </p:nvSpPr>
          <p:spPr>
            <a:xfrm>
              <a:off x="6989435" y="2258287"/>
              <a:ext cx="0" cy="3420607"/>
            </a:xfrm>
            <a:prstGeom prst="line">
              <a:avLst/>
            </a:prstGeom>
            <a:ln w="12700" cap="flat" cmpd="sng">
              <a:solidFill>
                <a:srgbClr val="E66373"/>
              </a:solidFill>
              <a:prstDash val="solid"/>
              <a:miter/>
              <a:headEnd type="none" w="med" len="med"/>
              <a:tailEnd type="none" w="med" len="med"/>
            </a:ln>
          </p:spPr>
          <p:txBody>
            <a:bodyPr/>
            <a:lstStyle/>
            <a:p>
              <a:pPr algn="r"/>
              <a:endParaRPr lang="zh-CN" altLang="en-US" sz="1400">
                <a:solidFill>
                  <a:schemeClr val="bg1">
                    <a:lumMod val="50000"/>
                  </a:schemeClr>
                </a:solidFill>
              </a:endParaRPr>
            </a:p>
          </p:txBody>
        </p:sp>
        <p:sp>
          <p:nvSpPr>
            <p:cNvPr id="10" name="矩形 36">
              <a:extLst>
                <a:ext uri="{FF2B5EF4-FFF2-40B4-BE49-F238E27FC236}">
                  <a16:creationId xmlns:a16="http://schemas.microsoft.com/office/drawing/2014/main" id="{1846FA2F-789D-43E4-8442-3707C03E58A7}"/>
                </a:ext>
              </a:extLst>
            </p:cNvPr>
            <p:cNvSpPr/>
            <p:nvPr/>
          </p:nvSpPr>
          <p:spPr>
            <a:xfrm>
              <a:off x="7384329" y="2353303"/>
              <a:ext cx="981203" cy="327066"/>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4" name="矩形 47">
              <a:extLst>
                <a:ext uri="{FF2B5EF4-FFF2-40B4-BE49-F238E27FC236}">
                  <a16:creationId xmlns:a16="http://schemas.microsoft.com/office/drawing/2014/main" id="{CC17AABF-C7E7-4CEB-8A5E-A9BBB97DEB21}"/>
                </a:ext>
              </a:extLst>
            </p:cNvPr>
            <p:cNvSpPr/>
            <p:nvPr/>
          </p:nvSpPr>
          <p:spPr>
            <a:xfrm>
              <a:off x="7298129" y="2740652"/>
              <a:ext cx="2105010" cy="621431"/>
            </a:xfrm>
            <a:prstGeom prst="rect">
              <a:avLst/>
            </a:prstGeom>
            <a:noFill/>
            <a:ln w="9525">
              <a:noFill/>
              <a:miter/>
            </a:ln>
          </p:spPr>
          <p:txBody>
            <a:bodyPr wrap="square" lIns="91431" tIns="45716" rIns="91431" bIns="45716">
              <a:spAutoFit/>
            </a:bodyPr>
            <a:lstStyle/>
            <a:p>
              <a:pPr lvl="0" algn="r"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lumMod val="50000"/>
                  </a:schemeClr>
                </a:solidFill>
                <a:latin typeface="Arial" pitchFamily="34" charset="0"/>
                <a:ea typeface="宋体" pitchFamily="2" charset="-122"/>
              </a:endParaRPr>
            </a:p>
          </p:txBody>
        </p:sp>
        <p:sp>
          <p:nvSpPr>
            <p:cNvPr id="15" name="矩形 38">
              <a:extLst>
                <a:ext uri="{FF2B5EF4-FFF2-40B4-BE49-F238E27FC236}">
                  <a16:creationId xmlns:a16="http://schemas.microsoft.com/office/drawing/2014/main" id="{D7BD2034-DEC0-4E61-97C7-8B28A7F525AE}"/>
                </a:ext>
              </a:extLst>
            </p:cNvPr>
            <p:cNvSpPr/>
            <p:nvPr/>
          </p:nvSpPr>
          <p:spPr>
            <a:xfrm>
              <a:off x="7384330" y="3582564"/>
              <a:ext cx="981203" cy="327066"/>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6" name="矩形 47">
              <a:extLst>
                <a:ext uri="{FF2B5EF4-FFF2-40B4-BE49-F238E27FC236}">
                  <a16:creationId xmlns:a16="http://schemas.microsoft.com/office/drawing/2014/main" id="{44D598F6-A8A0-4D1D-BE9D-19DB33746C9C}"/>
                </a:ext>
              </a:extLst>
            </p:cNvPr>
            <p:cNvSpPr/>
            <p:nvPr/>
          </p:nvSpPr>
          <p:spPr>
            <a:xfrm>
              <a:off x="7298129" y="3941095"/>
              <a:ext cx="2105010" cy="621431"/>
            </a:xfrm>
            <a:prstGeom prst="rect">
              <a:avLst/>
            </a:prstGeom>
            <a:noFill/>
            <a:ln w="9525">
              <a:noFill/>
              <a:miter/>
            </a:ln>
          </p:spPr>
          <p:txBody>
            <a:bodyPr wrap="square" lIns="91431" tIns="45716" rIns="91431" bIns="45716">
              <a:spAutoFit/>
            </a:bodyPr>
            <a:lstStyle/>
            <a:p>
              <a:pPr lvl="0" algn="r"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lumMod val="50000"/>
                  </a:schemeClr>
                </a:solidFill>
                <a:latin typeface="Arial" pitchFamily="34" charset="0"/>
                <a:ea typeface="宋体" pitchFamily="2" charset="-122"/>
              </a:endParaRPr>
            </a:p>
          </p:txBody>
        </p:sp>
        <p:sp>
          <p:nvSpPr>
            <p:cNvPr id="17" name="矩形 40">
              <a:extLst>
                <a:ext uri="{FF2B5EF4-FFF2-40B4-BE49-F238E27FC236}">
                  <a16:creationId xmlns:a16="http://schemas.microsoft.com/office/drawing/2014/main" id="{442065ED-7B39-40BD-AE91-3C6E36FF990F}"/>
                </a:ext>
              </a:extLst>
            </p:cNvPr>
            <p:cNvSpPr/>
            <p:nvPr/>
          </p:nvSpPr>
          <p:spPr>
            <a:xfrm>
              <a:off x="7384331" y="4848433"/>
              <a:ext cx="981203" cy="327066"/>
            </a:xfrm>
            <a:prstGeom prst="rect">
              <a:avLst/>
            </a:prstGeom>
            <a:noFill/>
            <a:ln w="9525">
              <a:noFill/>
              <a:miter/>
            </a:ln>
          </p:spPr>
          <p:txBody>
            <a:bodyPr wrap="none" lIns="91431" tIns="45716" rIns="91431" bIns="45716">
              <a:spAutoFit/>
            </a:bodyPr>
            <a:lstStyle/>
            <a:p>
              <a:pPr lvl="0" algn="r"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8" name="矩形 17">
              <a:extLst>
                <a:ext uri="{FF2B5EF4-FFF2-40B4-BE49-F238E27FC236}">
                  <a16:creationId xmlns:a16="http://schemas.microsoft.com/office/drawing/2014/main" id="{14C74101-8E53-4656-973B-C879CAB06EF5}"/>
                </a:ext>
              </a:extLst>
            </p:cNvPr>
            <p:cNvSpPr/>
            <p:nvPr/>
          </p:nvSpPr>
          <p:spPr>
            <a:xfrm>
              <a:off x="7298129" y="5197809"/>
              <a:ext cx="2105010" cy="621431"/>
            </a:xfrm>
            <a:prstGeom prst="rect">
              <a:avLst/>
            </a:prstGeom>
            <a:noFill/>
            <a:ln w="9525">
              <a:noFill/>
              <a:miter/>
            </a:ln>
          </p:spPr>
          <p:txBody>
            <a:bodyPr wrap="square" lIns="91431" tIns="45716" rIns="91431" bIns="45716">
              <a:spAutoFit/>
            </a:bodyPr>
            <a:lstStyle/>
            <a:p>
              <a:pPr lvl="0" algn="r"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在此录入上述图表的综合描述说明，在此录入上述图表的综合描述说明，在此录入上述图表的描述说明。</a:t>
              </a:r>
              <a:endParaRPr lang="zh-CN" altLang="en-US" sz="1400" dirty="0">
                <a:solidFill>
                  <a:schemeClr val="bg1">
                    <a:lumMod val="50000"/>
                  </a:schemeClr>
                </a:solidFill>
                <a:latin typeface="Arial" pitchFamily="34" charset="0"/>
                <a:ea typeface="宋体" pitchFamily="2" charset="-122"/>
              </a:endParaRPr>
            </a:p>
          </p:txBody>
        </p:sp>
        <p:sp>
          <p:nvSpPr>
            <p:cNvPr id="19" name="直接连接符 1">
              <a:extLst>
                <a:ext uri="{FF2B5EF4-FFF2-40B4-BE49-F238E27FC236}">
                  <a16:creationId xmlns:a16="http://schemas.microsoft.com/office/drawing/2014/main" id="{F2D8297D-FB36-4138-996A-24D805E4B050}"/>
                </a:ext>
              </a:extLst>
            </p:cNvPr>
            <p:cNvSpPr/>
            <p:nvPr/>
          </p:nvSpPr>
          <p:spPr>
            <a:xfrm>
              <a:off x="2876293" y="2258287"/>
              <a:ext cx="0" cy="3420607"/>
            </a:xfrm>
            <a:prstGeom prst="line">
              <a:avLst/>
            </a:prstGeom>
            <a:ln w="12700" cap="flat" cmpd="sng">
              <a:solidFill>
                <a:srgbClr val="E66373"/>
              </a:solidFill>
              <a:prstDash val="solid"/>
              <a:miter/>
              <a:headEnd type="none" w="med" len="med"/>
              <a:tailEnd type="none" w="med" len="med"/>
            </a:ln>
          </p:spPr>
          <p:txBody>
            <a:bodyPr/>
            <a:lstStyle/>
            <a:p>
              <a:pPr algn="r"/>
              <a:endParaRPr lang="zh-CN" altLang="en-US" sz="1400">
                <a:solidFill>
                  <a:schemeClr val="bg1">
                    <a:lumMod val="50000"/>
                  </a:schemeClr>
                </a:solidFill>
              </a:endParaRPr>
            </a:p>
          </p:txBody>
        </p:sp>
        <p:sp>
          <p:nvSpPr>
            <p:cNvPr id="20" name="矩形 36">
              <a:extLst>
                <a:ext uri="{FF2B5EF4-FFF2-40B4-BE49-F238E27FC236}">
                  <a16:creationId xmlns:a16="http://schemas.microsoft.com/office/drawing/2014/main" id="{2BC727D4-51BC-4E60-8E43-CADEACF4BCF2}"/>
                </a:ext>
              </a:extLst>
            </p:cNvPr>
            <p:cNvSpPr/>
            <p:nvPr/>
          </p:nvSpPr>
          <p:spPr>
            <a:xfrm>
              <a:off x="1660961" y="2362759"/>
              <a:ext cx="981203" cy="327066"/>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1" name="矩形 47">
              <a:extLst>
                <a:ext uri="{FF2B5EF4-FFF2-40B4-BE49-F238E27FC236}">
                  <a16:creationId xmlns:a16="http://schemas.microsoft.com/office/drawing/2014/main" id="{B8CCD904-FC65-48E0-A1AC-2BD794C9479C}"/>
                </a:ext>
              </a:extLst>
            </p:cNvPr>
            <p:cNvSpPr/>
            <p:nvPr/>
          </p:nvSpPr>
          <p:spPr>
            <a:xfrm>
              <a:off x="537154" y="2694750"/>
              <a:ext cx="2105010" cy="621431"/>
            </a:xfrm>
            <a:prstGeom prst="rect">
              <a:avLst/>
            </a:prstGeom>
            <a:noFill/>
            <a:ln w="9525">
              <a:noFill/>
              <a:miter/>
            </a:ln>
          </p:spPr>
          <p:txBody>
            <a:bodyPr wrap="square"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lumMod val="50000"/>
                  </a:schemeClr>
                </a:solidFill>
                <a:latin typeface="Arial" pitchFamily="34" charset="0"/>
                <a:ea typeface="宋体" pitchFamily="2" charset="-122"/>
              </a:endParaRPr>
            </a:p>
          </p:txBody>
        </p:sp>
        <p:sp>
          <p:nvSpPr>
            <p:cNvPr id="22" name="矩形 38">
              <a:extLst>
                <a:ext uri="{FF2B5EF4-FFF2-40B4-BE49-F238E27FC236}">
                  <a16:creationId xmlns:a16="http://schemas.microsoft.com/office/drawing/2014/main" id="{8C0B0A81-6455-46B9-9546-5C340530E981}"/>
                </a:ext>
              </a:extLst>
            </p:cNvPr>
            <p:cNvSpPr/>
            <p:nvPr/>
          </p:nvSpPr>
          <p:spPr>
            <a:xfrm>
              <a:off x="1660961" y="3592020"/>
              <a:ext cx="981203" cy="327066"/>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3" name="矩形 47">
              <a:extLst>
                <a:ext uri="{FF2B5EF4-FFF2-40B4-BE49-F238E27FC236}">
                  <a16:creationId xmlns:a16="http://schemas.microsoft.com/office/drawing/2014/main" id="{2CD8E372-9F07-42AD-BB0A-1BBB000B5829}"/>
                </a:ext>
              </a:extLst>
            </p:cNvPr>
            <p:cNvSpPr/>
            <p:nvPr/>
          </p:nvSpPr>
          <p:spPr>
            <a:xfrm>
              <a:off x="537155" y="3895192"/>
              <a:ext cx="2105010" cy="621431"/>
            </a:xfrm>
            <a:prstGeom prst="rect">
              <a:avLst/>
            </a:prstGeom>
            <a:noFill/>
            <a:ln w="9525">
              <a:noFill/>
              <a:miter/>
            </a:ln>
          </p:spPr>
          <p:txBody>
            <a:bodyPr wrap="square"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lumMod val="50000"/>
                  </a:schemeClr>
                </a:solidFill>
                <a:latin typeface="Arial" pitchFamily="34" charset="0"/>
                <a:ea typeface="宋体" pitchFamily="2" charset="-122"/>
              </a:endParaRPr>
            </a:p>
          </p:txBody>
        </p:sp>
        <p:sp>
          <p:nvSpPr>
            <p:cNvPr id="24" name="矩形 40">
              <a:extLst>
                <a:ext uri="{FF2B5EF4-FFF2-40B4-BE49-F238E27FC236}">
                  <a16:creationId xmlns:a16="http://schemas.microsoft.com/office/drawing/2014/main" id="{8866A7A2-4B5B-485B-809A-AD8933B8AA4D}"/>
                </a:ext>
              </a:extLst>
            </p:cNvPr>
            <p:cNvSpPr/>
            <p:nvPr/>
          </p:nvSpPr>
          <p:spPr>
            <a:xfrm>
              <a:off x="1660962" y="4857890"/>
              <a:ext cx="981203" cy="327066"/>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5" name="矩形 24">
              <a:extLst>
                <a:ext uri="{FF2B5EF4-FFF2-40B4-BE49-F238E27FC236}">
                  <a16:creationId xmlns:a16="http://schemas.microsoft.com/office/drawing/2014/main" id="{0459E5C0-7323-4F44-AF15-30DD5A05E353}"/>
                </a:ext>
              </a:extLst>
            </p:cNvPr>
            <p:cNvSpPr/>
            <p:nvPr/>
          </p:nvSpPr>
          <p:spPr>
            <a:xfrm>
              <a:off x="537155" y="5151906"/>
              <a:ext cx="2105010" cy="621431"/>
            </a:xfrm>
            <a:prstGeom prst="rect">
              <a:avLst/>
            </a:prstGeom>
            <a:noFill/>
            <a:ln w="9525">
              <a:noFill/>
              <a:miter/>
            </a:ln>
          </p:spPr>
          <p:txBody>
            <a:bodyPr wrap="square"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在此录入上述图表的综合描述说明，在此录入上述图表的综合描述说明，在此录入上述图表的描述说明。</a:t>
              </a:r>
              <a:endParaRPr lang="zh-CN" altLang="en-US" sz="1400" dirty="0">
                <a:solidFill>
                  <a:schemeClr val="bg1">
                    <a:lumMod val="50000"/>
                  </a:schemeClr>
                </a:solidFill>
                <a:latin typeface="Arial" pitchFamily="34" charset="0"/>
                <a:ea typeface="宋体" pitchFamily="2" charset="-122"/>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id="{A04B6BC9-0A5C-4A9B-B593-E70EBCD15E35}"/>
              </a:ext>
            </a:extLst>
          </p:cNvPr>
          <p:cNvSpPr/>
          <p:nvPr/>
        </p:nvSpPr>
        <p:spPr>
          <a:xfrm>
            <a:off x="5361658" y="2168056"/>
            <a:ext cx="545910" cy="545910"/>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a:extLst>
              <a:ext uri="{FF2B5EF4-FFF2-40B4-BE49-F238E27FC236}">
                <a16:creationId xmlns:a16="http://schemas.microsoft.com/office/drawing/2014/main" id="{53496467-3203-4CA7-B16B-1131EBDAF530}"/>
              </a:ext>
            </a:extLst>
          </p:cNvPr>
          <p:cNvSpPr/>
          <p:nvPr/>
        </p:nvSpPr>
        <p:spPr>
          <a:xfrm>
            <a:off x="5921217" y="2168056"/>
            <a:ext cx="5513698" cy="545910"/>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自加入公司后，您对公司的文化感受最深的是什么？</a:t>
            </a:r>
          </a:p>
        </p:txBody>
      </p:sp>
      <p:sp>
        <p:nvSpPr>
          <p:cNvPr id="9" name="矩形 8">
            <a:extLst>
              <a:ext uri="{FF2B5EF4-FFF2-40B4-BE49-F238E27FC236}">
                <a16:creationId xmlns:a16="http://schemas.microsoft.com/office/drawing/2014/main" id="{EC7DA7F4-5785-4F15-AD06-81CA61AED0A7}"/>
              </a:ext>
            </a:extLst>
          </p:cNvPr>
          <p:cNvSpPr/>
          <p:nvPr/>
        </p:nvSpPr>
        <p:spPr>
          <a:xfrm>
            <a:off x="5907567" y="2732219"/>
            <a:ext cx="5527347" cy="362792"/>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具体到理念、倡导行为与反对行为、案例</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故事。</a:t>
            </a:r>
          </a:p>
        </p:txBody>
      </p:sp>
      <p:sp>
        <p:nvSpPr>
          <p:cNvPr id="10" name="矩形 9">
            <a:extLst>
              <a:ext uri="{FF2B5EF4-FFF2-40B4-BE49-F238E27FC236}">
                <a16:creationId xmlns:a16="http://schemas.microsoft.com/office/drawing/2014/main" id="{149147EA-C7D2-4899-AD4B-567A9EE583A7}"/>
              </a:ext>
            </a:extLst>
          </p:cNvPr>
          <p:cNvSpPr/>
          <p:nvPr/>
        </p:nvSpPr>
        <p:spPr>
          <a:xfrm>
            <a:off x="5361658" y="3246225"/>
            <a:ext cx="545910" cy="737298"/>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矩形 13">
            <a:extLst>
              <a:ext uri="{FF2B5EF4-FFF2-40B4-BE49-F238E27FC236}">
                <a16:creationId xmlns:a16="http://schemas.microsoft.com/office/drawing/2014/main" id="{4D7C4EF9-4092-4699-AAA2-F7FECBBE29BB}"/>
              </a:ext>
            </a:extLst>
          </p:cNvPr>
          <p:cNvSpPr/>
          <p:nvPr/>
        </p:nvSpPr>
        <p:spPr>
          <a:xfrm>
            <a:off x="5921217" y="3246225"/>
            <a:ext cx="5513698" cy="737298"/>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基于对所在部门的使命履行及目标达成，您认为应该遵循何种指导思想或行为方式进行工作？</a:t>
            </a:r>
          </a:p>
        </p:txBody>
      </p:sp>
      <p:sp>
        <p:nvSpPr>
          <p:cNvPr id="15" name="矩形 14">
            <a:extLst>
              <a:ext uri="{FF2B5EF4-FFF2-40B4-BE49-F238E27FC236}">
                <a16:creationId xmlns:a16="http://schemas.microsoft.com/office/drawing/2014/main" id="{82D6134F-6C85-4C11-ABE4-70CE5A66F8CB}"/>
              </a:ext>
            </a:extLst>
          </p:cNvPr>
          <p:cNvSpPr/>
          <p:nvPr/>
        </p:nvSpPr>
        <p:spPr>
          <a:xfrm>
            <a:off x="5907567" y="4015108"/>
            <a:ext cx="5527347" cy="362792"/>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具体到理念、倡导行为与反对行为、案例</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故事。</a:t>
            </a:r>
          </a:p>
        </p:txBody>
      </p:sp>
      <p:sp>
        <p:nvSpPr>
          <p:cNvPr id="16" name="矩形 15">
            <a:extLst>
              <a:ext uri="{FF2B5EF4-FFF2-40B4-BE49-F238E27FC236}">
                <a16:creationId xmlns:a16="http://schemas.microsoft.com/office/drawing/2014/main" id="{1B4926A1-D97B-420A-A6F4-F78AC2AFB21B}"/>
              </a:ext>
            </a:extLst>
          </p:cNvPr>
          <p:cNvSpPr/>
          <p:nvPr/>
        </p:nvSpPr>
        <p:spPr>
          <a:xfrm>
            <a:off x="5361658" y="4584225"/>
            <a:ext cx="545910" cy="737298"/>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a:extLst>
              <a:ext uri="{FF2B5EF4-FFF2-40B4-BE49-F238E27FC236}">
                <a16:creationId xmlns:a16="http://schemas.microsoft.com/office/drawing/2014/main" id="{6FB6E32C-1B7C-4651-8FDD-3C397BB2895D}"/>
              </a:ext>
            </a:extLst>
          </p:cNvPr>
          <p:cNvSpPr/>
          <p:nvPr/>
        </p:nvSpPr>
        <p:spPr>
          <a:xfrm>
            <a:off x="5921217" y="4584225"/>
            <a:ext cx="5513698" cy="737298"/>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我们经常会听到哪些对我们的抱怨或投诉，基于这些抱怨或者投诉，我们应该怎样做？</a:t>
            </a:r>
          </a:p>
        </p:txBody>
      </p:sp>
      <p:sp>
        <p:nvSpPr>
          <p:cNvPr id="18" name="矩形 17">
            <a:extLst>
              <a:ext uri="{FF2B5EF4-FFF2-40B4-BE49-F238E27FC236}">
                <a16:creationId xmlns:a16="http://schemas.microsoft.com/office/drawing/2014/main" id="{D06AF846-F375-4F0B-A260-E33517DA55D2}"/>
              </a:ext>
            </a:extLst>
          </p:cNvPr>
          <p:cNvSpPr/>
          <p:nvPr/>
        </p:nvSpPr>
        <p:spPr>
          <a:xfrm>
            <a:off x="5907567" y="5353108"/>
            <a:ext cx="5527347" cy="387798"/>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以反面案例来提炼出价值观、倡导行为与反对行为。</a:t>
            </a:r>
          </a:p>
        </p:txBody>
      </p:sp>
      <p:grpSp>
        <p:nvGrpSpPr>
          <p:cNvPr id="19" name="组合 18">
            <a:extLst>
              <a:ext uri="{FF2B5EF4-FFF2-40B4-BE49-F238E27FC236}">
                <a16:creationId xmlns:a16="http://schemas.microsoft.com/office/drawing/2014/main" id="{AC5F619F-5187-45A4-897A-4A5C01A92736}"/>
              </a:ext>
            </a:extLst>
          </p:cNvPr>
          <p:cNvGrpSpPr/>
          <p:nvPr/>
        </p:nvGrpSpPr>
        <p:grpSpPr>
          <a:xfrm>
            <a:off x="801591" y="2045607"/>
            <a:ext cx="4230665" cy="3853762"/>
            <a:chOff x="4502733" y="2695008"/>
            <a:chExt cx="3375342" cy="3074638"/>
          </a:xfrm>
        </p:grpSpPr>
        <p:grpSp>
          <p:nvGrpSpPr>
            <p:cNvPr id="20" name="组合 19">
              <a:extLst>
                <a:ext uri="{FF2B5EF4-FFF2-40B4-BE49-F238E27FC236}">
                  <a16:creationId xmlns:a16="http://schemas.microsoft.com/office/drawing/2014/main" id="{C98490F6-E25C-4B9F-9C2F-3E6FC261186E}"/>
                </a:ext>
              </a:extLst>
            </p:cNvPr>
            <p:cNvGrpSpPr/>
            <p:nvPr/>
          </p:nvGrpSpPr>
          <p:grpSpPr>
            <a:xfrm>
              <a:off x="5071764" y="2960182"/>
              <a:ext cx="2806311" cy="2809464"/>
              <a:chOff x="1903414" y="1601788"/>
              <a:chExt cx="1949450" cy="1951038"/>
            </a:xfrm>
          </p:grpSpPr>
          <p:sp>
            <p:nvSpPr>
              <p:cNvPr id="27" name="Oval 7">
                <a:extLst>
                  <a:ext uri="{FF2B5EF4-FFF2-40B4-BE49-F238E27FC236}">
                    <a16:creationId xmlns:a16="http://schemas.microsoft.com/office/drawing/2014/main" id="{55C00302-F665-44CB-9084-1608B6FC8D43}"/>
                  </a:ext>
                </a:extLst>
              </p:cNvPr>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8" name="Freeform 8">
                <a:extLst>
                  <a:ext uri="{FF2B5EF4-FFF2-40B4-BE49-F238E27FC236}">
                    <a16:creationId xmlns:a16="http://schemas.microsoft.com/office/drawing/2014/main" id="{BE6D7324-C875-41D4-B8DE-5C06BEDAF1F8}"/>
                  </a:ext>
                </a:extLst>
              </p:cNvPr>
              <p:cNvSpPr>
                <a:spLocks noEditPoints="1"/>
              </p:cNvSpPr>
              <p:nvPr/>
            </p:nvSpPr>
            <p:spPr bwMode="auto">
              <a:xfrm>
                <a:off x="1903414"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9" name="Freeform 9">
                <a:extLst>
                  <a:ext uri="{FF2B5EF4-FFF2-40B4-BE49-F238E27FC236}">
                    <a16:creationId xmlns:a16="http://schemas.microsoft.com/office/drawing/2014/main" id="{5FBFEC1C-11A4-40E4-AF43-BCE5389A6508}"/>
                  </a:ext>
                </a:extLst>
              </p:cNvPr>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0" name="Freeform 10">
                <a:extLst>
                  <a:ext uri="{FF2B5EF4-FFF2-40B4-BE49-F238E27FC236}">
                    <a16:creationId xmlns:a16="http://schemas.microsoft.com/office/drawing/2014/main" id="{67940F31-013A-4B06-B59B-24436CB1D36D}"/>
                  </a:ext>
                </a:extLst>
              </p:cNvPr>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21" name="组合 20">
              <a:extLst>
                <a:ext uri="{FF2B5EF4-FFF2-40B4-BE49-F238E27FC236}">
                  <a16:creationId xmlns:a16="http://schemas.microsoft.com/office/drawing/2014/main" id="{B27D04F1-E9F6-4ED7-98BE-3EDC60F5928E}"/>
                </a:ext>
              </a:extLst>
            </p:cNvPr>
            <p:cNvGrpSpPr/>
            <p:nvPr/>
          </p:nvGrpSpPr>
          <p:grpSpPr>
            <a:xfrm>
              <a:off x="4502733" y="2695008"/>
              <a:ext cx="1976758" cy="1671048"/>
              <a:chOff x="1508126" y="1417638"/>
              <a:chExt cx="1373187" cy="1160463"/>
            </a:xfrm>
          </p:grpSpPr>
          <p:sp>
            <p:nvSpPr>
              <p:cNvPr id="22" name="Freeform 11">
                <a:extLst>
                  <a:ext uri="{FF2B5EF4-FFF2-40B4-BE49-F238E27FC236}">
                    <a16:creationId xmlns:a16="http://schemas.microsoft.com/office/drawing/2014/main" id="{2941768A-3F8E-4EE2-9EA3-B5737F1E50CC}"/>
                  </a:ext>
                </a:extLst>
              </p:cNvPr>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2">
                <a:extLst>
                  <a:ext uri="{FF2B5EF4-FFF2-40B4-BE49-F238E27FC236}">
                    <a16:creationId xmlns:a16="http://schemas.microsoft.com/office/drawing/2014/main" id="{3603D443-4A04-4761-B270-EDB1DD2E28B0}"/>
                  </a:ext>
                </a:extLst>
              </p:cNvPr>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Freeform 13">
                <a:extLst>
                  <a:ext uri="{FF2B5EF4-FFF2-40B4-BE49-F238E27FC236}">
                    <a16:creationId xmlns:a16="http://schemas.microsoft.com/office/drawing/2014/main" id="{1A06A7DE-EFF1-42C5-835B-2864DFD758D7}"/>
                  </a:ext>
                </a:extLst>
              </p:cNvPr>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5" name="Freeform 14">
                <a:extLst>
                  <a:ext uri="{FF2B5EF4-FFF2-40B4-BE49-F238E27FC236}">
                    <a16:creationId xmlns:a16="http://schemas.microsoft.com/office/drawing/2014/main" id="{95A78E1C-2361-4C52-A41B-F89B0837E61F}"/>
                  </a:ext>
                </a:extLst>
              </p:cNvPr>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6" name="Freeform 15">
                <a:extLst>
                  <a:ext uri="{FF2B5EF4-FFF2-40B4-BE49-F238E27FC236}">
                    <a16:creationId xmlns:a16="http://schemas.microsoft.com/office/drawing/2014/main" id="{7316D99B-26CB-495B-86BF-14DBB2EC0699}"/>
                  </a:ext>
                </a:extLst>
              </p:cNvPr>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grpSp>
      </p:grpSp>
    </p:spTree>
    <p:extLst>
      <p:ext uri="{BB962C8B-B14F-4D97-AF65-F5344CB8AC3E}">
        <p14:creationId xmlns:p14="http://schemas.microsoft.com/office/powerpoint/2010/main" val="42162468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1500"/>
                            </p:stCondLst>
                            <p:childTnLst>
                              <p:par>
                                <p:cTn id="55" presetID="42"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animBg="1"/>
      <p:bldP spid="14" grpId="0" animBg="1"/>
      <p:bldP spid="15" grpId="0"/>
      <p:bldP spid="16" grpId="0" animBg="1"/>
      <p:bldP spid="17"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Group 26">
            <a:extLst>
              <a:ext uri="{FF2B5EF4-FFF2-40B4-BE49-F238E27FC236}">
                <a16:creationId xmlns:a16="http://schemas.microsoft.com/office/drawing/2014/main" id="{028A6E4B-DAAE-4979-B341-AF2F355EF7FF}"/>
              </a:ext>
            </a:extLst>
          </p:cNvPr>
          <p:cNvGrpSpPr/>
          <p:nvPr/>
        </p:nvGrpSpPr>
        <p:grpSpPr>
          <a:xfrm>
            <a:off x="6057503" y="2449277"/>
            <a:ext cx="4537939" cy="2923503"/>
            <a:chOff x="6598556" y="1837747"/>
            <a:chExt cx="4954757" cy="3192032"/>
          </a:xfrm>
        </p:grpSpPr>
        <p:sp>
          <p:nvSpPr>
            <p:cNvPr id="7" name="Rounded Rectangle 20">
              <a:extLst>
                <a:ext uri="{FF2B5EF4-FFF2-40B4-BE49-F238E27FC236}">
                  <a16:creationId xmlns:a16="http://schemas.microsoft.com/office/drawing/2014/main" id="{3201D523-2A1D-4432-B3C5-D6242ED5B992}"/>
                </a:ext>
              </a:extLst>
            </p:cNvPr>
            <p:cNvSpPr/>
            <p:nvPr/>
          </p:nvSpPr>
          <p:spPr>
            <a:xfrm>
              <a:off x="6598556" y="1837747"/>
              <a:ext cx="393496" cy="319203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ounded Rectangle 21">
              <a:extLst>
                <a:ext uri="{FF2B5EF4-FFF2-40B4-BE49-F238E27FC236}">
                  <a16:creationId xmlns:a16="http://schemas.microsoft.com/office/drawing/2014/main" id="{655FA1E0-DA10-4780-9E9B-55E810B0DA65}"/>
                </a:ext>
              </a:extLst>
            </p:cNvPr>
            <p:cNvSpPr/>
            <p:nvPr/>
          </p:nvSpPr>
          <p:spPr>
            <a:xfrm>
              <a:off x="7476919" y="1837747"/>
              <a:ext cx="393496" cy="319203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22">
              <a:extLst>
                <a:ext uri="{FF2B5EF4-FFF2-40B4-BE49-F238E27FC236}">
                  <a16:creationId xmlns:a16="http://schemas.microsoft.com/office/drawing/2014/main" id="{016D1948-68BD-4F9D-A82C-558C444EB8CE}"/>
                </a:ext>
              </a:extLst>
            </p:cNvPr>
            <p:cNvSpPr/>
            <p:nvPr/>
          </p:nvSpPr>
          <p:spPr>
            <a:xfrm>
              <a:off x="8440056" y="1837747"/>
              <a:ext cx="393496" cy="319203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23">
              <a:extLst>
                <a:ext uri="{FF2B5EF4-FFF2-40B4-BE49-F238E27FC236}">
                  <a16:creationId xmlns:a16="http://schemas.microsoft.com/office/drawing/2014/main" id="{FA520A93-69E0-4746-B688-CBEFC4941A60}"/>
                </a:ext>
              </a:extLst>
            </p:cNvPr>
            <p:cNvSpPr/>
            <p:nvPr/>
          </p:nvSpPr>
          <p:spPr>
            <a:xfrm>
              <a:off x="9318419" y="1837747"/>
              <a:ext cx="393496" cy="319203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24">
              <a:extLst>
                <a:ext uri="{FF2B5EF4-FFF2-40B4-BE49-F238E27FC236}">
                  <a16:creationId xmlns:a16="http://schemas.microsoft.com/office/drawing/2014/main" id="{476A31C0-5120-47F9-ACA3-1F30DBC185FE}"/>
                </a:ext>
              </a:extLst>
            </p:cNvPr>
            <p:cNvSpPr/>
            <p:nvPr/>
          </p:nvSpPr>
          <p:spPr>
            <a:xfrm>
              <a:off x="10281454" y="1837747"/>
              <a:ext cx="393496" cy="319203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ounded Rectangle 25">
              <a:extLst>
                <a:ext uri="{FF2B5EF4-FFF2-40B4-BE49-F238E27FC236}">
                  <a16:creationId xmlns:a16="http://schemas.microsoft.com/office/drawing/2014/main" id="{6E11DBF8-437E-4A65-AB7E-2728CBD74816}"/>
                </a:ext>
              </a:extLst>
            </p:cNvPr>
            <p:cNvSpPr/>
            <p:nvPr/>
          </p:nvSpPr>
          <p:spPr>
            <a:xfrm>
              <a:off x="11159817" y="1837747"/>
              <a:ext cx="393496" cy="319203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Rounded Rectangle 2">
            <a:extLst>
              <a:ext uri="{FF2B5EF4-FFF2-40B4-BE49-F238E27FC236}">
                <a16:creationId xmlns:a16="http://schemas.microsoft.com/office/drawing/2014/main" id="{271D210B-82A0-4117-A0C4-97E0446E928A}"/>
              </a:ext>
            </a:extLst>
          </p:cNvPr>
          <p:cNvSpPr/>
          <p:nvPr/>
        </p:nvSpPr>
        <p:spPr>
          <a:xfrm>
            <a:off x="6057500" y="4163653"/>
            <a:ext cx="360580" cy="121550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3">
            <a:extLst>
              <a:ext uri="{FF2B5EF4-FFF2-40B4-BE49-F238E27FC236}">
                <a16:creationId xmlns:a16="http://schemas.microsoft.com/office/drawing/2014/main" id="{177CC3A1-45A7-4D58-AEE5-3AE8E45C07B2}"/>
              </a:ext>
            </a:extLst>
          </p:cNvPr>
          <p:cNvSpPr txBox="1"/>
          <p:nvPr/>
        </p:nvSpPr>
        <p:spPr>
          <a:xfrm>
            <a:off x="5769389" y="5474748"/>
            <a:ext cx="883629" cy="168764"/>
          </a:xfrm>
          <a:prstGeom prst="rect">
            <a:avLst/>
          </a:prstGeom>
          <a:noFill/>
        </p:spPr>
        <p:txBody>
          <a:bodyPr wrap="square" lIns="0" tIns="0" rIns="0" bIns="0" rtlCol="0">
            <a:spAutoFit/>
          </a:bodyPr>
          <a:lstStyle/>
          <a:p>
            <a:pPr algn="ctr">
              <a:lnSpc>
                <a:spcPct val="120000"/>
              </a:lnSpc>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4">
            <a:extLst>
              <a:ext uri="{FF2B5EF4-FFF2-40B4-BE49-F238E27FC236}">
                <a16:creationId xmlns:a16="http://schemas.microsoft.com/office/drawing/2014/main" id="{C22A12CC-7AC4-49F9-A66F-1D0B9FF303A2}"/>
              </a:ext>
            </a:extLst>
          </p:cNvPr>
          <p:cNvSpPr/>
          <p:nvPr/>
        </p:nvSpPr>
        <p:spPr>
          <a:xfrm>
            <a:off x="6860081" y="3730957"/>
            <a:ext cx="360580" cy="16482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5">
            <a:extLst>
              <a:ext uri="{FF2B5EF4-FFF2-40B4-BE49-F238E27FC236}">
                <a16:creationId xmlns:a16="http://schemas.microsoft.com/office/drawing/2014/main" id="{2F54F86E-838A-4BCE-90C3-B4F95E47AD98}"/>
              </a:ext>
            </a:extLst>
          </p:cNvPr>
          <p:cNvSpPr txBox="1"/>
          <p:nvPr/>
        </p:nvSpPr>
        <p:spPr>
          <a:xfrm>
            <a:off x="6571970" y="5474748"/>
            <a:ext cx="883629" cy="168764"/>
          </a:xfrm>
          <a:prstGeom prst="rect">
            <a:avLst/>
          </a:prstGeom>
          <a:noFill/>
        </p:spPr>
        <p:txBody>
          <a:bodyPr wrap="square" lIns="0" tIns="0" rIns="0" bIns="0" rtlCol="0">
            <a:spAutoFit/>
          </a:bodyPr>
          <a:lstStyle/>
          <a:p>
            <a:pPr algn="ctr">
              <a:lnSpc>
                <a:spcPct val="120000"/>
              </a:lnSpc>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6">
            <a:extLst>
              <a:ext uri="{FF2B5EF4-FFF2-40B4-BE49-F238E27FC236}">
                <a16:creationId xmlns:a16="http://schemas.microsoft.com/office/drawing/2014/main" id="{747973A0-2C47-40AB-8922-968539E4A267}"/>
              </a:ext>
            </a:extLst>
          </p:cNvPr>
          <p:cNvSpPr/>
          <p:nvPr/>
        </p:nvSpPr>
        <p:spPr>
          <a:xfrm>
            <a:off x="7743897" y="4610307"/>
            <a:ext cx="360580" cy="7688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7">
            <a:extLst>
              <a:ext uri="{FF2B5EF4-FFF2-40B4-BE49-F238E27FC236}">
                <a16:creationId xmlns:a16="http://schemas.microsoft.com/office/drawing/2014/main" id="{9B4BEC48-FC9B-4BB9-8F96-9C80A4F8DA56}"/>
              </a:ext>
            </a:extLst>
          </p:cNvPr>
          <p:cNvSpPr txBox="1"/>
          <p:nvPr/>
        </p:nvSpPr>
        <p:spPr>
          <a:xfrm>
            <a:off x="7455786" y="5474748"/>
            <a:ext cx="883629" cy="168764"/>
          </a:xfrm>
          <a:prstGeom prst="rect">
            <a:avLst/>
          </a:prstGeom>
          <a:noFill/>
        </p:spPr>
        <p:txBody>
          <a:bodyPr wrap="square" lIns="0" tIns="0" rIns="0" bIns="0" rtlCol="0">
            <a:spAutoFit/>
          </a:bodyPr>
          <a:lstStyle/>
          <a:p>
            <a:pPr algn="ctr">
              <a:lnSpc>
                <a:spcPct val="120000"/>
              </a:lnSpc>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8">
            <a:extLst>
              <a:ext uri="{FF2B5EF4-FFF2-40B4-BE49-F238E27FC236}">
                <a16:creationId xmlns:a16="http://schemas.microsoft.com/office/drawing/2014/main" id="{48680AA1-9124-4BE7-9698-271455644552}"/>
              </a:ext>
            </a:extLst>
          </p:cNvPr>
          <p:cNvSpPr/>
          <p:nvPr/>
        </p:nvSpPr>
        <p:spPr>
          <a:xfrm>
            <a:off x="8546478" y="4296253"/>
            <a:ext cx="360580" cy="108290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9">
            <a:extLst>
              <a:ext uri="{FF2B5EF4-FFF2-40B4-BE49-F238E27FC236}">
                <a16:creationId xmlns:a16="http://schemas.microsoft.com/office/drawing/2014/main" id="{DAF3CADA-C020-49F8-B147-E33937094A5F}"/>
              </a:ext>
            </a:extLst>
          </p:cNvPr>
          <p:cNvSpPr txBox="1"/>
          <p:nvPr/>
        </p:nvSpPr>
        <p:spPr>
          <a:xfrm>
            <a:off x="8258368" y="5474748"/>
            <a:ext cx="883629" cy="168764"/>
          </a:xfrm>
          <a:prstGeom prst="rect">
            <a:avLst/>
          </a:prstGeom>
          <a:noFill/>
        </p:spPr>
        <p:txBody>
          <a:bodyPr wrap="square" lIns="0" tIns="0" rIns="0" bIns="0" rtlCol="0">
            <a:spAutoFit/>
          </a:bodyPr>
          <a:lstStyle/>
          <a:p>
            <a:pPr algn="ctr">
              <a:lnSpc>
                <a:spcPct val="120000"/>
              </a:lnSpc>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ounded Rectangle 10">
            <a:extLst>
              <a:ext uri="{FF2B5EF4-FFF2-40B4-BE49-F238E27FC236}">
                <a16:creationId xmlns:a16="http://schemas.microsoft.com/office/drawing/2014/main" id="{05EF8797-A596-4C55-9EF4-4BF86B506272}"/>
              </a:ext>
            </a:extLst>
          </p:cNvPr>
          <p:cNvSpPr/>
          <p:nvPr/>
        </p:nvSpPr>
        <p:spPr>
          <a:xfrm>
            <a:off x="9430294" y="3179618"/>
            <a:ext cx="360580" cy="219953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1">
            <a:extLst>
              <a:ext uri="{FF2B5EF4-FFF2-40B4-BE49-F238E27FC236}">
                <a16:creationId xmlns:a16="http://schemas.microsoft.com/office/drawing/2014/main" id="{D378EEA8-3F85-4676-8510-86C4562AB7C3}"/>
              </a:ext>
            </a:extLst>
          </p:cNvPr>
          <p:cNvSpPr txBox="1"/>
          <p:nvPr/>
        </p:nvSpPr>
        <p:spPr>
          <a:xfrm>
            <a:off x="9142184" y="5474748"/>
            <a:ext cx="883629" cy="168764"/>
          </a:xfrm>
          <a:prstGeom prst="rect">
            <a:avLst/>
          </a:prstGeom>
          <a:noFill/>
        </p:spPr>
        <p:txBody>
          <a:bodyPr wrap="square" lIns="0" tIns="0" rIns="0" bIns="0" rtlCol="0">
            <a:spAutoFit/>
          </a:bodyPr>
          <a:lstStyle/>
          <a:p>
            <a:pPr algn="ctr">
              <a:lnSpc>
                <a:spcPct val="120000"/>
              </a:lnSpc>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ounded Rectangle 12">
            <a:extLst>
              <a:ext uri="{FF2B5EF4-FFF2-40B4-BE49-F238E27FC236}">
                <a16:creationId xmlns:a16="http://schemas.microsoft.com/office/drawing/2014/main" id="{37FE6C44-C869-46E4-9762-4DBFEFD809DE}"/>
              </a:ext>
            </a:extLst>
          </p:cNvPr>
          <p:cNvSpPr/>
          <p:nvPr/>
        </p:nvSpPr>
        <p:spPr>
          <a:xfrm>
            <a:off x="10232876" y="3779810"/>
            <a:ext cx="360580" cy="159934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695">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3">
            <a:extLst>
              <a:ext uri="{FF2B5EF4-FFF2-40B4-BE49-F238E27FC236}">
                <a16:creationId xmlns:a16="http://schemas.microsoft.com/office/drawing/2014/main" id="{A49724A9-1DA8-4A62-960B-179EC1E169B9}"/>
              </a:ext>
            </a:extLst>
          </p:cNvPr>
          <p:cNvSpPr txBox="1"/>
          <p:nvPr/>
        </p:nvSpPr>
        <p:spPr>
          <a:xfrm>
            <a:off x="9944765" y="5474748"/>
            <a:ext cx="883629" cy="168764"/>
          </a:xfrm>
          <a:prstGeom prst="rect">
            <a:avLst/>
          </a:prstGeom>
          <a:noFill/>
        </p:spPr>
        <p:txBody>
          <a:bodyPr wrap="square" lIns="0" tIns="0" rIns="0" bIns="0" rtlCol="0">
            <a:spAutoFit/>
          </a:bodyPr>
          <a:lstStyle/>
          <a:p>
            <a:pPr algn="ctr">
              <a:lnSpc>
                <a:spcPct val="120000"/>
              </a:lnSpc>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46">
            <a:extLst>
              <a:ext uri="{FF2B5EF4-FFF2-40B4-BE49-F238E27FC236}">
                <a16:creationId xmlns:a16="http://schemas.microsoft.com/office/drawing/2014/main" id="{E39D54E3-32A1-481D-AB05-DE8B227108B9}"/>
              </a:ext>
            </a:extLst>
          </p:cNvPr>
          <p:cNvCxnSpPr>
            <a:cxnSpLocks/>
          </p:cNvCxnSpPr>
          <p:nvPr/>
        </p:nvCxnSpPr>
        <p:spPr>
          <a:xfrm>
            <a:off x="5594559" y="2498399"/>
            <a:ext cx="0" cy="3094109"/>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出品 26">
            <a:extLst>
              <a:ext uri="{FF2B5EF4-FFF2-40B4-BE49-F238E27FC236}">
                <a16:creationId xmlns:a16="http://schemas.microsoft.com/office/drawing/2014/main" id="{DA4FF71F-D1DC-4602-8A27-9BD37860775A}"/>
              </a:ext>
            </a:extLst>
          </p:cNvPr>
          <p:cNvSpPr txBox="1"/>
          <p:nvPr>
            <p:custDataLst>
              <p:tags r:id="rId1"/>
            </p:custDataLst>
          </p:nvPr>
        </p:nvSpPr>
        <p:spPr>
          <a:xfrm>
            <a:off x="2254992" y="2230432"/>
            <a:ext cx="1463312"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1" name="品 15">
            <a:extLst>
              <a:ext uri="{FF2B5EF4-FFF2-40B4-BE49-F238E27FC236}">
                <a16:creationId xmlns:a16="http://schemas.microsoft.com/office/drawing/2014/main" id="{24E57A4E-AD09-4CF1-8D59-1EFFF32E9FA0}"/>
              </a:ext>
            </a:extLst>
          </p:cNvPr>
          <p:cNvSpPr txBox="1"/>
          <p:nvPr>
            <p:custDataLst>
              <p:tags r:id="rId2"/>
            </p:custDataLst>
          </p:nvPr>
        </p:nvSpPr>
        <p:spPr>
          <a:xfrm>
            <a:off x="2228052" y="2523048"/>
            <a:ext cx="3556944" cy="523220"/>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品 28">
            <a:extLst>
              <a:ext uri="{FF2B5EF4-FFF2-40B4-BE49-F238E27FC236}">
                <a16:creationId xmlns:a16="http://schemas.microsoft.com/office/drawing/2014/main" id="{2C5F55BA-5D84-4A3D-A33B-8E916C734B16}"/>
              </a:ext>
            </a:extLst>
          </p:cNvPr>
          <p:cNvSpPr txBox="1"/>
          <p:nvPr>
            <p:custDataLst>
              <p:tags r:id="rId3"/>
            </p:custDataLst>
          </p:nvPr>
        </p:nvSpPr>
        <p:spPr>
          <a:xfrm>
            <a:off x="2254992" y="3166709"/>
            <a:ext cx="1463312"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3" name="PA15">
            <a:extLst>
              <a:ext uri="{FF2B5EF4-FFF2-40B4-BE49-F238E27FC236}">
                <a16:creationId xmlns:a16="http://schemas.microsoft.com/office/drawing/2014/main" id="{F9A7C3E6-AE16-4A6C-B5AB-0CBE2DDCF045}"/>
              </a:ext>
            </a:extLst>
          </p:cNvPr>
          <p:cNvSpPr txBox="1"/>
          <p:nvPr>
            <p:custDataLst>
              <p:tags r:id="rId4"/>
            </p:custDataLst>
          </p:nvPr>
        </p:nvSpPr>
        <p:spPr>
          <a:xfrm>
            <a:off x="2228052" y="3459325"/>
            <a:ext cx="3556944" cy="523220"/>
          </a:xfrm>
          <a:prstGeom prst="rect">
            <a:avLst/>
          </a:prstGeom>
          <a:noFill/>
        </p:spPr>
        <p:txBody>
          <a:bodyPr wrap="square" rtlCol="0">
            <a:spAutoFit/>
          </a:bodyPr>
          <a:lstStyle/>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4" name="30">
            <a:extLst>
              <a:ext uri="{FF2B5EF4-FFF2-40B4-BE49-F238E27FC236}">
                <a16:creationId xmlns:a16="http://schemas.microsoft.com/office/drawing/2014/main" id="{48131D3E-8C60-4D80-BD1A-95082B1EC991}"/>
              </a:ext>
            </a:extLst>
          </p:cNvPr>
          <p:cNvSpPr txBox="1"/>
          <p:nvPr>
            <p:custDataLst>
              <p:tags r:id="rId5"/>
            </p:custDataLst>
          </p:nvPr>
        </p:nvSpPr>
        <p:spPr>
          <a:xfrm>
            <a:off x="2254992" y="4120968"/>
            <a:ext cx="1463312"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5" name="15">
            <a:extLst>
              <a:ext uri="{FF2B5EF4-FFF2-40B4-BE49-F238E27FC236}">
                <a16:creationId xmlns:a16="http://schemas.microsoft.com/office/drawing/2014/main" id="{CC74684C-C138-48CF-B406-66C7733BCC5E}"/>
              </a:ext>
            </a:extLst>
          </p:cNvPr>
          <p:cNvSpPr txBox="1"/>
          <p:nvPr>
            <p:custDataLst>
              <p:tags r:id="rId6"/>
            </p:custDataLst>
          </p:nvPr>
        </p:nvSpPr>
        <p:spPr>
          <a:xfrm>
            <a:off x="2228052" y="4416422"/>
            <a:ext cx="3556944" cy="523220"/>
          </a:xfrm>
          <a:prstGeom prst="rect">
            <a:avLst/>
          </a:prstGeom>
          <a:noFill/>
        </p:spPr>
        <p:txBody>
          <a:bodyPr wrap="square" rtlCol="0">
            <a:spAutoFit/>
          </a:bodyPr>
          <a:lstStyle/>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6" name="品 32">
            <a:extLst>
              <a:ext uri="{FF2B5EF4-FFF2-40B4-BE49-F238E27FC236}">
                <a16:creationId xmlns:a16="http://schemas.microsoft.com/office/drawing/2014/main" id="{97D6F054-E266-4CD9-95E3-F6101C98136E}"/>
              </a:ext>
            </a:extLst>
          </p:cNvPr>
          <p:cNvSpPr txBox="1"/>
          <p:nvPr>
            <p:custDataLst>
              <p:tags r:id="rId7"/>
            </p:custDataLst>
          </p:nvPr>
        </p:nvSpPr>
        <p:spPr>
          <a:xfrm>
            <a:off x="2254992" y="5067176"/>
            <a:ext cx="1463312" cy="307777"/>
          </a:xfrm>
          <a:prstGeom prst="rect">
            <a:avLst/>
          </a:prstGeom>
          <a:noFill/>
        </p:spPr>
        <p:txBody>
          <a:bodyPr wrap="squar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7" name="15">
            <a:extLst>
              <a:ext uri="{FF2B5EF4-FFF2-40B4-BE49-F238E27FC236}">
                <a16:creationId xmlns:a16="http://schemas.microsoft.com/office/drawing/2014/main" id="{6896218B-8925-4E29-9F30-95BE1BC703C1}"/>
              </a:ext>
            </a:extLst>
          </p:cNvPr>
          <p:cNvSpPr txBox="1"/>
          <p:nvPr>
            <p:custDataLst>
              <p:tags r:id="rId8"/>
            </p:custDataLst>
          </p:nvPr>
        </p:nvSpPr>
        <p:spPr>
          <a:xfrm>
            <a:off x="2228052" y="5362630"/>
            <a:ext cx="3556944" cy="523220"/>
          </a:xfrm>
          <a:prstGeom prst="rect">
            <a:avLst/>
          </a:prstGeom>
          <a:noFill/>
        </p:spPr>
        <p:txBody>
          <a:bodyPr wrap="square" rtlCol="0">
            <a:spAutoFit/>
          </a:bodyPr>
          <a:lstStyle/>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b="1"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b="1"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8" name="Oval 8">
            <a:extLst>
              <a:ext uri="{FF2B5EF4-FFF2-40B4-BE49-F238E27FC236}">
                <a16:creationId xmlns:a16="http://schemas.microsoft.com/office/drawing/2014/main" id="{9093F903-8E02-4F6F-876D-3DD74911E1DD}"/>
              </a:ext>
            </a:extLst>
          </p:cNvPr>
          <p:cNvSpPr/>
          <p:nvPr/>
        </p:nvSpPr>
        <p:spPr>
          <a:xfrm>
            <a:off x="1672815" y="2376196"/>
            <a:ext cx="509492" cy="5094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39" name="Oval 12">
            <a:extLst>
              <a:ext uri="{FF2B5EF4-FFF2-40B4-BE49-F238E27FC236}">
                <a16:creationId xmlns:a16="http://schemas.microsoft.com/office/drawing/2014/main" id="{4455F8E7-61BC-4765-B6B7-CB0B40598F11}"/>
              </a:ext>
            </a:extLst>
          </p:cNvPr>
          <p:cNvSpPr/>
          <p:nvPr/>
        </p:nvSpPr>
        <p:spPr>
          <a:xfrm>
            <a:off x="1672815" y="3320898"/>
            <a:ext cx="509492" cy="5094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40" name="Freeform 11">
            <a:extLst>
              <a:ext uri="{FF2B5EF4-FFF2-40B4-BE49-F238E27FC236}">
                <a16:creationId xmlns:a16="http://schemas.microsoft.com/office/drawing/2014/main" id="{65D5DC78-16F4-49CB-9279-3D79C6FAEB35}"/>
              </a:ext>
            </a:extLst>
          </p:cNvPr>
          <p:cNvSpPr>
            <a:spLocks noEditPoints="1"/>
          </p:cNvSpPr>
          <p:nvPr/>
        </p:nvSpPr>
        <p:spPr bwMode="auto">
          <a:xfrm>
            <a:off x="1791258" y="3434514"/>
            <a:ext cx="272604" cy="266464"/>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1" name="Freeform 105">
            <a:extLst>
              <a:ext uri="{FF2B5EF4-FFF2-40B4-BE49-F238E27FC236}">
                <a16:creationId xmlns:a16="http://schemas.microsoft.com/office/drawing/2014/main" id="{FE5C2587-D3F0-43A9-B8C7-AB9E9F0FECAA}"/>
              </a:ext>
            </a:extLst>
          </p:cNvPr>
          <p:cNvSpPr>
            <a:spLocks noEditPoints="1"/>
          </p:cNvSpPr>
          <p:nvPr/>
        </p:nvSpPr>
        <p:spPr bwMode="auto">
          <a:xfrm>
            <a:off x="1815817" y="2483616"/>
            <a:ext cx="223486" cy="27014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2" name="Oval 10">
            <a:extLst>
              <a:ext uri="{FF2B5EF4-FFF2-40B4-BE49-F238E27FC236}">
                <a16:creationId xmlns:a16="http://schemas.microsoft.com/office/drawing/2014/main" id="{E6DE838A-CAF7-4BB8-B104-D0EDE0A937BD}"/>
              </a:ext>
            </a:extLst>
          </p:cNvPr>
          <p:cNvSpPr/>
          <p:nvPr/>
        </p:nvSpPr>
        <p:spPr>
          <a:xfrm>
            <a:off x="1672815" y="4252103"/>
            <a:ext cx="509492" cy="5094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43" name="Oval 14">
            <a:extLst>
              <a:ext uri="{FF2B5EF4-FFF2-40B4-BE49-F238E27FC236}">
                <a16:creationId xmlns:a16="http://schemas.microsoft.com/office/drawing/2014/main" id="{9D47CE43-C015-4615-8772-411F6C32FEFA}"/>
              </a:ext>
            </a:extLst>
          </p:cNvPr>
          <p:cNvSpPr/>
          <p:nvPr/>
        </p:nvSpPr>
        <p:spPr>
          <a:xfrm>
            <a:off x="1672815" y="5145475"/>
            <a:ext cx="509492" cy="5094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44" name="Freeform 70">
            <a:extLst>
              <a:ext uri="{FF2B5EF4-FFF2-40B4-BE49-F238E27FC236}">
                <a16:creationId xmlns:a16="http://schemas.microsoft.com/office/drawing/2014/main" id="{084B5911-DD21-420F-A1B4-A5017D119C83}"/>
              </a:ext>
            </a:extLst>
          </p:cNvPr>
          <p:cNvSpPr>
            <a:spLocks/>
          </p:cNvSpPr>
          <p:nvPr/>
        </p:nvSpPr>
        <p:spPr bwMode="auto">
          <a:xfrm>
            <a:off x="1804152" y="5273934"/>
            <a:ext cx="246816" cy="227168"/>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45" name="Freeform 71">
            <a:extLst>
              <a:ext uri="{FF2B5EF4-FFF2-40B4-BE49-F238E27FC236}">
                <a16:creationId xmlns:a16="http://schemas.microsoft.com/office/drawing/2014/main" id="{05A43B97-C916-4628-B4E7-C54D28CDB585}"/>
              </a:ext>
            </a:extLst>
          </p:cNvPr>
          <p:cNvSpPr>
            <a:spLocks noEditPoints="1"/>
          </p:cNvSpPr>
          <p:nvPr/>
        </p:nvSpPr>
        <p:spPr bwMode="auto">
          <a:xfrm>
            <a:off x="1791258" y="4347060"/>
            <a:ext cx="272604" cy="288568"/>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Tree>
    <p:extLst>
      <p:ext uri="{BB962C8B-B14F-4D97-AF65-F5344CB8AC3E}">
        <p14:creationId xmlns:p14="http://schemas.microsoft.com/office/powerpoint/2010/main" val="27374682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00"/>
                                        <p:tgtEl>
                                          <p:spTgt spid="2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1500"/>
                            </p:stCondLst>
                            <p:childTnLst>
                              <p:par>
                                <p:cTn id="50" presetID="16" presetClass="entr" presetSubtype="42"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arn(outHorizontal)">
                                      <p:cBhvr>
                                        <p:cTn id="52" dur="500"/>
                                        <p:tgtEl>
                                          <p:spTgt spid="29"/>
                                        </p:tgtEl>
                                      </p:cBhvr>
                                    </p:animEffect>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250"/>
                                        <p:tgtEl>
                                          <p:spTgt spid="38"/>
                                        </p:tgtEl>
                                      </p:cBhvr>
                                    </p:animEffect>
                                    <p:anim calcmode="lin" valueType="num">
                                      <p:cBhvr>
                                        <p:cTn id="57" dur="250" fill="hold"/>
                                        <p:tgtEl>
                                          <p:spTgt spid="38"/>
                                        </p:tgtEl>
                                        <p:attrNameLst>
                                          <p:attrName>ppt_x</p:attrName>
                                        </p:attrNameLst>
                                      </p:cBhvr>
                                      <p:tavLst>
                                        <p:tav tm="0">
                                          <p:val>
                                            <p:strVal val="#ppt_x"/>
                                          </p:val>
                                        </p:tav>
                                        <p:tav tm="100000">
                                          <p:val>
                                            <p:strVal val="#ppt_x"/>
                                          </p:val>
                                        </p:tav>
                                      </p:tavLst>
                                    </p:anim>
                                    <p:anim calcmode="lin" valueType="num">
                                      <p:cBhvr>
                                        <p:cTn id="58" dur="250" fill="hold"/>
                                        <p:tgtEl>
                                          <p:spTgt spid="3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250"/>
                                        <p:tgtEl>
                                          <p:spTgt spid="39"/>
                                        </p:tgtEl>
                                      </p:cBhvr>
                                    </p:animEffect>
                                    <p:anim calcmode="lin" valueType="num">
                                      <p:cBhvr>
                                        <p:cTn id="62" dur="250" fill="hold"/>
                                        <p:tgtEl>
                                          <p:spTgt spid="39"/>
                                        </p:tgtEl>
                                        <p:attrNameLst>
                                          <p:attrName>ppt_x</p:attrName>
                                        </p:attrNameLst>
                                      </p:cBhvr>
                                      <p:tavLst>
                                        <p:tav tm="0">
                                          <p:val>
                                            <p:strVal val="#ppt_x"/>
                                          </p:val>
                                        </p:tav>
                                        <p:tav tm="100000">
                                          <p:val>
                                            <p:strVal val="#ppt_x"/>
                                          </p:val>
                                        </p:tav>
                                      </p:tavLst>
                                    </p:anim>
                                    <p:anim calcmode="lin" valueType="num">
                                      <p:cBhvr>
                                        <p:cTn id="63" dur="250" fill="hold"/>
                                        <p:tgtEl>
                                          <p:spTgt spid="3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250"/>
                                        <p:tgtEl>
                                          <p:spTgt spid="40"/>
                                        </p:tgtEl>
                                      </p:cBhvr>
                                    </p:animEffect>
                                    <p:anim calcmode="lin" valueType="num">
                                      <p:cBhvr>
                                        <p:cTn id="67" dur="250" fill="hold"/>
                                        <p:tgtEl>
                                          <p:spTgt spid="40"/>
                                        </p:tgtEl>
                                        <p:attrNameLst>
                                          <p:attrName>ppt_x</p:attrName>
                                        </p:attrNameLst>
                                      </p:cBhvr>
                                      <p:tavLst>
                                        <p:tav tm="0">
                                          <p:val>
                                            <p:strVal val="#ppt_x"/>
                                          </p:val>
                                        </p:tav>
                                        <p:tav tm="100000">
                                          <p:val>
                                            <p:strVal val="#ppt_x"/>
                                          </p:val>
                                        </p:tav>
                                      </p:tavLst>
                                    </p:anim>
                                    <p:anim calcmode="lin" valueType="num">
                                      <p:cBhvr>
                                        <p:cTn id="68" dur="250" fill="hold"/>
                                        <p:tgtEl>
                                          <p:spTgt spid="4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250"/>
                                        <p:tgtEl>
                                          <p:spTgt spid="41"/>
                                        </p:tgtEl>
                                      </p:cBhvr>
                                    </p:animEffect>
                                    <p:anim calcmode="lin" valueType="num">
                                      <p:cBhvr>
                                        <p:cTn id="72" dur="250" fill="hold"/>
                                        <p:tgtEl>
                                          <p:spTgt spid="41"/>
                                        </p:tgtEl>
                                        <p:attrNameLst>
                                          <p:attrName>ppt_x</p:attrName>
                                        </p:attrNameLst>
                                      </p:cBhvr>
                                      <p:tavLst>
                                        <p:tav tm="0">
                                          <p:val>
                                            <p:strVal val="#ppt_x"/>
                                          </p:val>
                                        </p:tav>
                                        <p:tav tm="100000">
                                          <p:val>
                                            <p:strVal val="#ppt_x"/>
                                          </p:val>
                                        </p:tav>
                                      </p:tavLst>
                                    </p:anim>
                                    <p:anim calcmode="lin" valueType="num">
                                      <p:cBhvr>
                                        <p:cTn id="73" dur="250" fill="hold"/>
                                        <p:tgtEl>
                                          <p:spTgt spid="4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250"/>
                                        <p:tgtEl>
                                          <p:spTgt spid="42"/>
                                        </p:tgtEl>
                                      </p:cBhvr>
                                    </p:animEffect>
                                    <p:anim calcmode="lin" valueType="num">
                                      <p:cBhvr>
                                        <p:cTn id="77" dur="250" fill="hold"/>
                                        <p:tgtEl>
                                          <p:spTgt spid="42"/>
                                        </p:tgtEl>
                                        <p:attrNameLst>
                                          <p:attrName>ppt_x</p:attrName>
                                        </p:attrNameLst>
                                      </p:cBhvr>
                                      <p:tavLst>
                                        <p:tav tm="0">
                                          <p:val>
                                            <p:strVal val="#ppt_x"/>
                                          </p:val>
                                        </p:tav>
                                        <p:tav tm="100000">
                                          <p:val>
                                            <p:strVal val="#ppt_x"/>
                                          </p:val>
                                        </p:tav>
                                      </p:tavLst>
                                    </p:anim>
                                    <p:anim calcmode="lin" valueType="num">
                                      <p:cBhvr>
                                        <p:cTn id="78" dur="250" fill="hold"/>
                                        <p:tgtEl>
                                          <p:spTgt spid="4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250"/>
                                        <p:tgtEl>
                                          <p:spTgt spid="43"/>
                                        </p:tgtEl>
                                      </p:cBhvr>
                                    </p:animEffect>
                                    <p:anim calcmode="lin" valueType="num">
                                      <p:cBhvr>
                                        <p:cTn id="82" dur="250" fill="hold"/>
                                        <p:tgtEl>
                                          <p:spTgt spid="43"/>
                                        </p:tgtEl>
                                        <p:attrNameLst>
                                          <p:attrName>ppt_x</p:attrName>
                                        </p:attrNameLst>
                                      </p:cBhvr>
                                      <p:tavLst>
                                        <p:tav tm="0">
                                          <p:val>
                                            <p:strVal val="#ppt_x"/>
                                          </p:val>
                                        </p:tav>
                                        <p:tav tm="100000">
                                          <p:val>
                                            <p:strVal val="#ppt_x"/>
                                          </p:val>
                                        </p:tav>
                                      </p:tavLst>
                                    </p:anim>
                                    <p:anim calcmode="lin" valueType="num">
                                      <p:cBhvr>
                                        <p:cTn id="83" dur="250" fill="hold"/>
                                        <p:tgtEl>
                                          <p:spTgt spid="4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250"/>
                                        <p:tgtEl>
                                          <p:spTgt spid="44"/>
                                        </p:tgtEl>
                                      </p:cBhvr>
                                    </p:animEffect>
                                    <p:anim calcmode="lin" valueType="num">
                                      <p:cBhvr>
                                        <p:cTn id="87" dur="250" fill="hold"/>
                                        <p:tgtEl>
                                          <p:spTgt spid="44"/>
                                        </p:tgtEl>
                                        <p:attrNameLst>
                                          <p:attrName>ppt_x</p:attrName>
                                        </p:attrNameLst>
                                      </p:cBhvr>
                                      <p:tavLst>
                                        <p:tav tm="0">
                                          <p:val>
                                            <p:strVal val="#ppt_x"/>
                                          </p:val>
                                        </p:tav>
                                        <p:tav tm="100000">
                                          <p:val>
                                            <p:strVal val="#ppt_x"/>
                                          </p:val>
                                        </p:tav>
                                      </p:tavLst>
                                    </p:anim>
                                    <p:anim calcmode="lin" valueType="num">
                                      <p:cBhvr>
                                        <p:cTn id="88" dur="250" fill="hold"/>
                                        <p:tgtEl>
                                          <p:spTgt spid="4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50"/>
                                        <p:tgtEl>
                                          <p:spTgt spid="45"/>
                                        </p:tgtEl>
                                      </p:cBhvr>
                                    </p:animEffect>
                                    <p:anim calcmode="lin" valueType="num">
                                      <p:cBhvr>
                                        <p:cTn id="92" dur="250" fill="hold"/>
                                        <p:tgtEl>
                                          <p:spTgt spid="45"/>
                                        </p:tgtEl>
                                        <p:attrNameLst>
                                          <p:attrName>ppt_x</p:attrName>
                                        </p:attrNameLst>
                                      </p:cBhvr>
                                      <p:tavLst>
                                        <p:tav tm="0">
                                          <p:val>
                                            <p:strVal val="#ppt_x"/>
                                          </p:val>
                                        </p:tav>
                                        <p:tav tm="100000">
                                          <p:val>
                                            <p:strVal val="#ppt_x"/>
                                          </p:val>
                                        </p:tav>
                                      </p:tavLst>
                                    </p:anim>
                                    <p:anim calcmode="lin" valueType="num">
                                      <p:cBhvr>
                                        <p:cTn id="93" dur="25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2250"/>
                            </p:stCondLst>
                            <p:childTnLst>
                              <p:par>
                                <p:cTn id="95" presetID="10" presetClass="entr" presetSubtype="0" fill="hold" grpId="0" nodeType="after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childTnLst>
                          </p:cTn>
                        </p:par>
                        <p:par>
                          <p:cTn id="98" fill="hold">
                            <p:stCondLst>
                              <p:cond delay="2750"/>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3250"/>
                            </p:stCondLst>
                            <p:childTnLst>
                              <p:par>
                                <p:cTn id="103" presetID="10" presetClass="entr" presetSubtype="0"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fade">
                                      <p:cBhvr>
                                        <p:cTn id="105" dur="500"/>
                                        <p:tgtEl>
                                          <p:spTgt spid="32"/>
                                        </p:tgtEl>
                                      </p:cBhvr>
                                    </p:animEffect>
                                  </p:childTnLst>
                                </p:cTn>
                              </p:par>
                            </p:childTnLst>
                          </p:cTn>
                        </p:par>
                        <p:par>
                          <p:cTn id="106" fill="hold">
                            <p:stCondLst>
                              <p:cond delay="3750"/>
                            </p:stCondLst>
                            <p:childTnLst>
                              <p:par>
                                <p:cTn id="107" presetID="10" presetClass="entr" presetSubtype="0" fill="hold" grpId="0" nodeType="after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fade">
                                      <p:cBhvr>
                                        <p:cTn id="109" dur="500"/>
                                        <p:tgtEl>
                                          <p:spTgt spid="33"/>
                                        </p:tgtEl>
                                      </p:cBhvr>
                                    </p:animEffect>
                                  </p:childTnLst>
                                </p:cTn>
                              </p:par>
                            </p:childTnLst>
                          </p:cTn>
                        </p:par>
                        <p:par>
                          <p:cTn id="110" fill="hold">
                            <p:stCondLst>
                              <p:cond delay="4250"/>
                            </p:stCondLst>
                            <p:childTnLst>
                              <p:par>
                                <p:cTn id="111" presetID="10" presetClass="entr" presetSubtype="0" fill="hold" grpId="0" nodeType="afterEffect">
                                  <p:stCondLst>
                                    <p:cond delay="0"/>
                                  </p:stCondLst>
                                  <p:childTnLst>
                                    <p:set>
                                      <p:cBhvr>
                                        <p:cTn id="112" dur="1" fill="hold">
                                          <p:stCondLst>
                                            <p:cond delay="0"/>
                                          </p:stCondLst>
                                        </p:cTn>
                                        <p:tgtEl>
                                          <p:spTgt spid="34"/>
                                        </p:tgtEl>
                                        <p:attrNameLst>
                                          <p:attrName>style.visibility</p:attrName>
                                        </p:attrNameLst>
                                      </p:cBhvr>
                                      <p:to>
                                        <p:strVal val="visible"/>
                                      </p:to>
                                    </p:set>
                                    <p:animEffect transition="in" filter="fade">
                                      <p:cBhvr>
                                        <p:cTn id="113" dur="500"/>
                                        <p:tgtEl>
                                          <p:spTgt spid="34"/>
                                        </p:tgtEl>
                                      </p:cBhvr>
                                    </p:animEffect>
                                  </p:childTnLst>
                                </p:cTn>
                              </p:par>
                            </p:childTnLst>
                          </p:cTn>
                        </p:par>
                        <p:par>
                          <p:cTn id="114" fill="hold">
                            <p:stCondLst>
                              <p:cond delay="4750"/>
                            </p:stCondLst>
                            <p:childTnLst>
                              <p:par>
                                <p:cTn id="115" presetID="10" presetClass="entr" presetSubtype="0" fill="hold" grpId="0" nodeType="afterEffect">
                                  <p:stCondLst>
                                    <p:cond delay="0"/>
                                  </p:stCondLst>
                                  <p:childTnLst>
                                    <p:set>
                                      <p:cBhvr>
                                        <p:cTn id="116" dur="1" fill="hold">
                                          <p:stCondLst>
                                            <p:cond delay="0"/>
                                          </p:stCondLst>
                                        </p:cTn>
                                        <p:tgtEl>
                                          <p:spTgt spid="35"/>
                                        </p:tgtEl>
                                        <p:attrNameLst>
                                          <p:attrName>style.visibility</p:attrName>
                                        </p:attrNameLst>
                                      </p:cBhvr>
                                      <p:to>
                                        <p:strVal val="visible"/>
                                      </p:to>
                                    </p:set>
                                    <p:animEffect transition="in" filter="fade">
                                      <p:cBhvr>
                                        <p:cTn id="117" dur="500"/>
                                        <p:tgtEl>
                                          <p:spTgt spid="35"/>
                                        </p:tgtEl>
                                      </p:cBhvr>
                                    </p:animEffect>
                                  </p:childTnLst>
                                </p:cTn>
                              </p:par>
                            </p:childTnLst>
                          </p:cTn>
                        </p:par>
                        <p:par>
                          <p:cTn id="118" fill="hold">
                            <p:stCondLst>
                              <p:cond delay="5250"/>
                            </p:stCondLst>
                            <p:childTnLst>
                              <p:par>
                                <p:cTn id="119" presetID="10" presetClass="entr" presetSubtype="0" fill="hold" grpId="0" nodeType="after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childTnLst>
                          </p:cTn>
                        </p:par>
                        <p:par>
                          <p:cTn id="122" fill="hold">
                            <p:stCondLst>
                              <p:cond delay="5750"/>
                            </p:stCondLst>
                            <p:childTnLst>
                              <p:par>
                                <p:cTn id="123" presetID="10" presetClass="entr" presetSubtype="0" fill="hold" grpId="0" nodeType="after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p:bldP spid="21" grpId="0" animBg="1"/>
      <p:bldP spid="22" grpId="0"/>
      <p:bldP spid="23" grpId="0" animBg="1"/>
      <p:bldP spid="24" grpId="0"/>
      <p:bldP spid="25" grpId="0" animBg="1"/>
      <p:bldP spid="26" grpId="0"/>
      <p:bldP spid="27" grpId="0" animBg="1"/>
      <p:bldP spid="28" grpId="0"/>
      <p:bldP spid="30" grpId="0"/>
      <p:bldP spid="31" grpId="0"/>
      <p:bldP spid="32" grpId="0"/>
      <p:bldP spid="33" grpId="0"/>
      <p:bldP spid="34" grpId="0"/>
      <p:bldP spid="35" grpId="0"/>
      <p:bldP spid="36" grpId="0"/>
      <p:bldP spid="37" grpId="0"/>
      <p:bldP spid="38" grpId="0" animBg="1"/>
      <p:bldP spid="39" grpId="0" animBg="1"/>
      <p:bldP spid="40" grpId="0" animBg="1"/>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EBF5A04-CAA3-4AA8-BEB5-62081CF9A68C}"/>
              </a:ext>
            </a:extLst>
          </p:cNvPr>
          <p:cNvGrpSpPr/>
          <p:nvPr/>
        </p:nvGrpSpPr>
        <p:grpSpPr>
          <a:xfrm>
            <a:off x="991749" y="2407706"/>
            <a:ext cx="10223016" cy="3156555"/>
            <a:chOff x="2138506" y="1510731"/>
            <a:chExt cx="6212619" cy="1918269"/>
          </a:xfrm>
        </p:grpSpPr>
        <p:sp>
          <p:nvSpPr>
            <p:cNvPr id="7" name="Teardrop 5">
              <a:extLst>
                <a:ext uri="{FF2B5EF4-FFF2-40B4-BE49-F238E27FC236}">
                  <a16:creationId xmlns:a16="http://schemas.microsoft.com/office/drawing/2014/main" id="{656A8C32-682E-43BD-B21E-B468C063F887}"/>
                </a:ext>
              </a:extLst>
            </p:cNvPr>
            <p:cNvSpPr/>
            <p:nvPr/>
          </p:nvSpPr>
          <p:spPr>
            <a:xfrm rot="18900000">
              <a:off x="704058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ardrop 6">
              <a:extLst>
                <a:ext uri="{FF2B5EF4-FFF2-40B4-BE49-F238E27FC236}">
                  <a16:creationId xmlns:a16="http://schemas.microsoft.com/office/drawing/2014/main" id="{EA549172-CDCC-4818-95A0-775053ADA70B}"/>
                </a:ext>
              </a:extLst>
            </p:cNvPr>
            <p:cNvSpPr/>
            <p:nvPr/>
          </p:nvSpPr>
          <p:spPr>
            <a:xfrm rot="18900000">
              <a:off x="546694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ardrop 7">
              <a:extLst>
                <a:ext uri="{FF2B5EF4-FFF2-40B4-BE49-F238E27FC236}">
                  <a16:creationId xmlns:a16="http://schemas.microsoft.com/office/drawing/2014/main" id="{1248D339-9701-4E58-8FDD-8B3DA7597BFE}"/>
                </a:ext>
              </a:extLst>
            </p:cNvPr>
            <p:cNvSpPr/>
            <p:nvPr/>
          </p:nvSpPr>
          <p:spPr>
            <a:xfrm rot="18900000">
              <a:off x="3906956"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ardrop 8">
              <a:extLst>
                <a:ext uri="{FF2B5EF4-FFF2-40B4-BE49-F238E27FC236}">
                  <a16:creationId xmlns:a16="http://schemas.microsoft.com/office/drawing/2014/main" id="{9D357FCB-6246-43A6-88BE-8B9BD71936CF}"/>
                </a:ext>
              </a:extLst>
            </p:cNvPr>
            <p:cNvSpPr/>
            <p:nvPr/>
          </p:nvSpPr>
          <p:spPr>
            <a:xfrm rot="18900000">
              <a:off x="2339433"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0">
              <a:extLst>
                <a:ext uri="{FF2B5EF4-FFF2-40B4-BE49-F238E27FC236}">
                  <a16:creationId xmlns:a16="http://schemas.microsoft.com/office/drawing/2014/main" id="{33E849B0-3E84-4F17-A3A3-5689FEB5DDC6}"/>
                </a:ext>
              </a:extLst>
            </p:cNvPr>
            <p:cNvSpPr/>
            <p:nvPr/>
          </p:nvSpPr>
          <p:spPr>
            <a:xfrm>
              <a:off x="2461432" y="2316550"/>
              <a:ext cx="991161" cy="9911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Oval 11">
              <a:extLst>
                <a:ext uri="{FF2B5EF4-FFF2-40B4-BE49-F238E27FC236}">
                  <a16:creationId xmlns:a16="http://schemas.microsoft.com/office/drawing/2014/main" id="{F96B61FF-DC33-4B68-9A29-351FC349984E}"/>
                </a:ext>
              </a:extLst>
            </p:cNvPr>
            <p:cNvSpPr/>
            <p:nvPr/>
          </p:nvSpPr>
          <p:spPr>
            <a:xfrm>
              <a:off x="4021416" y="2316549"/>
              <a:ext cx="991161" cy="9911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Oval 12">
              <a:extLst>
                <a:ext uri="{FF2B5EF4-FFF2-40B4-BE49-F238E27FC236}">
                  <a16:creationId xmlns:a16="http://schemas.microsoft.com/office/drawing/2014/main" id="{FC74081D-369F-41BB-BBA0-876B0A6D72BF}"/>
                </a:ext>
              </a:extLst>
            </p:cNvPr>
            <p:cNvSpPr/>
            <p:nvPr/>
          </p:nvSpPr>
          <p:spPr>
            <a:xfrm>
              <a:off x="5595055" y="2316549"/>
              <a:ext cx="991161" cy="9911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Oval 13">
              <a:extLst>
                <a:ext uri="{FF2B5EF4-FFF2-40B4-BE49-F238E27FC236}">
                  <a16:creationId xmlns:a16="http://schemas.microsoft.com/office/drawing/2014/main" id="{39435FF9-4EC7-4DA7-9830-3FC91A530DCE}"/>
                </a:ext>
              </a:extLst>
            </p:cNvPr>
            <p:cNvSpPr/>
            <p:nvPr/>
          </p:nvSpPr>
          <p:spPr>
            <a:xfrm>
              <a:off x="7164173" y="2316548"/>
              <a:ext cx="991161" cy="9911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Rectangle 15">
              <a:extLst>
                <a:ext uri="{FF2B5EF4-FFF2-40B4-BE49-F238E27FC236}">
                  <a16:creationId xmlns:a16="http://schemas.microsoft.com/office/drawing/2014/main" id="{05BF6E75-A1A3-4096-93C1-C4F859F7E868}"/>
                </a:ext>
              </a:extLst>
            </p:cNvPr>
            <p:cNvSpPr/>
            <p:nvPr/>
          </p:nvSpPr>
          <p:spPr>
            <a:xfrm>
              <a:off x="2138506" y="1510731"/>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18">
              <a:extLst>
                <a:ext uri="{FF2B5EF4-FFF2-40B4-BE49-F238E27FC236}">
                  <a16:creationId xmlns:a16="http://schemas.microsoft.com/office/drawing/2014/main" id="{D00DDABD-4C64-49C8-96CB-CFA0C4022A75}"/>
                </a:ext>
              </a:extLst>
            </p:cNvPr>
            <p:cNvSpPr/>
            <p:nvPr/>
          </p:nvSpPr>
          <p:spPr>
            <a:xfrm>
              <a:off x="3701548" y="1510731"/>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Rectangle 19">
              <a:extLst>
                <a:ext uri="{FF2B5EF4-FFF2-40B4-BE49-F238E27FC236}">
                  <a16:creationId xmlns:a16="http://schemas.microsoft.com/office/drawing/2014/main" id="{762C9EE4-9C07-4A1C-8DBD-7A4F88EE7D7B}"/>
                </a:ext>
              </a:extLst>
            </p:cNvPr>
            <p:cNvSpPr/>
            <p:nvPr/>
          </p:nvSpPr>
          <p:spPr>
            <a:xfrm>
              <a:off x="5264590" y="1510731"/>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Rectangle 20">
              <a:extLst>
                <a:ext uri="{FF2B5EF4-FFF2-40B4-BE49-F238E27FC236}">
                  <a16:creationId xmlns:a16="http://schemas.microsoft.com/office/drawing/2014/main" id="{B97B5926-4C3F-4C11-A2BB-240D9CFFD4A4}"/>
                </a:ext>
              </a:extLst>
            </p:cNvPr>
            <p:cNvSpPr/>
            <p:nvPr/>
          </p:nvSpPr>
          <p:spPr>
            <a:xfrm>
              <a:off x="6841248" y="1516378"/>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Freeform 6">
              <a:extLst>
                <a:ext uri="{FF2B5EF4-FFF2-40B4-BE49-F238E27FC236}">
                  <a16:creationId xmlns:a16="http://schemas.microsoft.com/office/drawing/2014/main" id="{0E8DF816-AA9D-43E8-84C2-84BC96AC8DF5}"/>
                </a:ext>
              </a:extLst>
            </p:cNvPr>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5">
              <a:extLst>
                <a:ext uri="{FF2B5EF4-FFF2-40B4-BE49-F238E27FC236}">
                  <a16:creationId xmlns:a16="http://schemas.microsoft.com/office/drawing/2014/main" id="{C07A0FC7-956A-432A-9DC9-EE765E5B5586}"/>
                </a:ext>
              </a:extLst>
            </p:cNvPr>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8">
              <a:extLst>
                <a:ext uri="{FF2B5EF4-FFF2-40B4-BE49-F238E27FC236}">
                  <a16:creationId xmlns:a16="http://schemas.microsoft.com/office/drawing/2014/main" id="{25AE8A72-17A5-406F-A549-F980987479CC}"/>
                </a:ext>
              </a:extLst>
            </p:cNvPr>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3">
              <a:extLst>
                <a:ext uri="{FF2B5EF4-FFF2-40B4-BE49-F238E27FC236}">
                  <a16:creationId xmlns:a16="http://schemas.microsoft.com/office/drawing/2014/main" id="{DD5BFECD-4D78-43F9-9741-A45B8B57B6C5}"/>
                </a:ext>
              </a:extLst>
            </p:cNvPr>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40408298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4321"/>
            <a:ext cx="12190413" cy="828976"/>
            <a:chOff x="0" y="547337"/>
            <a:chExt cx="12190413" cy="828976"/>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66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991121" y="547337"/>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E66373"/>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976608" y="1055364"/>
              <a:ext cx="3255323" cy="1692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1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D987A13-37AD-418F-9DAF-20AE3540E5FB}"/>
              </a:ext>
            </a:extLst>
          </p:cNvPr>
          <p:cNvGrpSpPr/>
          <p:nvPr/>
        </p:nvGrpSpPr>
        <p:grpSpPr>
          <a:xfrm>
            <a:off x="6133965" y="4062880"/>
            <a:ext cx="4867691" cy="1634804"/>
            <a:chOff x="1443004" y="4793368"/>
            <a:chExt cx="4662631" cy="1565935"/>
          </a:xfrm>
        </p:grpSpPr>
        <p:sp>
          <p:nvSpPr>
            <p:cNvPr id="7" name="Rounded Rectangle 8">
              <a:extLst>
                <a:ext uri="{FF2B5EF4-FFF2-40B4-BE49-F238E27FC236}">
                  <a16:creationId xmlns:a16="http://schemas.microsoft.com/office/drawing/2014/main" id="{31D70DC5-0A27-4C72-BE21-5BE85E714E4B}"/>
                </a:ext>
              </a:extLst>
            </p:cNvPr>
            <p:cNvSpPr/>
            <p:nvPr/>
          </p:nvSpPr>
          <p:spPr>
            <a:xfrm>
              <a:off x="1530090" y="5056099"/>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9" name="TextBox 7">
              <a:extLst>
                <a:ext uri="{FF2B5EF4-FFF2-40B4-BE49-F238E27FC236}">
                  <a16:creationId xmlns:a16="http://schemas.microsoft.com/office/drawing/2014/main" id="{39C68B9C-B047-4D41-A3BA-D4EEC9FC7224}"/>
                </a:ext>
              </a:extLst>
            </p:cNvPr>
            <p:cNvSpPr txBox="1"/>
            <p:nvPr/>
          </p:nvSpPr>
          <p:spPr>
            <a:xfrm>
              <a:off x="1448573" y="479336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Rounded Rectangle 22">
              <a:extLst>
                <a:ext uri="{FF2B5EF4-FFF2-40B4-BE49-F238E27FC236}">
                  <a16:creationId xmlns:a16="http://schemas.microsoft.com/office/drawing/2014/main" id="{2B22EED9-BFC2-4A14-8CB1-E5275E92AD88}"/>
                </a:ext>
              </a:extLst>
            </p:cNvPr>
            <p:cNvSpPr/>
            <p:nvPr/>
          </p:nvSpPr>
          <p:spPr>
            <a:xfrm>
              <a:off x="1530089" y="5056099"/>
              <a:ext cx="1554480"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4" name="TextBox 9">
              <a:extLst>
                <a:ext uri="{FF2B5EF4-FFF2-40B4-BE49-F238E27FC236}">
                  <a16:creationId xmlns:a16="http://schemas.microsoft.com/office/drawing/2014/main" id="{4CD862A2-CE57-4ABE-AC8A-25EFD5DABD42}"/>
                </a:ext>
              </a:extLst>
            </p:cNvPr>
            <p:cNvSpPr txBox="1"/>
            <p:nvPr/>
          </p:nvSpPr>
          <p:spPr>
            <a:xfrm>
              <a:off x="2967202"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5" name="Rounded Rectangle 24">
              <a:extLst>
                <a:ext uri="{FF2B5EF4-FFF2-40B4-BE49-F238E27FC236}">
                  <a16:creationId xmlns:a16="http://schemas.microsoft.com/office/drawing/2014/main" id="{11DAF0D8-7962-412E-AA5D-B1F0C7763218}"/>
                </a:ext>
              </a:extLst>
            </p:cNvPr>
            <p:cNvSpPr/>
            <p:nvPr/>
          </p:nvSpPr>
          <p:spPr>
            <a:xfrm>
              <a:off x="4212949" y="5056099"/>
              <a:ext cx="1828801"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6" name="TextBox 11">
              <a:extLst>
                <a:ext uri="{FF2B5EF4-FFF2-40B4-BE49-F238E27FC236}">
                  <a16:creationId xmlns:a16="http://schemas.microsoft.com/office/drawing/2014/main" id="{F036176E-3C65-49C9-B551-0E28B6538B31}"/>
                </a:ext>
              </a:extLst>
            </p:cNvPr>
            <p:cNvSpPr txBox="1"/>
            <p:nvPr/>
          </p:nvSpPr>
          <p:spPr>
            <a:xfrm>
              <a:off x="4131432" y="479336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ounded Rectangle 26">
              <a:extLst>
                <a:ext uri="{FF2B5EF4-FFF2-40B4-BE49-F238E27FC236}">
                  <a16:creationId xmlns:a16="http://schemas.microsoft.com/office/drawing/2014/main" id="{95D317C6-80BC-4B18-A768-B7052790A66F}"/>
                </a:ext>
              </a:extLst>
            </p:cNvPr>
            <p:cNvSpPr/>
            <p:nvPr/>
          </p:nvSpPr>
          <p:spPr>
            <a:xfrm>
              <a:off x="4212948" y="5056099"/>
              <a:ext cx="118872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8" name="TextBox 13">
              <a:extLst>
                <a:ext uri="{FF2B5EF4-FFF2-40B4-BE49-F238E27FC236}">
                  <a16:creationId xmlns:a16="http://schemas.microsoft.com/office/drawing/2014/main" id="{FFF883E2-8A42-4786-AC98-A181BEAA2C7A}"/>
                </a:ext>
              </a:extLst>
            </p:cNvPr>
            <p:cNvSpPr txBox="1"/>
            <p:nvPr/>
          </p:nvSpPr>
          <p:spPr>
            <a:xfrm>
              <a:off x="5650061"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9" name="Rounded Rectangle 28">
              <a:extLst>
                <a:ext uri="{FF2B5EF4-FFF2-40B4-BE49-F238E27FC236}">
                  <a16:creationId xmlns:a16="http://schemas.microsoft.com/office/drawing/2014/main" id="{325C8834-1B43-4F86-AEA4-445784141E4D}"/>
                </a:ext>
              </a:extLst>
            </p:cNvPr>
            <p:cNvSpPr/>
            <p:nvPr/>
          </p:nvSpPr>
          <p:spPr>
            <a:xfrm>
              <a:off x="1530090" y="5669379"/>
              <a:ext cx="1828801"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0" name="TextBox 15">
              <a:extLst>
                <a:ext uri="{FF2B5EF4-FFF2-40B4-BE49-F238E27FC236}">
                  <a16:creationId xmlns:a16="http://schemas.microsoft.com/office/drawing/2014/main" id="{C5904861-E348-4516-9576-BD658115FF30}"/>
                </a:ext>
              </a:extLst>
            </p:cNvPr>
            <p:cNvSpPr txBox="1"/>
            <p:nvPr/>
          </p:nvSpPr>
          <p:spPr>
            <a:xfrm>
              <a:off x="1448573" y="540664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ounded Rectangle 30">
              <a:extLst>
                <a:ext uri="{FF2B5EF4-FFF2-40B4-BE49-F238E27FC236}">
                  <a16:creationId xmlns:a16="http://schemas.microsoft.com/office/drawing/2014/main" id="{D5053E37-0B83-4782-82AF-B16D9779FB2C}"/>
                </a:ext>
              </a:extLst>
            </p:cNvPr>
            <p:cNvSpPr/>
            <p:nvPr/>
          </p:nvSpPr>
          <p:spPr>
            <a:xfrm>
              <a:off x="1530089" y="5669379"/>
              <a:ext cx="100584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2" name="TextBox 17">
              <a:extLst>
                <a:ext uri="{FF2B5EF4-FFF2-40B4-BE49-F238E27FC236}">
                  <a16:creationId xmlns:a16="http://schemas.microsoft.com/office/drawing/2014/main" id="{884D1908-E8A2-4A9D-B3E2-FEBC19577336}"/>
                </a:ext>
              </a:extLst>
            </p:cNvPr>
            <p:cNvSpPr txBox="1"/>
            <p:nvPr/>
          </p:nvSpPr>
          <p:spPr>
            <a:xfrm>
              <a:off x="2967202"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3" name="Rounded Rectangle 32">
              <a:extLst>
                <a:ext uri="{FF2B5EF4-FFF2-40B4-BE49-F238E27FC236}">
                  <a16:creationId xmlns:a16="http://schemas.microsoft.com/office/drawing/2014/main" id="{5DEE047A-6642-43A8-BE2B-6939D571D5CD}"/>
                </a:ext>
              </a:extLst>
            </p:cNvPr>
            <p:cNvSpPr/>
            <p:nvPr/>
          </p:nvSpPr>
          <p:spPr>
            <a:xfrm>
              <a:off x="4212949" y="5669379"/>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4" name="TextBox 19">
              <a:extLst>
                <a:ext uri="{FF2B5EF4-FFF2-40B4-BE49-F238E27FC236}">
                  <a16:creationId xmlns:a16="http://schemas.microsoft.com/office/drawing/2014/main" id="{A1D8AC57-E6B9-4893-A878-A794DE68C0B3}"/>
                </a:ext>
              </a:extLst>
            </p:cNvPr>
            <p:cNvSpPr txBox="1"/>
            <p:nvPr/>
          </p:nvSpPr>
          <p:spPr>
            <a:xfrm>
              <a:off x="4131432" y="5406648"/>
              <a:ext cx="692806" cy="243219"/>
            </a:xfrm>
            <a:prstGeom prst="rect">
              <a:avLst/>
            </a:prstGeom>
            <a:noFill/>
          </p:spPr>
          <p:txBody>
            <a:bodyPr wrap="none" rtlCol="0">
              <a:spAutoFit/>
            </a:bodyPr>
            <a:lstStyle/>
            <a:p>
              <a:r>
                <a:rPr lang="zh-CN" alt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ounded Rectangle 34">
              <a:extLst>
                <a:ext uri="{FF2B5EF4-FFF2-40B4-BE49-F238E27FC236}">
                  <a16:creationId xmlns:a16="http://schemas.microsoft.com/office/drawing/2014/main" id="{004F9170-D00D-4D73-9D46-6CB2855D1E24}"/>
                </a:ext>
              </a:extLst>
            </p:cNvPr>
            <p:cNvSpPr/>
            <p:nvPr/>
          </p:nvSpPr>
          <p:spPr>
            <a:xfrm>
              <a:off x="4212948" y="5669379"/>
              <a:ext cx="822960"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6" name="TextBox 21">
              <a:extLst>
                <a:ext uri="{FF2B5EF4-FFF2-40B4-BE49-F238E27FC236}">
                  <a16:creationId xmlns:a16="http://schemas.microsoft.com/office/drawing/2014/main" id="{AE990B67-5009-42E6-9292-C47FAEB2D990}"/>
                </a:ext>
              </a:extLst>
            </p:cNvPr>
            <p:cNvSpPr txBox="1"/>
            <p:nvPr/>
          </p:nvSpPr>
          <p:spPr>
            <a:xfrm>
              <a:off x="5650061"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7" name="TextBox 22">
              <a:extLst>
                <a:ext uri="{FF2B5EF4-FFF2-40B4-BE49-F238E27FC236}">
                  <a16:creationId xmlns:a16="http://schemas.microsoft.com/office/drawing/2014/main" id="{CD5E2E9E-28C6-4BD6-BBDA-64EEF81C1C8C}"/>
                </a:ext>
              </a:extLst>
            </p:cNvPr>
            <p:cNvSpPr txBox="1"/>
            <p:nvPr/>
          </p:nvSpPr>
          <p:spPr>
            <a:xfrm>
              <a:off x="1443004" y="6093973"/>
              <a:ext cx="2535374" cy="265330"/>
            </a:xfrm>
            <a:prstGeom prst="rect">
              <a:avLst/>
            </a:prstGeom>
            <a:noFill/>
            <a:ln>
              <a:noFill/>
            </a:ln>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8" name="组合 27">
            <a:extLst>
              <a:ext uri="{FF2B5EF4-FFF2-40B4-BE49-F238E27FC236}">
                <a16:creationId xmlns:a16="http://schemas.microsoft.com/office/drawing/2014/main" id="{1DDBEDD4-866B-4579-9E10-BDECC02017A1}"/>
              </a:ext>
            </a:extLst>
          </p:cNvPr>
          <p:cNvGrpSpPr/>
          <p:nvPr/>
        </p:nvGrpSpPr>
        <p:grpSpPr>
          <a:xfrm>
            <a:off x="6080009" y="2248364"/>
            <a:ext cx="4907740" cy="1553497"/>
            <a:chOff x="1890814" y="4564210"/>
            <a:chExt cx="3711146" cy="1264074"/>
          </a:xfrm>
        </p:grpSpPr>
        <p:sp>
          <p:nvSpPr>
            <p:cNvPr id="29" name="TextBox 12">
              <a:extLst>
                <a:ext uri="{FF2B5EF4-FFF2-40B4-BE49-F238E27FC236}">
                  <a16:creationId xmlns:a16="http://schemas.microsoft.com/office/drawing/2014/main" id="{D489104B-51BF-4BE8-AB09-8D962D03C48E}"/>
                </a:ext>
              </a:extLst>
            </p:cNvPr>
            <p:cNvSpPr txBox="1"/>
            <p:nvPr/>
          </p:nvSpPr>
          <p:spPr>
            <a:xfrm>
              <a:off x="1908646" y="4564210"/>
              <a:ext cx="2717004" cy="523220"/>
            </a:xfrm>
            <a:prstGeom prst="rect">
              <a:avLst/>
            </a:prstGeom>
            <a:noFill/>
          </p:spPr>
          <p:txBody>
            <a:bodyPr wrap="square" rtlCol="0">
              <a:spAutoFit/>
            </a:bodyPr>
            <a:lstStyle/>
            <a:p>
              <a:r>
                <a:rPr lang="zh-CN" altLang="en-US" sz="2800" spc="-20" dirty="0">
                  <a:solidFill>
                    <a:schemeClr val="bg1">
                      <a:lumMod val="50000"/>
                    </a:schemeClr>
                  </a:solidFill>
                  <a:effectLst/>
                  <a:latin typeface="微软雅黑" panose="020B0503020204020204" pitchFamily="34" charset="-122"/>
                  <a:ea typeface="微软雅黑" panose="020B0503020204020204" pitchFamily="34" charset="-122"/>
                </a:rPr>
                <a:t>加入你的标题</a:t>
              </a:r>
            </a:p>
          </p:txBody>
        </p:sp>
        <p:cxnSp>
          <p:nvCxnSpPr>
            <p:cNvPr id="30" name="直接连接符 29">
              <a:extLst>
                <a:ext uri="{FF2B5EF4-FFF2-40B4-BE49-F238E27FC236}">
                  <a16:creationId xmlns:a16="http://schemas.microsoft.com/office/drawing/2014/main" id="{A7E045C4-C039-4258-A0F2-DE13FB473358}"/>
                </a:ext>
              </a:extLst>
            </p:cNvPr>
            <p:cNvCxnSpPr/>
            <p:nvPr/>
          </p:nvCxnSpPr>
          <p:spPr>
            <a:xfrm>
              <a:off x="2005048" y="5146812"/>
              <a:ext cx="3535362" cy="0"/>
            </a:xfrm>
            <a:prstGeom prst="line">
              <a:avLst/>
            </a:prstGeom>
            <a:ln w="38100">
              <a:solidFill>
                <a:srgbClr val="E66373"/>
              </a:solidFill>
            </a:ln>
          </p:spPr>
          <p:style>
            <a:lnRef idx="1">
              <a:schemeClr val="accent1"/>
            </a:lnRef>
            <a:fillRef idx="0">
              <a:schemeClr val="accent1"/>
            </a:fillRef>
            <a:effectRef idx="0">
              <a:schemeClr val="accent1"/>
            </a:effectRef>
            <a:fontRef idx="minor">
              <a:schemeClr val="tx1"/>
            </a:fontRef>
          </p:style>
        </p:cxnSp>
        <p:sp>
          <p:nvSpPr>
            <p:cNvPr id="31" name="TextBox 14">
              <a:extLst>
                <a:ext uri="{FF2B5EF4-FFF2-40B4-BE49-F238E27FC236}">
                  <a16:creationId xmlns:a16="http://schemas.microsoft.com/office/drawing/2014/main" id="{6A9DB0F9-70FA-4ACF-84B6-F74999E6312C}"/>
                </a:ext>
              </a:extLst>
            </p:cNvPr>
            <p:cNvSpPr txBox="1"/>
            <p:nvPr/>
          </p:nvSpPr>
          <p:spPr>
            <a:xfrm>
              <a:off x="1890814" y="5227236"/>
              <a:ext cx="3711146" cy="60104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2" name="组合 31">
            <a:extLst>
              <a:ext uri="{FF2B5EF4-FFF2-40B4-BE49-F238E27FC236}">
                <a16:creationId xmlns:a16="http://schemas.microsoft.com/office/drawing/2014/main" id="{61F82FE6-BF77-4054-A57A-20C8E809E28B}"/>
              </a:ext>
            </a:extLst>
          </p:cNvPr>
          <p:cNvGrpSpPr/>
          <p:nvPr/>
        </p:nvGrpSpPr>
        <p:grpSpPr>
          <a:xfrm>
            <a:off x="2454401" y="2049535"/>
            <a:ext cx="1997088" cy="2027324"/>
            <a:chOff x="1834368" y="1875199"/>
            <a:chExt cx="2613843" cy="2653418"/>
          </a:xfrm>
        </p:grpSpPr>
        <p:sp>
          <p:nvSpPr>
            <p:cNvPr id="33" name="五角星 18">
              <a:extLst>
                <a:ext uri="{FF2B5EF4-FFF2-40B4-BE49-F238E27FC236}">
                  <a16:creationId xmlns:a16="http://schemas.microsoft.com/office/drawing/2014/main" id="{7B08021E-9EFA-45CF-8EA0-6553174C00B6}"/>
                </a:ext>
              </a:extLst>
            </p:cNvPr>
            <p:cNvSpPr/>
            <p:nvPr/>
          </p:nvSpPr>
          <p:spPr>
            <a:xfrm rot="2134838">
              <a:off x="1834368" y="1875199"/>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34" name="淘宝店chenying0907出品 7">
              <a:extLst>
                <a:ext uri="{FF2B5EF4-FFF2-40B4-BE49-F238E27FC236}">
                  <a16:creationId xmlns:a16="http://schemas.microsoft.com/office/drawing/2014/main" id="{18665F10-76CB-41EF-A1E7-69057933EBAF}"/>
                </a:ext>
              </a:extLst>
            </p:cNvPr>
            <p:cNvGrpSpPr/>
            <p:nvPr/>
          </p:nvGrpSpPr>
          <p:grpSpPr>
            <a:xfrm>
              <a:off x="2855799" y="2551935"/>
              <a:ext cx="594439" cy="597338"/>
              <a:chOff x="1912141" y="1824035"/>
              <a:chExt cx="488159" cy="490540"/>
            </a:xfrm>
            <a:solidFill>
              <a:srgbClr val="FFFFFF"/>
            </a:solidFill>
          </p:grpSpPr>
          <p:sp>
            <p:nvSpPr>
              <p:cNvPr id="36" name="饼形 21">
                <a:extLst>
                  <a:ext uri="{FF2B5EF4-FFF2-40B4-BE49-F238E27FC236}">
                    <a16:creationId xmlns:a16="http://schemas.microsoft.com/office/drawing/2014/main" id="{47215ADA-7376-44EC-B15F-1EC5AB547F77}"/>
                  </a:ext>
                </a:extLst>
              </p:cNvPr>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37" name="饼形 22">
                <a:extLst>
                  <a:ext uri="{FF2B5EF4-FFF2-40B4-BE49-F238E27FC236}">
                    <a16:creationId xmlns:a16="http://schemas.microsoft.com/office/drawing/2014/main" id="{2FECF2A1-D18D-4C8B-A769-FD4153EBEEE4}"/>
                  </a:ext>
                </a:extLst>
              </p:cNvPr>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grpSp>
        <p:sp>
          <p:nvSpPr>
            <p:cNvPr id="35" name="TextBox 39">
              <a:extLst>
                <a:ext uri="{FF2B5EF4-FFF2-40B4-BE49-F238E27FC236}">
                  <a16:creationId xmlns:a16="http://schemas.microsoft.com/office/drawing/2014/main" id="{FE808ACC-E924-4C57-8744-C59238F52D3F}"/>
                </a:ext>
              </a:extLst>
            </p:cNvPr>
            <p:cNvSpPr txBox="1"/>
            <p:nvPr/>
          </p:nvSpPr>
          <p:spPr>
            <a:xfrm>
              <a:off x="2286507" y="3227788"/>
              <a:ext cx="172821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grpSp>
        <p:nvGrpSpPr>
          <p:cNvPr id="38" name="组合 37">
            <a:extLst>
              <a:ext uri="{FF2B5EF4-FFF2-40B4-BE49-F238E27FC236}">
                <a16:creationId xmlns:a16="http://schemas.microsoft.com/office/drawing/2014/main" id="{AC8C5A33-4457-4747-ADA1-841E19EB0E47}"/>
              </a:ext>
            </a:extLst>
          </p:cNvPr>
          <p:cNvGrpSpPr/>
          <p:nvPr/>
        </p:nvGrpSpPr>
        <p:grpSpPr>
          <a:xfrm>
            <a:off x="1141528" y="3688356"/>
            <a:ext cx="1997088" cy="2027324"/>
            <a:chOff x="4932854" y="1866254"/>
            <a:chExt cx="2613843" cy="2653418"/>
          </a:xfrm>
        </p:grpSpPr>
        <p:sp>
          <p:nvSpPr>
            <p:cNvPr id="39" name="五角星 18">
              <a:extLst>
                <a:ext uri="{FF2B5EF4-FFF2-40B4-BE49-F238E27FC236}">
                  <a16:creationId xmlns:a16="http://schemas.microsoft.com/office/drawing/2014/main" id="{ABBBD4F0-B5BB-42B1-9CDB-17A783592C94}"/>
                </a:ext>
              </a:extLst>
            </p:cNvPr>
            <p:cNvSpPr/>
            <p:nvPr/>
          </p:nvSpPr>
          <p:spPr>
            <a:xfrm rot="2134838">
              <a:off x="4932854"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64B45"/>
                </a:solidFill>
                <a:latin typeface="微软雅黑" panose="020B0503020204020204" pitchFamily="34" charset="-122"/>
                <a:ea typeface="微软雅黑" panose="020B0503020204020204" pitchFamily="34" charset="-122"/>
              </a:endParaRPr>
            </a:p>
          </p:txBody>
        </p:sp>
        <p:sp>
          <p:nvSpPr>
            <p:cNvPr id="40" name="TextBox 41">
              <a:extLst>
                <a:ext uri="{FF2B5EF4-FFF2-40B4-BE49-F238E27FC236}">
                  <a16:creationId xmlns:a16="http://schemas.microsoft.com/office/drawing/2014/main" id="{0CAEA991-0F31-42EB-9527-D48CA684519A}"/>
                </a:ext>
              </a:extLst>
            </p:cNvPr>
            <p:cNvSpPr txBox="1"/>
            <p:nvPr/>
          </p:nvSpPr>
          <p:spPr>
            <a:xfrm>
              <a:off x="5443956" y="3225734"/>
              <a:ext cx="157839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nvGrpSpPr>
            <p:cNvPr id="41" name="淘宝店chenying0907出品 14">
              <a:extLst>
                <a:ext uri="{FF2B5EF4-FFF2-40B4-BE49-F238E27FC236}">
                  <a16:creationId xmlns:a16="http://schemas.microsoft.com/office/drawing/2014/main" id="{EE3D23DB-6FCE-4501-8A5C-6E18127638C0}"/>
                </a:ext>
              </a:extLst>
            </p:cNvPr>
            <p:cNvGrpSpPr/>
            <p:nvPr/>
          </p:nvGrpSpPr>
          <p:grpSpPr>
            <a:xfrm>
              <a:off x="5838349" y="2552874"/>
              <a:ext cx="812829" cy="570696"/>
              <a:chOff x="2409665" y="939861"/>
              <a:chExt cx="5638961" cy="3959164"/>
            </a:xfrm>
            <a:solidFill>
              <a:schemeClr val="bg2">
                <a:lumMod val="50000"/>
              </a:schemeClr>
            </a:solidFill>
          </p:grpSpPr>
          <p:sp>
            <p:nvSpPr>
              <p:cNvPr id="42" name="流程图: 联系 2">
                <a:extLst>
                  <a:ext uri="{FF2B5EF4-FFF2-40B4-BE49-F238E27FC236}">
                    <a16:creationId xmlns:a16="http://schemas.microsoft.com/office/drawing/2014/main" id="{0A342006-4D19-44AB-BD76-C8AA83FDBB9B}"/>
                  </a:ext>
                </a:extLst>
              </p:cNvPr>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43" name="流程图: 联系 2">
                <a:extLst>
                  <a:ext uri="{FF2B5EF4-FFF2-40B4-BE49-F238E27FC236}">
                    <a16:creationId xmlns:a16="http://schemas.microsoft.com/office/drawing/2014/main" id="{347C90E1-37CB-4D7E-831E-DBF473B890F1}"/>
                  </a:ext>
                </a:extLst>
              </p:cNvPr>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44" name="流程图: 联系 2">
                <a:extLst>
                  <a:ext uri="{FF2B5EF4-FFF2-40B4-BE49-F238E27FC236}">
                    <a16:creationId xmlns:a16="http://schemas.microsoft.com/office/drawing/2014/main" id="{910287E0-0B36-4D1F-9CC5-6F16689BB279}"/>
                  </a:ext>
                </a:extLst>
              </p:cNvPr>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grpSp>
      </p:grpSp>
      <p:grpSp>
        <p:nvGrpSpPr>
          <p:cNvPr id="45" name="组合 44">
            <a:extLst>
              <a:ext uri="{FF2B5EF4-FFF2-40B4-BE49-F238E27FC236}">
                <a16:creationId xmlns:a16="http://schemas.microsoft.com/office/drawing/2014/main" id="{EBBADED4-CCC8-43F2-A769-CE9A285B9081}"/>
              </a:ext>
            </a:extLst>
          </p:cNvPr>
          <p:cNvGrpSpPr/>
          <p:nvPr/>
        </p:nvGrpSpPr>
        <p:grpSpPr>
          <a:xfrm>
            <a:off x="3468644" y="3892138"/>
            <a:ext cx="1997088" cy="2027324"/>
            <a:chOff x="8239167" y="1866254"/>
            <a:chExt cx="2613843" cy="2653418"/>
          </a:xfrm>
        </p:grpSpPr>
        <p:sp>
          <p:nvSpPr>
            <p:cNvPr id="46" name="五角星 18">
              <a:extLst>
                <a:ext uri="{FF2B5EF4-FFF2-40B4-BE49-F238E27FC236}">
                  <a16:creationId xmlns:a16="http://schemas.microsoft.com/office/drawing/2014/main" id="{C74DCA54-FA2D-45AB-9685-98D78E3BC165}"/>
                </a:ext>
              </a:extLst>
            </p:cNvPr>
            <p:cNvSpPr/>
            <p:nvPr/>
          </p:nvSpPr>
          <p:spPr>
            <a:xfrm rot="2134838">
              <a:off x="8239167"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7" name="TextBox 43">
              <a:extLst>
                <a:ext uri="{FF2B5EF4-FFF2-40B4-BE49-F238E27FC236}">
                  <a16:creationId xmlns:a16="http://schemas.microsoft.com/office/drawing/2014/main" id="{88166E45-1D8E-45B9-99A6-7C1AD3E967A8}"/>
                </a:ext>
              </a:extLst>
            </p:cNvPr>
            <p:cNvSpPr txBox="1"/>
            <p:nvPr/>
          </p:nvSpPr>
          <p:spPr>
            <a:xfrm>
              <a:off x="8731852" y="3225734"/>
              <a:ext cx="172821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48" name="25">
              <a:extLst>
                <a:ext uri="{FF2B5EF4-FFF2-40B4-BE49-F238E27FC236}">
                  <a16:creationId xmlns:a16="http://schemas.microsoft.com/office/drawing/2014/main" id="{61BD5ECF-E51C-4CAD-9AD0-B75E83988218}"/>
                </a:ext>
              </a:extLst>
            </p:cNvPr>
            <p:cNvSpPr/>
            <p:nvPr/>
          </p:nvSpPr>
          <p:spPr>
            <a:xfrm>
              <a:off x="9304719" y="2521726"/>
              <a:ext cx="624752" cy="63219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310958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anim calcmode="lin" valueType="num">
                                      <p:cBhvr>
                                        <p:cTn id="30" dur="500" fill="hold"/>
                                        <p:tgtEl>
                                          <p:spTgt spid="38"/>
                                        </p:tgtEl>
                                        <p:attrNameLst>
                                          <p:attrName>ppt_x</p:attrName>
                                        </p:attrNameLst>
                                      </p:cBhvr>
                                      <p:tavLst>
                                        <p:tav tm="0">
                                          <p:val>
                                            <p:strVal val="#ppt_x"/>
                                          </p:val>
                                        </p:tav>
                                        <p:tav tm="100000">
                                          <p:val>
                                            <p:strVal val="#ppt_x"/>
                                          </p:val>
                                        </p:tav>
                                      </p:tavLst>
                                    </p:anim>
                                    <p:anim calcmode="lin" valueType="num">
                                      <p:cBhvr>
                                        <p:cTn id="31" dur="50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strVal val="#ppt_x"/>
                                          </p:val>
                                        </p:tav>
                                        <p:tav tm="100000">
                                          <p:val>
                                            <p:strVal val="#ppt_x"/>
                                          </p:val>
                                        </p:tav>
                                      </p:tavLst>
                                    </p:anim>
                                    <p:anim calcmode="lin" valueType="num">
                                      <p:cBhvr>
                                        <p:cTn id="37"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627292E-C6B4-4E46-9CFA-5CA324B19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62EEB159-F6B3-4D2B-AAF5-F645194EEF29}"/>
              </a:ext>
            </a:extLst>
          </p:cNvPr>
          <p:cNvSpPr/>
          <p:nvPr/>
        </p:nvSpPr>
        <p:spPr>
          <a:xfrm>
            <a:off x="354012" y="342900"/>
            <a:ext cx="11482388" cy="6173786"/>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2D559AF-3D46-4520-80A8-A7EB8E42EFEC}"/>
              </a:ext>
            </a:extLst>
          </p:cNvPr>
          <p:cNvSpPr/>
          <p:nvPr/>
        </p:nvSpPr>
        <p:spPr>
          <a:xfrm>
            <a:off x="3168643" y="2058238"/>
            <a:ext cx="1693410" cy="2464674"/>
          </a:xfrm>
          <a:prstGeom prst="rect">
            <a:avLst/>
          </a:prstGeom>
          <a:noFill/>
          <a:ln>
            <a:solidFill>
              <a:srgbClr val="E66373"/>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600" spc="-300" dirty="0">
                <a:solidFill>
                  <a:srgbClr val="E66373"/>
                </a:solidFill>
                <a:latin typeface="华文中宋" panose="02010600040101010101" pitchFamily="2" charset="-122"/>
                <a:ea typeface="华文中宋" panose="02010600040101010101" pitchFamily="2" charset="-122"/>
              </a:rPr>
              <a:t>第二章</a:t>
            </a:r>
          </a:p>
        </p:txBody>
      </p:sp>
      <p:pic>
        <p:nvPicPr>
          <p:cNvPr id="14" name="图片 13">
            <a:extLst>
              <a:ext uri="{FF2B5EF4-FFF2-40B4-BE49-F238E27FC236}">
                <a16:creationId xmlns:a16="http://schemas.microsoft.com/office/drawing/2014/main" id="{6C11F87D-037C-4F90-98AD-1F16E74A7A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39126">
            <a:off x="2407365" y="3411736"/>
            <a:ext cx="2064362" cy="1882078"/>
          </a:xfrm>
          <a:prstGeom prst="rect">
            <a:avLst/>
          </a:prstGeom>
        </p:spPr>
      </p:pic>
      <p:grpSp>
        <p:nvGrpSpPr>
          <p:cNvPr id="15" name="组合 14">
            <a:extLst>
              <a:ext uri="{FF2B5EF4-FFF2-40B4-BE49-F238E27FC236}">
                <a16:creationId xmlns:a16="http://schemas.microsoft.com/office/drawing/2014/main" id="{B76D83D6-75BF-48CA-98A8-48E8EB7A0991}"/>
              </a:ext>
            </a:extLst>
          </p:cNvPr>
          <p:cNvGrpSpPr/>
          <p:nvPr/>
        </p:nvGrpSpPr>
        <p:grpSpPr>
          <a:xfrm>
            <a:off x="4674372" y="2603743"/>
            <a:ext cx="4732383" cy="1374433"/>
            <a:chOff x="4719116" y="3060340"/>
            <a:chExt cx="7049591" cy="1131056"/>
          </a:xfrm>
        </p:grpSpPr>
        <p:sp>
          <p:nvSpPr>
            <p:cNvPr id="16" name="矩形 15">
              <a:extLst>
                <a:ext uri="{FF2B5EF4-FFF2-40B4-BE49-F238E27FC236}">
                  <a16:creationId xmlns:a16="http://schemas.microsoft.com/office/drawing/2014/main" id="{8F6D3B66-98CF-48B1-BD43-98785B9B44B5}"/>
                </a:ext>
              </a:extLst>
            </p:cNvPr>
            <p:cNvSpPr/>
            <p:nvPr/>
          </p:nvSpPr>
          <p:spPr>
            <a:xfrm>
              <a:off x="4719116" y="3060340"/>
              <a:ext cx="7049591" cy="683849"/>
            </a:xfrm>
            <a:prstGeom prst="rect">
              <a:avLst/>
            </a:prstGeom>
            <a:noFill/>
            <a:ln>
              <a:noFill/>
            </a:ln>
          </p:spPr>
          <p:txBody>
            <a:bodyPr wrap="square">
              <a:spAutoFit/>
            </a:bodyPr>
            <a:lstStyle/>
            <a:p>
              <a:pPr algn="ctr"/>
              <a:r>
                <a:rPr kumimoji="1" lang="zh-CN" altLang="en-US" sz="4600" spc="300" dirty="0">
                  <a:solidFill>
                    <a:srgbClr val="E66373"/>
                  </a:solidFill>
                  <a:latin typeface="华文中宋" panose="02010600040101010101" pitchFamily="2" charset="-122"/>
                  <a:ea typeface="华文中宋" panose="02010600040101010101" pitchFamily="2" charset="-122"/>
                </a:rPr>
                <a:t>工作完成情况</a:t>
              </a:r>
            </a:p>
          </p:txBody>
        </p:sp>
        <p:sp>
          <p:nvSpPr>
            <p:cNvPr id="18" name="矩形 17">
              <a:extLst>
                <a:ext uri="{FF2B5EF4-FFF2-40B4-BE49-F238E27FC236}">
                  <a16:creationId xmlns:a16="http://schemas.microsoft.com/office/drawing/2014/main" id="{0D8F4A1E-3EF4-4B42-9F28-3002954D968F}"/>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12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a:t>
              </a:r>
              <a:endParaRPr lang="en-US" altLang="zh-CN" sz="12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4673838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750" fill="hold"/>
                                        <p:tgtEl>
                                          <p:spTgt spid="14"/>
                                        </p:tgtEl>
                                        <p:attrNameLst>
                                          <p:attrName>ppt_x</p:attrName>
                                        </p:attrNameLst>
                                      </p:cBhvr>
                                      <p:tavLst>
                                        <p:tav tm="0">
                                          <p:val>
                                            <p:strVal val="0-#ppt_w/2"/>
                                          </p:val>
                                        </p:tav>
                                        <p:tav tm="100000">
                                          <p:val>
                                            <p:strVal val="#ppt_x"/>
                                          </p:val>
                                        </p:tav>
                                      </p:tavLst>
                                    </p:anim>
                                    <p:anim calcmode="lin" valueType="num">
                                      <p:cBhvr additive="base">
                                        <p:cTn id="23" dur="75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5111</TotalTime>
  <Words>1755</Words>
  <Application>Microsoft Office PowerPoint</Application>
  <PresentationFormat>自定义</PresentationFormat>
  <Paragraphs>294</Paragraphs>
  <Slides>24</Slides>
  <Notes>24</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24</vt:i4>
      </vt:variant>
    </vt:vector>
  </HeadingPairs>
  <TitlesOfParts>
    <vt:vector size="59" baseType="lpstr">
      <vt:lpstr>Gill Sans</vt:lpstr>
      <vt:lpstr>Helvetica Neue</vt:lpstr>
      <vt:lpstr>ITC Avant Garde Std Bk</vt:lpstr>
      <vt:lpstr>LiHei Pro</vt:lpstr>
      <vt:lpstr>Open Sans Extrabold</vt:lpstr>
      <vt:lpstr>Signika</vt:lpstr>
      <vt:lpstr>Swis721 BlkCn BT</vt:lpstr>
      <vt:lpstr>等线</vt:lpstr>
      <vt:lpstr>等线 Light</vt:lpstr>
      <vt:lpstr>方正兰亭纤黑简体</vt:lpstr>
      <vt:lpstr>方正兰亭中黑_GBK</vt:lpstr>
      <vt:lpstr>华文中宋</vt:lpstr>
      <vt:lpstr>迷你简汉真广标</vt:lpstr>
      <vt:lpstr>宋体</vt:lpstr>
      <vt:lpstr>宋体</vt:lpstr>
      <vt:lpstr>微软雅黑</vt:lpstr>
      <vt:lpstr>Arial</vt:lpstr>
      <vt:lpstr>Calibri</vt:lpstr>
      <vt:lpstr>Haettenschweiler</vt:lpstr>
      <vt:lpstr>Impact</vt:lpstr>
      <vt:lpstr>Lato Regular</vt:lpstr>
      <vt:lpstr>Open Sans</vt:lpstr>
      <vt:lpstr>Raleway</vt:lpstr>
      <vt:lpstr>Roboto Black</vt:lpstr>
      <vt:lpstr>Roboto Condensed</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3191</cp:revision>
  <dcterms:created xsi:type="dcterms:W3CDTF">2015-12-01T09:06:39Z</dcterms:created>
  <dcterms:modified xsi:type="dcterms:W3CDTF">2017-11-29T03:25:09Z</dcterms:modified>
</cp:coreProperties>
</file>